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1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54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0AA34-E586-4CF2-B177-F6A7772199E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71D270-BF11-42D1-9A37-A4BAD3CD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D907C1-335F-4B64-971B-EB84CCD94748}"/>
              </a:ext>
            </a:extLst>
          </p:cNvPr>
          <p:cNvSpPr txBox="1"/>
          <p:nvPr/>
        </p:nvSpPr>
        <p:spPr>
          <a:xfrm>
            <a:off x="443061" y="959215"/>
            <a:ext cx="41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	Pham Quang Minh</a:t>
            </a:r>
          </a:p>
          <a:p>
            <a:r>
              <a:rPr lang="en-US" dirty="0"/>
              <a:t>				Nguyen Ngoc Linh Chi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B4776D6-AB00-4605-90C2-BC3A4AA4AAE1}"/>
              </a:ext>
            </a:extLst>
          </p:cNvPr>
          <p:cNvSpPr txBox="1"/>
          <p:nvPr/>
        </p:nvSpPr>
        <p:spPr>
          <a:xfrm>
            <a:off x="443061" y="558010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			</a:t>
            </a:r>
            <a:r>
              <a:rPr lang="en-US" dirty="0" err="1"/>
              <a:t>Destructinator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1336978-0AA6-480C-998E-3A7B2A9E5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5" y="2677772"/>
            <a:ext cx="1502456" cy="150245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437CFDE-6E04-480A-B7E9-BAC4C576C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8" y="2677772"/>
            <a:ext cx="1502456" cy="1502456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B16C9A1-446E-4B25-AD8C-BF54B947B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0" y="4591019"/>
            <a:ext cx="1708971" cy="1708971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899C4FF2-0053-4C53-83D1-0FD0A9BAA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5" y="4694276"/>
            <a:ext cx="1502456" cy="1502456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DA65749-970C-4065-9E55-3D0C5CD3B72F}"/>
              </a:ext>
            </a:extLst>
          </p:cNvPr>
          <p:cNvSpPr txBox="1"/>
          <p:nvPr/>
        </p:nvSpPr>
        <p:spPr>
          <a:xfrm>
            <a:off x="2227431" y="2965606"/>
            <a:ext cx="303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events/timetable in the calendar, showing tasks and workload in the calendar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A188C6B-585E-443D-8FCD-9607629A0E2B}"/>
              </a:ext>
            </a:extLst>
          </p:cNvPr>
          <p:cNvSpPr txBox="1"/>
          <p:nvPr/>
        </p:nvSpPr>
        <p:spPr>
          <a:xfrm>
            <a:off x="7639291" y="2967334"/>
            <a:ext cx="312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tasks list for each day and suggest next task to do during free time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253BF9D-FC97-4199-BF89-CF2E3E11CB54}"/>
              </a:ext>
            </a:extLst>
          </p:cNvPr>
          <p:cNvSpPr txBox="1"/>
          <p:nvPr/>
        </p:nvSpPr>
        <p:spPr>
          <a:xfrm>
            <a:off x="2227431" y="4983838"/>
            <a:ext cx="303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up the timer to record working/studying time while the phone is not used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72C03D8-5B52-4CC6-BB5A-1B05471AF95D}"/>
              </a:ext>
            </a:extLst>
          </p:cNvPr>
          <p:cNvSpPr txBox="1"/>
          <p:nvPr/>
        </p:nvSpPr>
        <p:spPr>
          <a:xfrm>
            <a:off x="7639291" y="4983838"/>
            <a:ext cx="312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calculated time spent working each day and number of completed tasks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FD62633-80A1-4276-A066-F96893D77B50}"/>
              </a:ext>
            </a:extLst>
          </p:cNvPr>
          <p:cNvSpPr txBox="1"/>
          <p:nvPr/>
        </p:nvSpPr>
        <p:spPr>
          <a:xfrm>
            <a:off x="5577964" y="630491"/>
            <a:ext cx="511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stellar" panose="020A0402060406010301" pitchFamily="18" charset="0"/>
              </a:rPr>
              <a:t>Task calendar – Time management app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A62BCF2-543A-45B2-B6DB-5E8B004CF755}"/>
              </a:ext>
            </a:extLst>
          </p:cNvPr>
          <p:cNvSpPr txBox="1"/>
          <p:nvPr/>
        </p:nvSpPr>
        <p:spPr>
          <a:xfrm>
            <a:off x="2660716" y="2048823"/>
            <a:ext cx="68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aim to reduce wasted time and increase working efficiency</a:t>
            </a:r>
          </a:p>
        </p:txBody>
      </p:sp>
    </p:spTree>
    <p:extLst>
      <p:ext uri="{BB962C8B-B14F-4D97-AF65-F5344CB8AC3E}">
        <p14:creationId xmlns:p14="http://schemas.microsoft.com/office/powerpoint/2010/main" val="242886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ên thể">
  <a:themeElements>
    <a:clrScheme name="Thiên thể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hiên th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iên th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TM03457452[[fn=Thiên thể]]</Template>
  <TotalTime>46</TotalTime>
  <Words>80</Words>
  <Application>Microsoft Office PowerPoint</Application>
  <PresentationFormat>Màn hình rộng</PresentationFormat>
  <Paragraphs>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Castellar</vt:lpstr>
      <vt:lpstr>Times New Roman</vt:lpstr>
      <vt:lpstr>Thiên thể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Pham Quang Minh</dc:creator>
  <cp:lastModifiedBy>Pham Quang Minh</cp:lastModifiedBy>
  <cp:revision>5</cp:revision>
  <dcterms:created xsi:type="dcterms:W3CDTF">2018-05-15T05:39:08Z</dcterms:created>
  <dcterms:modified xsi:type="dcterms:W3CDTF">2018-05-15T06:25:47Z</dcterms:modified>
</cp:coreProperties>
</file>