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indent="-88900" lvl="0" marL="0" marR="0" rtl="0" algn="l">
              <a:spcBef>
                <a:spcPts val="0"/>
              </a:spcBef>
              <a:spcAft>
                <a:spcPts val="0"/>
              </a:spcAft>
              <a:buSzPts val="1400"/>
              <a:buChar char="●"/>
              <a:defRPr b="0" i="0" sz="1200" u="none" cap="none" strike="noStrike"/>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indent="-88900" lvl="0" marL="0" marR="0" rtl="0" algn="r">
              <a:spcBef>
                <a:spcPts val="0"/>
              </a:spcBef>
              <a:spcAft>
                <a:spcPts val="0"/>
              </a:spcAft>
              <a:buSzPts val="1400"/>
              <a:buChar char="●"/>
              <a:defRPr b="0" i="0" sz="1200" u="none" cap="none" strike="noStrike"/>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91425" lIns="91425" spcFirstLastPara="1" rIns="91425" wrap="square" tIns="91425">
            <a:noAutofit/>
          </a:bodyPr>
          <a:lstStyle/>
          <a:p>
            <a:pPr indent="-88900" lvl="0" marL="0" marR="0" rtl="0" algn="r">
              <a:spcBef>
                <a:spcPts val="0"/>
              </a:spcBef>
              <a:spcAft>
                <a:spcPts val="0"/>
              </a:spcAft>
              <a:buSzPts val="1400"/>
              <a:buChar char="●"/>
            </a:pPr>
            <a:r>
              <a:t/>
            </a:r>
            <a:endParaRPr b="0" i="0" sz="1200" u="none" cap="none" strike="noStrike"/>
          </a:p>
          <a:p>
            <a:pPr indent="-88900" lvl="1" marL="0">
              <a:spcBef>
                <a:spcPts val="0"/>
              </a:spcBef>
              <a:spcAft>
                <a:spcPts val="0"/>
              </a:spcAft>
              <a:buSzPts val="1400"/>
              <a:buChar char="○"/>
            </a:pPr>
            <a:r>
              <a:t/>
            </a:r>
            <a:endParaRPr/>
          </a:p>
          <a:p>
            <a:pPr indent="-88900" lvl="2" marL="0">
              <a:spcBef>
                <a:spcPts val="0"/>
              </a:spcBef>
              <a:spcAft>
                <a:spcPts val="0"/>
              </a:spcAft>
              <a:buSzPts val="1400"/>
              <a:buChar char="■"/>
            </a:pPr>
            <a:r>
              <a:t/>
            </a:r>
            <a:endParaRPr/>
          </a:p>
          <a:p>
            <a:pPr indent="-88900" lvl="3" marL="0">
              <a:spcBef>
                <a:spcPts val="0"/>
              </a:spcBef>
              <a:spcAft>
                <a:spcPts val="0"/>
              </a:spcAft>
              <a:buSzPts val="1400"/>
              <a:buChar char="●"/>
            </a:pPr>
            <a:r>
              <a:t/>
            </a:r>
            <a:endParaRPr/>
          </a:p>
          <a:p>
            <a:pPr indent="-88900" lvl="4" marL="0">
              <a:spcBef>
                <a:spcPts val="0"/>
              </a:spcBef>
              <a:spcAft>
                <a:spcPts val="0"/>
              </a:spcAft>
              <a:buSzPts val="1400"/>
              <a:buChar char="○"/>
            </a:pPr>
            <a:r>
              <a:t/>
            </a:r>
            <a:endParaRPr/>
          </a:p>
          <a:p>
            <a:pPr indent="-88900" lvl="5" marL="0">
              <a:spcBef>
                <a:spcPts val="0"/>
              </a:spcBef>
              <a:spcAft>
                <a:spcPts val="0"/>
              </a:spcAft>
              <a:buSzPts val="1400"/>
              <a:buChar char="■"/>
            </a:pPr>
            <a:r>
              <a:t/>
            </a:r>
            <a:endParaRPr/>
          </a:p>
          <a:p>
            <a:pPr indent="-88900" lvl="6" marL="0">
              <a:spcBef>
                <a:spcPts val="0"/>
              </a:spcBef>
              <a:spcAft>
                <a:spcPts val="0"/>
              </a:spcAft>
              <a:buSzPts val="1400"/>
              <a:buChar char="●"/>
            </a:pPr>
            <a:r>
              <a:t/>
            </a:r>
            <a:endParaRPr/>
          </a:p>
          <a:p>
            <a:pPr indent="-88900" lvl="7" marL="0">
              <a:spcBef>
                <a:spcPts val="0"/>
              </a:spcBef>
              <a:spcAft>
                <a:spcPts val="0"/>
              </a:spcAft>
              <a:buSzPts val="1400"/>
              <a:buChar char="○"/>
            </a:pPr>
            <a:r>
              <a:t/>
            </a:r>
            <a:endParaRPr/>
          </a:p>
          <a:p>
            <a:pPr indent="-88900" lvl="8" marL="0">
              <a:spcBef>
                <a:spcPts val="0"/>
              </a:spcBef>
              <a:spcAft>
                <a:spcPts val="0"/>
              </a:spcAft>
              <a:buSzPts val="1400"/>
              <a:buChar char="■"/>
            </a:pPr>
            <a:r>
              <a:t/>
            </a:r>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Lastly, we have our team of mentors who are senior students, alumni and experts from the industry. They are here to help you achieve a higher ground. Compared to advisor, more experienced in software development, more knowledgeable about the latest technology used in the industry, more resourceful and able to provide more </a:t>
            </a:r>
            <a:r>
              <a:rPr lang="en-US"/>
              <a:t>opportunities</a:t>
            </a:r>
            <a:r>
              <a:rPr lang="en-US"/>
              <a:t>. </a:t>
            </a:r>
            <a:r>
              <a:rPr lang="en-US"/>
              <a:t>You can definitely learn more from them and perhaps get internship opportunities at their company.</a:t>
            </a:r>
            <a:endParaRPr/>
          </a:p>
        </p:txBody>
      </p:sp>
      <p:sp>
        <p:nvSpPr>
          <p:cNvPr id="160" name="Shape 160"/>
          <p:cNvSpPr txBox="1"/>
          <p:nvPr>
            <p:ph idx="12" type="sldNum"/>
          </p:nvPr>
        </p:nvSpPr>
        <p:spPr>
          <a:xfrm>
            <a:off x="3884613" y="8685213"/>
            <a:ext cx="2971800" cy="4572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rgbClr val="000000"/>
              </a:buClr>
              <a:buSzPts val="1400"/>
              <a:buFont typeface="Arial"/>
              <a:buNone/>
            </a:pPr>
            <a:r>
              <a:t/>
            </a:r>
            <a:endParaRPr/>
          </a:p>
          <a:p>
            <a:pPr indent="0" lvl="1" marL="0" rtl="0">
              <a:spcBef>
                <a:spcPts val="0"/>
              </a:spcBef>
              <a:spcAft>
                <a:spcPts val="0"/>
              </a:spcAft>
              <a:buClr>
                <a:srgbClr val="000000"/>
              </a:buClr>
              <a:buSzPts val="1400"/>
              <a:buFont typeface="Arial"/>
              <a:buNone/>
            </a:pPr>
            <a:r>
              <a:t/>
            </a:r>
            <a:endParaRPr/>
          </a:p>
          <a:p>
            <a:pPr indent="0" lvl="2" marL="0" rtl="0">
              <a:spcBef>
                <a:spcPts val="0"/>
              </a:spcBef>
              <a:spcAft>
                <a:spcPts val="0"/>
              </a:spcAft>
              <a:buClr>
                <a:srgbClr val="000000"/>
              </a:buClr>
              <a:buSzPts val="1400"/>
              <a:buFont typeface="Arial"/>
              <a:buNone/>
            </a:pPr>
            <a:r>
              <a:t/>
            </a:r>
            <a:endParaRPr/>
          </a:p>
          <a:p>
            <a:pPr indent="0" lvl="3" marL="0" rtl="0">
              <a:spcBef>
                <a:spcPts val="0"/>
              </a:spcBef>
              <a:spcAft>
                <a:spcPts val="0"/>
              </a:spcAft>
              <a:buClr>
                <a:srgbClr val="000000"/>
              </a:buClr>
              <a:buSzPts val="1400"/>
              <a:buFont typeface="Arial"/>
              <a:buNone/>
            </a:pPr>
            <a:r>
              <a:t/>
            </a:r>
            <a:endParaRPr/>
          </a:p>
          <a:p>
            <a:pPr indent="0" lvl="4" marL="0" rtl="0">
              <a:spcBef>
                <a:spcPts val="0"/>
              </a:spcBef>
              <a:spcAft>
                <a:spcPts val="0"/>
              </a:spcAft>
              <a:buClr>
                <a:srgbClr val="000000"/>
              </a:buClr>
              <a:buSzPts val="1400"/>
              <a:buFont typeface="Arial"/>
              <a:buNone/>
            </a:pPr>
            <a:r>
              <a:t/>
            </a:r>
            <a:endParaRPr/>
          </a:p>
          <a:p>
            <a:pPr indent="0" lvl="5" marL="0" rtl="0">
              <a:spcBef>
                <a:spcPts val="0"/>
              </a:spcBef>
              <a:spcAft>
                <a:spcPts val="0"/>
              </a:spcAft>
              <a:buClr>
                <a:srgbClr val="000000"/>
              </a:buClr>
              <a:buSzPts val="1400"/>
              <a:buFont typeface="Arial"/>
              <a:buNone/>
            </a:pPr>
            <a:r>
              <a:t/>
            </a:r>
            <a:endParaRPr/>
          </a:p>
          <a:p>
            <a:pPr indent="0" lvl="6" marL="0" rtl="0">
              <a:spcBef>
                <a:spcPts val="0"/>
              </a:spcBef>
              <a:spcAft>
                <a:spcPts val="0"/>
              </a:spcAft>
              <a:buClr>
                <a:srgbClr val="000000"/>
              </a:buClr>
              <a:buSzPts val="1400"/>
              <a:buFont typeface="Arial"/>
              <a:buNone/>
            </a:pPr>
            <a:r>
              <a:t/>
            </a:r>
            <a:endParaRPr/>
          </a:p>
          <a:p>
            <a:pPr indent="0" lvl="7" marL="0" rtl="0">
              <a:spcBef>
                <a:spcPts val="0"/>
              </a:spcBef>
              <a:spcAft>
                <a:spcPts val="0"/>
              </a:spcAft>
              <a:buClr>
                <a:srgbClr val="000000"/>
              </a:buClr>
              <a:buSzPts val="1400"/>
              <a:buFont typeface="Arial"/>
              <a:buNone/>
            </a:pPr>
            <a:r>
              <a:t/>
            </a:r>
            <a:endParaRPr/>
          </a:p>
          <a:p>
            <a:pPr indent="0" lvl="8" marL="0" rtl="0">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Opening workshop.</a:t>
            </a:r>
            <a:endParaRPr/>
          </a:p>
          <a:p>
            <a:pPr indent="0" lvl="0" marL="0">
              <a:spcBef>
                <a:spcPts val="0"/>
              </a:spcBef>
              <a:spcAft>
                <a:spcPts val="0"/>
              </a:spcAft>
              <a:buNone/>
            </a:pPr>
            <a:r>
              <a:t/>
            </a:r>
            <a:endParaRPr/>
          </a:p>
          <a:p>
            <a:pPr indent="0" lvl="0" marL="0">
              <a:spcBef>
                <a:spcPts val="0"/>
              </a:spcBef>
              <a:spcAft>
                <a:spcPts val="0"/>
              </a:spcAft>
              <a:buNone/>
            </a:pPr>
            <a:r>
              <a:rPr lang="en-US"/>
              <a:t>Complete the project in 3 phases (Ideation, Prototyping and Extension)</a:t>
            </a:r>
            <a:endParaRPr/>
          </a:p>
          <a:p>
            <a:pPr indent="0" lvl="0" marL="0">
              <a:spcBef>
                <a:spcPts val="0"/>
              </a:spcBef>
              <a:spcAft>
                <a:spcPts val="0"/>
              </a:spcAft>
              <a:buNone/>
            </a:pPr>
            <a:r>
              <a:t/>
            </a:r>
            <a:endParaRPr/>
          </a:p>
          <a:p>
            <a:pPr indent="0" lvl="0" marL="0">
              <a:spcBef>
                <a:spcPts val="0"/>
              </a:spcBef>
              <a:spcAft>
                <a:spcPts val="0"/>
              </a:spcAft>
              <a:buNone/>
            </a:pPr>
            <a:r>
              <a:rPr lang="en-US"/>
              <a:t>Submit progress reports at the end of each phase, and present your project in early September. </a:t>
            </a:r>
            <a:endParaRPr/>
          </a:p>
          <a:p>
            <a:pPr indent="0" lvl="0" marL="0">
              <a:spcBef>
                <a:spcPts val="0"/>
              </a:spcBef>
              <a:spcAft>
                <a:spcPts val="0"/>
              </a:spcAft>
              <a:buNone/>
            </a:pPr>
            <a:r>
              <a:t/>
            </a:r>
            <a:endParaRPr/>
          </a:p>
          <a:p>
            <a:pPr indent="0" lvl="0" marL="0" rtl="0">
              <a:spcBef>
                <a:spcPts val="0"/>
              </a:spcBef>
              <a:spcAft>
                <a:spcPts val="0"/>
              </a:spcAft>
              <a:buNone/>
            </a:pPr>
            <a:r>
              <a:rPr lang="en-US"/>
              <a:t>More details about the Milestones will be released after Liftoff.</a:t>
            </a:r>
            <a:endParaRPr/>
          </a:p>
        </p:txBody>
      </p:sp>
      <p:sp>
        <p:nvSpPr>
          <p:cNvPr id="167" name="Shape 167"/>
          <p:cNvSpPr txBox="1"/>
          <p:nvPr>
            <p:ph idx="12" type="sldNum"/>
          </p:nvPr>
        </p:nvSpPr>
        <p:spPr>
          <a:xfrm>
            <a:off x="3884613" y="8685213"/>
            <a:ext cx="2971800" cy="4572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rgbClr val="000000"/>
              </a:buClr>
              <a:buSzPts val="1400"/>
              <a:buFont typeface="Arial"/>
              <a:buNone/>
            </a:pPr>
            <a:r>
              <a:t/>
            </a:r>
            <a:endParaRPr/>
          </a:p>
          <a:p>
            <a:pPr indent="0" lvl="1" marL="0" rtl="0">
              <a:spcBef>
                <a:spcPts val="0"/>
              </a:spcBef>
              <a:spcAft>
                <a:spcPts val="0"/>
              </a:spcAft>
              <a:buClr>
                <a:srgbClr val="000000"/>
              </a:buClr>
              <a:buSzPts val="1400"/>
              <a:buFont typeface="Arial"/>
              <a:buNone/>
            </a:pPr>
            <a:r>
              <a:t/>
            </a:r>
            <a:endParaRPr/>
          </a:p>
          <a:p>
            <a:pPr indent="0" lvl="2" marL="0" rtl="0">
              <a:spcBef>
                <a:spcPts val="0"/>
              </a:spcBef>
              <a:spcAft>
                <a:spcPts val="0"/>
              </a:spcAft>
              <a:buClr>
                <a:srgbClr val="000000"/>
              </a:buClr>
              <a:buSzPts val="1400"/>
              <a:buFont typeface="Arial"/>
              <a:buNone/>
            </a:pPr>
            <a:r>
              <a:t/>
            </a:r>
            <a:endParaRPr/>
          </a:p>
          <a:p>
            <a:pPr indent="0" lvl="3" marL="0" rtl="0">
              <a:spcBef>
                <a:spcPts val="0"/>
              </a:spcBef>
              <a:spcAft>
                <a:spcPts val="0"/>
              </a:spcAft>
              <a:buClr>
                <a:srgbClr val="000000"/>
              </a:buClr>
              <a:buSzPts val="1400"/>
              <a:buFont typeface="Arial"/>
              <a:buNone/>
            </a:pPr>
            <a:r>
              <a:t/>
            </a:r>
            <a:endParaRPr/>
          </a:p>
          <a:p>
            <a:pPr indent="0" lvl="4" marL="0" rtl="0">
              <a:spcBef>
                <a:spcPts val="0"/>
              </a:spcBef>
              <a:spcAft>
                <a:spcPts val="0"/>
              </a:spcAft>
              <a:buClr>
                <a:srgbClr val="000000"/>
              </a:buClr>
              <a:buSzPts val="1400"/>
              <a:buFont typeface="Arial"/>
              <a:buNone/>
            </a:pPr>
            <a:r>
              <a:t/>
            </a:r>
            <a:endParaRPr/>
          </a:p>
          <a:p>
            <a:pPr indent="0" lvl="5" marL="0" rtl="0">
              <a:spcBef>
                <a:spcPts val="0"/>
              </a:spcBef>
              <a:spcAft>
                <a:spcPts val="0"/>
              </a:spcAft>
              <a:buClr>
                <a:srgbClr val="000000"/>
              </a:buClr>
              <a:buSzPts val="1400"/>
              <a:buFont typeface="Arial"/>
              <a:buNone/>
            </a:pPr>
            <a:r>
              <a:t/>
            </a:r>
            <a:endParaRPr/>
          </a:p>
          <a:p>
            <a:pPr indent="0" lvl="6" marL="0" rtl="0">
              <a:spcBef>
                <a:spcPts val="0"/>
              </a:spcBef>
              <a:spcAft>
                <a:spcPts val="0"/>
              </a:spcAft>
              <a:buClr>
                <a:srgbClr val="000000"/>
              </a:buClr>
              <a:buSzPts val="1400"/>
              <a:buFont typeface="Arial"/>
              <a:buNone/>
            </a:pPr>
            <a:r>
              <a:t/>
            </a:r>
            <a:endParaRPr/>
          </a:p>
          <a:p>
            <a:pPr indent="0" lvl="7" marL="0" rtl="0">
              <a:spcBef>
                <a:spcPts val="0"/>
              </a:spcBef>
              <a:spcAft>
                <a:spcPts val="0"/>
              </a:spcAft>
              <a:buClr>
                <a:srgbClr val="000000"/>
              </a:buClr>
              <a:buSzPts val="1400"/>
              <a:buFont typeface="Arial"/>
              <a:buNone/>
            </a:pPr>
            <a:r>
              <a:t/>
            </a:r>
            <a:endParaRPr/>
          </a:p>
          <a:p>
            <a:pPr indent="0" lvl="8" marL="0" rtl="0">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We are also going to organize optional workshop sessions on Saturdays to cover advanced topics, such as </a:t>
            </a:r>
            <a:r>
              <a:rPr lang="en-US"/>
              <a:t>Game development and Web Security</a:t>
            </a:r>
            <a:r>
              <a:rPr lang="en-US"/>
              <a:t>. You can also make use of these sessions to have meetings with your </a:t>
            </a:r>
            <a:r>
              <a:rPr lang="en-US"/>
              <a:t>partner</a:t>
            </a:r>
            <a:r>
              <a:rPr lang="en-US"/>
              <a:t> and your advisor.</a:t>
            </a:r>
            <a:endParaRPr/>
          </a:p>
        </p:txBody>
      </p:sp>
      <p:sp>
        <p:nvSpPr>
          <p:cNvPr id="174" name="Shape 174"/>
          <p:cNvSpPr txBox="1"/>
          <p:nvPr>
            <p:ph idx="12" type="sldNum"/>
          </p:nvPr>
        </p:nvSpPr>
        <p:spPr>
          <a:xfrm>
            <a:off x="3884613" y="8685213"/>
            <a:ext cx="2971800" cy="4572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rgbClr val="000000"/>
              </a:buClr>
              <a:buSzPts val="1400"/>
              <a:buFont typeface="Arial"/>
              <a:buNone/>
            </a:pPr>
            <a:r>
              <a:t/>
            </a:r>
            <a:endParaRPr/>
          </a:p>
          <a:p>
            <a:pPr indent="0" lvl="1" marL="0" rtl="0">
              <a:spcBef>
                <a:spcPts val="0"/>
              </a:spcBef>
              <a:spcAft>
                <a:spcPts val="0"/>
              </a:spcAft>
              <a:buClr>
                <a:srgbClr val="000000"/>
              </a:buClr>
              <a:buSzPts val="1400"/>
              <a:buFont typeface="Arial"/>
              <a:buNone/>
            </a:pPr>
            <a:r>
              <a:t/>
            </a:r>
            <a:endParaRPr/>
          </a:p>
          <a:p>
            <a:pPr indent="0" lvl="2" marL="0" rtl="0">
              <a:spcBef>
                <a:spcPts val="0"/>
              </a:spcBef>
              <a:spcAft>
                <a:spcPts val="0"/>
              </a:spcAft>
              <a:buClr>
                <a:srgbClr val="000000"/>
              </a:buClr>
              <a:buSzPts val="1400"/>
              <a:buFont typeface="Arial"/>
              <a:buNone/>
            </a:pPr>
            <a:r>
              <a:t/>
            </a:r>
            <a:endParaRPr/>
          </a:p>
          <a:p>
            <a:pPr indent="0" lvl="3" marL="0" rtl="0">
              <a:spcBef>
                <a:spcPts val="0"/>
              </a:spcBef>
              <a:spcAft>
                <a:spcPts val="0"/>
              </a:spcAft>
              <a:buClr>
                <a:srgbClr val="000000"/>
              </a:buClr>
              <a:buSzPts val="1400"/>
              <a:buFont typeface="Arial"/>
              <a:buNone/>
            </a:pPr>
            <a:r>
              <a:t/>
            </a:r>
            <a:endParaRPr/>
          </a:p>
          <a:p>
            <a:pPr indent="0" lvl="4" marL="0" rtl="0">
              <a:spcBef>
                <a:spcPts val="0"/>
              </a:spcBef>
              <a:spcAft>
                <a:spcPts val="0"/>
              </a:spcAft>
              <a:buClr>
                <a:srgbClr val="000000"/>
              </a:buClr>
              <a:buSzPts val="1400"/>
              <a:buFont typeface="Arial"/>
              <a:buNone/>
            </a:pPr>
            <a:r>
              <a:t/>
            </a:r>
            <a:endParaRPr/>
          </a:p>
          <a:p>
            <a:pPr indent="0" lvl="5" marL="0" rtl="0">
              <a:spcBef>
                <a:spcPts val="0"/>
              </a:spcBef>
              <a:spcAft>
                <a:spcPts val="0"/>
              </a:spcAft>
              <a:buClr>
                <a:srgbClr val="000000"/>
              </a:buClr>
              <a:buSzPts val="1400"/>
              <a:buFont typeface="Arial"/>
              <a:buNone/>
            </a:pPr>
            <a:r>
              <a:t/>
            </a:r>
            <a:endParaRPr/>
          </a:p>
          <a:p>
            <a:pPr indent="0" lvl="6" marL="0" rtl="0">
              <a:spcBef>
                <a:spcPts val="0"/>
              </a:spcBef>
              <a:spcAft>
                <a:spcPts val="0"/>
              </a:spcAft>
              <a:buClr>
                <a:srgbClr val="000000"/>
              </a:buClr>
              <a:buSzPts val="1400"/>
              <a:buFont typeface="Arial"/>
              <a:buNone/>
            </a:pPr>
            <a:r>
              <a:t/>
            </a:r>
            <a:endParaRPr/>
          </a:p>
          <a:p>
            <a:pPr indent="0" lvl="7" marL="0" rtl="0">
              <a:spcBef>
                <a:spcPts val="0"/>
              </a:spcBef>
              <a:spcAft>
                <a:spcPts val="0"/>
              </a:spcAft>
              <a:buClr>
                <a:srgbClr val="000000"/>
              </a:buClr>
              <a:buSzPts val="1400"/>
              <a:buFont typeface="Arial"/>
              <a:buNone/>
            </a:pPr>
            <a:r>
              <a:t/>
            </a:r>
            <a:endParaRPr/>
          </a:p>
          <a:p>
            <a:pPr indent="0" lvl="8" marL="0" rtl="0">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83" name="Shape 183"/>
          <p:cNvSpPr txBox="1"/>
          <p:nvPr>
            <p:ph idx="12" type="sldNum"/>
          </p:nvPr>
        </p:nvSpPr>
        <p:spPr>
          <a:xfrm>
            <a:off x="3884613" y="8685213"/>
            <a:ext cx="2971800" cy="4572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rgbClr val="000000"/>
              </a:buClr>
              <a:buSzPts val="1400"/>
              <a:buFont typeface="Arial"/>
              <a:buNone/>
            </a:pPr>
            <a:r>
              <a:t/>
            </a:r>
            <a:endParaRPr/>
          </a:p>
          <a:p>
            <a:pPr indent="0" lvl="1" marL="0" rtl="0">
              <a:spcBef>
                <a:spcPts val="0"/>
              </a:spcBef>
              <a:spcAft>
                <a:spcPts val="0"/>
              </a:spcAft>
              <a:buClr>
                <a:srgbClr val="000000"/>
              </a:buClr>
              <a:buSzPts val="1400"/>
              <a:buFont typeface="Arial"/>
              <a:buNone/>
            </a:pPr>
            <a:r>
              <a:t/>
            </a:r>
            <a:endParaRPr/>
          </a:p>
          <a:p>
            <a:pPr indent="0" lvl="2" marL="0" rtl="0">
              <a:spcBef>
                <a:spcPts val="0"/>
              </a:spcBef>
              <a:spcAft>
                <a:spcPts val="0"/>
              </a:spcAft>
              <a:buClr>
                <a:srgbClr val="000000"/>
              </a:buClr>
              <a:buSzPts val="1400"/>
              <a:buFont typeface="Arial"/>
              <a:buNone/>
            </a:pPr>
            <a:r>
              <a:t/>
            </a:r>
            <a:endParaRPr/>
          </a:p>
          <a:p>
            <a:pPr indent="0" lvl="3" marL="0" rtl="0">
              <a:spcBef>
                <a:spcPts val="0"/>
              </a:spcBef>
              <a:spcAft>
                <a:spcPts val="0"/>
              </a:spcAft>
              <a:buClr>
                <a:srgbClr val="000000"/>
              </a:buClr>
              <a:buSzPts val="1400"/>
              <a:buFont typeface="Arial"/>
              <a:buNone/>
            </a:pPr>
            <a:r>
              <a:t/>
            </a:r>
            <a:endParaRPr/>
          </a:p>
          <a:p>
            <a:pPr indent="0" lvl="4" marL="0" rtl="0">
              <a:spcBef>
                <a:spcPts val="0"/>
              </a:spcBef>
              <a:spcAft>
                <a:spcPts val="0"/>
              </a:spcAft>
              <a:buClr>
                <a:srgbClr val="000000"/>
              </a:buClr>
              <a:buSzPts val="1400"/>
              <a:buFont typeface="Arial"/>
              <a:buNone/>
            </a:pPr>
            <a:r>
              <a:t/>
            </a:r>
            <a:endParaRPr/>
          </a:p>
          <a:p>
            <a:pPr indent="0" lvl="5" marL="0" rtl="0">
              <a:spcBef>
                <a:spcPts val="0"/>
              </a:spcBef>
              <a:spcAft>
                <a:spcPts val="0"/>
              </a:spcAft>
              <a:buClr>
                <a:srgbClr val="000000"/>
              </a:buClr>
              <a:buSzPts val="1400"/>
              <a:buFont typeface="Arial"/>
              <a:buNone/>
            </a:pPr>
            <a:r>
              <a:t/>
            </a:r>
            <a:endParaRPr/>
          </a:p>
          <a:p>
            <a:pPr indent="0" lvl="6" marL="0" rtl="0">
              <a:spcBef>
                <a:spcPts val="0"/>
              </a:spcBef>
              <a:spcAft>
                <a:spcPts val="0"/>
              </a:spcAft>
              <a:buClr>
                <a:srgbClr val="000000"/>
              </a:buClr>
              <a:buSzPts val="1400"/>
              <a:buFont typeface="Arial"/>
              <a:buNone/>
            </a:pPr>
            <a:r>
              <a:t/>
            </a:r>
            <a:endParaRPr/>
          </a:p>
          <a:p>
            <a:pPr indent="0" lvl="7" marL="0" rtl="0">
              <a:spcBef>
                <a:spcPts val="0"/>
              </a:spcBef>
              <a:spcAft>
                <a:spcPts val="0"/>
              </a:spcAft>
              <a:buClr>
                <a:srgbClr val="000000"/>
              </a:buClr>
              <a:buSzPts val="1400"/>
              <a:buFont typeface="Arial"/>
              <a:buNone/>
            </a:pPr>
            <a:r>
              <a:t/>
            </a:r>
            <a:endParaRPr/>
          </a:p>
          <a:p>
            <a:pPr indent="0" lvl="8" marL="0" rtl="0">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Now to 3pm, project idea and the development process. Decide the project type by then. </a:t>
            </a:r>
            <a:endParaRPr/>
          </a:p>
          <a:p>
            <a:pPr indent="0" lvl="0" marL="0">
              <a:spcBef>
                <a:spcPts val="0"/>
              </a:spcBef>
              <a:spcAft>
                <a:spcPts val="0"/>
              </a:spcAft>
              <a:buNone/>
            </a:pPr>
            <a:r>
              <a:t/>
            </a:r>
            <a:endParaRPr/>
          </a:p>
          <a:p>
            <a:pPr indent="0" lvl="0" marL="0">
              <a:spcBef>
                <a:spcPts val="0"/>
              </a:spcBef>
              <a:spcAft>
                <a:spcPts val="0"/>
              </a:spcAft>
              <a:buNone/>
            </a:pPr>
            <a:r>
              <a:rPr lang="en-US"/>
              <a:t>After 3pm, move on to technical workshops related to each specific type of project.</a:t>
            </a:r>
            <a:endParaRPr/>
          </a:p>
          <a:p>
            <a:pPr indent="0" lvl="0" marL="0">
              <a:spcBef>
                <a:spcPts val="0"/>
              </a:spcBef>
              <a:spcAft>
                <a:spcPts val="0"/>
              </a:spcAft>
              <a:buNone/>
            </a:pPr>
            <a:r>
              <a:t/>
            </a:r>
            <a:endParaRPr/>
          </a:p>
          <a:p>
            <a:pPr indent="0" lvl="0" marL="0">
              <a:spcBef>
                <a:spcPts val="0"/>
              </a:spcBef>
              <a:spcAft>
                <a:spcPts val="0"/>
              </a:spcAft>
              <a:buNone/>
            </a:pPr>
            <a:r>
              <a:rPr lang="en-US"/>
              <a:t>The technical workshop ends at 6pm today. But there is a Mentor matching for Apollo 11 Teams at 6:30pm.</a:t>
            </a:r>
            <a:endParaRPr/>
          </a:p>
        </p:txBody>
      </p:sp>
      <p:sp>
        <p:nvSpPr>
          <p:cNvPr id="190" name="Shape 190"/>
          <p:cNvSpPr txBox="1"/>
          <p:nvPr>
            <p:ph idx="12" type="sldNum"/>
          </p:nvPr>
        </p:nvSpPr>
        <p:spPr>
          <a:xfrm>
            <a:off x="3884613" y="8685213"/>
            <a:ext cx="2971800" cy="457200"/>
          </a:xfrm>
          <a:prstGeom prst="rect">
            <a:avLst/>
          </a:prstGeom>
        </p:spPr>
        <p:txBody>
          <a:bodyPr anchorCtr="0" anchor="b" bIns="91425" lIns="91425" spcFirstLastPara="1" rIns="91425" wrap="square" tIns="91425">
            <a:noAutofit/>
          </a:bodyPr>
          <a:lstStyle/>
          <a:p>
            <a:pPr indent="0" lvl="0" marL="0">
              <a:spcBef>
                <a:spcPts val="0"/>
              </a:spcBef>
              <a:spcAft>
                <a:spcPts val="0"/>
              </a:spcAft>
              <a:buClr>
                <a:srgbClr val="000000"/>
              </a:buClr>
              <a:buSzPts val="1400"/>
              <a:buFont typeface="Arial"/>
              <a:buNone/>
            </a:pPr>
            <a:r>
              <a:t/>
            </a:r>
            <a:endParaRPr/>
          </a:p>
          <a:p>
            <a:pPr indent="0" lvl="1" marL="0">
              <a:spcBef>
                <a:spcPts val="0"/>
              </a:spcBef>
              <a:spcAft>
                <a:spcPts val="0"/>
              </a:spcAft>
              <a:buClr>
                <a:srgbClr val="000000"/>
              </a:buClr>
              <a:buSzPts val="1400"/>
              <a:buFont typeface="Arial"/>
              <a:buNone/>
            </a:pPr>
            <a:r>
              <a:t/>
            </a:r>
            <a:endParaRPr/>
          </a:p>
          <a:p>
            <a:pPr indent="0" lvl="2" marL="0">
              <a:spcBef>
                <a:spcPts val="0"/>
              </a:spcBef>
              <a:spcAft>
                <a:spcPts val="0"/>
              </a:spcAft>
              <a:buClr>
                <a:srgbClr val="000000"/>
              </a:buClr>
              <a:buSzPts val="1400"/>
              <a:buFont typeface="Arial"/>
              <a:buNone/>
            </a:pPr>
            <a:r>
              <a:t/>
            </a:r>
            <a:endParaRPr/>
          </a:p>
          <a:p>
            <a:pPr indent="0" lvl="3" marL="0">
              <a:spcBef>
                <a:spcPts val="0"/>
              </a:spcBef>
              <a:spcAft>
                <a:spcPts val="0"/>
              </a:spcAft>
              <a:buClr>
                <a:srgbClr val="000000"/>
              </a:buClr>
              <a:buSzPts val="1400"/>
              <a:buFont typeface="Arial"/>
              <a:buNone/>
            </a:pPr>
            <a:r>
              <a:t/>
            </a:r>
            <a:endParaRPr/>
          </a:p>
          <a:p>
            <a:pPr indent="0" lvl="4" marL="0">
              <a:spcBef>
                <a:spcPts val="0"/>
              </a:spcBef>
              <a:spcAft>
                <a:spcPts val="0"/>
              </a:spcAft>
              <a:buClr>
                <a:srgbClr val="000000"/>
              </a:buClr>
              <a:buSzPts val="1400"/>
              <a:buFont typeface="Arial"/>
              <a:buNone/>
            </a:pPr>
            <a:r>
              <a:t/>
            </a:r>
            <a:endParaRPr/>
          </a:p>
          <a:p>
            <a:pPr indent="0" lvl="5" marL="0">
              <a:spcBef>
                <a:spcPts val="0"/>
              </a:spcBef>
              <a:spcAft>
                <a:spcPts val="0"/>
              </a:spcAft>
              <a:buClr>
                <a:srgbClr val="000000"/>
              </a:buClr>
              <a:buSzPts val="1400"/>
              <a:buFont typeface="Arial"/>
              <a:buNone/>
            </a:pPr>
            <a:r>
              <a:t/>
            </a:r>
            <a:endParaRPr/>
          </a:p>
          <a:p>
            <a:pPr indent="0" lvl="6" marL="0">
              <a:spcBef>
                <a:spcPts val="0"/>
              </a:spcBef>
              <a:spcAft>
                <a:spcPts val="0"/>
              </a:spcAft>
              <a:buClr>
                <a:srgbClr val="000000"/>
              </a:buClr>
              <a:buSzPts val="1400"/>
              <a:buFont typeface="Arial"/>
              <a:buNone/>
            </a:pPr>
            <a:r>
              <a:t/>
            </a:r>
            <a:endParaRPr/>
          </a:p>
          <a:p>
            <a:pPr indent="0" lvl="7" marL="0">
              <a:spcBef>
                <a:spcPts val="0"/>
              </a:spcBef>
              <a:spcAft>
                <a:spcPts val="0"/>
              </a:spcAft>
              <a:buClr>
                <a:srgbClr val="000000"/>
              </a:buClr>
              <a:buSzPts val="1400"/>
              <a:buFont typeface="Arial"/>
              <a:buNone/>
            </a:pPr>
            <a:r>
              <a:t/>
            </a:r>
            <a:endParaRPr/>
          </a:p>
          <a:p>
            <a:pPr indent="0" lvl="8" marL="0">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solidFill>
                  <a:schemeClr val="dk1"/>
                </a:solidFill>
              </a:rPr>
              <a:t>Continue with t</a:t>
            </a:r>
            <a:r>
              <a:rPr lang="en-US">
                <a:solidFill>
                  <a:schemeClr val="dk1"/>
                </a:solidFill>
              </a:rPr>
              <a:t>he technical workshop on the second day. </a:t>
            </a:r>
            <a:endParaRPr>
              <a:solidFill>
                <a:schemeClr val="dk1"/>
              </a:solidFill>
            </a:endParaRPr>
          </a:p>
          <a:p>
            <a:pPr indent="0" lvl="0" marL="0">
              <a:spcBef>
                <a:spcPts val="0"/>
              </a:spcBef>
              <a:spcAft>
                <a:spcPts val="0"/>
              </a:spcAft>
              <a:buNone/>
            </a:pPr>
            <a:r>
              <a:t/>
            </a:r>
            <a:endParaRPr>
              <a:solidFill>
                <a:schemeClr val="dk1"/>
              </a:solidFill>
            </a:endParaRPr>
          </a:p>
          <a:p>
            <a:pPr indent="0" lvl="0" marL="0">
              <a:spcBef>
                <a:spcPts val="0"/>
              </a:spcBef>
              <a:spcAft>
                <a:spcPts val="0"/>
              </a:spcAft>
              <a:buNone/>
            </a:pPr>
            <a:r>
              <a:rPr lang="en-US">
                <a:solidFill>
                  <a:schemeClr val="dk1"/>
                </a:solidFill>
              </a:rPr>
              <a:t>Use the lunch break to meet your advisor and prepare for the presentation</a:t>
            </a:r>
            <a:endParaRPr>
              <a:solidFill>
                <a:schemeClr val="dk1"/>
              </a:solidFill>
            </a:endParaRPr>
          </a:p>
          <a:p>
            <a:pPr indent="0" lvl="0" marL="0">
              <a:spcBef>
                <a:spcPts val="0"/>
              </a:spcBef>
              <a:spcAft>
                <a:spcPts val="0"/>
              </a:spcAft>
              <a:buNone/>
            </a:pPr>
            <a:r>
              <a:t/>
            </a:r>
            <a:endParaRPr>
              <a:solidFill>
                <a:schemeClr val="dk1"/>
              </a:solidFill>
            </a:endParaRPr>
          </a:p>
          <a:p>
            <a:pPr indent="0" lvl="0" marL="0" rtl="0">
              <a:spcBef>
                <a:spcPts val="0"/>
              </a:spcBef>
              <a:spcAft>
                <a:spcPts val="0"/>
              </a:spcAft>
              <a:buClr>
                <a:schemeClr val="dk1"/>
              </a:buClr>
              <a:buSzPts val="1100"/>
              <a:buFont typeface="Arial"/>
              <a:buNone/>
            </a:pPr>
            <a:r>
              <a:rPr lang="en-US">
                <a:solidFill>
                  <a:schemeClr val="dk1"/>
                </a:solidFill>
              </a:rPr>
              <a:t>The final segment is Ignition which starts at 4:30pm.</a:t>
            </a:r>
            <a:endParaRPr>
              <a:solidFill>
                <a:schemeClr val="dk1"/>
              </a:solidFill>
            </a:endParaRPr>
          </a:p>
        </p:txBody>
      </p:sp>
      <p:sp>
        <p:nvSpPr>
          <p:cNvPr id="197" name="Shape 197"/>
          <p:cNvSpPr txBox="1"/>
          <p:nvPr>
            <p:ph idx="12" type="sldNum"/>
          </p:nvPr>
        </p:nvSpPr>
        <p:spPr>
          <a:xfrm>
            <a:off x="3884613" y="8685213"/>
            <a:ext cx="2971800" cy="457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a:p>
          <a:p>
            <a:pPr indent="0" lvl="1" marL="0" rtl="0">
              <a:spcBef>
                <a:spcPts val="0"/>
              </a:spcBef>
              <a:spcAft>
                <a:spcPts val="0"/>
              </a:spcAft>
              <a:buNone/>
            </a:pPr>
            <a:r>
              <a:t/>
            </a:r>
            <a:endParaRPr/>
          </a:p>
          <a:p>
            <a:pPr indent="0" lvl="2" marL="0" rtl="0">
              <a:spcBef>
                <a:spcPts val="0"/>
              </a:spcBef>
              <a:spcAft>
                <a:spcPts val="0"/>
              </a:spcAft>
              <a:buNone/>
            </a:pPr>
            <a:r>
              <a:t/>
            </a:r>
            <a:endParaRPr/>
          </a:p>
          <a:p>
            <a:pPr indent="0" lvl="3" marL="0" rtl="0">
              <a:spcBef>
                <a:spcPts val="0"/>
              </a:spcBef>
              <a:spcAft>
                <a:spcPts val="0"/>
              </a:spcAft>
              <a:buNone/>
            </a:pPr>
            <a:r>
              <a:t/>
            </a:r>
            <a:endParaRPr/>
          </a:p>
          <a:p>
            <a:pPr indent="0" lvl="4" marL="0" rtl="0">
              <a:spcBef>
                <a:spcPts val="0"/>
              </a:spcBef>
              <a:spcAft>
                <a:spcPts val="0"/>
              </a:spcAft>
              <a:buNone/>
            </a:pPr>
            <a:r>
              <a:t/>
            </a:r>
            <a:endParaRPr/>
          </a:p>
          <a:p>
            <a:pPr indent="0" lvl="5" marL="0" rtl="0">
              <a:spcBef>
                <a:spcPts val="0"/>
              </a:spcBef>
              <a:spcAft>
                <a:spcPts val="0"/>
              </a:spcAft>
              <a:buNone/>
            </a:pPr>
            <a:r>
              <a:t/>
            </a:r>
            <a:endParaRPr/>
          </a:p>
          <a:p>
            <a:pPr indent="0" lvl="6" marL="0" rtl="0">
              <a:spcBef>
                <a:spcPts val="0"/>
              </a:spcBef>
              <a:spcAft>
                <a:spcPts val="0"/>
              </a:spcAft>
              <a:buNone/>
            </a:pPr>
            <a:r>
              <a:t/>
            </a:r>
            <a:endParaRPr/>
          </a:p>
          <a:p>
            <a:pPr indent="0" lvl="7" marL="0" rtl="0">
              <a:spcBef>
                <a:spcPts val="0"/>
              </a:spcBef>
              <a:spcAft>
                <a:spcPts val="0"/>
              </a:spcAft>
              <a:buNone/>
            </a:pPr>
            <a:r>
              <a:t/>
            </a:r>
            <a:endParaRPr/>
          </a:p>
          <a:p>
            <a:pPr indent="0" lvl="8"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US"/>
              <a:t>1. Create a slide using Power Point.</a:t>
            </a:r>
            <a:endParaRPr/>
          </a:p>
          <a:p>
            <a:pPr indent="0" lvl="0" marL="0">
              <a:spcBef>
                <a:spcPts val="0"/>
              </a:spcBef>
              <a:spcAft>
                <a:spcPts val="0"/>
              </a:spcAft>
              <a:buClr>
                <a:schemeClr val="dk1"/>
              </a:buClr>
              <a:buSzPts val="1100"/>
              <a:buFont typeface="Arial"/>
              <a:buNone/>
            </a:pPr>
            <a:r>
              <a:rPr lang="en-US"/>
              <a:t>2. Save it as a JPG/PNG/...</a:t>
            </a:r>
            <a:endParaRPr/>
          </a:p>
          <a:p>
            <a:pPr indent="0" lvl="0" marL="0">
              <a:spcBef>
                <a:spcPts val="0"/>
              </a:spcBef>
              <a:spcAft>
                <a:spcPts val="0"/>
              </a:spcAft>
              <a:buClr>
                <a:schemeClr val="dk1"/>
              </a:buClr>
              <a:buSzPts val="1100"/>
              <a:buFont typeface="Arial"/>
              <a:buNone/>
            </a:pPr>
            <a:r>
              <a:rPr lang="en-US"/>
              <a:t>3. Upload it into a image hosting website: imgbb.com</a:t>
            </a:r>
            <a:endParaRPr/>
          </a:p>
          <a:p>
            <a:pPr indent="0" lvl="0" marL="0">
              <a:spcBef>
                <a:spcPts val="0"/>
              </a:spcBef>
              <a:spcAft>
                <a:spcPts val="0"/>
              </a:spcAft>
              <a:buClr>
                <a:schemeClr val="dk1"/>
              </a:buClr>
              <a:buSzPts val="1100"/>
              <a:buFont typeface="Arial"/>
              <a:buNone/>
            </a:pPr>
            <a:r>
              <a:rPr lang="en-US"/>
              <a:t>4. Visit the image at the hosting website</a:t>
            </a:r>
            <a:endParaRPr/>
          </a:p>
          <a:p>
            <a:pPr indent="0" lvl="0" marL="0">
              <a:spcBef>
                <a:spcPts val="0"/>
              </a:spcBef>
              <a:spcAft>
                <a:spcPts val="0"/>
              </a:spcAft>
              <a:buClr>
                <a:schemeClr val="dk1"/>
              </a:buClr>
              <a:buSzPts val="1100"/>
              <a:buFont typeface="Arial"/>
              <a:buNone/>
            </a:pPr>
            <a:r>
              <a:rPr lang="en-US"/>
              <a:t>5. Right click on the image to save the image link</a:t>
            </a:r>
            <a:endParaRPr/>
          </a:p>
          <a:p>
            <a:pPr indent="0" lvl="0" marL="0">
              <a:spcBef>
                <a:spcPts val="0"/>
              </a:spcBef>
              <a:spcAft>
                <a:spcPts val="0"/>
              </a:spcAft>
              <a:buClr>
                <a:schemeClr val="dk1"/>
              </a:buClr>
              <a:buSzPts val="1100"/>
              <a:buFont typeface="Arial"/>
              <a:buNone/>
            </a:pPr>
            <a:r>
              <a:rPr lang="en-US"/>
              <a:t>6. Update link in Skylab</a:t>
            </a:r>
            <a:endParaRPr/>
          </a:p>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Email: Announcements and reminders</a:t>
            </a:r>
            <a:endParaRPr/>
          </a:p>
          <a:p>
            <a:pPr indent="0" lvl="0" marL="0">
              <a:spcBef>
                <a:spcPts val="0"/>
              </a:spcBef>
              <a:spcAft>
                <a:spcPts val="0"/>
              </a:spcAft>
              <a:buNone/>
            </a:pPr>
            <a:r>
              <a:t/>
            </a:r>
            <a:endParaRPr/>
          </a:p>
          <a:p>
            <a:pPr indent="0" lvl="0" marL="0">
              <a:spcBef>
                <a:spcPts val="0"/>
              </a:spcBef>
              <a:spcAft>
                <a:spcPts val="0"/>
              </a:spcAft>
              <a:buNone/>
            </a:pPr>
            <a:r>
              <a:rPr lang="en-US"/>
              <a:t>Slack: Announcements, reminders, resources, discussions with advisors and tutors</a:t>
            </a:r>
            <a:endParaRPr/>
          </a:p>
          <a:p>
            <a:pPr indent="0" lvl="0" marL="0">
              <a:spcBef>
                <a:spcPts val="0"/>
              </a:spcBef>
              <a:spcAft>
                <a:spcPts val="0"/>
              </a:spcAft>
              <a:buNone/>
            </a:pPr>
            <a:r>
              <a:t/>
            </a:r>
            <a:endParaRPr/>
          </a:p>
          <a:p>
            <a:pPr indent="0" lvl="0" marL="0">
              <a:spcBef>
                <a:spcPts val="0"/>
              </a:spcBef>
              <a:spcAft>
                <a:spcPts val="0"/>
              </a:spcAft>
              <a:buNone/>
            </a:pPr>
            <a:r>
              <a:rPr lang="en-US"/>
              <a:t>Orbital website: General information, Calendar.</a:t>
            </a:r>
            <a:endParaRPr/>
          </a:p>
          <a:p>
            <a:pPr indent="0" lvl="0" marL="0">
              <a:spcBef>
                <a:spcPts val="0"/>
              </a:spcBef>
              <a:spcAft>
                <a:spcPts val="0"/>
              </a:spcAft>
              <a:buNone/>
            </a:pPr>
            <a:r>
              <a:t/>
            </a:r>
            <a:endParaRPr/>
          </a:p>
          <a:p>
            <a:pPr indent="0" lvl="0" marL="0">
              <a:spcBef>
                <a:spcPts val="0"/>
              </a:spcBef>
              <a:spcAft>
                <a:spcPts val="0"/>
              </a:spcAft>
              <a:buNone/>
            </a:pPr>
            <a:r>
              <a:rPr lang="en-US"/>
              <a:t>Skylab: Team information, Milestone submission and evaluation</a:t>
            </a:r>
            <a:endParaRPr/>
          </a:p>
        </p:txBody>
      </p:sp>
      <p:sp>
        <p:nvSpPr>
          <p:cNvPr id="211" name="Shape 211"/>
          <p:cNvSpPr txBox="1"/>
          <p:nvPr>
            <p:ph idx="12" type="sldNum"/>
          </p:nvPr>
        </p:nvSpPr>
        <p:spPr>
          <a:xfrm>
            <a:off x="3884613" y="8685213"/>
            <a:ext cx="2971800" cy="457200"/>
          </a:xfrm>
          <a:prstGeom prst="rect">
            <a:avLst/>
          </a:prstGeom>
        </p:spPr>
        <p:txBody>
          <a:bodyPr anchorCtr="0" anchor="b" bIns="91425" lIns="91425" spcFirstLastPara="1" rIns="91425" wrap="square" tIns="91425">
            <a:noAutofit/>
          </a:bodyPr>
          <a:lstStyle/>
          <a:p>
            <a:pPr indent="0" lvl="0" marL="0">
              <a:spcBef>
                <a:spcPts val="0"/>
              </a:spcBef>
              <a:spcAft>
                <a:spcPts val="0"/>
              </a:spcAft>
              <a:buClr>
                <a:srgbClr val="000000"/>
              </a:buClr>
              <a:buSzPts val="1400"/>
              <a:buFont typeface="Arial"/>
              <a:buNone/>
            </a:pPr>
            <a:r>
              <a:t/>
            </a:r>
            <a:endParaRPr/>
          </a:p>
          <a:p>
            <a:pPr indent="0" lvl="1" marL="0">
              <a:spcBef>
                <a:spcPts val="0"/>
              </a:spcBef>
              <a:spcAft>
                <a:spcPts val="0"/>
              </a:spcAft>
              <a:buClr>
                <a:srgbClr val="000000"/>
              </a:buClr>
              <a:buSzPts val="1400"/>
              <a:buFont typeface="Arial"/>
              <a:buNone/>
            </a:pPr>
            <a:r>
              <a:t/>
            </a:r>
            <a:endParaRPr/>
          </a:p>
          <a:p>
            <a:pPr indent="0" lvl="2" marL="0">
              <a:spcBef>
                <a:spcPts val="0"/>
              </a:spcBef>
              <a:spcAft>
                <a:spcPts val="0"/>
              </a:spcAft>
              <a:buClr>
                <a:srgbClr val="000000"/>
              </a:buClr>
              <a:buSzPts val="1400"/>
              <a:buFont typeface="Arial"/>
              <a:buNone/>
            </a:pPr>
            <a:r>
              <a:t/>
            </a:r>
            <a:endParaRPr/>
          </a:p>
          <a:p>
            <a:pPr indent="0" lvl="3" marL="0">
              <a:spcBef>
                <a:spcPts val="0"/>
              </a:spcBef>
              <a:spcAft>
                <a:spcPts val="0"/>
              </a:spcAft>
              <a:buClr>
                <a:srgbClr val="000000"/>
              </a:buClr>
              <a:buSzPts val="1400"/>
              <a:buFont typeface="Arial"/>
              <a:buNone/>
            </a:pPr>
            <a:r>
              <a:t/>
            </a:r>
            <a:endParaRPr/>
          </a:p>
          <a:p>
            <a:pPr indent="0" lvl="4" marL="0">
              <a:spcBef>
                <a:spcPts val="0"/>
              </a:spcBef>
              <a:spcAft>
                <a:spcPts val="0"/>
              </a:spcAft>
              <a:buClr>
                <a:srgbClr val="000000"/>
              </a:buClr>
              <a:buSzPts val="1400"/>
              <a:buFont typeface="Arial"/>
              <a:buNone/>
            </a:pPr>
            <a:r>
              <a:t/>
            </a:r>
            <a:endParaRPr/>
          </a:p>
          <a:p>
            <a:pPr indent="0" lvl="5" marL="0">
              <a:spcBef>
                <a:spcPts val="0"/>
              </a:spcBef>
              <a:spcAft>
                <a:spcPts val="0"/>
              </a:spcAft>
              <a:buClr>
                <a:srgbClr val="000000"/>
              </a:buClr>
              <a:buSzPts val="1400"/>
              <a:buFont typeface="Arial"/>
              <a:buNone/>
            </a:pPr>
            <a:r>
              <a:t/>
            </a:r>
            <a:endParaRPr/>
          </a:p>
          <a:p>
            <a:pPr indent="0" lvl="6" marL="0">
              <a:spcBef>
                <a:spcPts val="0"/>
              </a:spcBef>
              <a:spcAft>
                <a:spcPts val="0"/>
              </a:spcAft>
              <a:buClr>
                <a:srgbClr val="000000"/>
              </a:buClr>
              <a:buSzPts val="1400"/>
              <a:buFont typeface="Arial"/>
              <a:buNone/>
            </a:pPr>
            <a:r>
              <a:t/>
            </a:r>
            <a:endParaRPr/>
          </a:p>
          <a:p>
            <a:pPr indent="0" lvl="7" marL="0">
              <a:spcBef>
                <a:spcPts val="0"/>
              </a:spcBef>
              <a:spcAft>
                <a:spcPts val="0"/>
              </a:spcAft>
              <a:buClr>
                <a:srgbClr val="000000"/>
              </a:buClr>
              <a:buSzPts val="1400"/>
              <a:buFont typeface="Arial"/>
              <a:buNone/>
            </a:pPr>
            <a:r>
              <a:t/>
            </a:r>
            <a:endParaRPr/>
          </a:p>
          <a:p>
            <a:pPr indent="0" lvl="8" marL="0">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Steps for u</a:t>
            </a:r>
            <a:r>
              <a:rPr lang="en-US"/>
              <a:t>pdate name, LoA, and link to Ignition slide. </a:t>
            </a:r>
            <a:r>
              <a:rPr lang="en-US">
                <a:solidFill>
                  <a:schemeClr val="dk1"/>
                </a:solidFill>
              </a:rPr>
              <a:t>User Roles -&gt; A student</a:t>
            </a:r>
            <a:endParaRPr>
              <a:solidFill>
                <a:schemeClr val="dk1"/>
              </a:solidFill>
            </a:endParaRPr>
          </a:p>
          <a:p>
            <a:pPr indent="0" lvl="0" marL="0">
              <a:spcBef>
                <a:spcPts val="0"/>
              </a:spcBef>
              <a:spcAft>
                <a:spcPts val="0"/>
              </a:spcAft>
              <a:buNone/>
            </a:pPr>
            <a:r>
              <a:t/>
            </a:r>
            <a:endParaRPr/>
          </a:p>
          <a:p>
            <a:pPr indent="0" lvl="0" marL="0" rtl="0">
              <a:spcBef>
                <a:spcPts val="0"/>
              </a:spcBef>
              <a:spcAft>
                <a:spcPts val="0"/>
              </a:spcAft>
              <a:buNone/>
            </a:pPr>
            <a:r>
              <a:rPr lang="en-US"/>
              <a:t>@Min: Please use Demo Student X for your session. </a:t>
            </a:r>
            <a:endParaRPr/>
          </a:p>
        </p:txBody>
      </p:sp>
      <p:sp>
        <p:nvSpPr>
          <p:cNvPr id="219" name="Shape 219"/>
          <p:cNvSpPr txBox="1"/>
          <p:nvPr>
            <p:ph idx="12" type="sldNum"/>
          </p:nvPr>
        </p:nvSpPr>
        <p:spPr>
          <a:xfrm>
            <a:off x="3884613" y="8685213"/>
            <a:ext cx="2971800" cy="4572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rgbClr val="000000"/>
              </a:buClr>
              <a:buSzPts val="1400"/>
              <a:buFont typeface="Arial"/>
              <a:buNone/>
            </a:pPr>
            <a:r>
              <a:t/>
            </a:r>
            <a:endParaRPr/>
          </a:p>
          <a:p>
            <a:pPr indent="0" lvl="1" marL="0" rtl="0">
              <a:spcBef>
                <a:spcPts val="0"/>
              </a:spcBef>
              <a:spcAft>
                <a:spcPts val="0"/>
              </a:spcAft>
              <a:buClr>
                <a:srgbClr val="000000"/>
              </a:buClr>
              <a:buSzPts val="1400"/>
              <a:buFont typeface="Arial"/>
              <a:buNone/>
            </a:pPr>
            <a:r>
              <a:t/>
            </a:r>
            <a:endParaRPr/>
          </a:p>
          <a:p>
            <a:pPr indent="0" lvl="2" marL="0" rtl="0">
              <a:spcBef>
                <a:spcPts val="0"/>
              </a:spcBef>
              <a:spcAft>
                <a:spcPts val="0"/>
              </a:spcAft>
              <a:buClr>
                <a:srgbClr val="000000"/>
              </a:buClr>
              <a:buSzPts val="1400"/>
              <a:buFont typeface="Arial"/>
              <a:buNone/>
            </a:pPr>
            <a:r>
              <a:t/>
            </a:r>
            <a:endParaRPr/>
          </a:p>
          <a:p>
            <a:pPr indent="0" lvl="3" marL="0" rtl="0">
              <a:spcBef>
                <a:spcPts val="0"/>
              </a:spcBef>
              <a:spcAft>
                <a:spcPts val="0"/>
              </a:spcAft>
              <a:buClr>
                <a:srgbClr val="000000"/>
              </a:buClr>
              <a:buSzPts val="1400"/>
              <a:buFont typeface="Arial"/>
              <a:buNone/>
            </a:pPr>
            <a:r>
              <a:t/>
            </a:r>
            <a:endParaRPr/>
          </a:p>
          <a:p>
            <a:pPr indent="0" lvl="4" marL="0" rtl="0">
              <a:spcBef>
                <a:spcPts val="0"/>
              </a:spcBef>
              <a:spcAft>
                <a:spcPts val="0"/>
              </a:spcAft>
              <a:buClr>
                <a:srgbClr val="000000"/>
              </a:buClr>
              <a:buSzPts val="1400"/>
              <a:buFont typeface="Arial"/>
              <a:buNone/>
            </a:pPr>
            <a:r>
              <a:t/>
            </a:r>
            <a:endParaRPr/>
          </a:p>
          <a:p>
            <a:pPr indent="0" lvl="5" marL="0" rtl="0">
              <a:spcBef>
                <a:spcPts val="0"/>
              </a:spcBef>
              <a:spcAft>
                <a:spcPts val="0"/>
              </a:spcAft>
              <a:buClr>
                <a:srgbClr val="000000"/>
              </a:buClr>
              <a:buSzPts val="1400"/>
              <a:buFont typeface="Arial"/>
              <a:buNone/>
            </a:pPr>
            <a:r>
              <a:t/>
            </a:r>
            <a:endParaRPr/>
          </a:p>
          <a:p>
            <a:pPr indent="0" lvl="6" marL="0" rtl="0">
              <a:spcBef>
                <a:spcPts val="0"/>
              </a:spcBef>
              <a:spcAft>
                <a:spcPts val="0"/>
              </a:spcAft>
              <a:buClr>
                <a:srgbClr val="000000"/>
              </a:buClr>
              <a:buSzPts val="1400"/>
              <a:buFont typeface="Arial"/>
              <a:buNone/>
            </a:pPr>
            <a:r>
              <a:t/>
            </a:r>
            <a:endParaRPr/>
          </a:p>
          <a:p>
            <a:pPr indent="0" lvl="7" marL="0" rtl="0">
              <a:spcBef>
                <a:spcPts val="0"/>
              </a:spcBef>
              <a:spcAft>
                <a:spcPts val="0"/>
              </a:spcAft>
              <a:buClr>
                <a:srgbClr val="000000"/>
              </a:buClr>
              <a:buSzPts val="1400"/>
              <a:buFont typeface="Arial"/>
              <a:buNone/>
            </a:pPr>
            <a:r>
              <a:t/>
            </a:r>
            <a:endParaRPr/>
          </a:p>
          <a:p>
            <a:pPr indent="0" lvl="8" marL="0" rtl="0">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Team name -&gt; Edit Team</a:t>
            </a:r>
            <a:endParaRPr/>
          </a:p>
        </p:txBody>
      </p:sp>
      <p:sp>
        <p:nvSpPr>
          <p:cNvPr id="229" name="Shape 229"/>
          <p:cNvSpPr txBox="1"/>
          <p:nvPr>
            <p:ph idx="12" type="sldNum"/>
          </p:nvPr>
        </p:nvSpPr>
        <p:spPr>
          <a:xfrm>
            <a:off x="3884613" y="8685213"/>
            <a:ext cx="2971800" cy="4572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rgbClr val="000000"/>
              </a:buClr>
              <a:buSzPts val="1400"/>
              <a:buFont typeface="Arial"/>
              <a:buNone/>
            </a:pPr>
            <a:r>
              <a:t/>
            </a:r>
            <a:endParaRPr/>
          </a:p>
          <a:p>
            <a:pPr indent="0" lvl="1" marL="0" rtl="0">
              <a:spcBef>
                <a:spcPts val="0"/>
              </a:spcBef>
              <a:spcAft>
                <a:spcPts val="0"/>
              </a:spcAft>
              <a:buClr>
                <a:srgbClr val="000000"/>
              </a:buClr>
              <a:buSzPts val="1400"/>
              <a:buFont typeface="Arial"/>
              <a:buNone/>
            </a:pPr>
            <a:r>
              <a:t/>
            </a:r>
            <a:endParaRPr/>
          </a:p>
          <a:p>
            <a:pPr indent="0" lvl="2" marL="0" rtl="0">
              <a:spcBef>
                <a:spcPts val="0"/>
              </a:spcBef>
              <a:spcAft>
                <a:spcPts val="0"/>
              </a:spcAft>
              <a:buClr>
                <a:srgbClr val="000000"/>
              </a:buClr>
              <a:buSzPts val="1400"/>
              <a:buFont typeface="Arial"/>
              <a:buNone/>
            </a:pPr>
            <a:r>
              <a:t/>
            </a:r>
            <a:endParaRPr/>
          </a:p>
          <a:p>
            <a:pPr indent="0" lvl="3" marL="0" rtl="0">
              <a:spcBef>
                <a:spcPts val="0"/>
              </a:spcBef>
              <a:spcAft>
                <a:spcPts val="0"/>
              </a:spcAft>
              <a:buClr>
                <a:srgbClr val="000000"/>
              </a:buClr>
              <a:buSzPts val="1400"/>
              <a:buFont typeface="Arial"/>
              <a:buNone/>
            </a:pPr>
            <a:r>
              <a:t/>
            </a:r>
            <a:endParaRPr/>
          </a:p>
          <a:p>
            <a:pPr indent="0" lvl="4" marL="0" rtl="0">
              <a:spcBef>
                <a:spcPts val="0"/>
              </a:spcBef>
              <a:spcAft>
                <a:spcPts val="0"/>
              </a:spcAft>
              <a:buClr>
                <a:srgbClr val="000000"/>
              </a:buClr>
              <a:buSzPts val="1400"/>
              <a:buFont typeface="Arial"/>
              <a:buNone/>
            </a:pPr>
            <a:r>
              <a:t/>
            </a:r>
            <a:endParaRPr/>
          </a:p>
          <a:p>
            <a:pPr indent="0" lvl="5" marL="0" rtl="0">
              <a:spcBef>
                <a:spcPts val="0"/>
              </a:spcBef>
              <a:spcAft>
                <a:spcPts val="0"/>
              </a:spcAft>
              <a:buClr>
                <a:srgbClr val="000000"/>
              </a:buClr>
              <a:buSzPts val="1400"/>
              <a:buFont typeface="Arial"/>
              <a:buNone/>
            </a:pPr>
            <a:r>
              <a:t/>
            </a:r>
            <a:endParaRPr/>
          </a:p>
          <a:p>
            <a:pPr indent="0" lvl="6" marL="0" rtl="0">
              <a:spcBef>
                <a:spcPts val="0"/>
              </a:spcBef>
              <a:spcAft>
                <a:spcPts val="0"/>
              </a:spcAft>
              <a:buClr>
                <a:srgbClr val="000000"/>
              </a:buClr>
              <a:buSzPts val="1400"/>
              <a:buFont typeface="Arial"/>
              <a:buNone/>
            </a:pPr>
            <a:r>
              <a:t/>
            </a:r>
            <a:endParaRPr/>
          </a:p>
          <a:p>
            <a:pPr indent="0" lvl="7" marL="0" rtl="0">
              <a:spcBef>
                <a:spcPts val="0"/>
              </a:spcBef>
              <a:spcAft>
                <a:spcPts val="0"/>
              </a:spcAft>
              <a:buClr>
                <a:srgbClr val="000000"/>
              </a:buClr>
              <a:buSzPts val="1400"/>
              <a:buFont typeface="Arial"/>
              <a:buNone/>
            </a:pPr>
            <a:r>
              <a:t/>
            </a:r>
            <a:endParaRPr/>
          </a:p>
          <a:p>
            <a:pPr indent="0" lvl="8" marL="0" rtl="0">
              <a:spcBef>
                <a:spcPts val="0"/>
              </a:spcBef>
              <a:spcAft>
                <a:spcPts val="0"/>
              </a:spcAft>
              <a:buClr>
                <a:srgbClr val="000000"/>
              </a:buClr>
              <a:buSzPts val="14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Interact with the students: For the MC? Learn technology? Gain experience in software engineering? Build something that you like? Get testimonials for internship / NOC...</a:t>
            </a:r>
            <a:endParaRPr/>
          </a:p>
          <a:p>
            <a:pPr indent="0" lvl="0" marL="0">
              <a:spcBef>
                <a:spcPts val="0"/>
              </a:spcBef>
              <a:spcAft>
                <a:spcPts val="0"/>
              </a:spcAft>
              <a:buNone/>
            </a:pPr>
            <a:r>
              <a:t/>
            </a:r>
            <a:endParaRPr/>
          </a:p>
          <a:p>
            <a:pPr indent="0" lvl="0" marL="0" rtl="0">
              <a:spcBef>
                <a:spcPts val="0"/>
              </a:spcBef>
              <a:spcAft>
                <a:spcPts val="0"/>
              </a:spcAft>
              <a:buNone/>
            </a:pPr>
            <a:r>
              <a:rPr lang="en-US"/>
              <a:t>We can give swags to students who answer this questino.</a:t>
            </a:r>
            <a:endParaRPr/>
          </a:p>
        </p:txBody>
      </p:sp>
      <p:sp>
        <p:nvSpPr>
          <p:cNvPr id="95" name="Shape 95"/>
          <p:cNvSpPr txBox="1"/>
          <p:nvPr>
            <p:ph idx="12" type="sldNum"/>
          </p:nvPr>
        </p:nvSpPr>
        <p:spPr>
          <a:xfrm>
            <a:off x="3884613" y="8685213"/>
            <a:ext cx="2971800" cy="4572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rgbClr val="000000"/>
              </a:buClr>
              <a:buSzPts val="1400"/>
              <a:buFont typeface="Arial"/>
              <a:buNone/>
            </a:pPr>
            <a:r>
              <a:t/>
            </a:r>
            <a:endParaRPr/>
          </a:p>
          <a:p>
            <a:pPr indent="0" lvl="1" marL="0" rtl="0">
              <a:spcBef>
                <a:spcPts val="0"/>
              </a:spcBef>
              <a:spcAft>
                <a:spcPts val="0"/>
              </a:spcAft>
              <a:buClr>
                <a:srgbClr val="000000"/>
              </a:buClr>
              <a:buSzPts val="1400"/>
              <a:buFont typeface="Arial"/>
              <a:buNone/>
            </a:pPr>
            <a:r>
              <a:t/>
            </a:r>
            <a:endParaRPr/>
          </a:p>
          <a:p>
            <a:pPr indent="0" lvl="2" marL="0" rtl="0">
              <a:spcBef>
                <a:spcPts val="0"/>
              </a:spcBef>
              <a:spcAft>
                <a:spcPts val="0"/>
              </a:spcAft>
              <a:buClr>
                <a:srgbClr val="000000"/>
              </a:buClr>
              <a:buSzPts val="1400"/>
              <a:buFont typeface="Arial"/>
              <a:buNone/>
            </a:pPr>
            <a:r>
              <a:t/>
            </a:r>
            <a:endParaRPr/>
          </a:p>
          <a:p>
            <a:pPr indent="0" lvl="3" marL="0" rtl="0">
              <a:spcBef>
                <a:spcPts val="0"/>
              </a:spcBef>
              <a:spcAft>
                <a:spcPts val="0"/>
              </a:spcAft>
              <a:buClr>
                <a:srgbClr val="000000"/>
              </a:buClr>
              <a:buSzPts val="1400"/>
              <a:buFont typeface="Arial"/>
              <a:buNone/>
            </a:pPr>
            <a:r>
              <a:t/>
            </a:r>
            <a:endParaRPr/>
          </a:p>
          <a:p>
            <a:pPr indent="0" lvl="4" marL="0" rtl="0">
              <a:spcBef>
                <a:spcPts val="0"/>
              </a:spcBef>
              <a:spcAft>
                <a:spcPts val="0"/>
              </a:spcAft>
              <a:buClr>
                <a:srgbClr val="000000"/>
              </a:buClr>
              <a:buSzPts val="1400"/>
              <a:buFont typeface="Arial"/>
              <a:buNone/>
            </a:pPr>
            <a:r>
              <a:t/>
            </a:r>
            <a:endParaRPr/>
          </a:p>
          <a:p>
            <a:pPr indent="0" lvl="5" marL="0" rtl="0">
              <a:spcBef>
                <a:spcPts val="0"/>
              </a:spcBef>
              <a:spcAft>
                <a:spcPts val="0"/>
              </a:spcAft>
              <a:buClr>
                <a:srgbClr val="000000"/>
              </a:buClr>
              <a:buSzPts val="1400"/>
              <a:buFont typeface="Arial"/>
              <a:buNone/>
            </a:pPr>
            <a:r>
              <a:t/>
            </a:r>
            <a:endParaRPr/>
          </a:p>
          <a:p>
            <a:pPr indent="0" lvl="6" marL="0" rtl="0">
              <a:spcBef>
                <a:spcPts val="0"/>
              </a:spcBef>
              <a:spcAft>
                <a:spcPts val="0"/>
              </a:spcAft>
              <a:buClr>
                <a:srgbClr val="000000"/>
              </a:buClr>
              <a:buSzPts val="1400"/>
              <a:buFont typeface="Arial"/>
              <a:buNone/>
            </a:pPr>
            <a:r>
              <a:t/>
            </a:r>
            <a:endParaRPr/>
          </a:p>
          <a:p>
            <a:pPr indent="0" lvl="7" marL="0" rtl="0">
              <a:spcBef>
                <a:spcPts val="0"/>
              </a:spcBef>
              <a:spcAft>
                <a:spcPts val="0"/>
              </a:spcAft>
              <a:buClr>
                <a:srgbClr val="000000"/>
              </a:buClr>
              <a:buSzPts val="1400"/>
              <a:buFont typeface="Arial"/>
              <a:buNone/>
            </a:pPr>
            <a:r>
              <a:t/>
            </a:r>
            <a:endParaRPr/>
          </a:p>
          <a:p>
            <a:pPr indent="0" lvl="8" marL="0" rtl="0">
              <a:spcBef>
                <a:spcPts val="0"/>
              </a:spcBef>
              <a:spcAft>
                <a:spcPts val="0"/>
              </a:spcAft>
              <a:buClr>
                <a:srgbClr val="000000"/>
              </a:buClr>
              <a:buSzPts val="14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Update the information accordingly. Remember to click “Update Team” to save the information.</a:t>
            </a:r>
            <a:endParaRPr/>
          </a:p>
          <a:p>
            <a:pPr indent="0" lvl="0" marL="0">
              <a:spcBef>
                <a:spcPts val="0"/>
              </a:spcBef>
              <a:spcAft>
                <a:spcPts val="0"/>
              </a:spcAft>
              <a:buNone/>
            </a:pPr>
            <a:r>
              <a:t/>
            </a:r>
            <a:endParaRPr/>
          </a:p>
          <a:p>
            <a:pPr indent="0" lvl="0" marL="0">
              <a:spcBef>
                <a:spcPts val="0"/>
              </a:spcBef>
              <a:spcAft>
                <a:spcPts val="0"/>
              </a:spcAft>
              <a:buNone/>
            </a:pPr>
            <a:r>
              <a:rPr lang="en-US"/>
              <a:t>Remind the students about the submission deadline.</a:t>
            </a:r>
            <a:endParaRPr/>
          </a:p>
          <a:p>
            <a:pPr indent="0" lvl="0" marL="0">
              <a:spcBef>
                <a:spcPts val="0"/>
              </a:spcBef>
              <a:spcAft>
                <a:spcPts val="0"/>
              </a:spcAft>
              <a:buNone/>
            </a:pPr>
            <a:r>
              <a:t/>
            </a:r>
            <a:endParaRPr/>
          </a:p>
          <a:p>
            <a:pPr indent="0" lvl="0" marL="0">
              <a:spcBef>
                <a:spcPts val="0"/>
              </a:spcBef>
              <a:spcAft>
                <a:spcPts val="0"/>
              </a:spcAft>
              <a:buNone/>
            </a:pPr>
            <a:r>
              <a:rPr lang="en-US"/>
              <a:t>Any Questions?</a:t>
            </a:r>
            <a:endParaRPr/>
          </a:p>
          <a:p>
            <a:pPr indent="0" lvl="0" marL="0">
              <a:spcBef>
                <a:spcPts val="0"/>
              </a:spcBef>
              <a:spcAft>
                <a:spcPts val="0"/>
              </a:spcAft>
              <a:buNone/>
            </a:pPr>
            <a:r>
              <a:t/>
            </a:r>
            <a:endParaRPr/>
          </a:p>
          <a:p>
            <a:pPr indent="0" lvl="0" marL="0">
              <a:spcBef>
                <a:spcPts val="0"/>
              </a:spcBef>
              <a:spcAft>
                <a:spcPts val="0"/>
              </a:spcAft>
              <a:buNone/>
            </a:pPr>
            <a:r>
              <a:rPr lang="en-US"/>
              <a:t>Next up: </a:t>
            </a:r>
            <a:endParaRPr/>
          </a:p>
          <a:p>
            <a:pPr indent="0" lvl="0" marL="0">
              <a:spcBef>
                <a:spcPts val="0"/>
              </a:spcBef>
              <a:spcAft>
                <a:spcPts val="0"/>
              </a:spcAft>
              <a:buNone/>
            </a:pPr>
            <a:r>
              <a:t/>
            </a:r>
            <a:endParaRPr/>
          </a:p>
          <a:p>
            <a:pPr indent="0" lvl="0" marL="0">
              <a:spcBef>
                <a:spcPts val="0"/>
              </a:spcBef>
              <a:spcAft>
                <a:spcPts val="0"/>
              </a:spcAft>
              <a:buNone/>
            </a:pPr>
            <a:r>
              <a:rPr lang="en-US"/>
              <a:t>(Aud) From Ideas to User Stories to Products (ThoughtWorks) </a:t>
            </a:r>
            <a:r>
              <a:rPr lang="en-US">
                <a:solidFill>
                  <a:schemeClr val="dk1"/>
                </a:solidFill>
              </a:rPr>
              <a:t>→</a:t>
            </a:r>
            <a:r>
              <a:rPr lang="en-US"/>
              <a:t> Software Engineering Principles (PayPal)</a:t>
            </a:r>
            <a:endParaRPr/>
          </a:p>
          <a:p>
            <a:pPr indent="0" lvl="0" marL="0" rtl="0">
              <a:spcBef>
                <a:spcPts val="0"/>
              </a:spcBef>
              <a:spcAft>
                <a:spcPts val="0"/>
              </a:spcAft>
              <a:buClr>
                <a:schemeClr val="dk1"/>
              </a:buClr>
              <a:buSzPts val="1100"/>
              <a:buFont typeface="Arial"/>
              <a:buNone/>
            </a:pPr>
            <a:r>
              <a:rPr lang="en-US">
                <a:solidFill>
                  <a:schemeClr val="dk1"/>
                </a:solidFill>
              </a:rPr>
              <a:t>(Hangar) Software Engineering Principles (PayPal) → From Ideas to User Stories to Products (ThoughtWorks)</a:t>
            </a:r>
            <a:endParaRPr/>
          </a:p>
        </p:txBody>
      </p:sp>
      <p:sp>
        <p:nvSpPr>
          <p:cNvPr id="239" name="Shape 239"/>
          <p:cNvSpPr txBox="1"/>
          <p:nvPr>
            <p:ph idx="12" type="sldNum"/>
          </p:nvPr>
        </p:nvSpPr>
        <p:spPr>
          <a:xfrm>
            <a:off x="3884613" y="8685213"/>
            <a:ext cx="2971800" cy="4572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rgbClr val="000000"/>
              </a:buClr>
              <a:buSzPts val="1400"/>
              <a:buFont typeface="Arial"/>
              <a:buNone/>
            </a:pPr>
            <a:r>
              <a:t/>
            </a:r>
            <a:endParaRPr/>
          </a:p>
          <a:p>
            <a:pPr indent="0" lvl="1" marL="0" rtl="0">
              <a:spcBef>
                <a:spcPts val="0"/>
              </a:spcBef>
              <a:spcAft>
                <a:spcPts val="0"/>
              </a:spcAft>
              <a:buClr>
                <a:srgbClr val="000000"/>
              </a:buClr>
              <a:buSzPts val="1400"/>
              <a:buFont typeface="Arial"/>
              <a:buNone/>
            </a:pPr>
            <a:r>
              <a:t/>
            </a:r>
            <a:endParaRPr/>
          </a:p>
          <a:p>
            <a:pPr indent="0" lvl="2" marL="0" rtl="0">
              <a:spcBef>
                <a:spcPts val="0"/>
              </a:spcBef>
              <a:spcAft>
                <a:spcPts val="0"/>
              </a:spcAft>
              <a:buClr>
                <a:srgbClr val="000000"/>
              </a:buClr>
              <a:buSzPts val="1400"/>
              <a:buFont typeface="Arial"/>
              <a:buNone/>
            </a:pPr>
            <a:r>
              <a:t/>
            </a:r>
            <a:endParaRPr/>
          </a:p>
          <a:p>
            <a:pPr indent="0" lvl="3" marL="0" rtl="0">
              <a:spcBef>
                <a:spcPts val="0"/>
              </a:spcBef>
              <a:spcAft>
                <a:spcPts val="0"/>
              </a:spcAft>
              <a:buClr>
                <a:srgbClr val="000000"/>
              </a:buClr>
              <a:buSzPts val="1400"/>
              <a:buFont typeface="Arial"/>
              <a:buNone/>
            </a:pPr>
            <a:r>
              <a:t/>
            </a:r>
            <a:endParaRPr/>
          </a:p>
          <a:p>
            <a:pPr indent="0" lvl="4" marL="0" rtl="0">
              <a:spcBef>
                <a:spcPts val="0"/>
              </a:spcBef>
              <a:spcAft>
                <a:spcPts val="0"/>
              </a:spcAft>
              <a:buClr>
                <a:srgbClr val="000000"/>
              </a:buClr>
              <a:buSzPts val="1400"/>
              <a:buFont typeface="Arial"/>
              <a:buNone/>
            </a:pPr>
            <a:r>
              <a:t/>
            </a:r>
            <a:endParaRPr/>
          </a:p>
          <a:p>
            <a:pPr indent="0" lvl="5" marL="0" rtl="0">
              <a:spcBef>
                <a:spcPts val="0"/>
              </a:spcBef>
              <a:spcAft>
                <a:spcPts val="0"/>
              </a:spcAft>
              <a:buClr>
                <a:srgbClr val="000000"/>
              </a:buClr>
              <a:buSzPts val="1400"/>
              <a:buFont typeface="Arial"/>
              <a:buNone/>
            </a:pPr>
            <a:r>
              <a:t/>
            </a:r>
            <a:endParaRPr/>
          </a:p>
          <a:p>
            <a:pPr indent="0" lvl="6" marL="0" rtl="0">
              <a:spcBef>
                <a:spcPts val="0"/>
              </a:spcBef>
              <a:spcAft>
                <a:spcPts val="0"/>
              </a:spcAft>
              <a:buClr>
                <a:srgbClr val="000000"/>
              </a:buClr>
              <a:buSzPts val="1400"/>
              <a:buFont typeface="Arial"/>
              <a:buNone/>
            </a:pPr>
            <a:r>
              <a:t/>
            </a:r>
            <a:endParaRPr/>
          </a:p>
          <a:p>
            <a:pPr indent="0" lvl="7" marL="0" rtl="0">
              <a:spcBef>
                <a:spcPts val="0"/>
              </a:spcBef>
              <a:spcAft>
                <a:spcPts val="0"/>
              </a:spcAft>
              <a:buClr>
                <a:srgbClr val="000000"/>
              </a:buClr>
              <a:buSzPts val="1400"/>
              <a:buFont typeface="Arial"/>
              <a:buNone/>
            </a:pPr>
            <a:r>
              <a:t/>
            </a:r>
            <a:endParaRPr/>
          </a:p>
          <a:p>
            <a:pPr indent="0" lvl="8" marL="0" rtl="0">
              <a:spcBef>
                <a:spcPts val="0"/>
              </a:spcBef>
              <a:spcAft>
                <a:spcPts val="0"/>
              </a:spcAft>
              <a:buClr>
                <a:srgbClr val="000000"/>
              </a:buClr>
              <a:buSzPts val="14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02" name="Shape 102"/>
          <p:cNvSpPr txBox="1"/>
          <p:nvPr>
            <p:ph idx="12" type="sldNum"/>
          </p:nvPr>
        </p:nvSpPr>
        <p:spPr>
          <a:xfrm>
            <a:off x="3884613" y="8685213"/>
            <a:ext cx="2971800" cy="4572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rgbClr val="000000"/>
              </a:buClr>
              <a:buSzPts val="1400"/>
              <a:buFont typeface="Arial"/>
              <a:buNone/>
            </a:pPr>
            <a:r>
              <a:t/>
            </a:r>
            <a:endParaRPr/>
          </a:p>
          <a:p>
            <a:pPr indent="0" lvl="1" marL="0" rtl="0">
              <a:spcBef>
                <a:spcPts val="0"/>
              </a:spcBef>
              <a:spcAft>
                <a:spcPts val="0"/>
              </a:spcAft>
              <a:buClr>
                <a:srgbClr val="000000"/>
              </a:buClr>
              <a:buSzPts val="1400"/>
              <a:buFont typeface="Arial"/>
              <a:buNone/>
            </a:pPr>
            <a:r>
              <a:t/>
            </a:r>
            <a:endParaRPr/>
          </a:p>
          <a:p>
            <a:pPr indent="0" lvl="2" marL="0" rtl="0">
              <a:spcBef>
                <a:spcPts val="0"/>
              </a:spcBef>
              <a:spcAft>
                <a:spcPts val="0"/>
              </a:spcAft>
              <a:buClr>
                <a:srgbClr val="000000"/>
              </a:buClr>
              <a:buSzPts val="1400"/>
              <a:buFont typeface="Arial"/>
              <a:buNone/>
            </a:pPr>
            <a:r>
              <a:t/>
            </a:r>
            <a:endParaRPr/>
          </a:p>
          <a:p>
            <a:pPr indent="0" lvl="3" marL="0" rtl="0">
              <a:spcBef>
                <a:spcPts val="0"/>
              </a:spcBef>
              <a:spcAft>
                <a:spcPts val="0"/>
              </a:spcAft>
              <a:buClr>
                <a:srgbClr val="000000"/>
              </a:buClr>
              <a:buSzPts val="1400"/>
              <a:buFont typeface="Arial"/>
              <a:buNone/>
            </a:pPr>
            <a:r>
              <a:t/>
            </a:r>
            <a:endParaRPr/>
          </a:p>
          <a:p>
            <a:pPr indent="0" lvl="4" marL="0" rtl="0">
              <a:spcBef>
                <a:spcPts val="0"/>
              </a:spcBef>
              <a:spcAft>
                <a:spcPts val="0"/>
              </a:spcAft>
              <a:buClr>
                <a:srgbClr val="000000"/>
              </a:buClr>
              <a:buSzPts val="1400"/>
              <a:buFont typeface="Arial"/>
              <a:buNone/>
            </a:pPr>
            <a:r>
              <a:t/>
            </a:r>
            <a:endParaRPr/>
          </a:p>
          <a:p>
            <a:pPr indent="0" lvl="5" marL="0" rtl="0">
              <a:spcBef>
                <a:spcPts val="0"/>
              </a:spcBef>
              <a:spcAft>
                <a:spcPts val="0"/>
              </a:spcAft>
              <a:buClr>
                <a:srgbClr val="000000"/>
              </a:buClr>
              <a:buSzPts val="1400"/>
              <a:buFont typeface="Arial"/>
              <a:buNone/>
            </a:pPr>
            <a:r>
              <a:t/>
            </a:r>
            <a:endParaRPr/>
          </a:p>
          <a:p>
            <a:pPr indent="0" lvl="6" marL="0" rtl="0">
              <a:spcBef>
                <a:spcPts val="0"/>
              </a:spcBef>
              <a:spcAft>
                <a:spcPts val="0"/>
              </a:spcAft>
              <a:buClr>
                <a:srgbClr val="000000"/>
              </a:buClr>
              <a:buSzPts val="1400"/>
              <a:buFont typeface="Arial"/>
              <a:buNone/>
            </a:pPr>
            <a:r>
              <a:t/>
            </a:r>
            <a:endParaRPr/>
          </a:p>
          <a:p>
            <a:pPr indent="0" lvl="7" marL="0" rtl="0">
              <a:spcBef>
                <a:spcPts val="0"/>
              </a:spcBef>
              <a:spcAft>
                <a:spcPts val="0"/>
              </a:spcAft>
              <a:buClr>
                <a:srgbClr val="000000"/>
              </a:buClr>
              <a:buSzPts val="1400"/>
              <a:buFont typeface="Arial"/>
              <a:buNone/>
            </a:pPr>
            <a:r>
              <a:t/>
            </a:r>
            <a:endParaRPr/>
          </a:p>
          <a:p>
            <a:pPr indent="0" lvl="8" marL="0" rtl="0">
              <a:spcBef>
                <a:spcPts val="0"/>
              </a:spcBef>
              <a:spcAft>
                <a:spcPts val="0"/>
              </a:spcAft>
              <a:buClr>
                <a:srgbClr val="000000"/>
              </a:buClr>
              <a:buSzPts val="14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2" name="Shape 112"/>
          <p:cNvSpPr txBox="1"/>
          <p:nvPr>
            <p:ph idx="12" type="sldNum"/>
          </p:nvPr>
        </p:nvSpPr>
        <p:spPr>
          <a:xfrm>
            <a:off x="3884613" y="8685213"/>
            <a:ext cx="2971800" cy="4572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rgbClr val="000000"/>
              </a:buClr>
              <a:buSzPts val="1400"/>
              <a:buFont typeface="Arial"/>
              <a:buNone/>
            </a:pPr>
            <a:r>
              <a:t/>
            </a:r>
            <a:endParaRPr/>
          </a:p>
          <a:p>
            <a:pPr indent="0" lvl="1" marL="0" rtl="0">
              <a:spcBef>
                <a:spcPts val="0"/>
              </a:spcBef>
              <a:spcAft>
                <a:spcPts val="0"/>
              </a:spcAft>
              <a:buClr>
                <a:srgbClr val="000000"/>
              </a:buClr>
              <a:buSzPts val="1400"/>
              <a:buFont typeface="Arial"/>
              <a:buNone/>
            </a:pPr>
            <a:r>
              <a:t/>
            </a:r>
            <a:endParaRPr/>
          </a:p>
          <a:p>
            <a:pPr indent="0" lvl="2" marL="0" rtl="0">
              <a:spcBef>
                <a:spcPts val="0"/>
              </a:spcBef>
              <a:spcAft>
                <a:spcPts val="0"/>
              </a:spcAft>
              <a:buClr>
                <a:srgbClr val="000000"/>
              </a:buClr>
              <a:buSzPts val="1400"/>
              <a:buFont typeface="Arial"/>
              <a:buNone/>
            </a:pPr>
            <a:r>
              <a:t/>
            </a:r>
            <a:endParaRPr/>
          </a:p>
          <a:p>
            <a:pPr indent="0" lvl="3" marL="0" rtl="0">
              <a:spcBef>
                <a:spcPts val="0"/>
              </a:spcBef>
              <a:spcAft>
                <a:spcPts val="0"/>
              </a:spcAft>
              <a:buClr>
                <a:srgbClr val="000000"/>
              </a:buClr>
              <a:buSzPts val="1400"/>
              <a:buFont typeface="Arial"/>
              <a:buNone/>
            </a:pPr>
            <a:r>
              <a:t/>
            </a:r>
            <a:endParaRPr/>
          </a:p>
          <a:p>
            <a:pPr indent="0" lvl="4" marL="0" rtl="0">
              <a:spcBef>
                <a:spcPts val="0"/>
              </a:spcBef>
              <a:spcAft>
                <a:spcPts val="0"/>
              </a:spcAft>
              <a:buClr>
                <a:srgbClr val="000000"/>
              </a:buClr>
              <a:buSzPts val="1400"/>
              <a:buFont typeface="Arial"/>
              <a:buNone/>
            </a:pPr>
            <a:r>
              <a:t/>
            </a:r>
            <a:endParaRPr/>
          </a:p>
          <a:p>
            <a:pPr indent="0" lvl="5" marL="0" rtl="0">
              <a:spcBef>
                <a:spcPts val="0"/>
              </a:spcBef>
              <a:spcAft>
                <a:spcPts val="0"/>
              </a:spcAft>
              <a:buClr>
                <a:srgbClr val="000000"/>
              </a:buClr>
              <a:buSzPts val="1400"/>
              <a:buFont typeface="Arial"/>
              <a:buNone/>
            </a:pPr>
            <a:r>
              <a:t/>
            </a:r>
            <a:endParaRPr/>
          </a:p>
          <a:p>
            <a:pPr indent="0" lvl="6" marL="0" rtl="0">
              <a:spcBef>
                <a:spcPts val="0"/>
              </a:spcBef>
              <a:spcAft>
                <a:spcPts val="0"/>
              </a:spcAft>
              <a:buClr>
                <a:srgbClr val="000000"/>
              </a:buClr>
              <a:buSzPts val="1400"/>
              <a:buFont typeface="Arial"/>
              <a:buNone/>
            </a:pPr>
            <a:r>
              <a:t/>
            </a:r>
            <a:endParaRPr/>
          </a:p>
          <a:p>
            <a:pPr indent="0" lvl="7" marL="0" rtl="0">
              <a:spcBef>
                <a:spcPts val="0"/>
              </a:spcBef>
              <a:spcAft>
                <a:spcPts val="0"/>
              </a:spcAft>
              <a:buClr>
                <a:srgbClr val="000000"/>
              </a:buClr>
              <a:buSzPts val="1400"/>
              <a:buFont typeface="Arial"/>
              <a:buNone/>
            </a:pPr>
            <a:r>
              <a:t/>
            </a:r>
            <a:endParaRPr/>
          </a:p>
          <a:p>
            <a:pPr indent="0" lvl="8" marL="0" rtl="0">
              <a:spcBef>
                <a:spcPts val="0"/>
              </a:spcBef>
              <a:spcAft>
                <a:spcPts val="0"/>
              </a:spcAft>
              <a:buClr>
                <a:srgbClr val="000000"/>
              </a:buClr>
              <a:buSzPts val="14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sz="1050">
                <a:solidFill>
                  <a:srgbClr val="333333"/>
                </a:solidFill>
                <a:highlight>
                  <a:srgbClr val="FFFFFF"/>
                </a:highlight>
              </a:rPr>
              <a:t>Communicate and cooperate with your partner. </a:t>
            </a:r>
            <a:endParaRPr sz="1050">
              <a:solidFill>
                <a:srgbClr val="333333"/>
              </a:solidFill>
              <a:highlight>
                <a:srgbClr val="FFFFFF"/>
              </a:highlight>
            </a:endParaRPr>
          </a:p>
          <a:p>
            <a:pPr indent="0" lvl="0" marL="0">
              <a:spcBef>
                <a:spcPts val="0"/>
              </a:spcBef>
              <a:spcAft>
                <a:spcPts val="0"/>
              </a:spcAft>
              <a:buNone/>
            </a:pPr>
            <a:r>
              <a:t/>
            </a:r>
            <a:endParaRPr sz="1050">
              <a:solidFill>
                <a:srgbClr val="333333"/>
              </a:solidFill>
              <a:highlight>
                <a:srgbClr val="FFFFFF"/>
              </a:highlight>
            </a:endParaRPr>
          </a:p>
          <a:p>
            <a:pPr indent="0" lvl="0" marL="0" rtl="0">
              <a:spcBef>
                <a:spcPts val="0"/>
              </a:spcBef>
              <a:spcAft>
                <a:spcPts val="0"/>
              </a:spcAft>
              <a:buNone/>
            </a:pPr>
            <a:r>
              <a:rPr lang="en-US" sz="1050">
                <a:solidFill>
                  <a:srgbClr val="333333"/>
                </a:solidFill>
                <a:highlight>
                  <a:srgbClr val="FFFFFF"/>
                </a:highlight>
              </a:rPr>
              <a:t>Take ownership of your team by naming it. Past team names: pewpew, running man icon, Maximum Red Stone of Aja Star Platinum OVERDRIVE</a:t>
            </a:r>
            <a:endParaRPr/>
          </a:p>
        </p:txBody>
      </p:sp>
      <p:sp>
        <p:nvSpPr>
          <p:cNvPr id="119" name="Shape 119"/>
          <p:cNvSpPr txBox="1"/>
          <p:nvPr>
            <p:ph idx="12" type="sldNum"/>
          </p:nvPr>
        </p:nvSpPr>
        <p:spPr>
          <a:xfrm>
            <a:off x="3884613" y="8685213"/>
            <a:ext cx="2971800" cy="4572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rgbClr val="000000"/>
              </a:buClr>
              <a:buSzPts val="1400"/>
              <a:buFont typeface="Arial"/>
              <a:buNone/>
            </a:pPr>
            <a:r>
              <a:t/>
            </a:r>
            <a:endParaRPr/>
          </a:p>
          <a:p>
            <a:pPr indent="0" lvl="1" marL="0" rtl="0">
              <a:spcBef>
                <a:spcPts val="0"/>
              </a:spcBef>
              <a:spcAft>
                <a:spcPts val="0"/>
              </a:spcAft>
              <a:buClr>
                <a:srgbClr val="000000"/>
              </a:buClr>
              <a:buSzPts val="1400"/>
              <a:buFont typeface="Arial"/>
              <a:buNone/>
            </a:pPr>
            <a:r>
              <a:t/>
            </a:r>
            <a:endParaRPr/>
          </a:p>
          <a:p>
            <a:pPr indent="0" lvl="2" marL="0" rtl="0">
              <a:spcBef>
                <a:spcPts val="0"/>
              </a:spcBef>
              <a:spcAft>
                <a:spcPts val="0"/>
              </a:spcAft>
              <a:buClr>
                <a:srgbClr val="000000"/>
              </a:buClr>
              <a:buSzPts val="1400"/>
              <a:buFont typeface="Arial"/>
              <a:buNone/>
            </a:pPr>
            <a:r>
              <a:t/>
            </a:r>
            <a:endParaRPr/>
          </a:p>
          <a:p>
            <a:pPr indent="0" lvl="3" marL="0" rtl="0">
              <a:spcBef>
                <a:spcPts val="0"/>
              </a:spcBef>
              <a:spcAft>
                <a:spcPts val="0"/>
              </a:spcAft>
              <a:buClr>
                <a:srgbClr val="000000"/>
              </a:buClr>
              <a:buSzPts val="1400"/>
              <a:buFont typeface="Arial"/>
              <a:buNone/>
            </a:pPr>
            <a:r>
              <a:t/>
            </a:r>
            <a:endParaRPr/>
          </a:p>
          <a:p>
            <a:pPr indent="0" lvl="4" marL="0" rtl="0">
              <a:spcBef>
                <a:spcPts val="0"/>
              </a:spcBef>
              <a:spcAft>
                <a:spcPts val="0"/>
              </a:spcAft>
              <a:buClr>
                <a:srgbClr val="000000"/>
              </a:buClr>
              <a:buSzPts val="1400"/>
              <a:buFont typeface="Arial"/>
              <a:buNone/>
            </a:pPr>
            <a:r>
              <a:t/>
            </a:r>
            <a:endParaRPr/>
          </a:p>
          <a:p>
            <a:pPr indent="0" lvl="5" marL="0" rtl="0">
              <a:spcBef>
                <a:spcPts val="0"/>
              </a:spcBef>
              <a:spcAft>
                <a:spcPts val="0"/>
              </a:spcAft>
              <a:buClr>
                <a:srgbClr val="000000"/>
              </a:buClr>
              <a:buSzPts val="1400"/>
              <a:buFont typeface="Arial"/>
              <a:buNone/>
            </a:pPr>
            <a:r>
              <a:t/>
            </a:r>
            <a:endParaRPr/>
          </a:p>
          <a:p>
            <a:pPr indent="0" lvl="6" marL="0" rtl="0">
              <a:spcBef>
                <a:spcPts val="0"/>
              </a:spcBef>
              <a:spcAft>
                <a:spcPts val="0"/>
              </a:spcAft>
              <a:buClr>
                <a:srgbClr val="000000"/>
              </a:buClr>
              <a:buSzPts val="1400"/>
              <a:buFont typeface="Arial"/>
              <a:buNone/>
            </a:pPr>
            <a:r>
              <a:t/>
            </a:r>
            <a:endParaRPr/>
          </a:p>
          <a:p>
            <a:pPr indent="0" lvl="7" marL="0" rtl="0">
              <a:spcBef>
                <a:spcPts val="0"/>
              </a:spcBef>
              <a:spcAft>
                <a:spcPts val="0"/>
              </a:spcAft>
              <a:buClr>
                <a:srgbClr val="000000"/>
              </a:buClr>
              <a:buSzPts val="1400"/>
              <a:buFont typeface="Arial"/>
              <a:buNone/>
            </a:pPr>
            <a:r>
              <a:t/>
            </a:r>
            <a:endParaRPr/>
          </a:p>
          <a:p>
            <a:pPr indent="0" lvl="8" marL="0" rtl="0">
              <a:spcBef>
                <a:spcPts val="0"/>
              </a:spcBef>
              <a:spcAft>
                <a:spcPts val="0"/>
              </a:spcAft>
              <a:buClr>
                <a:srgbClr val="000000"/>
              </a:buClr>
              <a:buSzPts val="14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Work on any project as long as it is related to computing.  Solve your own problem. Anything is possible. </a:t>
            </a:r>
            <a:endParaRPr/>
          </a:p>
          <a:p>
            <a:pPr indent="0" lvl="0" marL="0">
              <a:spcBef>
                <a:spcPts val="0"/>
              </a:spcBef>
              <a:spcAft>
                <a:spcPts val="0"/>
              </a:spcAft>
              <a:buNone/>
            </a:pPr>
            <a:r>
              <a:t/>
            </a:r>
            <a:endParaRPr/>
          </a:p>
          <a:p>
            <a:pPr indent="0" lvl="0" marL="0" rtl="0">
              <a:spcBef>
                <a:spcPts val="0"/>
              </a:spcBef>
              <a:spcAft>
                <a:spcPts val="0"/>
              </a:spcAft>
              <a:buNone/>
            </a:pPr>
            <a:r>
              <a:rPr lang="en-US"/>
              <a:t>Does not matter whether it has been done before. </a:t>
            </a:r>
            <a:endParaRPr/>
          </a:p>
        </p:txBody>
      </p:sp>
      <p:sp>
        <p:nvSpPr>
          <p:cNvPr id="126" name="Shape 126"/>
          <p:cNvSpPr txBox="1"/>
          <p:nvPr>
            <p:ph idx="12" type="sldNum"/>
          </p:nvPr>
        </p:nvSpPr>
        <p:spPr>
          <a:xfrm>
            <a:off x="3884613" y="8685213"/>
            <a:ext cx="2971800" cy="4572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rgbClr val="000000"/>
              </a:buClr>
              <a:buSzPts val="1400"/>
              <a:buFont typeface="Arial"/>
              <a:buNone/>
            </a:pPr>
            <a:r>
              <a:t/>
            </a:r>
            <a:endParaRPr/>
          </a:p>
          <a:p>
            <a:pPr indent="0" lvl="1" marL="0" rtl="0">
              <a:spcBef>
                <a:spcPts val="0"/>
              </a:spcBef>
              <a:spcAft>
                <a:spcPts val="0"/>
              </a:spcAft>
              <a:buClr>
                <a:srgbClr val="000000"/>
              </a:buClr>
              <a:buSzPts val="1400"/>
              <a:buFont typeface="Arial"/>
              <a:buNone/>
            </a:pPr>
            <a:r>
              <a:t/>
            </a:r>
            <a:endParaRPr/>
          </a:p>
          <a:p>
            <a:pPr indent="0" lvl="2" marL="0" rtl="0">
              <a:spcBef>
                <a:spcPts val="0"/>
              </a:spcBef>
              <a:spcAft>
                <a:spcPts val="0"/>
              </a:spcAft>
              <a:buClr>
                <a:srgbClr val="000000"/>
              </a:buClr>
              <a:buSzPts val="1400"/>
              <a:buFont typeface="Arial"/>
              <a:buNone/>
            </a:pPr>
            <a:r>
              <a:t/>
            </a:r>
            <a:endParaRPr/>
          </a:p>
          <a:p>
            <a:pPr indent="0" lvl="3" marL="0" rtl="0">
              <a:spcBef>
                <a:spcPts val="0"/>
              </a:spcBef>
              <a:spcAft>
                <a:spcPts val="0"/>
              </a:spcAft>
              <a:buClr>
                <a:srgbClr val="000000"/>
              </a:buClr>
              <a:buSzPts val="1400"/>
              <a:buFont typeface="Arial"/>
              <a:buNone/>
            </a:pPr>
            <a:r>
              <a:t/>
            </a:r>
            <a:endParaRPr/>
          </a:p>
          <a:p>
            <a:pPr indent="0" lvl="4" marL="0" rtl="0">
              <a:spcBef>
                <a:spcPts val="0"/>
              </a:spcBef>
              <a:spcAft>
                <a:spcPts val="0"/>
              </a:spcAft>
              <a:buClr>
                <a:srgbClr val="000000"/>
              </a:buClr>
              <a:buSzPts val="1400"/>
              <a:buFont typeface="Arial"/>
              <a:buNone/>
            </a:pPr>
            <a:r>
              <a:t/>
            </a:r>
            <a:endParaRPr/>
          </a:p>
          <a:p>
            <a:pPr indent="0" lvl="5" marL="0" rtl="0">
              <a:spcBef>
                <a:spcPts val="0"/>
              </a:spcBef>
              <a:spcAft>
                <a:spcPts val="0"/>
              </a:spcAft>
              <a:buClr>
                <a:srgbClr val="000000"/>
              </a:buClr>
              <a:buSzPts val="1400"/>
              <a:buFont typeface="Arial"/>
              <a:buNone/>
            </a:pPr>
            <a:r>
              <a:t/>
            </a:r>
            <a:endParaRPr/>
          </a:p>
          <a:p>
            <a:pPr indent="0" lvl="6" marL="0" rtl="0">
              <a:spcBef>
                <a:spcPts val="0"/>
              </a:spcBef>
              <a:spcAft>
                <a:spcPts val="0"/>
              </a:spcAft>
              <a:buClr>
                <a:srgbClr val="000000"/>
              </a:buClr>
              <a:buSzPts val="1400"/>
              <a:buFont typeface="Arial"/>
              <a:buNone/>
            </a:pPr>
            <a:r>
              <a:t/>
            </a:r>
            <a:endParaRPr/>
          </a:p>
          <a:p>
            <a:pPr indent="0" lvl="7" marL="0" rtl="0">
              <a:spcBef>
                <a:spcPts val="0"/>
              </a:spcBef>
              <a:spcAft>
                <a:spcPts val="0"/>
              </a:spcAft>
              <a:buClr>
                <a:srgbClr val="000000"/>
              </a:buClr>
              <a:buSzPts val="1400"/>
              <a:buFont typeface="Arial"/>
              <a:buNone/>
            </a:pPr>
            <a:r>
              <a:t/>
            </a:r>
            <a:endParaRPr/>
          </a:p>
          <a:p>
            <a:pPr indent="0" lvl="8" marL="0" rtl="0">
              <a:spcBef>
                <a:spcPts val="0"/>
              </a:spcBef>
              <a:spcAft>
                <a:spcPts val="0"/>
              </a:spcAft>
              <a:buClr>
                <a:srgbClr val="000000"/>
              </a:buClr>
              <a:buSzPts val="14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Three levels. Get 4 MC no matter which level you choose. </a:t>
            </a:r>
            <a:endParaRPr/>
          </a:p>
          <a:p>
            <a:pPr indent="0" lvl="0" marL="0">
              <a:spcBef>
                <a:spcPts val="0"/>
              </a:spcBef>
              <a:spcAft>
                <a:spcPts val="0"/>
              </a:spcAft>
              <a:buNone/>
            </a:pPr>
            <a:r>
              <a:t/>
            </a:r>
            <a:endParaRPr/>
          </a:p>
          <a:p>
            <a:pPr indent="0" lvl="0" marL="0">
              <a:spcBef>
                <a:spcPts val="0"/>
              </a:spcBef>
              <a:spcAft>
                <a:spcPts val="0"/>
              </a:spcAft>
              <a:buNone/>
            </a:pPr>
            <a:r>
              <a:rPr lang="en-US"/>
              <a:t>Concern: too difficult, takes a lot of time? </a:t>
            </a:r>
            <a:endParaRPr/>
          </a:p>
          <a:p>
            <a:pPr indent="0" lvl="0" marL="0">
              <a:spcBef>
                <a:spcPts val="0"/>
              </a:spcBef>
              <a:spcAft>
                <a:spcPts val="0"/>
              </a:spcAft>
              <a:buNone/>
            </a:pPr>
            <a:r>
              <a:t/>
            </a:r>
            <a:endParaRPr/>
          </a:p>
          <a:p>
            <a:pPr indent="0" lvl="0" marL="0">
              <a:spcBef>
                <a:spcPts val="0"/>
              </a:spcBef>
              <a:spcAft>
                <a:spcPts val="0"/>
              </a:spcAft>
              <a:buNone/>
            </a:pPr>
            <a:r>
              <a:rPr lang="en-US"/>
              <a:t>Expectation: Project Gemini: Students with some programming background, 10 hours per week. The workload is no more than any introductory programming module you have cleared. Comfortable completion. </a:t>
            </a:r>
            <a:endParaRPr/>
          </a:p>
          <a:p>
            <a:pPr indent="0" lvl="0" marL="0">
              <a:spcBef>
                <a:spcPts val="0"/>
              </a:spcBef>
              <a:spcAft>
                <a:spcPts val="0"/>
              </a:spcAft>
              <a:buNone/>
            </a:pPr>
            <a:r>
              <a:t/>
            </a:r>
            <a:endParaRPr/>
          </a:p>
          <a:p>
            <a:pPr indent="0" lvl="0" marL="0">
              <a:spcBef>
                <a:spcPts val="0"/>
              </a:spcBef>
              <a:spcAft>
                <a:spcPts val="0"/>
              </a:spcAft>
              <a:buNone/>
            </a:pPr>
            <a:r>
              <a:rPr lang="en-US"/>
              <a:t>Vostok: Students with no background, very unsure about themselves.</a:t>
            </a:r>
            <a:endParaRPr/>
          </a:p>
          <a:p>
            <a:pPr indent="0" lvl="0" marL="0">
              <a:spcBef>
                <a:spcPts val="0"/>
              </a:spcBef>
              <a:spcAft>
                <a:spcPts val="0"/>
              </a:spcAft>
              <a:buNone/>
            </a:pPr>
            <a:r>
              <a:t/>
            </a:r>
            <a:endParaRPr/>
          </a:p>
          <a:p>
            <a:pPr indent="0" lvl="0" marL="0" rtl="0">
              <a:spcBef>
                <a:spcPts val="0"/>
              </a:spcBef>
              <a:spcAft>
                <a:spcPts val="0"/>
              </a:spcAft>
              <a:buNone/>
            </a:pPr>
            <a:r>
              <a:rPr lang="en-US"/>
              <a:t>Apollo 11: Students who are capable or want some challenge.</a:t>
            </a:r>
            <a:endParaRPr/>
          </a:p>
        </p:txBody>
      </p:sp>
      <p:sp>
        <p:nvSpPr>
          <p:cNvPr id="133" name="Shape 133"/>
          <p:cNvSpPr txBox="1"/>
          <p:nvPr>
            <p:ph idx="12" type="sldNum"/>
          </p:nvPr>
        </p:nvSpPr>
        <p:spPr>
          <a:xfrm>
            <a:off x="3884613" y="8685213"/>
            <a:ext cx="2971800" cy="4572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rgbClr val="000000"/>
              </a:buClr>
              <a:buSzPts val="1400"/>
              <a:buFont typeface="Arial"/>
              <a:buNone/>
            </a:pPr>
            <a:r>
              <a:t/>
            </a:r>
            <a:endParaRPr/>
          </a:p>
          <a:p>
            <a:pPr indent="0" lvl="1" marL="0" rtl="0">
              <a:spcBef>
                <a:spcPts val="0"/>
              </a:spcBef>
              <a:spcAft>
                <a:spcPts val="0"/>
              </a:spcAft>
              <a:buClr>
                <a:srgbClr val="000000"/>
              </a:buClr>
              <a:buSzPts val="1400"/>
              <a:buFont typeface="Arial"/>
              <a:buNone/>
            </a:pPr>
            <a:r>
              <a:t/>
            </a:r>
            <a:endParaRPr/>
          </a:p>
          <a:p>
            <a:pPr indent="0" lvl="2" marL="0" rtl="0">
              <a:spcBef>
                <a:spcPts val="0"/>
              </a:spcBef>
              <a:spcAft>
                <a:spcPts val="0"/>
              </a:spcAft>
              <a:buClr>
                <a:srgbClr val="000000"/>
              </a:buClr>
              <a:buSzPts val="1400"/>
              <a:buFont typeface="Arial"/>
              <a:buNone/>
            </a:pPr>
            <a:r>
              <a:t/>
            </a:r>
            <a:endParaRPr/>
          </a:p>
          <a:p>
            <a:pPr indent="0" lvl="3" marL="0" rtl="0">
              <a:spcBef>
                <a:spcPts val="0"/>
              </a:spcBef>
              <a:spcAft>
                <a:spcPts val="0"/>
              </a:spcAft>
              <a:buClr>
                <a:srgbClr val="000000"/>
              </a:buClr>
              <a:buSzPts val="1400"/>
              <a:buFont typeface="Arial"/>
              <a:buNone/>
            </a:pPr>
            <a:r>
              <a:t/>
            </a:r>
            <a:endParaRPr/>
          </a:p>
          <a:p>
            <a:pPr indent="0" lvl="4" marL="0" rtl="0">
              <a:spcBef>
                <a:spcPts val="0"/>
              </a:spcBef>
              <a:spcAft>
                <a:spcPts val="0"/>
              </a:spcAft>
              <a:buClr>
                <a:srgbClr val="000000"/>
              </a:buClr>
              <a:buSzPts val="1400"/>
              <a:buFont typeface="Arial"/>
              <a:buNone/>
            </a:pPr>
            <a:r>
              <a:t/>
            </a:r>
            <a:endParaRPr/>
          </a:p>
          <a:p>
            <a:pPr indent="0" lvl="5" marL="0" rtl="0">
              <a:spcBef>
                <a:spcPts val="0"/>
              </a:spcBef>
              <a:spcAft>
                <a:spcPts val="0"/>
              </a:spcAft>
              <a:buClr>
                <a:srgbClr val="000000"/>
              </a:buClr>
              <a:buSzPts val="1400"/>
              <a:buFont typeface="Arial"/>
              <a:buNone/>
            </a:pPr>
            <a:r>
              <a:t/>
            </a:r>
            <a:endParaRPr/>
          </a:p>
          <a:p>
            <a:pPr indent="0" lvl="6" marL="0" rtl="0">
              <a:spcBef>
                <a:spcPts val="0"/>
              </a:spcBef>
              <a:spcAft>
                <a:spcPts val="0"/>
              </a:spcAft>
              <a:buClr>
                <a:srgbClr val="000000"/>
              </a:buClr>
              <a:buSzPts val="1400"/>
              <a:buFont typeface="Arial"/>
              <a:buNone/>
            </a:pPr>
            <a:r>
              <a:t/>
            </a:r>
            <a:endParaRPr/>
          </a:p>
          <a:p>
            <a:pPr indent="0" lvl="7" marL="0" rtl="0">
              <a:spcBef>
                <a:spcPts val="0"/>
              </a:spcBef>
              <a:spcAft>
                <a:spcPts val="0"/>
              </a:spcAft>
              <a:buClr>
                <a:srgbClr val="000000"/>
              </a:buClr>
              <a:buSzPts val="1400"/>
              <a:buFont typeface="Arial"/>
              <a:buNone/>
            </a:pPr>
            <a:r>
              <a:t/>
            </a:r>
            <a:endParaRPr/>
          </a:p>
          <a:p>
            <a:pPr indent="0" lvl="8" marL="0" rtl="0">
              <a:spcBef>
                <a:spcPts val="0"/>
              </a:spcBef>
              <a:spcAft>
                <a:spcPts val="0"/>
              </a:spcAft>
              <a:buClr>
                <a:srgbClr val="000000"/>
              </a:buClr>
              <a:buSzPts val="14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Independent but not alone. Most of you should have known who your advisor is by now. Remember to say hi to your advisor and introduce yourself on Slack. </a:t>
            </a:r>
            <a:endParaRPr/>
          </a:p>
          <a:p>
            <a:pPr indent="0" lvl="0" marL="0">
              <a:spcBef>
                <a:spcPts val="0"/>
              </a:spcBef>
              <a:spcAft>
                <a:spcPts val="0"/>
              </a:spcAft>
              <a:buNone/>
            </a:pPr>
            <a:r>
              <a:t/>
            </a:r>
            <a:endParaRPr/>
          </a:p>
          <a:p>
            <a:pPr indent="0" lvl="0" marL="0" rtl="0">
              <a:spcBef>
                <a:spcPts val="0"/>
              </a:spcBef>
              <a:spcAft>
                <a:spcPts val="0"/>
              </a:spcAft>
              <a:buNone/>
            </a:pPr>
            <a:r>
              <a:rPr lang="en-US"/>
              <a:t>A</a:t>
            </a:r>
            <a:r>
              <a:rPr lang="en-US"/>
              <a:t>dvisors</a:t>
            </a:r>
            <a:r>
              <a:rPr lang="en-US"/>
              <a:t> are </a:t>
            </a:r>
            <a:r>
              <a:rPr lang="en-US"/>
              <a:t>serve three roles: Evaluator: evaluate the progress report you submit at the end of every month, Project manager: ensure that you are making good progress and provide assistance as necessary, Cheerleader: keep you motivated. Basically your advisor is here to take care of your team. Please feel free to approach them if you need anything.</a:t>
            </a:r>
            <a:endParaRPr/>
          </a:p>
        </p:txBody>
      </p:sp>
      <p:sp>
        <p:nvSpPr>
          <p:cNvPr id="144" name="Shape 144"/>
          <p:cNvSpPr txBox="1"/>
          <p:nvPr>
            <p:ph idx="12" type="sldNum"/>
          </p:nvPr>
        </p:nvSpPr>
        <p:spPr>
          <a:xfrm>
            <a:off x="3884613" y="8685213"/>
            <a:ext cx="2971800" cy="4572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rgbClr val="000000"/>
              </a:buClr>
              <a:buSzPts val="1400"/>
              <a:buFont typeface="Arial"/>
              <a:buNone/>
            </a:pPr>
            <a:r>
              <a:t/>
            </a:r>
            <a:endParaRPr/>
          </a:p>
          <a:p>
            <a:pPr indent="0" lvl="1" marL="0" rtl="0">
              <a:spcBef>
                <a:spcPts val="0"/>
              </a:spcBef>
              <a:spcAft>
                <a:spcPts val="0"/>
              </a:spcAft>
              <a:buClr>
                <a:srgbClr val="000000"/>
              </a:buClr>
              <a:buSzPts val="1400"/>
              <a:buFont typeface="Arial"/>
              <a:buNone/>
            </a:pPr>
            <a:r>
              <a:t/>
            </a:r>
            <a:endParaRPr/>
          </a:p>
          <a:p>
            <a:pPr indent="0" lvl="2" marL="0" rtl="0">
              <a:spcBef>
                <a:spcPts val="0"/>
              </a:spcBef>
              <a:spcAft>
                <a:spcPts val="0"/>
              </a:spcAft>
              <a:buClr>
                <a:srgbClr val="000000"/>
              </a:buClr>
              <a:buSzPts val="1400"/>
              <a:buFont typeface="Arial"/>
              <a:buNone/>
            </a:pPr>
            <a:r>
              <a:t/>
            </a:r>
            <a:endParaRPr/>
          </a:p>
          <a:p>
            <a:pPr indent="0" lvl="3" marL="0" rtl="0">
              <a:spcBef>
                <a:spcPts val="0"/>
              </a:spcBef>
              <a:spcAft>
                <a:spcPts val="0"/>
              </a:spcAft>
              <a:buClr>
                <a:srgbClr val="000000"/>
              </a:buClr>
              <a:buSzPts val="1400"/>
              <a:buFont typeface="Arial"/>
              <a:buNone/>
            </a:pPr>
            <a:r>
              <a:t/>
            </a:r>
            <a:endParaRPr/>
          </a:p>
          <a:p>
            <a:pPr indent="0" lvl="4" marL="0" rtl="0">
              <a:spcBef>
                <a:spcPts val="0"/>
              </a:spcBef>
              <a:spcAft>
                <a:spcPts val="0"/>
              </a:spcAft>
              <a:buClr>
                <a:srgbClr val="000000"/>
              </a:buClr>
              <a:buSzPts val="1400"/>
              <a:buFont typeface="Arial"/>
              <a:buNone/>
            </a:pPr>
            <a:r>
              <a:t/>
            </a:r>
            <a:endParaRPr/>
          </a:p>
          <a:p>
            <a:pPr indent="0" lvl="5" marL="0" rtl="0">
              <a:spcBef>
                <a:spcPts val="0"/>
              </a:spcBef>
              <a:spcAft>
                <a:spcPts val="0"/>
              </a:spcAft>
              <a:buClr>
                <a:srgbClr val="000000"/>
              </a:buClr>
              <a:buSzPts val="1400"/>
              <a:buFont typeface="Arial"/>
              <a:buNone/>
            </a:pPr>
            <a:r>
              <a:t/>
            </a:r>
            <a:endParaRPr/>
          </a:p>
          <a:p>
            <a:pPr indent="0" lvl="6" marL="0" rtl="0">
              <a:spcBef>
                <a:spcPts val="0"/>
              </a:spcBef>
              <a:spcAft>
                <a:spcPts val="0"/>
              </a:spcAft>
              <a:buClr>
                <a:srgbClr val="000000"/>
              </a:buClr>
              <a:buSzPts val="1400"/>
              <a:buFont typeface="Arial"/>
              <a:buNone/>
            </a:pPr>
            <a:r>
              <a:t/>
            </a:r>
            <a:endParaRPr/>
          </a:p>
          <a:p>
            <a:pPr indent="0" lvl="7" marL="0" rtl="0">
              <a:spcBef>
                <a:spcPts val="0"/>
              </a:spcBef>
              <a:spcAft>
                <a:spcPts val="0"/>
              </a:spcAft>
              <a:buClr>
                <a:srgbClr val="000000"/>
              </a:buClr>
              <a:buSzPts val="1400"/>
              <a:buFont typeface="Arial"/>
              <a:buNone/>
            </a:pPr>
            <a:r>
              <a:t/>
            </a:r>
            <a:endParaRPr/>
          </a:p>
          <a:p>
            <a:pPr indent="0" lvl="8" marL="0" rtl="0">
              <a:spcBef>
                <a:spcPts val="0"/>
              </a:spcBef>
              <a:spcAft>
                <a:spcPts val="0"/>
              </a:spcAft>
              <a:buClr>
                <a:srgbClr val="000000"/>
              </a:buClr>
              <a:buSzPts val="14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All teams under the same advisor are in the same evaluation group. We have already created a channel on Slack for each evaluation group. You can make use of the channel to discuss able ideas and share resources. </a:t>
            </a:r>
            <a:endParaRPr/>
          </a:p>
          <a:p>
            <a:pPr indent="0" lvl="0" marL="0">
              <a:spcBef>
                <a:spcPts val="0"/>
              </a:spcBef>
              <a:spcAft>
                <a:spcPts val="0"/>
              </a:spcAft>
              <a:buNone/>
            </a:pPr>
            <a:r>
              <a:t/>
            </a:r>
            <a:endParaRPr/>
          </a:p>
          <a:p>
            <a:pPr indent="0" lvl="0" marL="0" rtl="0">
              <a:spcBef>
                <a:spcPts val="0"/>
              </a:spcBef>
              <a:spcAft>
                <a:spcPts val="0"/>
              </a:spcAft>
              <a:buNone/>
            </a:pPr>
            <a:r>
              <a:rPr lang="en-US"/>
              <a:t>In addition, you are required to give comments and feedback to teams outside your evaluation group. In this way, you will get to see how other teams are doing and you can get comments and feedback for your own project.</a:t>
            </a:r>
            <a:endParaRPr/>
          </a:p>
        </p:txBody>
      </p:sp>
      <p:sp>
        <p:nvSpPr>
          <p:cNvPr id="153" name="Shape 153"/>
          <p:cNvSpPr txBox="1"/>
          <p:nvPr>
            <p:ph idx="12" type="sldNum"/>
          </p:nvPr>
        </p:nvSpPr>
        <p:spPr>
          <a:xfrm>
            <a:off x="3884613" y="8685213"/>
            <a:ext cx="2971800" cy="4572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rgbClr val="000000"/>
              </a:buClr>
              <a:buSzPts val="1400"/>
              <a:buFont typeface="Arial"/>
              <a:buNone/>
            </a:pPr>
            <a:r>
              <a:t/>
            </a:r>
            <a:endParaRPr/>
          </a:p>
          <a:p>
            <a:pPr indent="0" lvl="1" marL="0" rtl="0">
              <a:spcBef>
                <a:spcPts val="0"/>
              </a:spcBef>
              <a:spcAft>
                <a:spcPts val="0"/>
              </a:spcAft>
              <a:buClr>
                <a:srgbClr val="000000"/>
              </a:buClr>
              <a:buSzPts val="1400"/>
              <a:buFont typeface="Arial"/>
              <a:buNone/>
            </a:pPr>
            <a:r>
              <a:t/>
            </a:r>
            <a:endParaRPr/>
          </a:p>
          <a:p>
            <a:pPr indent="0" lvl="2" marL="0" rtl="0">
              <a:spcBef>
                <a:spcPts val="0"/>
              </a:spcBef>
              <a:spcAft>
                <a:spcPts val="0"/>
              </a:spcAft>
              <a:buClr>
                <a:srgbClr val="000000"/>
              </a:buClr>
              <a:buSzPts val="1400"/>
              <a:buFont typeface="Arial"/>
              <a:buNone/>
            </a:pPr>
            <a:r>
              <a:t/>
            </a:r>
            <a:endParaRPr/>
          </a:p>
          <a:p>
            <a:pPr indent="0" lvl="3" marL="0" rtl="0">
              <a:spcBef>
                <a:spcPts val="0"/>
              </a:spcBef>
              <a:spcAft>
                <a:spcPts val="0"/>
              </a:spcAft>
              <a:buClr>
                <a:srgbClr val="000000"/>
              </a:buClr>
              <a:buSzPts val="1400"/>
              <a:buFont typeface="Arial"/>
              <a:buNone/>
            </a:pPr>
            <a:r>
              <a:t/>
            </a:r>
            <a:endParaRPr/>
          </a:p>
          <a:p>
            <a:pPr indent="0" lvl="4" marL="0" rtl="0">
              <a:spcBef>
                <a:spcPts val="0"/>
              </a:spcBef>
              <a:spcAft>
                <a:spcPts val="0"/>
              </a:spcAft>
              <a:buClr>
                <a:srgbClr val="000000"/>
              </a:buClr>
              <a:buSzPts val="1400"/>
              <a:buFont typeface="Arial"/>
              <a:buNone/>
            </a:pPr>
            <a:r>
              <a:t/>
            </a:r>
            <a:endParaRPr/>
          </a:p>
          <a:p>
            <a:pPr indent="0" lvl="5" marL="0" rtl="0">
              <a:spcBef>
                <a:spcPts val="0"/>
              </a:spcBef>
              <a:spcAft>
                <a:spcPts val="0"/>
              </a:spcAft>
              <a:buClr>
                <a:srgbClr val="000000"/>
              </a:buClr>
              <a:buSzPts val="1400"/>
              <a:buFont typeface="Arial"/>
              <a:buNone/>
            </a:pPr>
            <a:r>
              <a:t/>
            </a:r>
            <a:endParaRPr/>
          </a:p>
          <a:p>
            <a:pPr indent="0" lvl="6" marL="0" rtl="0">
              <a:spcBef>
                <a:spcPts val="0"/>
              </a:spcBef>
              <a:spcAft>
                <a:spcPts val="0"/>
              </a:spcAft>
              <a:buClr>
                <a:srgbClr val="000000"/>
              </a:buClr>
              <a:buSzPts val="1400"/>
              <a:buFont typeface="Arial"/>
              <a:buNone/>
            </a:pPr>
            <a:r>
              <a:t/>
            </a:r>
            <a:endParaRPr/>
          </a:p>
          <a:p>
            <a:pPr indent="0" lvl="7" marL="0" rtl="0">
              <a:spcBef>
                <a:spcPts val="0"/>
              </a:spcBef>
              <a:spcAft>
                <a:spcPts val="0"/>
              </a:spcAft>
              <a:buClr>
                <a:srgbClr val="000000"/>
              </a:buClr>
              <a:buSzPts val="1400"/>
              <a:buFont typeface="Arial"/>
              <a:buNone/>
            </a:pPr>
            <a:r>
              <a:t/>
            </a:r>
            <a:endParaRPr/>
          </a:p>
          <a:p>
            <a:pPr indent="0" lvl="8" marL="0" rtl="0">
              <a:spcBef>
                <a:spcPts val="0"/>
              </a:spcBef>
              <a:spcAft>
                <a:spcPts val="0"/>
              </a:spcAft>
              <a:buClr>
                <a:srgbClr val="000000"/>
              </a:buClr>
              <a:buSzPts val="14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Shape 18"/>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19" name="Shape 19"/>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rgbClr val="888888"/>
              </a:buClr>
              <a:buSzPts val="1400"/>
              <a:buFont typeface="Calibri"/>
              <a:buNone/>
              <a:defRPr b="0" i="0" sz="3200" u="none" cap="none" strike="noStrike">
                <a:solidFill>
                  <a:srgbClr val="888888"/>
                </a:solidFill>
                <a:latin typeface="Calibri"/>
                <a:ea typeface="Calibri"/>
                <a:cs typeface="Calibri"/>
                <a:sym typeface="Calibri"/>
              </a:defRPr>
            </a:lvl1pPr>
            <a:lvl2pPr indent="0" lvl="1" marL="457200" marR="0" rtl="0" algn="ctr">
              <a:spcBef>
                <a:spcPts val="0"/>
              </a:spcBef>
              <a:spcAft>
                <a:spcPts val="0"/>
              </a:spcAft>
              <a:buClr>
                <a:srgbClr val="888888"/>
              </a:buClr>
              <a:buSzPts val="1400"/>
              <a:buFont typeface="Calibri"/>
              <a:buNone/>
              <a:defRPr b="0" i="0" sz="2800" u="none" cap="none" strike="noStrike">
                <a:solidFill>
                  <a:srgbClr val="888888"/>
                </a:solidFill>
                <a:latin typeface="Calibri"/>
                <a:ea typeface="Calibri"/>
                <a:cs typeface="Calibri"/>
                <a:sym typeface="Calibri"/>
              </a:defRPr>
            </a:lvl2pPr>
            <a:lvl3pPr indent="0" lvl="2" marL="914400" marR="0" rtl="0" algn="ctr">
              <a:spcBef>
                <a:spcPts val="0"/>
              </a:spcBef>
              <a:spcAft>
                <a:spcPts val="0"/>
              </a:spcAft>
              <a:buClr>
                <a:srgbClr val="888888"/>
              </a:buClr>
              <a:buSzPts val="1400"/>
              <a:buFont typeface="Calibri"/>
              <a:buNone/>
              <a:defRPr b="0" i="0" sz="2400" u="none" cap="none" strike="noStrike">
                <a:solidFill>
                  <a:srgbClr val="888888"/>
                </a:solidFill>
                <a:latin typeface="Calibri"/>
                <a:ea typeface="Calibri"/>
                <a:cs typeface="Calibri"/>
                <a:sym typeface="Calibri"/>
              </a:defRPr>
            </a:lvl3pPr>
            <a:lvl4pPr indent="0" lvl="3" marL="1371600" marR="0" rtl="0" algn="ctr">
              <a:spcBef>
                <a:spcPts val="0"/>
              </a:spcBef>
              <a:spcAft>
                <a:spcPts val="0"/>
              </a:spcAft>
              <a:buClr>
                <a:srgbClr val="888888"/>
              </a:buClr>
              <a:buSzPts val="1400"/>
              <a:buFont typeface="Calibri"/>
              <a:buNone/>
              <a:defRPr b="0" i="0" sz="2000" u="none" cap="none" strike="noStrike">
                <a:solidFill>
                  <a:srgbClr val="888888"/>
                </a:solidFill>
                <a:latin typeface="Calibri"/>
                <a:ea typeface="Calibri"/>
                <a:cs typeface="Calibri"/>
                <a:sym typeface="Calibri"/>
              </a:defRPr>
            </a:lvl4pPr>
            <a:lvl5pPr indent="0" lvl="4" marL="1828800" marR="0" rtl="0" algn="ctr">
              <a:spcBef>
                <a:spcPts val="0"/>
              </a:spcBef>
              <a:spcAft>
                <a:spcPts val="0"/>
              </a:spcAft>
              <a:buClr>
                <a:srgbClr val="888888"/>
              </a:buClr>
              <a:buSzPts val="1400"/>
              <a:buFont typeface="Calibri"/>
              <a:buNone/>
              <a:defRPr b="0" i="0" sz="2000" u="none" cap="none" strike="noStrike">
                <a:solidFill>
                  <a:srgbClr val="888888"/>
                </a:solidFill>
                <a:latin typeface="Calibri"/>
                <a:ea typeface="Calibri"/>
                <a:cs typeface="Calibri"/>
                <a:sym typeface="Calibri"/>
              </a:defRPr>
            </a:lvl5pPr>
            <a:lvl6pPr indent="0" lvl="5" marL="2286000" marR="0" rtl="0" algn="ctr">
              <a:spcBef>
                <a:spcPts val="0"/>
              </a:spcBef>
              <a:spcAft>
                <a:spcPts val="0"/>
              </a:spcAft>
              <a:buClr>
                <a:srgbClr val="888888"/>
              </a:buClr>
              <a:buSzPts val="1400"/>
              <a:buFont typeface="Calibri"/>
              <a:buNone/>
              <a:defRPr b="0" i="0" sz="2000" u="none" cap="none" strike="noStrike">
                <a:solidFill>
                  <a:srgbClr val="888888"/>
                </a:solidFill>
                <a:latin typeface="Calibri"/>
                <a:ea typeface="Calibri"/>
                <a:cs typeface="Calibri"/>
                <a:sym typeface="Calibri"/>
              </a:defRPr>
            </a:lvl6pPr>
            <a:lvl7pPr indent="0" lvl="6" marL="2743200" marR="0" rtl="0" algn="ctr">
              <a:spcBef>
                <a:spcPts val="0"/>
              </a:spcBef>
              <a:spcAft>
                <a:spcPts val="0"/>
              </a:spcAft>
              <a:buClr>
                <a:srgbClr val="888888"/>
              </a:buClr>
              <a:buSzPts val="1400"/>
              <a:buFont typeface="Calibri"/>
              <a:buNone/>
              <a:defRPr b="0" i="0" sz="2000" u="none" cap="none" strike="noStrike">
                <a:solidFill>
                  <a:srgbClr val="888888"/>
                </a:solidFill>
                <a:latin typeface="Calibri"/>
                <a:ea typeface="Calibri"/>
                <a:cs typeface="Calibri"/>
                <a:sym typeface="Calibri"/>
              </a:defRPr>
            </a:lvl7pPr>
            <a:lvl8pPr indent="0" lvl="7" marL="3200400" marR="0" rtl="0" algn="ctr">
              <a:spcBef>
                <a:spcPts val="0"/>
              </a:spcBef>
              <a:spcAft>
                <a:spcPts val="0"/>
              </a:spcAft>
              <a:buClr>
                <a:srgbClr val="888888"/>
              </a:buClr>
              <a:buSzPts val="1400"/>
              <a:buFont typeface="Calibri"/>
              <a:buNone/>
              <a:defRPr b="0" i="0" sz="2000" u="none" cap="none" strike="noStrike">
                <a:solidFill>
                  <a:srgbClr val="888888"/>
                </a:solidFill>
                <a:latin typeface="Calibri"/>
                <a:ea typeface="Calibri"/>
                <a:cs typeface="Calibri"/>
                <a:sym typeface="Calibri"/>
              </a:defRPr>
            </a:lvl8pPr>
            <a:lvl9pPr indent="0" lvl="8" marL="3657600" marR="0" rtl="0" algn="ctr">
              <a:spcBef>
                <a:spcPts val="0"/>
              </a:spcBef>
              <a:spcAft>
                <a:spcPts val="0"/>
              </a:spcAft>
              <a:buClr>
                <a:srgbClr val="888888"/>
              </a:buClr>
              <a:buSzPts val="1400"/>
              <a:buFont typeface="Calibri"/>
              <a:buNone/>
              <a:defRPr b="0" i="0" sz="2000" u="none" cap="none" strike="noStrike">
                <a:solidFill>
                  <a:srgbClr val="888888"/>
                </a:solidFill>
                <a:latin typeface="Calibri"/>
                <a:ea typeface="Calibri"/>
                <a:cs typeface="Calibri"/>
                <a:sym typeface="Calibri"/>
              </a:defRPr>
            </a:lvl9pPr>
          </a:lstStyle>
          <a:p/>
        </p:txBody>
      </p:sp>
      <p:sp>
        <p:nvSpPr>
          <p:cNvPr id="20" name="Shape 2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888888"/>
                </a:solidFill>
                <a:latin typeface="Calibri"/>
                <a:ea typeface="Calibri"/>
                <a:cs typeface="Calibri"/>
                <a:sym typeface="Calibri"/>
              </a:defRPr>
            </a:lvl1pPr>
            <a:lvl2pPr indent="0" lvl="1" marL="0" marR="0" rtl="0" algn="r">
              <a:buNone/>
              <a:defRPr b="0" i="0" sz="1200" u="none" cap="none" strike="noStrike">
                <a:solidFill>
                  <a:srgbClr val="888888"/>
                </a:solidFill>
                <a:latin typeface="Calibri"/>
                <a:ea typeface="Calibri"/>
                <a:cs typeface="Calibri"/>
                <a:sym typeface="Calibri"/>
              </a:defRPr>
            </a:lvl2pPr>
            <a:lvl3pPr indent="0" lvl="2" marL="0" marR="0" rtl="0" algn="r">
              <a:buNone/>
              <a:defRPr b="0" i="0" sz="1200" u="none" cap="none" strike="noStrike">
                <a:solidFill>
                  <a:srgbClr val="888888"/>
                </a:solidFill>
                <a:latin typeface="Calibri"/>
                <a:ea typeface="Calibri"/>
                <a:cs typeface="Calibri"/>
                <a:sym typeface="Calibri"/>
              </a:defRPr>
            </a:lvl3pPr>
            <a:lvl4pPr indent="0" lvl="3" marL="0" marR="0" rtl="0" algn="r">
              <a:buNone/>
              <a:defRPr b="0" i="0" sz="1200" u="none" cap="none" strike="noStrike">
                <a:solidFill>
                  <a:srgbClr val="888888"/>
                </a:solidFill>
                <a:latin typeface="Calibri"/>
                <a:ea typeface="Calibri"/>
                <a:cs typeface="Calibri"/>
                <a:sym typeface="Calibri"/>
              </a:defRPr>
            </a:lvl4pPr>
            <a:lvl5pPr indent="0" lvl="4" marL="0" marR="0" rtl="0" algn="r">
              <a:buNone/>
              <a:defRPr b="0" i="0" sz="1200" u="none" cap="none" strike="noStrike">
                <a:solidFill>
                  <a:srgbClr val="888888"/>
                </a:solidFill>
                <a:latin typeface="Calibri"/>
                <a:ea typeface="Calibri"/>
                <a:cs typeface="Calibri"/>
                <a:sym typeface="Calibri"/>
              </a:defRPr>
            </a:lvl5pPr>
            <a:lvl6pPr indent="0" lvl="5" marL="0" marR="0" rtl="0" algn="r">
              <a:buNone/>
              <a:defRPr b="0" i="0" sz="1200" u="none" cap="none" strike="noStrike">
                <a:solidFill>
                  <a:srgbClr val="888888"/>
                </a:solidFill>
                <a:latin typeface="Calibri"/>
                <a:ea typeface="Calibri"/>
                <a:cs typeface="Calibri"/>
                <a:sym typeface="Calibri"/>
              </a:defRPr>
            </a:lvl6pPr>
            <a:lvl7pPr indent="0" lvl="6" marL="0" marR="0" rtl="0" algn="r">
              <a:buNone/>
              <a:defRPr b="0" i="0" sz="1200" u="none" cap="none" strike="noStrike">
                <a:solidFill>
                  <a:srgbClr val="888888"/>
                </a:solidFill>
                <a:latin typeface="Calibri"/>
                <a:ea typeface="Calibri"/>
                <a:cs typeface="Calibri"/>
                <a:sym typeface="Calibri"/>
              </a:defRPr>
            </a:lvl7pPr>
            <a:lvl8pPr indent="0" lvl="7" marL="0" marR="0" rtl="0" algn="r">
              <a:buNone/>
              <a:defRPr b="0" i="0" sz="1200" u="none" cap="none" strike="noStrike">
                <a:solidFill>
                  <a:srgbClr val="888888"/>
                </a:solidFill>
                <a:latin typeface="Calibri"/>
                <a:ea typeface="Calibri"/>
                <a:cs typeface="Calibri"/>
                <a:sym typeface="Calibri"/>
              </a:defRPr>
            </a:lvl8pPr>
            <a:lvl9pPr indent="0" lvl="8" marL="0" marR="0" rtl="0" algn="r">
              <a:buNone/>
              <a:defRPr b="0" i="0" sz="1200" u="none" cap="none" strike="noStrike">
                <a:solidFill>
                  <a:srgbClr val="888888"/>
                </a:solidFill>
                <a:latin typeface="Calibri"/>
                <a:ea typeface="Calibri"/>
                <a:cs typeface="Calibri"/>
                <a:sym typeface="Calibri"/>
              </a:defRPr>
            </a:lvl9pPr>
          </a:lstStyle>
          <a:p>
            <a:pPr indent="-88900" lvl="0" marL="0">
              <a:spcBef>
                <a:spcPts val="0"/>
              </a:spcBef>
              <a:spcAft>
                <a:spcPts val="0"/>
              </a:spcAft>
              <a:buSzPts val="1400"/>
              <a:buChar char="●"/>
            </a:pPr>
            <a:r>
              <a:t/>
            </a:r>
            <a:endParaRPr/>
          </a:p>
          <a:p>
            <a:pPr indent="-88900" lvl="1" marL="457200" algn="l">
              <a:spcBef>
                <a:spcPts val="0"/>
              </a:spcBef>
              <a:spcAft>
                <a:spcPts val="0"/>
              </a:spcAft>
              <a:buSzPts val="1400"/>
              <a:buChar char="○"/>
            </a:pPr>
            <a:r>
              <a:t/>
            </a:r>
            <a:endParaRPr sz="1800">
              <a:solidFill>
                <a:schemeClr val="dk1"/>
              </a:solidFill>
            </a:endParaRPr>
          </a:p>
          <a:p>
            <a:pPr indent="-88900" lvl="2" marL="914400" algn="l">
              <a:spcBef>
                <a:spcPts val="0"/>
              </a:spcBef>
              <a:spcAft>
                <a:spcPts val="0"/>
              </a:spcAft>
              <a:buSzPts val="1400"/>
              <a:buChar char="■"/>
            </a:pPr>
            <a:r>
              <a:t/>
            </a:r>
            <a:endParaRPr sz="1800">
              <a:solidFill>
                <a:schemeClr val="dk1"/>
              </a:solidFill>
            </a:endParaRPr>
          </a:p>
          <a:p>
            <a:pPr indent="-88900" lvl="3" marL="1371600" algn="l">
              <a:spcBef>
                <a:spcPts val="0"/>
              </a:spcBef>
              <a:spcAft>
                <a:spcPts val="0"/>
              </a:spcAft>
              <a:buSzPts val="1400"/>
              <a:buChar char="●"/>
            </a:pPr>
            <a:r>
              <a:t/>
            </a:r>
            <a:endParaRPr sz="1800">
              <a:solidFill>
                <a:schemeClr val="dk1"/>
              </a:solidFill>
            </a:endParaRPr>
          </a:p>
          <a:p>
            <a:pPr indent="-88900" lvl="4" marL="1828800" algn="l">
              <a:spcBef>
                <a:spcPts val="0"/>
              </a:spcBef>
              <a:spcAft>
                <a:spcPts val="0"/>
              </a:spcAft>
              <a:buSzPts val="1400"/>
              <a:buChar char="○"/>
            </a:pPr>
            <a:r>
              <a:t/>
            </a:r>
            <a:endParaRPr sz="1800">
              <a:solidFill>
                <a:schemeClr val="dk1"/>
              </a:solidFill>
            </a:endParaRPr>
          </a:p>
          <a:p>
            <a:pPr indent="-88900" lvl="5" marL="2286000" algn="l">
              <a:spcBef>
                <a:spcPts val="0"/>
              </a:spcBef>
              <a:spcAft>
                <a:spcPts val="0"/>
              </a:spcAft>
              <a:buSzPts val="1400"/>
              <a:buChar char="■"/>
            </a:pPr>
            <a:r>
              <a:t/>
            </a:r>
            <a:endParaRPr sz="1800">
              <a:solidFill>
                <a:schemeClr val="dk1"/>
              </a:solidFill>
            </a:endParaRPr>
          </a:p>
          <a:p>
            <a:pPr indent="-88900" lvl="6" marL="2743200" algn="l">
              <a:spcBef>
                <a:spcPts val="0"/>
              </a:spcBef>
              <a:spcAft>
                <a:spcPts val="0"/>
              </a:spcAft>
              <a:buSzPts val="1400"/>
              <a:buChar char="●"/>
            </a:pPr>
            <a:r>
              <a:t/>
            </a:r>
            <a:endParaRPr sz="1800">
              <a:solidFill>
                <a:schemeClr val="dk1"/>
              </a:solidFill>
            </a:endParaRPr>
          </a:p>
          <a:p>
            <a:pPr indent="-88900" lvl="7" marL="3200400" algn="l">
              <a:spcBef>
                <a:spcPts val="0"/>
              </a:spcBef>
              <a:spcAft>
                <a:spcPts val="0"/>
              </a:spcAft>
              <a:buSzPts val="1400"/>
              <a:buChar char="○"/>
            </a:pPr>
            <a:r>
              <a:t/>
            </a:r>
            <a:endParaRPr sz="1800">
              <a:solidFill>
                <a:schemeClr val="dk1"/>
              </a:solidFill>
            </a:endParaRPr>
          </a:p>
          <a:p>
            <a:pPr indent="-88900" lvl="8" marL="365760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_TEXT" type="vertTx">
  <p:cSld name="VERTICAL_TEXT">
    <p:spTree>
      <p:nvGrpSpPr>
        <p:cNvPr id="74" name="Shape 74"/>
        <p:cNvGrpSpPr/>
        <p:nvPr/>
      </p:nvGrpSpPr>
      <p:grpSpPr>
        <a:xfrm>
          <a:off x="0" y="0"/>
          <a:ext cx="0" cy="0"/>
          <a:chOff x="0" y="0"/>
          <a:chExt cx="0" cy="0"/>
        </a:xfrm>
      </p:grpSpPr>
      <p:sp>
        <p:nvSpPr>
          <p:cNvPr id="75" name="Shape 75"/>
          <p:cNvSpPr txBox="1"/>
          <p:nvPr>
            <p:ph type="title"/>
          </p:nvPr>
        </p:nvSpPr>
        <p:spPr>
          <a:xfrm>
            <a:off x="2823028" y="274638"/>
            <a:ext cx="5863772" cy="995362"/>
          </a:xfrm>
          <a:prstGeom prst="rect">
            <a:avLst/>
          </a:prstGeom>
          <a:noFill/>
          <a:ln>
            <a:noFill/>
          </a:ln>
        </p:spPr>
        <p:txBody>
          <a:bodyPr anchorCtr="0" anchor="ctr" bIns="91425" lIns="91425" spcFirstLastPara="1" rIns="91425" wrap="square" tIns="91425"/>
          <a:lstStyle>
            <a:lvl1pPr lvl="0" rtl="0" algn="ctr">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6" name="Shape 76"/>
          <p:cNvSpPr txBox="1"/>
          <p:nvPr>
            <p:ph idx="1" type="body"/>
          </p:nvPr>
        </p:nvSpPr>
        <p:spPr>
          <a:xfrm rot="5400000">
            <a:off x="2313252" y="-247385"/>
            <a:ext cx="4517496" cy="8229600"/>
          </a:xfrm>
          <a:prstGeom prst="rect">
            <a:avLst/>
          </a:prstGeom>
          <a:noFill/>
          <a:ln>
            <a:noFill/>
          </a:ln>
        </p:spPr>
        <p:txBody>
          <a:bodyPr anchorCtr="0" anchor="t" bIns="91425" lIns="91425" spcFirstLastPara="1" rIns="91425" wrap="square" tIns="91425"/>
          <a:lstStyle>
            <a:lvl1pPr indent="-317500" lvl="0" marL="457200" rtl="0" algn="l">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indent="-317500" lvl="1" marL="914400" rtl="0" algn="l">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indent="-317500" lvl="2" marL="1371600" rtl="0" algn="l">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indent="-317500" lvl="3" marL="18288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indent="-317500" lvl="4" marL="22860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indent="-317500" lvl="5" marL="27432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indent="-317500" lvl="6" marL="32004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indent="-317500" lvl="7" marL="36576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indent="-317500" lvl="8" marL="41148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p:txBody>
      </p:sp>
      <p:sp>
        <p:nvSpPr>
          <p:cNvPr id="77" name="Shape 7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888888"/>
                </a:solidFill>
                <a:latin typeface="Calibri"/>
                <a:ea typeface="Calibri"/>
                <a:cs typeface="Calibri"/>
                <a:sym typeface="Calibri"/>
              </a:defRPr>
            </a:lvl1pPr>
            <a:lvl2pPr indent="0" lvl="1" marL="0" marR="0" rtl="0" algn="r">
              <a:buNone/>
              <a:defRPr b="0" i="0" sz="1200" u="none" cap="none" strike="noStrike">
                <a:solidFill>
                  <a:srgbClr val="888888"/>
                </a:solidFill>
                <a:latin typeface="Calibri"/>
                <a:ea typeface="Calibri"/>
                <a:cs typeface="Calibri"/>
                <a:sym typeface="Calibri"/>
              </a:defRPr>
            </a:lvl2pPr>
            <a:lvl3pPr indent="0" lvl="2" marL="0" marR="0" rtl="0" algn="r">
              <a:buNone/>
              <a:defRPr b="0" i="0" sz="1200" u="none" cap="none" strike="noStrike">
                <a:solidFill>
                  <a:srgbClr val="888888"/>
                </a:solidFill>
                <a:latin typeface="Calibri"/>
                <a:ea typeface="Calibri"/>
                <a:cs typeface="Calibri"/>
                <a:sym typeface="Calibri"/>
              </a:defRPr>
            </a:lvl3pPr>
            <a:lvl4pPr indent="0" lvl="3" marL="0" marR="0" rtl="0" algn="r">
              <a:buNone/>
              <a:defRPr b="0" i="0" sz="1200" u="none" cap="none" strike="noStrike">
                <a:solidFill>
                  <a:srgbClr val="888888"/>
                </a:solidFill>
                <a:latin typeface="Calibri"/>
                <a:ea typeface="Calibri"/>
                <a:cs typeface="Calibri"/>
                <a:sym typeface="Calibri"/>
              </a:defRPr>
            </a:lvl4pPr>
            <a:lvl5pPr indent="0" lvl="4" marL="0" marR="0" rtl="0" algn="r">
              <a:buNone/>
              <a:defRPr b="0" i="0" sz="1200" u="none" cap="none" strike="noStrike">
                <a:solidFill>
                  <a:srgbClr val="888888"/>
                </a:solidFill>
                <a:latin typeface="Calibri"/>
                <a:ea typeface="Calibri"/>
                <a:cs typeface="Calibri"/>
                <a:sym typeface="Calibri"/>
              </a:defRPr>
            </a:lvl5pPr>
            <a:lvl6pPr indent="0" lvl="5" marL="0" marR="0" rtl="0" algn="r">
              <a:buNone/>
              <a:defRPr b="0" i="0" sz="1200" u="none" cap="none" strike="noStrike">
                <a:solidFill>
                  <a:srgbClr val="888888"/>
                </a:solidFill>
                <a:latin typeface="Calibri"/>
                <a:ea typeface="Calibri"/>
                <a:cs typeface="Calibri"/>
                <a:sym typeface="Calibri"/>
              </a:defRPr>
            </a:lvl6pPr>
            <a:lvl7pPr indent="0" lvl="6" marL="0" marR="0" rtl="0" algn="r">
              <a:buNone/>
              <a:defRPr b="0" i="0" sz="1200" u="none" cap="none" strike="noStrike">
                <a:solidFill>
                  <a:srgbClr val="888888"/>
                </a:solidFill>
                <a:latin typeface="Calibri"/>
                <a:ea typeface="Calibri"/>
                <a:cs typeface="Calibri"/>
                <a:sym typeface="Calibri"/>
              </a:defRPr>
            </a:lvl7pPr>
            <a:lvl8pPr indent="0" lvl="7" marL="0" marR="0" rtl="0" algn="r">
              <a:buNone/>
              <a:defRPr b="0" i="0" sz="1200" u="none" cap="none" strike="noStrike">
                <a:solidFill>
                  <a:srgbClr val="888888"/>
                </a:solidFill>
                <a:latin typeface="Calibri"/>
                <a:ea typeface="Calibri"/>
                <a:cs typeface="Calibri"/>
                <a:sym typeface="Calibri"/>
              </a:defRPr>
            </a:lvl8pPr>
            <a:lvl9pPr indent="0" lvl="8" marL="0" marR="0" rtl="0" algn="r">
              <a:buNone/>
              <a:defRPr b="0" i="0" sz="1200" u="none" cap="none" strike="noStrike">
                <a:solidFill>
                  <a:srgbClr val="888888"/>
                </a:solidFill>
                <a:latin typeface="Calibri"/>
                <a:ea typeface="Calibri"/>
                <a:cs typeface="Calibri"/>
                <a:sym typeface="Calibri"/>
              </a:defRPr>
            </a:lvl9pPr>
          </a:lstStyle>
          <a:p>
            <a:pPr indent="-88900" lvl="0" marL="0">
              <a:spcBef>
                <a:spcPts val="0"/>
              </a:spcBef>
              <a:spcAft>
                <a:spcPts val="0"/>
              </a:spcAft>
              <a:buSzPts val="1400"/>
              <a:buChar char="●"/>
            </a:pPr>
            <a:r>
              <a:t/>
            </a:r>
            <a:endParaRPr/>
          </a:p>
          <a:p>
            <a:pPr indent="-88900" lvl="1" marL="457200" algn="l">
              <a:spcBef>
                <a:spcPts val="0"/>
              </a:spcBef>
              <a:spcAft>
                <a:spcPts val="0"/>
              </a:spcAft>
              <a:buSzPts val="1400"/>
              <a:buChar char="○"/>
            </a:pPr>
            <a:r>
              <a:t/>
            </a:r>
            <a:endParaRPr sz="1800">
              <a:solidFill>
                <a:schemeClr val="dk1"/>
              </a:solidFill>
            </a:endParaRPr>
          </a:p>
          <a:p>
            <a:pPr indent="-88900" lvl="2" marL="914400" algn="l">
              <a:spcBef>
                <a:spcPts val="0"/>
              </a:spcBef>
              <a:spcAft>
                <a:spcPts val="0"/>
              </a:spcAft>
              <a:buSzPts val="1400"/>
              <a:buChar char="■"/>
            </a:pPr>
            <a:r>
              <a:t/>
            </a:r>
            <a:endParaRPr sz="1800">
              <a:solidFill>
                <a:schemeClr val="dk1"/>
              </a:solidFill>
            </a:endParaRPr>
          </a:p>
          <a:p>
            <a:pPr indent="-88900" lvl="3" marL="1371600" algn="l">
              <a:spcBef>
                <a:spcPts val="0"/>
              </a:spcBef>
              <a:spcAft>
                <a:spcPts val="0"/>
              </a:spcAft>
              <a:buSzPts val="1400"/>
              <a:buChar char="●"/>
            </a:pPr>
            <a:r>
              <a:t/>
            </a:r>
            <a:endParaRPr sz="1800">
              <a:solidFill>
                <a:schemeClr val="dk1"/>
              </a:solidFill>
            </a:endParaRPr>
          </a:p>
          <a:p>
            <a:pPr indent="-88900" lvl="4" marL="1828800" algn="l">
              <a:spcBef>
                <a:spcPts val="0"/>
              </a:spcBef>
              <a:spcAft>
                <a:spcPts val="0"/>
              </a:spcAft>
              <a:buSzPts val="1400"/>
              <a:buChar char="○"/>
            </a:pPr>
            <a:r>
              <a:t/>
            </a:r>
            <a:endParaRPr sz="1800">
              <a:solidFill>
                <a:schemeClr val="dk1"/>
              </a:solidFill>
            </a:endParaRPr>
          </a:p>
          <a:p>
            <a:pPr indent="-88900" lvl="5" marL="2286000" algn="l">
              <a:spcBef>
                <a:spcPts val="0"/>
              </a:spcBef>
              <a:spcAft>
                <a:spcPts val="0"/>
              </a:spcAft>
              <a:buSzPts val="1400"/>
              <a:buChar char="■"/>
            </a:pPr>
            <a:r>
              <a:t/>
            </a:r>
            <a:endParaRPr sz="1800">
              <a:solidFill>
                <a:schemeClr val="dk1"/>
              </a:solidFill>
            </a:endParaRPr>
          </a:p>
          <a:p>
            <a:pPr indent="-88900" lvl="6" marL="2743200" algn="l">
              <a:spcBef>
                <a:spcPts val="0"/>
              </a:spcBef>
              <a:spcAft>
                <a:spcPts val="0"/>
              </a:spcAft>
              <a:buSzPts val="1400"/>
              <a:buChar char="●"/>
            </a:pPr>
            <a:r>
              <a:t/>
            </a:r>
            <a:endParaRPr sz="1800">
              <a:solidFill>
                <a:schemeClr val="dk1"/>
              </a:solidFill>
            </a:endParaRPr>
          </a:p>
          <a:p>
            <a:pPr indent="-88900" lvl="7" marL="3200400" algn="l">
              <a:spcBef>
                <a:spcPts val="0"/>
              </a:spcBef>
              <a:spcAft>
                <a:spcPts val="0"/>
              </a:spcAft>
              <a:buSzPts val="1400"/>
              <a:buChar char="○"/>
            </a:pPr>
            <a:r>
              <a:t/>
            </a:r>
            <a:endParaRPr sz="1800">
              <a:solidFill>
                <a:schemeClr val="dk1"/>
              </a:solidFill>
            </a:endParaRPr>
          </a:p>
          <a:p>
            <a:pPr indent="-88900" lvl="8" marL="365760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_TITLE_AND_VERTICAL_TEXT" type="vertTitleAndTx">
  <p:cSld name="VERTICAL_TITLE_AND_VERTICAL_TEXT">
    <p:spTree>
      <p:nvGrpSpPr>
        <p:cNvPr id="80" name="Shape 80"/>
        <p:cNvGrpSpPr/>
        <p:nvPr/>
      </p:nvGrpSpPr>
      <p:grpSpPr>
        <a:xfrm>
          <a:off x="0" y="0"/>
          <a:ext cx="0" cy="0"/>
          <a:chOff x="0" y="0"/>
          <a:chExt cx="0" cy="0"/>
        </a:xfrm>
      </p:grpSpPr>
      <p:sp>
        <p:nvSpPr>
          <p:cNvPr id="81" name="Shape 81"/>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lstStyle>
            <a:lvl1pPr lvl="0" rtl="0" algn="ctr">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2" name="Shape 82"/>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317500" lvl="0" marL="457200" rtl="0" algn="l">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indent="-317500" lvl="1" marL="914400" rtl="0" algn="l">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indent="-317500" lvl="2" marL="1371600" rtl="0" algn="l">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indent="-317500" lvl="3" marL="18288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indent="-317500" lvl="4" marL="22860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indent="-317500" lvl="5" marL="27432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indent="-317500" lvl="6" marL="32004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indent="-317500" lvl="7" marL="36576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indent="-317500" lvl="8" marL="41148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p:txBody>
      </p:sp>
      <p:sp>
        <p:nvSpPr>
          <p:cNvPr id="83" name="Shape 8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84" name="Shape 8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85" name="Shape 85"/>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888888"/>
                </a:solidFill>
                <a:latin typeface="Calibri"/>
                <a:ea typeface="Calibri"/>
                <a:cs typeface="Calibri"/>
                <a:sym typeface="Calibri"/>
              </a:defRPr>
            </a:lvl1pPr>
            <a:lvl2pPr indent="0" lvl="1" marL="0" marR="0" rtl="0" algn="r">
              <a:buNone/>
              <a:defRPr b="0" i="0" sz="1200" u="none" cap="none" strike="noStrike">
                <a:solidFill>
                  <a:srgbClr val="888888"/>
                </a:solidFill>
                <a:latin typeface="Calibri"/>
                <a:ea typeface="Calibri"/>
                <a:cs typeface="Calibri"/>
                <a:sym typeface="Calibri"/>
              </a:defRPr>
            </a:lvl2pPr>
            <a:lvl3pPr indent="0" lvl="2" marL="0" marR="0" rtl="0" algn="r">
              <a:buNone/>
              <a:defRPr b="0" i="0" sz="1200" u="none" cap="none" strike="noStrike">
                <a:solidFill>
                  <a:srgbClr val="888888"/>
                </a:solidFill>
                <a:latin typeface="Calibri"/>
                <a:ea typeface="Calibri"/>
                <a:cs typeface="Calibri"/>
                <a:sym typeface="Calibri"/>
              </a:defRPr>
            </a:lvl3pPr>
            <a:lvl4pPr indent="0" lvl="3" marL="0" marR="0" rtl="0" algn="r">
              <a:buNone/>
              <a:defRPr b="0" i="0" sz="1200" u="none" cap="none" strike="noStrike">
                <a:solidFill>
                  <a:srgbClr val="888888"/>
                </a:solidFill>
                <a:latin typeface="Calibri"/>
                <a:ea typeface="Calibri"/>
                <a:cs typeface="Calibri"/>
                <a:sym typeface="Calibri"/>
              </a:defRPr>
            </a:lvl4pPr>
            <a:lvl5pPr indent="0" lvl="4" marL="0" marR="0" rtl="0" algn="r">
              <a:buNone/>
              <a:defRPr b="0" i="0" sz="1200" u="none" cap="none" strike="noStrike">
                <a:solidFill>
                  <a:srgbClr val="888888"/>
                </a:solidFill>
                <a:latin typeface="Calibri"/>
                <a:ea typeface="Calibri"/>
                <a:cs typeface="Calibri"/>
                <a:sym typeface="Calibri"/>
              </a:defRPr>
            </a:lvl5pPr>
            <a:lvl6pPr indent="0" lvl="5" marL="0" marR="0" rtl="0" algn="r">
              <a:buNone/>
              <a:defRPr b="0" i="0" sz="1200" u="none" cap="none" strike="noStrike">
                <a:solidFill>
                  <a:srgbClr val="888888"/>
                </a:solidFill>
                <a:latin typeface="Calibri"/>
                <a:ea typeface="Calibri"/>
                <a:cs typeface="Calibri"/>
                <a:sym typeface="Calibri"/>
              </a:defRPr>
            </a:lvl6pPr>
            <a:lvl7pPr indent="0" lvl="6" marL="0" marR="0" rtl="0" algn="r">
              <a:buNone/>
              <a:defRPr b="0" i="0" sz="1200" u="none" cap="none" strike="noStrike">
                <a:solidFill>
                  <a:srgbClr val="888888"/>
                </a:solidFill>
                <a:latin typeface="Calibri"/>
                <a:ea typeface="Calibri"/>
                <a:cs typeface="Calibri"/>
                <a:sym typeface="Calibri"/>
              </a:defRPr>
            </a:lvl7pPr>
            <a:lvl8pPr indent="0" lvl="7" marL="0" marR="0" rtl="0" algn="r">
              <a:buNone/>
              <a:defRPr b="0" i="0" sz="1200" u="none" cap="none" strike="noStrike">
                <a:solidFill>
                  <a:srgbClr val="888888"/>
                </a:solidFill>
                <a:latin typeface="Calibri"/>
                <a:ea typeface="Calibri"/>
                <a:cs typeface="Calibri"/>
                <a:sym typeface="Calibri"/>
              </a:defRPr>
            </a:lvl8pPr>
            <a:lvl9pPr indent="0" lvl="8" marL="0" marR="0" rtl="0" algn="r">
              <a:buNone/>
              <a:defRPr b="0" i="0" sz="1200" u="none" cap="none" strike="noStrike">
                <a:solidFill>
                  <a:srgbClr val="888888"/>
                </a:solidFill>
                <a:latin typeface="Calibri"/>
                <a:ea typeface="Calibri"/>
                <a:cs typeface="Calibri"/>
                <a:sym typeface="Calibri"/>
              </a:defRPr>
            </a:lvl9pPr>
          </a:lstStyle>
          <a:p>
            <a:pPr indent="-88900" lvl="0" marL="0">
              <a:spcBef>
                <a:spcPts val="0"/>
              </a:spcBef>
              <a:spcAft>
                <a:spcPts val="0"/>
              </a:spcAft>
              <a:buSzPts val="1400"/>
              <a:buChar char="●"/>
            </a:pPr>
            <a:r>
              <a:t/>
            </a:r>
            <a:endParaRPr/>
          </a:p>
          <a:p>
            <a:pPr indent="-88900" lvl="1" marL="457200" algn="l">
              <a:spcBef>
                <a:spcPts val="0"/>
              </a:spcBef>
              <a:spcAft>
                <a:spcPts val="0"/>
              </a:spcAft>
              <a:buSzPts val="1400"/>
              <a:buChar char="○"/>
            </a:pPr>
            <a:r>
              <a:t/>
            </a:r>
            <a:endParaRPr sz="1800">
              <a:solidFill>
                <a:schemeClr val="dk1"/>
              </a:solidFill>
            </a:endParaRPr>
          </a:p>
          <a:p>
            <a:pPr indent="-88900" lvl="2" marL="914400" algn="l">
              <a:spcBef>
                <a:spcPts val="0"/>
              </a:spcBef>
              <a:spcAft>
                <a:spcPts val="0"/>
              </a:spcAft>
              <a:buSzPts val="1400"/>
              <a:buChar char="■"/>
            </a:pPr>
            <a:r>
              <a:t/>
            </a:r>
            <a:endParaRPr sz="1800">
              <a:solidFill>
                <a:schemeClr val="dk1"/>
              </a:solidFill>
            </a:endParaRPr>
          </a:p>
          <a:p>
            <a:pPr indent="-88900" lvl="3" marL="1371600" algn="l">
              <a:spcBef>
                <a:spcPts val="0"/>
              </a:spcBef>
              <a:spcAft>
                <a:spcPts val="0"/>
              </a:spcAft>
              <a:buSzPts val="1400"/>
              <a:buChar char="●"/>
            </a:pPr>
            <a:r>
              <a:t/>
            </a:r>
            <a:endParaRPr sz="1800">
              <a:solidFill>
                <a:schemeClr val="dk1"/>
              </a:solidFill>
            </a:endParaRPr>
          </a:p>
          <a:p>
            <a:pPr indent="-88900" lvl="4" marL="1828800" algn="l">
              <a:spcBef>
                <a:spcPts val="0"/>
              </a:spcBef>
              <a:spcAft>
                <a:spcPts val="0"/>
              </a:spcAft>
              <a:buSzPts val="1400"/>
              <a:buChar char="○"/>
            </a:pPr>
            <a:r>
              <a:t/>
            </a:r>
            <a:endParaRPr sz="1800">
              <a:solidFill>
                <a:schemeClr val="dk1"/>
              </a:solidFill>
            </a:endParaRPr>
          </a:p>
          <a:p>
            <a:pPr indent="-88900" lvl="5" marL="2286000" algn="l">
              <a:spcBef>
                <a:spcPts val="0"/>
              </a:spcBef>
              <a:spcAft>
                <a:spcPts val="0"/>
              </a:spcAft>
              <a:buSzPts val="1400"/>
              <a:buChar char="■"/>
            </a:pPr>
            <a:r>
              <a:t/>
            </a:r>
            <a:endParaRPr sz="1800">
              <a:solidFill>
                <a:schemeClr val="dk1"/>
              </a:solidFill>
            </a:endParaRPr>
          </a:p>
          <a:p>
            <a:pPr indent="-88900" lvl="6" marL="2743200" algn="l">
              <a:spcBef>
                <a:spcPts val="0"/>
              </a:spcBef>
              <a:spcAft>
                <a:spcPts val="0"/>
              </a:spcAft>
              <a:buSzPts val="1400"/>
              <a:buChar char="●"/>
            </a:pPr>
            <a:r>
              <a:t/>
            </a:r>
            <a:endParaRPr sz="1800">
              <a:solidFill>
                <a:schemeClr val="dk1"/>
              </a:solidFill>
            </a:endParaRPr>
          </a:p>
          <a:p>
            <a:pPr indent="-88900" lvl="7" marL="3200400" algn="l">
              <a:spcBef>
                <a:spcPts val="0"/>
              </a:spcBef>
              <a:spcAft>
                <a:spcPts val="0"/>
              </a:spcAft>
              <a:buSzPts val="1400"/>
              <a:buChar char="○"/>
            </a:pPr>
            <a:r>
              <a:t/>
            </a:r>
            <a:endParaRPr sz="1800">
              <a:solidFill>
                <a:schemeClr val="dk1"/>
              </a:solidFill>
            </a:endParaRPr>
          </a:p>
          <a:p>
            <a:pPr indent="-88900" lvl="8" marL="365760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 type="obj">
  <p:cSld name="OBJECT">
    <p:spTree>
      <p:nvGrpSpPr>
        <p:cNvPr id="23" name="Shape 23"/>
        <p:cNvGrpSpPr/>
        <p:nvPr/>
      </p:nvGrpSpPr>
      <p:grpSpPr>
        <a:xfrm>
          <a:off x="0" y="0"/>
          <a:ext cx="0" cy="0"/>
          <a:chOff x="0" y="0"/>
          <a:chExt cx="0" cy="0"/>
        </a:xfrm>
      </p:grpSpPr>
      <p:sp>
        <p:nvSpPr>
          <p:cNvPr id="24" name="Shape 24"/>
          <p:cNvSpPr txBox="1"/>
          <p:nvPr>
            <p:ph type="title"/>
          </p:nvPr>
        </p:nvSpPr>
        <p:spPr>
          <a:xfrm>
            <a:off x="2823028" y="274638"/>
            <a:ext cx="5863772" cy="995362"/>
          </a:xfrm>
          <a:prstGeom prst="rect">
            <a:avLst/>
          </a:prstGeom>
          <a:noFill/>
          <a:ln>
            <a:noFill/>
          </a:ln>
        </p:spPr>
        <p:txBody>
          <a:bodyPr anchorCtr="0" anchor="ctr" bIns="91425" lIns="91425" spcFirstLastPara="1" rIns="91425" wrap="square" tIns="91425"/>
          <a:lstStyle>
            <a:lvl1pPr lvl="0" rtl="0" algn="ctr">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5" name="Shape 25"/>
          <p:cNvSpPr txBox="1"/>
          <p:nvPr>
            <p:ph idx="1" type="body"/>
          </p:nvPr>
        </p:nvSpPr>
        <p:spPr>
          <a:xfrm>
            <a:off x="457200" y="1608667"/>
            <a:ext cx="8229600" cy="4517496"/>
          </a:xfrm>
          <a:prstGeom prst="rect">
            <a:avLst/>
          </a:prstGeom>
          <a:noFill/>
          <a:ln>
            <a:noFill/>
          </a:ln>
        </p:spPr>
        <p:txBody>
          <a:bodyPr anchorCtr="0" anchor="t" bIns="91425" lIns="91425" spcFirstLastPara="1" rIns="91425" wrap="square" tIns="91425"/>
          <a:lstStyle>
            <a:lvl1pPr indent="-317500" lvl="0" marL="457200" rtl="0" algn="l">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indent="-317500" lvl="1" marL="914400" rtl="0" algn="l">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indent="-317500" lvl="2" marL="1371600" rtl="0" algn="l">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indent="-317500" lvl="3" marL="18288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indent="-317500" lvl="4" marL="22860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indent="-317500" lvl="5" marL="27432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indent="-317500" lvl="6" marL="32004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indent="-317500" lvl="7" marL="36576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indent="-317500" lvl="8" marL="4114800" rtl="0" algn="l">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p:txBody>
      </p:sp>
      <p:sp>
        <p:nvSpPr>
          <p:cNvPr id="26" name="Shape 2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888888"/>
                </a:solidFill>
                <a:latin typeface="Calibri"/>
                <a:ea typeface="Calibri"/>
                <a:cs typeface="Calibri"/>
                <a:sym typeface="Calibri"/>
              </a:defRPr>
            </a:lvl1pPr>
            <a:lvl2pPr indent="0" lvl="1" marL="0" marR="0" rtl="0" algn="r">
              <a:buNone/>
              <a:defRPr b="0" i="0" sz="1200" u="none" cap="none" strike="noStrike">
                <a:solidFill>
                  <a:srgbClr val="888888"/>
                </a:solidFill>
                <a:latin typeface="Calibri"/>
                <a:ea typeface="Calibri"/>
                <a:cs typeface="Calibri"/>
                <a:sym typeface="Calibri"/>
              </a:defRPr>
            </a:lvl2pPr>
            <a:lvl3pPr indent="0" lvl="2" marL="0" marR="0" rtl="0" algn="r">
              <a:buNone/>
              <a:defRPr b="0" i="0" sz="1200" u="none" cap="none" strike="noStrike">
                <a:solidFill>
                  <a:srgbClr val="888888"/>
                </a:solidFill>
                <a:latin typeface="Calibri"/>
                <a:ea typeface="Calibri"/>
                <a:cs typeface="Calibri"/>
                <a:sym typeface="Calibri"/>
              </a:defRPr>
            </a:lvl3pPr>
            <a:lvl4pPr indent="0" lvl="3" marL="0" marR="0" rtl="0" algn="r">
              <a:buNone/>
              <a:defRPr b="0" i="0" sz="1200" u="none" cap="none" strike="noStrike">
                <a:solidFill>
                  <a:srgbClr val="888888"/>
                </a:solidFill>
                <a:latin typeface="Calibri"/>
                <a:ea typeface="Calibri"/>
                <a:cs typeface="Calibri"/>
                <a:sym typeface="Calibri"/>
              </a:defRPr>
            </a:lvl4pPr>
            <a:lvl5pPr indent="0" lvl="4" marL="0" marR="0" rtl="0" algn="r">
              <a:buNone/>
              <a:defRPr b="0" i="0" sz="1200" u="none" cap="none" strike="noStrike">
                <a:solidFill>
                  <a:srgbClr val="888888"/>
                </a:solidFill>
                <a:latin typeface="Calibri"/>
                <a:ea typeface="Calibri"/>
                <a:cs typeface="Calibri"/>
                <a:sym typeface="Calibri"/>
              </a:defRPr>
            </a:lvl5pPr>
            <a:lvl6pPr indent="0" lvl="5" marL="0" marR="0" rtl="0" algn="r">
              <a:buNone/>
              <a:defRPr b="0" i="0" sz="1200" u="none" cap="none" strike="noStrike">
                <a:solidFill>
                  <a:srgbClr val="888888"/>
                </a:solidFill>
                <a:latin typeface="Calibri"/>
                <a:ea typeface="Calibri"/>
                <a:cs typeface="Calibri"/>
                <a:sym typeface="Calibri"/>
              </a:defRPr>
            </a:lvl6pPr>
            <a:lvl7pPr indent="0" lvl="6" marL="0" marR="0" rtl="0" algn="r">
              <a:buNone/>
              <a:defRPr b="0" i="0" sz="1200" u="none" cap="none" strike="noStrike">
                <a:solidFill>
                  <a:srgbClr val="888888"/>
                </a:solidFill>
                <a:latin typeface="Calibri"/>
                <a:ea typeface="Calibri"/>
                <a:cs typeface="Calibri"/>
                <a:sym typeface="Calibri"/>
              </a:defRPr>
            </a:lvl7pPr>
            <a:lvl8pPr indent="0" lvl="7" marL="0" marR="0" rtl="0" algn="r">
              <a:buNone/>
              <a:defRPr b="0" i="0" sz="1200" u="none" cap="none" strike="noStrike">
                <a:solidFill>
                  <a:srgbClr val="888888"/>
                </a:solidFill>
                <a:latin typeface="Calibri"/>
                <a:ea typeface="Calibri"/>
                <a:cs typeface="Calibri"/>
                <a:sym typeface="Calibri"/>
              </a:defRPr>
            </a:lvl8pPr>
            <a:lvl9pPr indent="0" lvl="8" marL="0" marR="0" rtl="0" algn="r">
              <a:buNone/>
              <a:defRPr b="0" i="0" sz="1200" u="none" cap="none" strike="noStrike">
                <a:solidFill>
                  <a:srgbClr val="888888"/>
                </a:solidFill>
                <a:latin typeface="Calibri"/>
                <a:ea typeface="Calibri"/>
                <a:cs typeface="Calibri"/>
                <a:sym typeface="Calibri"/>
              </a:defRPr>
            </a:lvl9pPr>
          </a:lstStyle>
          <a:p>
            <a:pPr indent="-88900" lvl="0" marL="0">
              <a:spcBef>
                <a:spcPts val="0"/>
              </a:spcBef>
              <a:spcAft>
                <a:spcPts val="0"/>
              </a:spcAft>
              <a:buSzPts val="1400"/>
              <a:buChar char="●"/>
            </a:pPr>
            <a:r>
              <a:t/>
            </a:r>
            <a:endParaRPr/>
          </a:p>
          <a:p>
            <a:pPr indent="-88900" lvl="1" marL="457200" algn="l">
              <a:spcBef>
                <a:spcPts val="0"/>
              </a:spcBef>
              <a:spcAft>
                <a:spcPts val="0"/>
              </a:spcAft>
              <a:buSzPts val="1400"/>
              <a:buChar char="○"/>
            </a:pPr>
            <a:r>
              <a:t/>
            </a:r>
            <a:endParaRPr sz="1800">
              <a:solidFill>
                <a:schemeClr val="dk1"/>
              </a:solidFill>
            </a:endParaRPr>
          </a:p>
          <a:p>
            <a:pPr indent="-88900" lvl="2" marL="914400" algn="l">
              <a:spcBef>
                <a:spcPts val="0"/>
              </a:spcBef>
              <a:spcAft>
                <a:spcPts val="0"/>
              </a:spcAft>
              <a:buSzPts val="1400"/>
              <a:buChar char="■"/>
            </a:pPr>
            <a:r>
              <a:t/>
            </a:r>
            <a:endParaRPr sz="1800">
              <a:solidFill>
                <a:schemeClr val="dk1"/>
              </a:solidFill>
            </a:endParaRPr>
          </a:p>
          <a:p>
            <a:pPr indent="-88900" lvl="3" marL="1371600" algn="l">
              <a:spcBef>
                <a:spcPts val="0"/>
              </a:spcBef>
              <a:spcAft>
                <a:spcPts val="0"/>
              </a:spcAft>
              <a:buSzPts val="1400"/>
              <a:buChar char="●"/>
            </a:pPr>
            <a:r>
              <a:t/>
            </a:r>
            <a:endParaRPr sz="1800">
              <a:solidFill>
                <a:schemeClr val="dk1"/>
              </a:solidFill>
            </a:endParaRPr>
          </a:p>
          <a:p>
            <a:pPr indent="-88900" lvl="4" marL="1828800" algn="l">
              <a:spcBef>
                <a:spcPts val="0"/>
              </a:spcBef>
              <a:spcAft>
                <a:spcPts val="0"/>
              </a:spcAft>
              <a:buSzPts val="1400"/>
              <a:buChar char="○"/>
            </a:pPr>
            <a:r>
              <a:t/>
            </a:r>
            <a:endParaRPr sz="1800">
              <a:solidFill>
                <a:schemeClr val="dk1"/>
              </a:solidFill>
            </a:endParaRPr>
          </a:p>
          <a:p>
            <a:pPr indent="-88900" lvl="5" marL="2286000" algn="l">
              <a:spcBef>
                <a:spcPts val="0"/>
              </a:spcBef>
              <a:spcAft>
                <a:spcPts val="0"/>
              </a:spcAft>
              <a:buSzPts val="1400"/>
              <a:buChar char="■"/>
            </a:pPr>
            <a:r>
              <a:t/>
            </a:r>
            <a:endParaRPr sz="1800">
              <a:solidFill>
                <a:schemeClr val="dk1"/>
              </a:solidFill>
            </a:endParaRPr>
          </a:p>
          <a:p>
            <a:pPr indent="-88900" lvl="6" marL="2743200" algn="l">
              <a:spcBef>
                <a:spcPts val="0"/>
              </a:spcBef>
              <a:spcAft>
                <a:spcPts val="0"/>
              </a:spcAft>
              <a:buSzPts val="1400"/>
              <a:buChar char="●"/>
            </a:pPr>
            <a:r>
              <a:t/>
            </a:r>
            <a:endParaRPr sz="1800">
              <a:solidFill>
                <a:schemeClr val="dk1"/>
              </a:solidFill>
            </a:endParaRPr>
          </a:p>
          <a:p>
            <a:pPr indent="-88900" lvl="7" marL="3200400" algn="l">
              <a:spcBef>
                <a:spcPts val="0"/>
              </a:spcBef>
              <a:spcAft>
                <a:spcPts val="0"/>
              </a:spcAft>
              <a:buSzPts val="1400"/>
              <a:buChar char="○"/>
            </a:pPr>
            <a:r>
              <a:t/>
            </a:r>
            <a:endParaRPr sz="1800">
              <a:solidFill>
                <a:schemeClr val="dk1"/>
              </a:solidFill>
            </a:endParaRPr>
          </a:p>
          <a:p>
            <a:pPr indent="-88900" lvl="8" marL="365760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9" name="Shape 29"/>
        <p:cNvGrpSpPr/>
        <p:nvPr/>
      </p:nvGrpSpPr>
      <p:grpSpPr>
        <a:xfrm>
          <a:off x="0" y="0"/>
          <a:ext cx="0" cy="0"/>
          <a:chOff x="0" y="0"/>
          <a:chExt cx="0" cy="0"/>
        </a:xfrm>
      </p:grpSpPr>
      <p:sp>
        <p:nvSpPr>
          <p:cNvPr id="30" name="Shape 30"/>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lvl="0" rtl="0" algn="l">
              <a:spcBef>
                <a:spcPts val="0"/>
              </a:spcBef>
              <a:spcAft>
                <a:spcPts val="0"/>
              </a:spcAft>
              <a:buSzPts val="1400"/>
              <a:buNone/>
              <a:defRPr b="1" sz="4000" cap="small"/>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1" name="Shape 31"/>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rtl="0">
              <a:spcBef>
                <a:spcPts val="640"/>
              </a:spcBef>
              <a:spcAft>
                <a:spcPts val="0"/>
              </a:spcAft>
              <a:buClr>
                <a:srgbClr val="888888"/>
              </a:buClr>
              <a:buSzPts val="1400"/>
              <a:buFont typeface="Calibri"/>
              <a:buNone/>
              <a:defRPr sz="2000">
                <a:solidFill>
                  <a:srgbClr val="888888"/>
                </a:solidFill>
              </a:defRPr>
            </a:lvl1pPr>
            <a:lvl2pPr indent="-228600" lvl="1" marL="914400" rtl="0">
              <a:spcBef>
                <a:spcPts val="0"/>
              </a:spcBef>
              <a:spcAft>
                <a:spcPts val="0"/>
              </a:spcAft>
              <a:buClr>
                <a:srgbClr val="888888"/>
              </a:buClr>
              <a:buSzPts val="1400"/>
              <a:buFont typeface="Calibri"/>
              <a:buNone/>
              <a:defRPr sz="1800">
                <a:solidFill>
                  <a:srgbClr val="888888"/>
                </a:solidFill>
              </a:defRPr>
            </a:lvl2pPr>
            <a:lvl3pPr indent="-228600" lvl="2" marL="1371600" rtl="0">
              <a:spcBef>
                <a:spcPts val="0"/>
              </a:spcBef>
              <a:spcAft>
                <a:spcPts val="0"/>
              </a:spcAft>
              <a:buClr>
                <a:srgbClr val="888888"/>
              </a:buClr>
              <a:buSzPts val="1400"/>
              <a:buFont typeface="Calibri"/>
              <a:buNone/>
              <a:defRPr sz="1600">
                <a:solidFill>
                  <a:srgbClr val="888888"/>
                </a:solidFill>
              </a:defRPr>
            </a:lvl3pPr>
            <a:lvl4pPr indent="-228600" lvl="3" marL="1828800" rtl="0">
              <a:spcBef>
                <a:spcPts val="0"/>
              </a:spcBef>
              <a:spcAft>
                <a:spcPts val="0"/>
              </a:spcAft>
              <a:buClr>
                <a:srgbClr val="888888"/>
              </a:buClr>
              <a:buSzPts val="1400"/>
              <a:buFont typeface="Calibri"/>
              <a:buNone/>
              <a:defRPr sz="1400">
                <a:solidFill>
                  <a:srgbClr val="888888"/>
                </a:solidFill>
              </a:defRPr>
            </a:lvl4pPr>
            <a:lvl5pPr indent="-228600" lvl="4" marL="2286000" rtl="0">
              <a:spcBef>
                <a:spcPts val="0"/>
              </a:spcBef>
              <a:spcAft>
                <a:spcPts val="0"/>
              </a:spcAft>
              <a:buClr>
                <a:srgbClr val="888888"/>
              </a:buClr>
              <a:buSzPts val="1400"/>
              <a:buFont typeface="Calibri"/>
              <a:buNone/>
              <a:defRPr sz="1400">
                <a:solidFill>
                  <a:srgbClr val="888888"/>
                </a:solidFill>
              </a:defRPr>
            </a:lvl5pPr>
            <a:lvl6pPr indent="-228600" lvl="5" marL="2743200" rtl="0">
              <a:spcBef>
                <a:spcPts val="0"/>
              </a:spcBef>
              <a:spcAft>
                <a:spcPts val="0"/>
              </a:spcAft>
              <a:buClr>
                <a:srgbClr val="888888"/>
              </a:buClr>
              <a:buSzPts val="1400"/>
              <a:buFont typeface="Calibri"/>
              <a:buNone/>
              <a:defRPr sz="1400">
                <a:solidFill>
                  <a:srgbClr val="888888"/>
                </a:solidFill>
              </a:defRPr>
            </a:lvl6pPr>
            <a:lvl7pPr indent="-228600" lvl="6" marL="3200400" rtl="0">
              <a:spcBef>
                <a:spcPts val="0"/>
              </a:spcBef>
              <a:spcAft>
                <a:spcPts val="0"/>
              </a:spcAft>
              <a:buClr>
                <a:srgbClr val="888888"/>
              </a:buClr>
              <a:buSzPts val="1400"/>
              <a:buFont typeface="Calibri"/>
              <a:buNone/>
              <a:defRPr sz="1400">
                <a:solidFill>
                  <a:srgbClr val="888888"/>
                </a:solidFill>
              </a:defRPr>
            </a:lvl7pPr>
            <a:lvl8pPr indent="-228600" lvl="7" marL="3657600" rtl="0">
              <a:spcBef>
                <a:spcPts val="0"/>
              </a:spcBef>
              <a:spcAft>
                <a:spcPts val="0"/>
              </a:spcAft>
              <a:buClr>
                <a:srgbClr val="888888"/>
              </a:buClr>
              <a:buSzPts val="1400"/>
              <a:buFont typeface="Calibri"/>
              <a:buNone/>
              <a:defRPr sz="1400">
                <a:solidFill>
                  <a:srgbClr val="888888"/>
                </a:solidFill>
              </a:defRPr>
            </a:lvl8pPr>
            <a:lvl9pPr indent="-228600" lvl="8" marL="4114800" rtl="0">
              <a:spcBef>
                <a:spcPts val="0"/>
              </a:spcBef>
              <a:spcAft>
                <a:spcPts val="0"/>
              </a:spcAft>
              <a:buClr>
                <a:srgbClr val="888888"/>
              </a:buClr>
              <a:buSzPts val="1400"/>
              <a:buFont typeface="Calibri"/>
              <a:buNone/>
              <a:defRPr sz="1400">
                <a:solidFill>
                  <a:srgbClr val="888888"/>
                </a:solidFill>
              </a:defRPr>
            </a:lvl9pPr>
          </a:lstStyle>
          <a:p/>
        </p:txBody>
      </p:sp>
      <p:sp>
        <p:nvSpPr>
          <p:cNvPr id="32" name="Shape 3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888888"/>
                </a:solidFill>
                <a:latin typeface="Calibri"/>
                <a:ea typeface="Calibri"/>
                <a:cs typeface="Calibri"/>
                <a:sym typeface="Calibri"/>
              </a:defRPr>
            </a:lvl1pPr>
            <a:lvl2pPr indent="0" lvl="1" marL="0" marR="0" rtl="0" algn="r">
              <a:buNone/>
              <a:defRPr b="0" i="0" sz="1200" u="none" cap="none" strike="noStrike">
                <a:solidFill>
                  <a:srgbClr val="888888"/>
                </a:solidFill>
                <a:latin typeface="Calibri"/>
                <a:ea typeface="Calibri"/>
                <a:cs typeface="Calibri"/>
                <a:sym typeface="Calibri"/>
              </a:defRPr>
            </a:lvl2pPr>
            <a:lvl3pPr indent="0" lvl="2" marL="0" marR="0" rtl="0" algn="r">
              <a:buNone/>
              <a:defRPr b="0" i="0" sz="1200" u="none" cap="none" strike="noStrike">
                <a:solidFill>
                  <a:srgbClr val="888888"/>
                </a:solidFill>
                <a:latin typeface="Calibri"/>
                <a:ea typeface="Calibri"/>
                <a:cs typeface="Calibri"/>
                <a:sym typeface="Calibri"/>
              </a:defRPr>
            </a:lvl3pPr>
            <a:lvl4pPr indent="0" lvl="3" marL="0" marR="0" rtl="0" algn="r">
              <a:buNone/>
              <a:defRPr b="0" i="0" sz="1200" u="none" cap="none" strike="noStrike">
                <a:solidFill>
                  <a:srgbClr val="888888"/>
                </a:solidFill>
                <a:latin typeface="Calibri"/>
                <a:ea typeface="Calibri"/>
                <a:cs typeface="Calibri"/>
                <a:sym typeface="Calibri"/>
              </a:defRPr>
            </a:lvl4pPr>
            <a:lvl5pPr indent="0" lvl="4" marL="0" marR="0" rtl="0" algn="r">
              <a:buNone/>
              <a:defRPr b="0" i="0" sz="1200" u="none" cap="none" strike="noStrike">
                <a:solidFill>
                  <a:srgbClr val="888888"/>
                </a:solidFill>
                <a:latin typeface="Calibri"/>
                <a:ea typeface="Calibri"/>
                <a:cs typeface="Calibri"/>
                <a:sym typeface="Calibri"/>
              </a:defRPr>
            </a:lvl5pPr>
            <a:lvl6pPr indent="0" lvl="5" marL="0" marR="0" rtl="0" algn="r">
              <a:buNone/>
              <a:defRPr b="0" i="0" sz="1200" u="none" cap="none" strike="noStrike">
                <a:solidFill>
                  <a:srgbClr val="888888"/>
                </a:solidFill>
                <a:latin typeface="Calibri"/>
                <a:ea typeface="Calibri"/>
                <a:cs typeface="Calibri"/>
                <a:sym typeface="Calibri"/>
              </a:defRPr>
            </a:lvl6pPr>
            <a:lvl7pPr indent="0" lvl="6" marL="0" marR="0" rtl="0" algn="r">
              <a:buNone/>
              <a:defRPr b="0" i="0" sz="1200" u="none" cap="none" strike="noStrike">
                <a:solidFill>
                  <a:srgbClr val="888888"/>
                </a:solidFill>
                <a:latin typeface="Calibri"/>
                <a:ea typeface="Calibri"/>
                <a:cs typeface="Calibri"/>
                <a:sym typeface="Calibri"/>
              </a:defRPr>
            </a:lvl7pPr>
            <a:lvl8pPr indent="0" lvl="7" marL="0" marR="0" rtl="0" algn="r">
              <a:buNone/>
              <a:defRPr b="0" i="0" sz="1200" u="none" cap="none" strike="noStrike">
                <a:solidFill>
                  <a:srgbClr val="888888"/>
                </a:solidFill>
                <a:latin typeface="Calibri"/>
                <a:ea typeface="Calibri"/>
                <a:cs typeface="Calibri"/>
                <a:sym typeface="Calibri"/>
              </a:defRPr>
            </a:lvl8pPr>
            <a:lvl9pPr indent="0" lvl="8" marL="0" marR="0" rtl="0" algn="r">
              <a:buNone/>
              <a:defRPr b="0" i="0" sz="1200" u="none" cap="none" strike="noStrike">
                <a:solidFill>
                  <a:srgbClr val="888888"/>
                </a:solidFill>
                <a:latin typeface="Calibri"/>
                <a:ea typeface="Calibri"/>
                <a:cs typeface="Calibri"/>
                <a:sym typeface="Calibri"/>
              </a:defRPr>
            </a:lvl9pPr>
          </a:lstStyle>
          <a:p>
            <a:pPr indent="-88900" lvl="0" marL="0">
              <a:spcBef>
                <a:spcPts val="0"/>
              </a:spcBef>
              <a:spcAft>
                <a:spcPts val="0"/>
              </a:spcAft>
              <a:buSzPts val="1400"/>
              <a:buChar char="●"/>
            </a:pPr>
            <a:r>
              <a:t/>
            </a:r>
            <a:endParaRPr/>
          </a:p>
          <a:p>
            <a:pPr indent="-88900" lvl="1" marL="457200" algn="l">
              <a:spcBef>
                <a:spcPts val="0"/>
              </a:spcBef>
              <a:spcAft>
                <a:spcPts val="0"/>
              </a:spcAft>
              <a:buSzPts val="1400"/>
              <a:buChar char="○"/>
            </a:pPr>
            <a:r>
              <a:t/>
            </a:r>
            <a:endParaRPr sz="1800">
              <a:solidFill>
                <a:schemeClr val="dk1"/>
              </a:solidFill>
            </a:endParaRPr>
          </a:p>
          <a:p>
            <a:pPr indent="-88900" lvl="2" marL="914400" algn="l">
              <a:spcBef>
                <a:spcPts val="0"/>
              </a:spcBef>
              <a:spcAft>
                <a:spcPts val="0"/>
              </a:spcAft>
              <a:buSzPts val="1400"/>
              <a:buChar char="■"/>
            </a:pPr>
            <a:r>
              <a:t/>
            </a:r>
            <a:endParaRPr sz="1800">
              <a:solidFill>
                <a:schemeClr val="dk1"/>
              </a:solidFill>
            </a:endParaRPr>
          </a:p>
          <a:p>
            <a:pPr indent="-88900" lvl="3" marL="1371600" algn="l">
              <a:spcBef>
                <a:spcPts val="0"/>
              </a:spcBef>
              <a:spcAft>
                <a:spcPts val="0"/>
              </a:spcAft>
              <a:buSzPts val="1400"/>
              <a:buChar char="●"/>
            </a:pPr>
            <a:r>
              <a:t/>
            </a:r>
            <a:endParaRPr sz="1800">
              <a:solidFill>
                <a:schemeClr val="dk1"/>
              </a:solidFill>
            </a:endParaRPr>
          </a:p>
          <a:p>
            <a:pPr indent="-88900" lvl="4" marL="1828800" algn="l">
              <a:spcBef>
                <a:spcPts val="0"/>
              </a:spcBef>
              <a:spcAft>
                <a:spcPts val="0"/>
              </a:spcAft>
              <a:buSzPts val="1400"/>
              <a:buChar char="○"/>
            </a:pPr>
            <a:r>
              <a:t/>
            </a:r>
            <a:endParaRPr sz="1800">
              <a:solidFill>
                <a:schemeClr val="dk1"/>
              </a:solidFill>
            </a:endParaRPr>
          </a:p>
          <a:p>
            <a:pPr indent="-88900" lvl="5" marL="2286000" algn="l">
              <a:spcBef>
                <a:spcPts val="0"/>
              </a:spcBef>
              <a:spcAft>
                <a:spcPts val="0"/>
              </a:spcAft>
              <a:buSzPts val="1400"/>
              <a:buChar char="■"/>
            </a:pPr>
            <a:r>
              <a:t/>
            </a:r>
            <a:endParaRPr sz="1800">
              <a:solidFill>
                <a:schemeClr val="dk1"/>
              </a:solidFill>
            </a:endParaRPr>
          </a:p>
          <a:p>
            <a:pPr indent="-88900" lvl="6" marL="2743200" algn="l">
              <a:spcBef>
                <a:spcPts val="0"/>
              </a:spcBef>
              <a:spcAft>
                <a:spcPts val="0"/>
              </a:spcAft>
              <a:buSzPts val="1400"/>
              <a:buChar char="●"/>
            </a:pPr>
            <a:r>
              <a:t/>
            </a:r>
            <a:endParaRPr sz="1800">
              <a:solidFill>
                <a:schemeClr val="dk1"/>
              </a:solidFill>
            </a:endParaRPr>
          </a:p>
          <a:p>
            <a:pPr indent="-88900" lvl="7" marL="3200400" algn="l">
              <a:spcBef>
                <a:spcPts val="0"/>
              </a:spcBef>
              <a:spcAft>
                <a:spcPts val="0"/>
              </a:spcAft>
              <a:buSzPts val="1400"/>
              <a:buChar char="○"/>
            </a:pPr>
            <a:r>
              <a:t/>
            </a:r>
            <a:endParaRPr sz="1800">
              <a:solidFill>
                <a:schemeClr val="dk1"/>
              </a:solidFill>
            </a:endParaRPr>
          </a:p>
          <a:p>
            <a:pPr indent="-88900" lvl="8" marL="365760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_OBJECTS" type="twoObj">
  <p:cSld name="TWO_OBJECTS">
    <p:spTree>
      <p:nvGrpSpPr>
        <p:cNvPr id="35" name="Shape 35"/>
        <p:cNvGrpSpPr/>
        <p:nvPr/>
      </p:nvGrpSpPr>
      <p:grpSpPr>
        <a:xfrm>
          <a:off x="0" y="0"/>
          <a:ext cx="0" cy="0"/>
          <a:chOff x="0" y="0"/>
          <a:chExt cx="0" cy="0"/>
        </a:xfrm>
      </p:grpSpPr>
      <p:sp>
        <p:nvSpPr>
          <p:cNvPr id="36" name="Shape 36"/>
          <p:cNvSpPr txBox="1"/>
          <p:nvPr>
            <p:ph type="title"/>
          </p:nvPr>
        </p:nvSpPr>
        <p:spPr>
          <a:xfrm>
            <a:off x="2823028" y="274638"/>
            <a:ext cx="5863772" cy="995362"/>
          </a:xfrm>
          <a:prstGeom prst="rect">
            <a:avLst/>
          </a:prstGeom>
          <a:noFill/>
          <a:ln>
            <a:noFill/>
          </a:ln>
        </p:spPr>
        <p:txBody>
          <a:bodyPr anchorCtr="0" anchor="ctr" bIns="91425" lIns="91425" spcFirstLastPara="1" rIns="91425" wrap="square" tIns="91425"/>
          <a:lstStyle>
            <a:lvl1pPr lvl="0" rtl="0" algn="ctr">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7" name="Shape 37"/>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lstStyle>
            <a:lvl1pPr indent="-317500" lvl="0" marL="457200" rtl="0">
              <a:spcBef>
                <a:spcPts val="640"/>
              </a:spcBef>
              <a:spcAft>
                <a:spcPts val="0"/>
              </a:spcAft>
              <a:buSzPts val="1400"/>
              <a:buChar char="●"/>
              <a:defRPr sz="2800"/>
            </a:lvl1pPr>
            <a:lvl2pPr indent="-317500" lvl="1" marL="914400" rtl="0">
              <a:spcBef>
                <a:spcPts val="0"/>
              </a:spcBef>
              <a:spcAft>
                <a:spcPts val="0"/>
              </a:spcAft>
              <a:buSzPts val="1400"/>
              <a:buChar char="●"/>
              <a:defRPr sz="2400"/>
            </a:lvl2pPr>
            <a:lvl3pPr indent="-317500" lvl="2" marL="1371600" rtl="0">
              <a:spcBef>
                <a:spcPts val="0"/>
              </a:spcBef>
              <a:spcAft>
                <a:spcPts val="0"/>
              </a:spcAft>
              <a:buSzPts val="1400"/>
              <a:buChar char="●"/>
              <a:defRPr sz="2000"/>
            </a:lvl3pPr>
            <a:lvl4pPr indent="-317500" lvl="3" marL="1828800" rtl="0">
              <a:spcBef>
                <a:spcPts val="0"/>
              </a:spcBef>
              <a:spcAft>
                <a:spcPts val="0"/>
              </a:spcAft>
              <a:buSzPts val="1400"/>
              <a:buChar char="●"/>
              <a:defRPr sz="1800"/>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38" name="Shape 38"/>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lstStyle>
            <a:lvl1pPr indent="-317500" lvl="0" marL="457200" rtl="0">
              <a:spcBef>
                <a:spcPts val="640"/>
              </a:spcBef>
              <a:spcAft>
                <a:spcPts val="0"/>
              </a:spcAft>
              <a:buSzPts val="1400"/>
              <a:buChar char="●"/>
              <a:defRPr sz="2800"/>
            </a:lvl1pPr>
            <a:lvl2pPr indent="-317500" lvl="1" marL="914400" rtl="0">
              <a:spcBef>
                <a:spcPts val="0"/>
              </a:spcBef>
              <a:spcAft>
                <a:spcPts val="0"/>
              </a:spcAft>
              <a:buSzPts val="1400"/>
              <a:buChar char="●"/>
              <a:defRPr sz="2400"/>
            </a:lvl2pPr>
            <a:lvl3pPr indent="-317500" lvl="2" marL="1371600" rtl="0">
              <a:spcBef>
                <a:spcPts val="0"/>
              </a:spcBef>
              <a:spcAft>
                <a:spcPts val="0"/>
              </a:spcAft>
              <a:buSzPts val="1400"/>
              <a:buChar char="●"/>
              <a:defRPr sz="2000"/>
            </a:lvl3pPr>
            <a:lvl4pPr indent="-317500" lvl="3" marL="1828800" rtl="0">
              <a:spcBef>
                <a:spcPts val="0"/>
              </a:spcBef>
              <a:spcAft>
                <a:spcPts val="0"/>
              </a:spcAft>
              <a:buSzPts val="1400"/>
              <a:buChar char="●"/>
              <a:defRPr sz="1800"/>
            </a:lvl4pPr>
            <a:lvl5pPr indent="-317500" lvl="4" marL="2286000" rtl="0">
              <a:spcBef>
                <a:spcPts val="0"/>
              </a:spcBef>
              <a:spcAft>
                <a:spcPts val="0"/>
              </a:spcAft>
              <a:buSzPts val="1400"/>
              <a:buChar char="●"/>
              <a:defRPr sz="1800"/>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39" name="Shape 3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41" name="Shape 41"/>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888888"/>
                </a:solidFill>
                <a:latin typeface="Calibri"/>
                <a:ea typeface="Calibri"/>
                <a:cs typeface="Calibri"/>
                <a:sym typeface="Calibri"/>
              </a:defRPr>
            </a:lvl1pPr>
            <a:lvl2pPr indent="0" lvl="1" marL="0" marR="0" rtl="0" algn="r">
              <a:buNone/>
              <a:defRPr b="0" i="0" sz="1200" u="none" cap="none" strike="noStrike">
                <a:solidFill>
                  <a:srgbClr val="888888"/>
                </a:solidFill>
                <a:latin typeface="Calibri"/>
                <a:ea typeface="Calibri"/>
                <a:cs typeface="Calibri"/>
                <a:sym typeface="Calibri"/>
              </a:defRPr>
            </a:lvl2pPr>
            <a:lvl3pPr indent="0" lvl="2" marL="0" marR="0" rtl="0" algn="r">
              <a:buNone/>
              <a:defRPr b="0" i="0" sz="1200" u="none" cap="none" strike="noStrike">
                <a:solidFill>
                  <a:srgbClr val="888888"/>
                </a:solidFill>
                <a:latin typeface="Calibri"/>
                <a:ea typeface="Calibri"/>
                <a:cs typeface="Calibri"/>
                <a:sym typeface="Calibri"/>
              </a:defRPr>
            </a:lvl3pPr>
            <a:lvl4pPr indent="0" lvl="3" marL="0" marR="0" rtl="0" algn="r">
              <a:buNone/>
              <a:defRPr b="0" i="0" sz="1200" u="none" cap="none" strike="noStrike">
                <a:solidFill>
                  <a:srgbClr val="888888"/>
                </a:solidFill>
                <a:latin typeface="Calibri"/>
                <a:ea typeface="Calibri"/>
                <a:cs typeface="Calibri"/>
                <a:sym typeface="Calibri"/>
              </a:defRPr>
            </a:lvl4pPr>
            <a:lvl5pPr indent="0" lvl="4" marL="0" marR="0" rtl="0" algn="r">
              <a:buNone/>
              <a:defRPr b="0" i="0" sz="1200" u="none" cap="none" strike="noStrike">
                <a:solidFill>
                  <a:srgbClr val="888888"/>
                </a:solidFill>
                <a:latin typeface="Calibri"/>
                <a:ea typeface="Calibri"/>
                <a:cs typeface="Calibri"/>
                <a:sym typeface="Calibri"/>
              </a:defRPr>
            </a:lvl5pPr>
            <a:lvl6pPr indent="0" lvl="5" marL="0" marR="0" rtl="0" algn="r">
              <a:buNone/>
              <a:defRPr b="0" i="0" sz="1200" u="none" cap="none" strike="noStrike">
                <a:solidFill>
                  <a:srgbClr val="888888"/>
                </a:solidFill>
                <a:latin typeface="Calibri"/>
                <a:ea typeface="Calibri"/>
                <a:cs typeface="Calibri"/>
                <a:sym typeface="Calibri"/>
              </a:defRPr>
            </a:lvl6pPr>
            <a:lvl7pPr indent="0" lvl="6" marL="0" marR="0" rtl="0" algn="r">
              <a:buNone/>
              <a:defRPr b="0" i="0" sz="1200" u="none" cap="none" strike="noStrike">
                <a:solidFill>
                  <a:srgbClr val="888888"/>
                </a:solidFill>
                <a:latin typeface="Calibri"/>
                <a:ea typeface="Calibri"/>
                <a:cs typeface="Calibri"/>
                <a:sym typeface="Calibri"/>
              </a:defRPr>
            </a:lvl7pPr>
            <a:lvl8pPr indent="0" lvl="7" marL="0" marR="0" rtl="0" algn="r">
              <a:buNone/>
              <a:defRPr b="0" i="0" sz="1200" u="none" cap="none" strike="noStrike">
                <a:solidFill>
                  <a:srgbClr val="888888"/>
                </a:solidFill>
                <a:latin typeface="Calibri"/>
                <a:ea typeface="Calibri"/>
                <a:cs typeface="Calibri"/>
                <a:sym typeface="Calibri"/>
              </a:defRPr>
            </a:lvl8pPr>
            <a:lvl9pPr indent="0" lvl="8" marL="0" marR="0" rtl="0" algn="r">
              <a:buNone/>
              <a:defRPr b="0" i="0" sz="1200" u="none" cap="none" strike="noStrike">
                <a:solidFill>
                  <a:srgbClr val="888888"/>
                </a:solidFill>
                <a:latin typeface="Calibri"/>
                <a:ea typeface="Calibri"/>
                <a:cs typeface="Calibri"/>
                <a:sym typeface="Calibri"/>
              </a:defRPr>
            </a:lvl9pPr>
          </a:lstStyle>
          <a:p>
            <a:pPr indent="-88900" lvl="0" marL="0">
              <a:spcBef>
                <a:spcPts val="0"/>
              </a:spcBef>
              <a:spcAft>
                <a:spcPts val="0"/>
              </a:spcAft>
              <a:buSzPts val="1400"/>
              <a:buChar char="●"/>
            </a:pPr>
            <a:r>
              <a:t/>
            </a:r>
            <a:endParaRPr/>
          </a:p>
          <a:p>
            <a:pPr indent="-88900" lvl="1" marL="457200" algn="l">
              <a:spcBef>
                <a:spcPts val="0"/>
              </a:spcBef>
              <a:spcAft>
                <a:spcPts val="0"/>
              </a:spcAft>
              <a:buSzPts val="1400"/>
              <a:buChar char="○"/>
            </a:pPr>
            <a:r>
              <a:t/>
            </a:r>
            <a:endParaRPr sz="1800">
              <a:solidFill>
                <a:schemeClr val="dk1"/>
              </a:solidFill>
            </a:endParaRPr>
          </a:p>
          <a:p>
            <a:pPr indent="-88900" lvl="2" marL="914400" algn="l">
              <a:spcBef>
                <a:spcPts val="0"/>
              </a:spcBef>
              <a:spcAft>
                <a:spcPts val="0"/>
              </a:spcAft>
              <a:buSzPts val="1400"/>
              <a:buChar char="■"/>
            </a:pPr>
            <a:r>
              <a:t/>
            </a:r>
            <a:endParaRPr sz="1800">
              <a:solidFill>
                <a:schemeClr val="dk1"/>
              </a:solidFill>
            </a:endParaRPr>
          </a:p>
          <a:p>
            <a:pPr indent="-88900" lvl="3" marL="1371600" algn="l">
              <a:spcBef>
                <a:spcPts val="0"/>
              </a:spcBef>
              <a:spcAft>
                <a:spcPts val="0"/>
              </a:spcAft>
              <a:buSzPts val="1400"/>
              <a:buChar char="●"/>
            </a:pPr>
            <a:r>
              <a:t/>
            </a:r>
            <a:endParaRPr sz="1800">
              <a:solidFill>
                <a:schemeClr val="dk1"/>
              </a:solidFill>
            </a:endParaRPr>
          </a:p>
          <a:p>
            <a:pPr indent="-88900" lvl="4" marL="1828800" algn="l">
              <a:spcBef>
                <a:spcPts val="0"/>
              </a:spcBef>
              <a:spcAft>
                <a:spcPts val="0"/>
              </a:spcAft>
              <a:buSzPts val="1400"/>
              <a:buChar char="○"/>
            </a:pPr>
            <a:r>
              <a:t/>
            </a:r>
            <a:endParaRPr sz="1800">
              <a:solidFill>
                <a:schemeClr val="dk1"/>
              </a:solidFill>
            </a:endParaRPr>
          </a:p>
          <a:p>
            <a:pPr indent="-88900" lvl="5" marL="2286000" algn="l">
              <a:spcBef>
                <a:spcPts val="0"/>
              </a:spcBef>
              <a:spcAft>
                <a:spcPts val="0"/>
              </a:spcAft>
              <a:buSzPts val="1400"/>
              <a:buChar char="■"/>
            </a:pPr>
            <a:r>
              <a:t/>
            </a:r>
            <a:endParaRPr sz="1800">
              <a:solidFill>
                <a:schemeClr val="dk1"/>
              </a:solidFill>
            </a:endParaRPr>
          </a:p>
          <a:p>
            <a:pPr indent="-88900" lvl="6" marL="2743200" algn="l">
              <a:spcBef>
                <a:spcPts val="0"/>
              </a:spcBef>
              <a:spcAft>
                <a:spcPts val="0"/>
              </a:spcAft>
              <a:buSzPts val="1400"/>
              <a:buChar char="●"/>
            </a:pPr>
            <a:r>
              <a:t/>
            </a:r>
            <a:endParaRPr sz="1800">
              <a:solidFill>
                <a:schemeClr val="dk1"/>
              </a:solidFill>
            </a:endParaRPr>
          </a:p>
          <a:p>
            <a:pPr indent="-88900" lvl="7" marL="3200400" algn="l">
              <a:spcBef>
                <a:spcPts val="0"/>
              </a:spcBef>
              <a:spcAft>
                <a:spcPts val="0"/>
              </a:spcAft>
              <a:buSzPts val="1400"/>
              <a:buChar char="○"/>
            </a:pPr>
            <a:r>
              <a:t/>
            </a:r>
            <a:endParaRPr sz="1800">
              <a:solidFill>
                <a:schemeClr val="dk1"/>
              </a:solidFill>
            </a:endParaRPr>
          </a:p>
          <a:p>
            <a:pPr indent="-88900" lvl="8" marL="365760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_OBJECTS_WITH_TEXT" type="twoTxTwoObj">
  <p:cSld name="TWO_OBJECTS_WITH_TEXT">
    <p:spTree>
      <p:nvGrpSpPr>
        <p:cNvPr id="42" name="Shape 42"/>
        <p:cNvGrpSpPr/>
        <p:nvPr/>
      </p:nvGrpSpPr>
      <p:grpSpPr>
        <a:xfrm>
          <a:off x="0" y="0"/>
          <a:ext cx="0" cy="0"/>
          <a:chOff x="0" y="0"/>
          <a:chExt cx="0" cy="0"/>
        </a:xfrm>
      </p:grpSpPr>
      <p:sp>
        <p:nvSpPr>
          <p:cNvPr id="43" name="Shape 43"/>
          <p:cNvSpPr txBox="1"/>
          <p:nvPr>
            <p:ph type="title"/>
          </p:nvPr>
        </p:nvSpPr>
        <p:spPr>
          <a:xfrm>
            <a:off x="2823028" y="274638"/>
            <a:ext cx="5863772" cy="995362"/>
          </a:xfrm>
          <a:prstGeom prst="rect">
            <a:avLst/>
          </a:prstGeom>
          <a:noFill/>
          <a:ln>
            <a:noFill/>
          </a:ln>
        </p:spPr>
        <p:txBody>
          <a:bodyPr anchorCtr="0" anchor="ctr" bIns="91425" lIns="91425" spcFirstLastPara="1" rIns="91425" wrap="square" tIns="91425"/>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4" name="Shape 44"/>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rtl="0">
              <a:spcBef>
                <a:spcPts val="640"/>
              </a:spcBef>
              <a:spcAft>
                <a:spcPts val="0"/>
              </a:spcAft>
              <a:buSzPts val="1400"/>
              <a:buFont typeface="Calibri"/>
              <a:buNone/>
              <a:defRPr b="1" sz="2400"/>
            </a:lvl1pPr>
            <a:lvl2pPr indent="-228600" lvl="1" marL="914400" rtl="0">
              <a:spcBef>
                <a:spcPts val="0"/>
              </a:spcBef>
              <a:spcAft>
                <a:spcPts val="0"/>
              </a:spcAft>
              <a:buSzPts val="1400"/>
              <a:buFont typeface="Calibri"/>
              <a:buNone/>
              <a:defRPr b="1" sz="2000"/>
            </a:lvl2pPr>
            <a:lvl3pPr indent="-228600" lvl="2" marL="1371600" rtl="0">
              <a:spcBef>
                <a:spcPts val="0"/>
              </a:spcBef>
              <a:spcAft>
                <a:spcPts val="0"/>
              </a:spcAft>
              <a:buSzPts val="1400"/>
              <a:buFont typeface="Calibri"/>
              <a:buNone/>
              <a:defRPr b="1" sz="1800"/>
            </a:lvl3pPr>
            <a:lvl4pPr indent="-228600" lvl="3" marL="1828800" rtl="0">
              <a:spcBef>
                <a:spcPts val="0"/>
              </a:spcBef>
              <a:spcAft>
                <a:spcPts val="0"/>
              </a:spcAft>
              <a:buSzPts val="1400"/>
              <a:buFont typeface="Calibri"/>
              <a:buNone/>
              <a:defRPr b="1" sz="1600"/>
            </a:lvl4pPr>
            <a:lvl5pPr indent="-228600" lvl="4" marL="2286000" rtl="0">
              <a:spcBef>
                <a:spcPts val="0"/>
              </a:spcBef>
              <a:spcAft>
                <a:spcPts val="0"/>
              </a:spcAft>
              <a:buSzPts val="1400"/>
              <a:buFont typeface="Calibri"/>
              <a:buNone/>
              <a:defRPr b="1" sz="1600"/>
            </a:lvl5pPr>
            <a:lvl6pPr indent="-228600" lvl="5" marL="2743200" rtl="0">
              <a:spcBef>
                <a:spcPts val="0"/>
              </a:spcBef>
              <a:spcAft>
                <a:spcPts val="0"/>
              </a:spcAft>
              <a:buSzPts val="1400"/>
              <a:buFont typeface="Calibri"/>
              <a:buNone/>
              <a:defRPr b="1" sz="1600"/>
            </a:lvl6pPr>
            <a:lvl7pPr indent="-228600" lvl="6" marL="3200400" rtl="0">
              <a:spcBef>
                <a:spcPts val="0"/>
              </a:spcBef>
              <a:spcAft>
                <a:spcPts val="0"/>
              </a:spcAft>
              <a:buSzPts val="1400"/>
              <a:buFont typeface="Calibri"/>
              <a:buNone/>
              <a:defRPr b="1" sz="1600"/>
            </a:lvl7pPr>
            <a:lvl8pPr indent="-228600" lvl="7" marL="3657600" rtl="0">
              <a:spcBef>
                <a:spcPts val="0"/>
              </a:spcBef>
              <a:spcAft>
                <a:spcPts val="0"/>
              </a:spcAft>
              <a:buSzPts val="1400"/>
              <a:buFont typeface="Calibri"/>
              <a:buNone/>
              <a:defRPr b="1" sz="1600"/>
            </a:lvl8pPr>
            <a:lvl9pPr indent="-228600" lvl="8" marL="4114800" rtl="0">
              <a:spcBef>
                <a:spcPts val="0"/>
              </a:spcBef>
              <a:spcAft>
                <a:spcPts val="0"/>
              </a:spcAft>
              <a:buSzPts val="1400"/>
              <a:buFont typeface="Calibri"/>
              <a:buNone/>
              <a:defRPr b="1" sz="1600"/>
            </a:lvl9pPr>
          </a:lstStyle>
          <a:p/>
        </p:txBody>
      </p:sp>
      <p:sp>
        <p:nvSpPr>
          <p:cNvPr id="45" name="Shape 45"/>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17500" lvl="0" marL="457200" rtl="0">
              <a:spcBef>
                <a:spcPts val="640"/>
              </a:spcBef>
              <a:spcAft>
                <a:spcPts val="0"/>
              </a:spcAft>
              <a:buSzPts val="1400"/>
              <a:buChar char="●"/>
              <a:defRPr sz="2400"/>
            </a:lvl1pPr>
            <a:lvl2pPr indent="-317500" lvl="1" marL="914400" rtl="0">
              <a:spcBef>
                <a:spcPts val="0"/>
              </a:spcBef>
              <a:spcAft>
                <a:spcPts val="0"/>
              </a:spcAft>
              <a:buSzPts val="1400"/>
              <a:buChar char="●"/>
              <a:defRPr sz="2000"/>
            </a:lvl2pPr>
            <a:lvl3pPr indent="-317500" lvl="2" marL="1371600" rtl="0">
              <a:spcBef>
                <a:spcPts val="0"/>
              </a:spcBef>
              <a:spcAft>
                <a:spcPts val="0"/>
              </a:spcAft>
              <a:buSzPts val="1400"/>
              <a:buChar char="●"/>
              <a:defRPr sz="1800"/>
            </a:lvl3pPr>
            <a:lvl4pPr indent="-317500" lvl="3" marL="1828800" rtl="0">
              <a:spcBef>
                <a:spcPts val="0"/>
              </a:spcBef>
              <a:spcAft>
                <a:spcPts val="0"/>
              </a:spcAft>
              <a:buSzPts val="1400"/>
              <a:buChar char="●"/>
              <a:defRPr sz="1600"/>
            </a:lvl4pPr>
            <a:lvl5pPr indent="-317500" lvl="4" marL="2286000" rtl="0">
              <a:spcBef>
                <a:spcPts val="0"/>
              </a:spcBef>
              <a:spcAft>
                <a:spcPts val="0"/>
              </a:spcAft>
              <a:buSzPts val="1400"/>
              <a:buChar char="●"/>
              <a:defRPr sz="1600"/>
            </a:lvl5pPr>
            <a:lvl6pPr indent="-317500" lvl="5" marL="2743200" rtl="0">
              <a:spcBef>
                <a:spcPts val="0"/>
              </a:spcBef>
              <a:spcAft>
                <a:spcPts val="0"/>
              </a:spcAft>
              <a:buSzPts val="1400"/>
              <a:buChar char="●"/>
              <a:defRPr sz="1600"/>
            </a:lvl6pPr>
            <a:lvl7pPr indent="-317500" lvl="6" marL="3200400" rtl="0">
              <a:spcBef>
                <a:spcPts val="0"/>
              </a:spcBef>
              <a:spcAft>
                <a:spcPts val="0"/>
              </a:spcAft>
              <a:buSzPts val="1400"/>
              <a:buChar char="●"/>
              <a:defRPr sz="1600"/>
            </a:lvl7pPr>
            <a:lvl8pPr indent="-317500" lvl="7" marL="3657600" rtl="0">
              <a:spcBef>
                <a:spcPts val="0"/>
              </a:spcBef>
              <a:spcAft>
                <a:spcPts val="0"/>
              </a:spcAft>
              <a:buSzPts val="1400"/>
              <a:buChar char="●"/>
              <a:defRPr sz="1600"/>
            </a:lvl8pPr>
            <a:lvl9pPr indent="-317500" lvl="8" marL="4114800" rtl="0">
              <a:spcBef>
                <a:spcPts val="0"/>
              </a:spcBef>
              <a:spcAft>
                <a:spcPts val="0"/>
              </a:spcAft>
              <a:buSzPts val="1400"/>
              <a:buChar char="●"/>
              <a:defRPr sz="1600"/>
            </a:lvl9pPr>
          </a:lstStyle>
          <a:p/>
        </p:txBody>
      </p:sp>
      <p:sp>
        <p:nvSpPr>
          <p:cNvPr id="46" name="Shape 4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rtl="0">
              <a:spcBef>
                <a:spcPts val="640"/>
              </a:spcBef>
              <a:spcAft>
                <a:spcPts val="0"/>
              </a:spcAft>
              <a:buSzPts val="1400"/>
              <a:buFont typeface="Calibri"/>
              <a:buNone/>
              <a:defRPr b="1" sz="2400"/>
            </a:lvl1pPr>
            <a:lvl2pPr indent="-228600" lvl="1" marL="914400" rtl="0">
              <a:spcBef>
                <a:spcPts val="0"/>
              </a:spcBef>
              <a:spcAft>
                <a:spcPts val="0"/>
              </a:spcAft>
              <a:buSzPts val="1400"/>
              <a:buFont typeface="Calibri"/>
              <a:buNone/>
              <a:defRPr b="1" sz="2000"/>
            </a:lvl2pPr>
            <a:lvl3pPr indent="-228600" lvl="2" marL="1371600" rtl="0">
              <a:spcBef>
                <a:spcPts val="0"/>
              </a:spcBef>
              <a:spcAft>
                <a:spcPts val="0"/>
              </a:spcAft>
              <a:buSzPts val="1400"/>
              <a:buFont typeface="Calibri"/>
              <a:buNone/>
              <a:defRPr b="1" sz="1800"/>
            </a:lvl3pPr>
            <a:lvl4pPr indent="-228600" lvl="3" marL="1828800" rtl="0">
              <a:spcBef>
                <a:spcPts val="0"/>
              </a:spcBef>
              <a:spcAft>
                <a:spcPts val="0"/>
              </a:spcAft>
              <a:buSzPts val="1400"/>
              <a:buFont typeface="Calibri"/>
              <a:buNone/>
              <a:defRPr b="1" sz="1600"/>
            </a:lvl4pPr>
            <a:lvl5pPr indent="-228600" lvl="4" marL="2286000" rtl="0">
              <a:spcBef>
                <a:spcPts val="0"/>
              </a:spcBef>
              <a:spcAft>
                <a:spcPts val="0"/>
              </a:spcAft>
              <a:buSzPts val="1400"/>
              <a:buFont typeface="Calibri"/>
              <a:buNone/>
              <a:defRPr b="1" sz="1600"/>
            </a:lvl5pPr>
            <a:lvl6pPr indent="-228600" lvl="5" marL="2743200" rtl="0">
              <a:spcBef>
                <a:spcPts val="0"/>
              </a:spcBef>
              <a:spcAft>
                <a:spcPts val="0"/>
              </a:spcAft>
              <a:buSzPts val="1400"/>
              <a:buFont typeface="Calibri"/>
              <a:buNone/>
              <a:defRPr b="1" sz="1600"/>
            </a:lvl6pPr>
            <a:lvl7pPr indent="-228600" lvl="6" marL="3200400" rtl="0">
              <a:spcBef>
                <a:spcPts val="0"/>
              </a:spcBef>
              <a:spcAft>
                <a:spcPts val="0"/>
              </a:spcAft>
              <a:buSzPts val="1400"/>
              <a:buFont typeface="Calibri"/>
              <a:buNone/>
              <a:defRPr b="1" sz="1600"/>
            </a:lvl7pPr>
            <a:lvl8pPr indent="-228600" lvl="7" marL="3657600" rtl="0">
              <a:spcBef>
                <a:spcPts val="0"/>
              </a:spcBef>
              <a:spcAft>
                <a:spcPts val="0"/>
              </a:spcAft>
              <a:buSzPts val="1400"/>
              <a:buFont typeface="Calibri"/>
              <a:buNone/>
              <a:defRPr b="1" sz="1600"/>
            </a:lvl8pPr>
            <a:lvl9pPr indent="-228600" lvl="8" marL="4114800" rtl="0">
              <a:spcBef>
                <a:spcPts val="0"/>
              </a:spcBef>
              <a:spcAft>
                <a:spcPts val="0"/>
              </a:spcAft>
              <a:buSzPts val="1400"/>
              <a:buFont typeface="Calibri"/>
              <a:buNone/>
              <a:defRPr b="1" sz="1600"/>
            </a:lvl9pPr>
          </a:lstStyle>
          <a:p/>
        </p:txBody>
      </p:sp>
      <p:sp>
        <p:nvSpPr>
          <p:cNvPr id="47" name="Shape 47"/>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17500" lvl="0" marL="457200" rtl="0">
              <a:spcBef>
                <a:spcPts val="640"/>
              </a:spcBef>
              <a:spcAft>
                <a:spcPts val="0"/>
              </a:spcAft>
              <a:buSzPts val="1400"/>
              <a:buChar char="●"/>
              <a:defRPr sz="2400"/>
            </a:lvl1pPr>
            <a:lvl2pPr indent="-317500" lvl="1" marL="914400" rtl="0">
              <a:spcBef>
                <a:spcPts val="0"/>
              </a:spcBef>
              <a:spcAft>
                <a:spcPts val="0"/>
              </a:spcAft>
              <a:buSzPts val="1400"/>
              <a:buChar char="●"/>
              <a:defRPr sz="2000"/>
            </a:lvl2pPr>
            <a:lvl3pPr indent="-317500" lvl="2" marL="1371600" rtl="0">
              <a:spcBef>
                <a:spcPts val="0"/>
              </a:spcBef>
              <a:spcAft>
                <a:spcPts val="0"/>
              </a:spcAft>
              <a:buSzPts val="1400"/>
              <a:buChar char="●"/>
              <a:defRPr sz="1800"/>
            </a:lvl3pPr>
            <a:lvl4pPr indent="-317500" lvl="3" marL="1828800" rtl="0">
              <a:spcBef>
                <a:spcPts val="0"/>
              </a:spcBef>
              <a:spcAft>
                <a:spcPts val="0"/>
              </a:spcAft>
              <a:buSzPts val="1400"/>
              <a:buChar char="●"/>
              <a:defRPr sz="1600"/>
            </a:lvl4pPr>
            <a:lvl5pPr indent="-317500" lvl="4" marL="2286000" rtl="0">
              <a:spcBef>
                <a:spcPts val="0"/>
              </a:spcBef>
              <a:spcAft>
                <a:spcPts val="0"/>
              </a:spcAft>
              <a:buSzPts val="1400"/>
              <a:buChar char="●"/>
              <a:defRPr sz="1600"/>
            </a:lvl5pPr>
            <a:lvl6pPr indent="-317500" lvl="5" marL="2743200" rtl="0">
              <a:spcBef>
                <a:spcPts val="0"/>
              </a:spcBef>
              <a:spcAft>
                <a:spcPts val="0"/>
              </a:spcAft>
              <a:buSzPts val="1400"/>
              <a:buChar char="●"/>
              <a:defRPr sz="1600"/>
            </a:lvl6pPr>
            <a:lvl7pPr indent="-317500" lvl="6" marL="3200400" rtl="0">
              <a:spcBef>
                <a:spcPts val="0"/>
              </a:spcBef>
              <a:spcAft>
                <a:spcPts val="0"/>
              </a:spcAft>
              <a:buSzPts val="1400"/>
              <a:buChar char="●"/>
              <a:defRPr sz="1600"/>
            </a:lvl7pPr>
            <a:lvl8pPr indent="-317500" lvl="7" marL="3657600" rtl="0">
              <a:spcBef>
                <a:spcPts val="0"/>
              </a:spcBef>
              <a:spcAft>
                <a:spcPts val="0"/>
              </a:spcAft>
              <a:buSzPts val="1400"/>
              <a:buChar char="●"/>
              <a:defRPr sz="1600"/>
            </a:lvl8pPr>
            <a:lvl9pPr indent="-317500" lvl="8" marL="4114800" rtl="0">
              <a:spcBef>
                <a:spcPts val="0"/>
              </a:spcBef>
              <a:spcAft>
                <a:spcPts val="0"/>
              </a:spcAft>
              <a:buSzPts val="1400"/>
              <a:buChar char="●"/>
              <a:defRPr sz="1600"/>
            </a:lvl9pPr>
          </a:lstStyle>
          <a:p/>
        </p:txBody>
      </p:sp>
      <p:sp>
        <p:nvSpPr>
          <p:cNvPr id="48" name="Shape 4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50" name="Shape 50"/>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888888"/>
                </a:solidFill>
                <a:latin typeface="Calibri"/>
                <a:ea typeface="Calibri"/>
                <a:cs typeface="Calibri"/>
                <a:sym typeface="Calibri"/>
              </a:defRPr>
            </a:lvl1pPr>
            <a:lvl2pPr indent="0" lvl="1" marL="0" marR="0" rtl="0" algn="r">
              <a:buNone/>
              <a:defRPr b="0" i="0" sz="1200" u="none" cap="none" strike="noStrike">
                <a:solidFill>
                  <a:srgbClr val="888888"/>
                </a:solidFill>
                <a:latin typeface="Calibri"/>
                <a:ea typeface="Calibri"/>
                <a:cs typeface="Calibri"/>
                <a:sym typeface="Calibri"/>
              </a:defRPr>
            </a:lvl2pPr>
            <a:lvl3pPr indent="0" lvl="2" marL="0" marR="0" rtl="0" algn="r">
              <a:buNone/>
              <a:defRPr b="0" i="0" sz="1200" u="none" cap="none" strike="noStrike">
                <a:solidFill>
                  <a:srgbClr val="888888"/>
                </a:solidFill>
                <a:latin typeface="Calibri"/>
                <a:ea typeface="Calibri"/>
                <a:cs typeface="Calibri"/>
                <a:sym typeface="Calibri"/>
              </a:defRPr>
            </a:lvl3pPr>
            <a:lvl4pPr indent="0" lvl="3" marL="0" marR="0" rtl="0" algn="r">
              <a:buNone/>
              <a:defRPr b="0" i="0" sz="1200" u="none" cap="none" strike="noStrike">
                <a:solidFill>
                  <a:srgbClr val="888888"/>
                </a:solidFill>
                <a:latin typeface="Calibri"/>
                <a:ea typeface="Calibri"/>
                <a:cs typeface="Calibri"/>
                <a:sym typeface="Calibri"/>
              </a:defRPr>
            </a:lvl4pPr>
            <a:lvl5pPr indent="0" lvl="4" marL="0" marR="0" rtl="0" algn="r">
              <a:buNone/>
              <a:defRPr b="0" i="0" sz="1200" u="none" cap="none" strike="noStrike">
                <a:solidFill>
                  <a:srgbClr val="888888"/>
                </a:solidFill>
                <a:latin typeface="Calibri"/>
                <a:ea typeface="Calibri"/>
                <a:cs typeface="Calibri"/>
                <a:sym typeface="Calibri"/>
              </a:defRPr>
            </a:lvl5pPr>
            <a:lvl6pPr indent="0" lvl="5" marL="0" marR="0" rtl="0" algn="r">
              <a:buNone/>
              <a:defRPr b="0" i="0" sz="1200" u="none" cap="none" strike="noStrike">
                <a:solidFill>
                  <a:srgbClr val="888888"/>
                </a:solidFill>
                <a:latin typeface="Calibri"/>
                <a:ea typeface="Calibri"/>
                <a:cs typeface="Calibri"/>
                <a:sym typeface="Calibri"/>
              </a:defRPr>
            </a:lvl6pPr>
            <a:lvl7pPr indent="0" lvl="6" marL="0" marR="0" rtl="0" algn="r">
              <a:buNone/>
              <a:defRPr b="0" i="0" sz="1200" u="none" cap="none" strike="noStrike">
                <a:solidFill>
                  <a:srgbClr val="888888"/>
                </a:solidFill>
                <a:latin typeface="Calibri"/>
                <a:ea typeface="Calibri"/>
                <a:cs typeface="Calibri"/>
                <a:sym typeface="Calibri"/>
              </a:defRPr>
            </a:lvl7pPr>
            <a:lvl8pPr indent="0" lvl="7" marL="0" marR="0" rtl="0" algn="r">
              <a:buNone/>
              <a:defRPr b="0" i="0" sz="1200" u="none" cap="none" strike="noStrike">
                <a:solidFill>
                  <a:srgbClr val="888888"/>
                </a:solidFill>
                <a:latin typeface="Calibri"/>
                <a:ea typeface="Calibri"/>
                <a:cs typeface="Calibri"/>
                <a:sym typeface="Calibri"/>
              </a:defRPr>
            </a:lvl8pPr>
            <a:lvl9pPr indent="0" lvl="8" marL="0" marR="0" rtl="0" algn="r">
              <a:buNone/>
              <a:defRPr b="0" i="0" sz="1200" u="none" cap="none" strike="noStrike">
                <a:solidFill>
                  <a:srgbClr val="888888"/>
                </a:solidFill>
                <a:latin typeface="Calibri"/>
                <a:ea typeface="Calibri"/>
                <a:cs typeface="Calibri"/>
                <a:sym typeface="Calibri"/>
              </a:defRPr>
            </a:lvl9pPr>
          </a:lstStyle>
          <a:p>
            <a:pPr indent="-88900" lvl="0" marL="0">
              <a:spcBef>
                <a:spcPts val="0"/>
              </a:spcBef>
              <a:spcAft>
                <a:spcPts val="0"/>
              </a:spcAft>
              <a:buSzPts val="1400"/>
              <a:buChar char="●"/>
            </a:pPr>
            <a:r>
              <a:t/>
            </a:r>
            <a:endParaRPr/>
          </a:p>
          <a:p>
            <a:pPr indent="-88900" lvl="1" marL="457200" algn="l">
              <a:spcBef>
                <a:spcPts val="0"/>
              </a:spcBef>
              <a:spcAft>
                <a:spcPts val="0"/>
              </a:spcAft>
              <a:buSzPts val="1400"/>
              <a:buChar char="○"/>
            </a:pPr>
            <a:r>
              <a:t/>
            </a:r>
            <a:endParaRPr sz="1800">
              <a:solidFill>
                <a:schemeClr val="dk1"/>
              </a:solidFill>
            </a:endParaRPr>
          </a:p>
          <a:p>
            <a:pPr indent="-88900" lvl="2" marL="914400" algn="l">
              <a:spcBef>
                <a:spcPts val="0"/>
              </a:spcBef>
              <a:spcAft>
                <a:spcPts val="0"/>
              </a:spcAft>
              <a:buSzPts val="1400"/>
              <a:buChar char="■"/>
            </a:pPr>
            <a:r>
              <a:t/>
            </a:r>
            <a:endParaRPr sz="1800">
              <a:solidFill>
                <a:schemeClr val="dk1"/>
              </a:solidFill>
            </a:endParaRPr>
          </a:p>
          <a:p>
            <a:pPr indent="-88900" lvl="3" marL="1371600" algn="l">
              <a:spcBef>
                <a:spcPts val="0"/>
              </a:spcBef>
              <a:spcAft>
                <a:spcPts val="0"/>
              </a:spcAft>
              <a:buSzPts val="1400"/>
              <a:buChar char="●"/>
            </a:pPr>
            <a:r>
              <a:t/>
            </a:r>
            <a:endParaRPr sz="1800">
              <a:solidFill>
                <a:schemeClr val="dk1"/>
              </a:solidFill>
            </a:endParaRPr>
          </a:p>
          <a:p>
            <a:pPr indent="-88900" lvl="4" marL="1828800" algn="l">
              <a:spcBef>
                <a:spcPts val="0"/>
              </a:spcBef>
              <a:spcAft>
                <a:spcPts val="0"/>
              </a:spcAft>
              <a:buSzPts val="1400"/>
              <a:buChar char="○"/>
            </a:pPr>
            <a:r>
              <a:t/>
            </a:r>
            <a:endParaRPr sz="1800">
              <a:solidFill>
                <a:schemeClr val="dk1"/>
              </a:solidFill>
            </a:endParaRPr>
          </a:p>
          <a:p>
            <a:pPr indent="-88900" lvl="5" marL="2286000" algn="l">
              <a:spcBef>
                <a:spcPts val="0"/>
              </a:spcBef>
              <a:spcAft>
                <a:spcPts val="0"/>
              </a:spcAft>
              <a:buSzPts val="1400"/>
              <a:buChar char="■"/>
            </a:pPr>
            <a:r>
              <a:t/>
            </a:r>
            <a:endParaRPr sz="1800">
              <a:solidFill>
                <a:schemeClr val="dk1"/>
              </a:solidFill>
            </a:endParaRPr>
          </a:p>
          <a:p>
            <a:pPr indent="-88900" lvl="6" marL="2743200" algn="l">
              <a:spcBef>
                <a:spcPts val="0"/>
              </a:spcBef>
              <a:spcAft>
                <a:spcPts val="0"/>
              </a:spcAft>
              <a:buSzPts val="1400"/>
              <a:buChar char="●"/>
            </a:pPr>
            <a:r>
              <a:t/>
            </a:r>
            <a:endParaRPr sz="1800">
              <a:solidFill>
                <a:schemeClr val="dk1"/>
              </a:solidFill>
            </a:endParaRPr>
          </a:p>
          <a:p>
            <a:pPr indent="-88900" lvl="7" marL="3200400" algn="l">
              <a:spcBef>
                <a:spcPts val="0"/>
              </a:spcBef>
              <a:spcAft>
                <a:spcPts val="0"/>
              </a:spcAft>
              <a:buSzPts val="1400"/>
              <a:buChar char="○"/>
            </a:pPr>
            <a:r>
              <a:t/>
            </a:r>
            <a:endParaRPr sz="1800">
              <a:solidFill>
                <a:schemeClr val="dk1"/>
              </a:solidFill>
            </a:endParaRPr>
          </a:p>
          <a:p>
            <a:pPr indent="-88900" lvl="8" marL="365760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1" name="Shape 51"/>
        <p:cNvGrpSpPr/>
        <p:nvPr/>
      </p:nvGrpSpPr>
      <p:grpSpPr>
        <a:xfrm>
          <a:off x="0" y="0"/>
          <a:ext cx="0" cy="0"/>
          <a:chOff x="0" y="0"/>
          <a:chExt cx="0" cy="0"/>
        </a:xfrm>
      </p:grpSpPr>
      <p:sp>
        <p:nvSpPr>
          <p:cNvPr id="52" name="Shape 52"/>
          <p:cNvSpPr txBox="1"/>
          <p:nvPr>
            <p:ph type="title"/>
          </p:nvPr>
        </p:nvSpPr>
        <p:spPr>
          <a:xfrm>
            <a:off x="2823028" y="274638"/>
            <a:ext cx="5863772" cy="995362"/>
          </a:xfrm>
          <a:prstGeom prst="rect">
            <a:avLst/>
          </a:prstGeom>
          <a:noFill/>
          <a:ln>
            <a:noFill/>
          </a:ln>
        </p:spPr>
        <p:txBody>
          <a:bodyPr anchorCtr="0" anchor="ctr" bIns="91425" lIns="91425" spcFirstLastPara="1" rIns="91425" wrap="square" tIns="91425"/>
          <a:lstStyle>
            <a:lvl1pPr lvl="0" rtl="0" algn="ctr">
              <a:spcBef>
                <a:spcPts val="0"/>
              </a:spcBef>
              <a:spcAft>
                <a:spcPts val="0"/>
              </a:spcAft>
              <a:buClr>
                <a:schemeClr val="dk1"/>
              </a:buClr>
              <a:buSzPts val="14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3" name="Shape 5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55" name="Shape 55"/>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888888"/>
                </a:solidFill>
                <a:latin typeface="Calibri"/>
                <a:ea typeface="Calibri"/>
                <a:cs typeface="Calibri"/>
                <a:sym typeface="Calibri"/>
              </a:defRPr>
            </a:lvl1pPr>
            <a:lvl2pPr indent="0" lvl="1" marL="0" marR="0" rtl="0" algn="r">
              <a:buNone/>
              <a:defRPr b="0" i="0" sz="1200" u="none" cap="none" strike="noStrike">
                <a:solidFill>
                  <a:srgbClr val="888888"/>
                </a:solidFill>
                <a:latin typeface="Calibri"/>
                <a:ea typeface="Calibri"/>
                <a:cs typeface="Calibri"/>
                <a:sym typeface="Calibri"/>
              </a:defRPr>
            </a:lvl2pPr>
            <a:lvl3pPr indent="0" lvl="2" marL="0" marR="0" rtl="0" algn="r">
              <a:buNone/>
              <a:defRPr b="0" i="0" sz="1200" u="none" cap="none" strike="noStrike">
                <a:solidFill>
                  <a:srgbClr val="888888"/>
                </a:solidFill>
                <a:latin typeface="Calibri"/>
                <a:ea typeface="Calibri"/>
                <a:cs typeface="Calibri"/>
                <a:sym typeface="Calibri"/>
              </a:defRPr>
            </a:lvl3pPr>
            <a:lvl4pPr indent="0" lvl="3" marL="0" marR="0" rtl="0" algn="r">
              <a:buNone/>
              <a:defRPr b="0" i="0" sz="1200" u="none" cap="none" strike="noStrike">
                <a:solidFill>
                  <a:srgbClr val="888888"/>
                </a:solidFill>
                <a:latin typeface="Calibri"/>
                <a:ea typeface="Calibri"/>
                <a:cs typeface="Calibri"/>
                <a:sym typeface="Calibri"/>
              </a:defRPr>
            </a:lvl4pPr>
            <a:lvl5pPr indent="0" lvl="4" marL="0" marR="0" rtl="0" algn="r">
              <a:buNone/>
              <a:defRPr b="0" i="0" sz="1200" u="none" cap="none" strike="noStrike">
                <a:solidFill>
                  <a:srgbClr val="888888"/>
                </a:solidFill>
                <a:latin typeface="Calibri"/>
                <a:ea typeface="Calibri"/>
                <a:cs typeface="Calibri"/>
                <a:sym typeface="Calibri"/>
              </a:defRPr>
            </a:lvl5pPr>
            <a:lvl6pPr indent="0" lvl="5" marL="0" marR="0" rtl="0" algn="r">
              <a:buNone/>
              <a:defRPr b="0" i="0" sz="1200" u="none" cap="none" strike="noStrike">
                <a:solidFill>
                  <a:srgbClr val="888888"/>
                </a:solidFill>
                <a:latin typeface="Calibri"/>
                <a:ea typeface="Calibri"/>
                <a:cs typeface="Calibri"/>
                <a:sym typeface="Calibri"/>
              </a:defRPr>
            </a:lvl6pPr>
            <a:lvl7pPr indent="0" lvl="6" marL="0" marR="0" rtl="0" algn="r">
              <a:buNone/>
              <a:defRPr b="0" i="0" sz="1200" u="none" cap="none" strike="noStrike">
                <a:solidFill>
                  <a:srgbClr val="888888"/>
                </a:solidFill>
                <a:latin typeface="Calibri"/>
                <a:ea typeface="Calibri"/>
                <a:cs typeface="Calibri"/>
                <a:sym typeface="Calibri"/>
              </a:defRPr>
            </a:lvl7pPr>
            <a:lvl8pPr indent="0" lvl="7" marL="0" marR="0" rtl="0" algn="r">
              <a:buNone/>
              <a:defRPr b="0" i="0" sz="1200" u="none" cap="none" strike="noStrike">
                <a:solidFill>
                  <a:srgbClr val="888888"/>
                </a:solidFill>
                <a:latin typeface="Calibri"/>
                <a:ea typeface="Calibri"/>
                <a:cs typeface="Calibri"/>
                <a:sym typeface="Calibri"/>
              </a:defRPr>
            </a:lvl8pPr>
            <a:lvl9pPr indent="0" lvl="8" marL="0" marR="0" rtl="0" algn="r">
              <a:buNone/>
              <a:defRPr b="0" i="0" sz="1200" u="none" cap="none" strike="noStrike">
                <a:solidFill>
                  <a:srgbClr val="888888"/>
                </a:solidFill>
                <a:latin typeface="Calibri"/>
                <a:ea typeface="Calibri"/>
                <a:cs typeface="Calibri"/>
                <a:sym typeface="Calibri"/>
              </a:defRPr>
            </a:lvl9pPr>
          </a:lstStyle>
          <a:p>
            <a:pPr indent="-88900" lvl="0" marL="0">
              <a:spcBef>
                <a:spcPts val="0"/>
              </a:spcBef>
              <a:spcAft>
                <a:spcPts val="0"/>
              </a:spcAft>
              <a:buSzPts val="1400"/>
              <a:buChar char="●"/>
            </a:pPr>
            <a:r>
              <a:t/>
            </a:r>
            <a:endParaRPr/>
          </a:p>
          <a:p>
            <a:pPr indent="-88900" lvl="1" marL="457200" algn="l">
              <a:spcBef>
                <a:spcPts val="0"/>
              </a:spcBef>
              <a:spcAft>
                <a:spcPts val="0"/>
              </a:spcAft>
              <a:buSzPts val="1400"/>
              <a:buChar char="○"/>
            </a:pPr>
            <a:r>
              <a:t/>
            </a:r>
            <a:endParaRPr sz="1800">
              <a:solidFill>
                <a:schemeClr val="dk1"/>
              </a:solidFill>
            </a:endParaRPr>
          </a:p>
          <a:p>
            <a:pPr indent="-88900" lvl="2" marL="914400" algn="l">
              <a:spcBef>
                <a:spcPts val="0"/>
              </a:spcBef>
              <a:spcAft>
                <a:spcPts val="0"/>
              </a:spcAft>
              <a:buSzPts val="1400"/>
              <a:buChar char="■"/>
            </a:pPr>
            <a:r>
              <a:t/>
            </a:r>
            <a:endParaRPr sz="1800">
              <a:solidFill>
                <a:schemeClr val="dk1"/>
              </a:solidFill>
            </a:endParaRPr>
          </a:p>
          <a:p>
            <a:pPr indent="-88900" lvl="3" marL="1371600" algn="l">
              <a:spcBef>
                <a:spcPts val="0"/>
              </a:spcBef>
              <a:spcAft>
                <a:spcPts val="0"/>
              </a:spcAft>
              <a:buSzPts val="1400"/>
              <a:buChar char="●"/>
            </a:pPr>
            <a:r>
              <a:t/>
            </a:r>
            <a:endParaRPr sz="1800">
              <a:solidFill>
                <a:schemeClr val="dk1"/>
              </a:solidFill>
            </a:endParaRPr>
          </a:p>
          <a:p>
            <a:pPr indent="-88900" lvl="4" marL="1828800" algn="l">
              <a:spcBef>
                <a:spcPts val="0"/>
              </a:spcBef>
              <a:spcAft>
                <a:spcPts val="0"/>
              </a:spcAft>
              <a:buSzPts val="1400"/>
              <a:buChar char="○"/>
            </a:pPr>
            <a:r>
              <a:t/>
            </a:r>
            <a:endParaRPr sz="1800">
              <a:solidFill>
                <a:schemeClr val="dk1"/>
              </a:solidFill>
            </a:endParaRPr>
          </a:p>
          <a:p>
            <a:pPr indent="-88900" lvl="5" marL="2286000" algn="l">
              <a:spcBef>
                <a:spcPts val="0"/>
              </a:spcBef>
              <a:spcAft>
                <a:spcPts val="0"/>
              </a:spcAft>
              <a:buSzPts val="1400"/>
              <a:buChar char="■"/>
            </a:pPr>
            <a:r>
              <a:t/>
            </a:r>
            <a:endParaRPr sz="1800">
              <a:solidFill>
                <a:schemeClr val="dk1"/>
              </a:solidFill>
            </a:endParaRPr>
          </a:p>
          <a:p>
            <a:pPr indent="-88900" lvl="6" marL="2743200" algn="l">
              <a:spcBef>
                <a:spcPts val="0"/>
              </a:spcBef>
              <a:spcAft>
                <a:spcPts val="0"/>
              </a:spcAft>
              <a:buSzPts val="1400"/>
              <a:buChar char="●"/>
            </a:pPr>
            <a:r>
              <a:t/>
            </a:r>
            <a:endParaRPr sz="1800">
              <a:solidFill>
                <a:schemeClr val="dk1"/>
              </a:solidFill>
            </a:endParaRPr>
          </a:p>
          <a:p>
            <a:pPr indent="-88900" lvl="7" marL="3200400" algn="l">
              <a:spcBef>
                <a:spcPts val="0"/>
              </a:spcBef>
              <a:spcAft>
                <a:spcPts val="0"/>
              </a:spcAft>
              <a:buSzPts val="1400"/>
              <a:buChar char="○"/>
            </a:pPr>
            <a:r>
              <a:t/>
            </a:r>
            <a:endParaRPr sz="1800">
              <a:solidFill>
                <a:schemeClr val="dk1"/>
              </a:solidFill>
            </a:endParaRPr>
          </a:p>
          <a:p>
            <a:pPr indent="-88900" lvl="8" marL="365760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Shape 5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58" name="Shape 5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888888"/>
                </a:solidFill>
                <a:latin typeface="Calibri"/>
                <a:ea typeface="Calibri"/>
                <a:cs typeface="Calibri"/>
                <a:sym typeface="Calibri"/>
              </a:defRPr>
            </a:lvl1pPr>
            <a:lvl2pPr indent="0" lvl="1" marL="0" marR="0" rtl="0" algn="r">
              <a:buNone/>
              <a:defRPr b="0" i="0" sz="1200" u="none" cap="none" strike="noStrike">
                <a:solidFill>
                  <a:srgbClr val="888888"/>
                </a:solidFill>
                <a:latin typeface="Calibri"/>
                <a:ea typeface="Calibri"/>
                <a:cs typeface="Calibri"/>
                <a:sym typeface="Calibri"/>
              </a:defRPr>
            </a:lvl2pPr>
            <a:lvl3pPr indent="0" lvl="2" marL="0" marR="0" rtl="0" algn="r">
              <a:buNone/>
              <a:defRPr b="0" i="0" sz="1200" u="none" cap="none" strike="noStrike">
                <a:solidFill>
                  <a:srgbClr val="888888"/>
                </a:solidFill>
                <a:latin typeface="Calibri"/>
                <a:ea typeface="Calibri"/>
                <a:cs typeface="Calibri"/>
                <a:sym typeface="Calibri"/>
              </a:defRPr>
            </a:lvl3pPr>
            <a:lvl4pPr indent="0" lvl="3" marL="0" marR="0" rtl="0" algn="r">
              <a:buNone/>
              <a:defRPr b="0" i="0" sz="1200" u="none" cap="none" strike="noStrike">
                <a:solidFill>
                  <a:srgbClr val="888888"/>
                </a:solidFill>
                <a:latin typeface="Calibri"/>
                <a:ea typeface="Calibri"/>
                <a:cs typeface="Calibri"/>
                <a:sym typeface="Calibri"/>
              </a:defRPr>
            </a:lvl4pPr>
            <a:lvl5pPr indent="0" lvl="4" marL="0" marR="0" rtl="0" algn="r">
              <a:buNone/>
              <a:defRPr b="0" i="0" sz="1200" u="none" cap="none" strike="noStrike">
                <a:solidFill>
                  <a:srgbClr val="888888"/>
                </a:solidFill>
                <a:latin typeface="Calibri"/>
                <a:ea typeface="Calibri"/>
                <a:cs typeface="Calibri"/>
                <a:sym typeface="Calibri"/>
              </a:defRPr>
            </a:lvl5pPr>
            <a:lvl6pPr indent="0" lvl="5" marL="0" marR="0" rtl="0" algn="r">
              <a:buNone/>
              <a:defRPr b="0" i="0" sz="1200" u="none" cap="none" strike="noStrike">
                <a:solidFill>
                  <a:srgbClr val="888888"/>
                </a:solidFill>
                <a:latin typeface="Calibri"/>
                <a:ea typeface="Calibri"/>
                <a:cs typeface="Calibri"/>
                <a:sym typeface="Calibri"/>
              </a:defRPr>
            </a:lvl6pPr>
            <a:lvl7pPr indent="0" lvl="6" marL="0" marR="0" rtl="0" algn="r">
              <a:buNone/>
              <a:defRPr b="0" i="0" sz="1200" u="none" cap="none" strike="noStrike">
                <a:solidFill>
                  <a:srgbClr val="888888"/>
                </a:solidFill>
                <a:latin typeface="Calibri"/>
                <a:ea typeface="Calibri"/>
                <a:cs typeface="Calibri"/>
                <a:sym typeface="Calibri"/>
              </a:defRPr>
            </a:lvl7pPr>
            <a:lvl8pPr indent="0" lvl="7" marL="0" marR="0" rtl="0" algn="r">
              <a:buNone/>
              <a:defRPr b="0" i="0" sz="1200" u="none" cap="none" strike="noStrike">
                <a:solidFill>
                  <a:srgbClr val="888888"/>
                </a:solidFill>
                <a:latin typeface="Calibri"/>
                <a:ea typeface="Calibri"/>
                <a:cs typeface="Calibri"/>
                <a:sym typeface="Calibri"/>
              </a:defRPr>
            </a:lvl8pPr>
            <a:lvl9pPr indent="0" lvl="8" marL="0" marR="0" rtl="0" algn="r">
              <a:buNone/>
              <a:defRPr b="0" i="0" sz="1200" u="none" cap="none" strike="noStrike">
                <a:solidFill>
                  <a:srgbClr val="888888"/>
                </a:solidFill>
                <a:latin typeface="Calibri"/>
                <a:ea typeface="Calibri"/>
                <a:cs typeface="Calibri"/>
                <a:sym typeface="Calibri"/>
              </a:defRPr>
            </a:lvl9pPr>
          </a:lstStyle>
          <a:p>
            <a:pPr indent="-88900" lvl="0" marL="0">
              <a:spcBef>
                <a:spcPts val="0"/>
              </a:spcBef>
              <a:spcAft>
                <a:spcPts val="0"/>
              </a:spcAft>
              <a:buSzPts val="1400"/>
              <a:buChar char="●"/>
            </a:pPr>
            <a:r>
              <a:t/>
            </a:r>
            <a:endParaRPr/>
          </a:p>
          <a:p>
            <a:pPr indent="-88900" lvl="1" marL="457200" algn="l">
              <a:spcBef>
                <a:spcPts val="0"/>
              </a:spcBef>
              <a:spcAft>
                <a:spcPts val="0"/>
              </a:spcAft>
              <a:buSzPts val="1400"/>
              <a:buChar char="○"/>
            </a:pPr>
            <a:r>
              <a:t/>
            </a:r>
            <a:endParaRPr sz="1800">
              <a:solidFill>
                <a:schemeClr val="dk1"/>
              </a:solidFill>
            </a:endParaRPr>
          </a:p>
          <a:p>
            <a:pPr indent="-88900" lvl="2" marL="914400" algn="l">
              <a:spcBef>
                <a:spcPts val="0"/>
              </a:spcBef>
              <a:spcAft>
                <a:spcPts val="0"/>
              </a:spcAft>
              <a:buSzPts val="1400"/>
              <a:buChar char="■"/>
            </a:pPr>
            <a:r>
              <a:t/>
            </a:r>
            <a:endParaRPr sz="1800">
              <a:solidFill>
                <a:schemeClr val="dk1"/>
              </a:solidFill>
            </a:endParaRPr>
          </a:p>
          <a:p>
            <a:pPr indent="-88900" lvl="3" marL="1371600" algn="l">
              <a:spcBef>
                <a:spcPts val="0"/>
              </a:spcBef>
              <a:spcAft>
                <a:spcPts val="0"/>
              </a:spcAft>
              <a:buSzPts val="1400"/>
              <a:buChar char="●"/>
            </a:pPr>
            <a:r>
              <a:t/>
            </a:r>
            <a:endParaRPr sz="1800">
              <a:solidFill>
                <a:schemeClr val="dk1"/>
              </a:solidFill>
            </a:endParaRPr>
          </a:p>
          <a:p>
            <a:pPr indent="-88900" lvl="4" marL="1828800" algn="l">
              <a:spcBef>
                <a:spcPts val="0"/>
              </a:spcBef>
              <a:spcAft>
                <a:spcPts val="0"/>
              </a:spcAft>
              <a:buSzPts val="1400"/>
              <a:buChar char="○"/>
            </a:pPr>
            <a:r>
              <a:t/>
            </a:r>
            <a:endParaRPr sz="1800">
              <a:solidFill>
                <a:schemeClr val="dk1"/>
              </a:solidFill>
            </a:endParaRPr>
          </a:p>
          <a:p>
            <a:pPr indent="-88900" lvl="5" marL="2286000" algn="l">
              <a:spcBef>
                <a:spcPts val="0"/>
              </a:spcBef>
              <a:spcAft>
                <a:spcPts val="0"/>
              </a:spcAft>
              <a:buSzPts val="1400"/>
              <a:buChar char="■"/>
            </a:pPr>
            <a:r>
              <a:t/>
            </a:r>
            <a:endParaRPr sz="1800">
              <a:solidFill>
                <a:schemeClr val="dk1"/>
              </a:solidFill>
            </a:endParaRPr>
          </a:p>
          <a:p>
            <a:pPr indent="-88900" lvl="6" marL="2743200" algn="l">
              <a:spcBef>
                <a:spcPts val="0"/>
              </a:spcBef>
              <a:spcAft>
                <a:spcPts val="0"/>
              </a:spcAft>
              <a:buSzPts val="1400"/>
              <a:buChar char="●"/>
            </a:pPr>
            <a:r>
              <a:t/>
            </a:r>
            <a:endParaRPr sz="1800">
              <a:solidFill>
                <a:schemeClr val="dk1"/>
              </a:solidFill>
            </a:endParaRPr>
          </a:p>
          <a:p>
            <a:pPr indent="-88900" lvl="7" marL="3200400" algn="l">
              <a:spcBef>
                <a:spcPts val="0"/>
              </a:spcBef>
              <a:spcAft>
                <a:spcPts val="0"/>
              </a:spcAft>
              <a:buSzPts val="1400"/>
              <a:buChar char="○"/>
            </a:pPr>
            <a:r>
              <a:t/>
            </a:r>
            <a:endParaRPr sz="1800">
              <a:solidFill>
                <a:schemeClr val="dk1"/>
              </a:solidFill>
            </a:endParaRPr>
          </a:p>
          <a:p>
            <a:pPr indent="-88900" lvl="8" marL="365760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_WITH_CAPTION_TEXT" type="objTx">
  <p:cSld name="OBJECT_WITH_CAPTION_TEXT">
    <p:spTree>
      <p:nvGrpSpPr>
        <p:cNvPr id="60" name="Shape 60"/>
        <p:cNvGrpSpPr/>
        <p:nvPr/>
      </p:nvGrpSpPr>
      <p:grpSpPr>
        <a:xfrm>
          <a:off x="0" y="0"/>
          <a:ext cx="0" cy="0"/>
          <a:chOff x="0" y="0"/>
          <a:chExt cx="0" cy="0"/>
        </a:xfrm>
      </p:grpSpPr>
      <p:sp>
        <p:nvSpPr>
          <p:cNvPr id="61" name="Shape 61"/>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1400"/>
              <a:buNone/>
              <a:defRPr b="1" sz="20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2" name="Shape 62"/>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317500" lvl="0" marL="457200" rtl="0">
              <a:spcBef>
                <a:spcPts val="640"/>
              </a:spcBef>
              <a:spcAft>
                <a:spcPts val="0"/>
              </a:spcAft>
              <a:buSzPts val="1400"/>
              <a:buChar char="●"/>
              <a:defRPr sz="3200"/>
            </a:lvl1pPr>
            <a:lvl2pPr indent="-317500" lvl="1" marL="914400" rtl="0">
              <a:spcBef>
                <a:spcPts val="0"/>
              </a:spcBef>
              <a:spcAft>
                <a:spcPts val="0"/>
              </a:spcAft>
              <a:buSzPts val="1400"/>
              <a:buChar char="●"/>
              <a:defRPr sz="2800"/>
            </a:lvl2pPr>
            <a:lvl3pPr indent="-317500" lvl="2" marL="1371600" rtl="0">
              <a:spcBef>
                <a:spcPts val="0"/>
              </a:spcBef>
              <a:spcAft>
                <a:spcPts val="0"/>
              </a:spcAft>
              <a:buSzPts val="1400"/>
              <a:buChar char="●"/>
              <a:defRPr sz="2400"/>
            </a:lvl3pPr>
            <a:lvl4pPr indent="-317500" lvl="3" marL="1828800" rtl="0">
              <a:spcBef>
                <a:spcPts val="0"/>
              </a:spcBef>
              <a:spcAft>
                <a:spcPts val="0"/>
              </a:spcAft>
              <a:buSzPts val="1400"/>
              <a:buChar char="●"/>
              <a:defRPr sz="2000"/>
            </a:lvl4pPr>
            <a:lvl5pPr indent="-317500" lvl="4" marL="2286000" rtl="0">
              <a:spcBef>
                <a:spcPts val="0"/>
              </a:spcBef>
              <a:spcAft>
                <a:spcPts val="0"/>
              </a:spcAft>
              <a:buSzPts val="1400"/>
              <a:buChar char="●"/>
              <a:defRPr sz="2000"/>
            </a:lvl5pPr>
            <a:lvl6pPr indent="-317500" lvl="5" marL="2743200" rtl="0">
              <a:spcBef>
                <a:spcPts val="0"/>
              </a:spcBef>
              <a:spcAft>
                <a:spcPts val="0"/>
              </a:spcAft>
              <a:buSzPts val="1400"/>
              <a:buChar char="●"/>
              <a:defRPr sz="2000"/>
            </a:lvl6pPr>
            <a:lvl7pPr indent="-317500" lvl="6" marL="3200400" rtl="0">
              <a:spcBef>
                <a:spcPts val="0"/>
              </a:spcBef>
              <a:spcAft>
                <a:spcPts val="0"/>
              </a:spcAft>
              <a:buSzPts val="1400"/>
              <a:buChar char="●"/>
              <a:defRPr sz="2000"/>
            </a:lvl7pPr>
            <a:lvl8pPr indent="-317500" lvl="7" marL="3657600" rtl="0">
              <a:spcBef>
                <a:spcPts val="0"/>
              </a:spcBef>
              <a:spcAft>
                <a:spcPts val="0"/>
              </a:spcAft>
              <a:buSzPts val="1400"/>
              <a:buChar char="●"/>
              <a:defRPr sz="2000"/>
            </a:lvl8pPr>
            <a:lvl9pPr indent="-317500" lvl="8" marL="4114800" rtl="0">
              <a:spcBef>
                <a:spcPts val="0"/>
              </a:spcBef>
              <a:spcAft>
                <a:spcPts val="0"/>
              </a:spcAft>
              <a:buSzPts val="1400"/>
              <a:buChar char="●"/>
              <a:defRPr sz="2000"/>
            </a:lvl9pPr>
          </a:lstStyle>
          <a:p/>
        </p:txBody>
      </p:sp>
      <p:sp>
        <p:nvSpPr>
          <p:cNvPr id="63" name="Shape 63"/>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rtl="0">
              <a:spcBef>
                <a:spcPts val="640"/>
              </a:spcBef>
              <a:spcAft>
                <a:spcPts val="0"/>
              </a:spcAft>
              <a:buSzPts val="1400"/>
              <a:buFont typeface="Calibri"/>
              <a:buNone/>
              <a:defRPr sz="1400"/>
            </a:lvl1pPr>
            <a:lvl2pPr indent="-228600" lvl="1" marL="914400" rtl="0">
              <a:spcBef>
                <a:spcPts val="0"/>
              </a:spcBef>
              <a:spcAft>
                <a:spcPts val="0"/>
              </a:spcAft>
              <a:buSzPts val="1400"/>
              <a:buFont typeface="Calibri"/>
              <a:buNone/>
              <a:defRPr sz="1200"/>
            </a:lvl2pPr>
            <a:lvl3pPr indent="-228600" lvl="2" marL="1371600" rtl="0">
              <a:spcBef>
                <a:spcPts val="0"/>
              </a:spcBef>
              <a:spcAft>
                <a:spcPts val="0"/>
              </a:spcAft>
              <a:buSzPts val="1400"/>
              <a:buFont typeface="Calibri"/>
              <a:buNone/>
              <a:defRPr sz="1000"/>
            </a:lvl3pPr>
            <a:lvl4pPr indent="-228600" lvl="3" marL="1828800" rtl="0">
              <a:spcBef>
                <a:spcPts val="0"/>
              </a:spcBef>
              <a:spcAft>
                <a:spcPts val="0"/>
              </a:spcAft>
              <a:buSzPts val="1400"/>
              <a:buFont typeface="Calibri"/>
              <a:buNone/>
              <a:defRPr sz="900"/>
            </a:lvl4pPr>
            <a:lvl5pPr indent="-228600" lvl="4" marL="2286000" rtl="0">
              <a:spcBef>
                <a:spcPts val="0"/>
              </a:spcBef>
              <a:spcAft>
                <a:spcPts val="0"/>
              </a:spcAft>
              <a:buSzPts val="1400"/>
              <a:buFont typeface="Calibri"/>
              <a:buNone/>
              <a:defRPr sz="900"/>
            </a:lvl5pPr>
            <a:lvl6pPr indent="-228600" lvl="5" marL="2743200" rtl="0">
              <a:spcBef>
                <a:spcPts val="0"/>
              </a:spcBef>
              <a:spcAft>
                <a:spcPts val="0"/>
              </a:spcAft>
              <a:buSzPts val="1400"/>
              <a:buFont typeface="Calibri"/>
              <a:buNone/>
              <a:defRPr sz="900"/>
            </a:lvl6pPr>
            <a:lvl7pPr indent="-228600" lvl="6" marL="3200400" rtl="0">
              <a:spcBef>
                <a:spcPts val="0"/>
              </a:spcBef>
              <a:spcAft>
                <a:spcPts val="0"/>
              </a:spcAft>
              <a:buSzPts val="1400"/>
              <a:buFont typeface="Calibri"/>
              <a:buNone/>
              <a:defRPr sz="900"/>
            </a:lvl7pPr>
            <a:lvl8pPr indent="-228600" lvl="7" marL="3657600" rtl="0">
              <a:spcBef>
                <a:spcPts val="0"/>
              </a:spcBef>
              <a:spcAft>
                <a:spcPts val="0"/>
              </a:spcAft>
              <a:buSzPts val="1400"/>
              <a:buFont typeface="Calibri"/>
              <a:buNone/>
              <a:defRPr sz="900"/>
            </a:lvl8pPr>
            <a:lvl9pPr indent="-228600" lvl="8" marL="4114800" rtl="0">
              <a:spcBef>
                <a:spcPts val="0"/>
              </a:spcBef>
              <a:spcAft>
                <a:spcPts val="0"/>
              </a:spcAft>
              <a:buSzPts val="1400"/>
              <a:buFont typeface="Calibri"/>
              <a:buNone/>
              <a:defRPr sz="900"/>
            </a:lvl9pPr>
          </a:lstStyle>
          <a:p/>
        </p:txBody>
      </p:sp>
      <p:sp>
        <p:nvSpPr>
          <p:cNvPr id="64" name="Shape 6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65" name="Shape 6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888888"/>
                </a:solidFill>
                <a:latin typeface="Calibri"/>
                <a:ea typeface="Calibri"/>
                <a:cs typeface="Calibri"/>
                <a:sym typeface="Calibri"/>
              </a:defRPr>
            </a:lvl1pPr>
            <a:lvl2pPr indent="0" lvl="1" marL="0" marR="0" rtl="0" algn="r">
              <a:buNone/>
              <a:defRPr b="0" i="0" sz="1200" u="none" cap="none" strike="noStrike">
                <a:solidFill>
                  <a:srgbClr val="888888"/>
                </a:solidFill>
                <a:latin typeface="Calibri"/>
                <a:ea typeface="Calibri"/>
                <a:cs typeface="Calibri"/>
                <a:sym typeface="Calibri"/>
              </a:defRPr>
            </a:lvl2pPr>
            <a:lvl3pPr indent="0" lvl="2" marL="0" marR="0" rtl="0" algn="r">
              <a:buNone/>
              <a:defRPr b="0" i="0" sz="1200" u="none" cap="none" strike="noStrike">
                <a:solidFill>
                  <a:srgbClr val="888888"/>
                </a:solidFill>
                <a:latin typeface="Calibri"/>
                <a:ea typeface="Calibri"/>
                <a:cs typeface="Calibri"/>
                <a:sym typeface="Calibri"/>
              </a:defRPr>
            </a:lvl3pPr>
            <a:lvl4pPr indent="0" lvl="3" marL="0" marR="0" rtl="0" algn="r">
              <a:buNone/>
              <a:defRPr b="0" i="0" sz="1200" u="none" cap="none" strike="noStrike">
                <a:solidFill>
                  <a:srgbClr val="888888"/>
                </a:solidFill>
                <a:latin typeface="Calibri"/>
                <a:ea typeface="Calibri"/>
                <a:cs typeface="Calibri"/>
                <a:sym typeface="Calibri"/>
              </a:defRPr>
            </a:lvl4pPr>
            <a:lvl5pPr indent="0" lvl="4" marL="0" marR="0" rtl="0" algn="r">
              <a:buNone/>
              <a:defRPr b="0" i="0" sz="1200" u="none" cap="none" strike="noStrike">
                <a:solidFill>
                  <a:srgbClr val="888888"/>
                </a:solidFill>
                <a:latin typeface="Calibri"/>
                <a:ea typeface="Calibri"/>
                <a:cs typeface="Calibri"/>
                <a:sym typeface="Calibri"/>
              </a:defRPr>
            </a:lvl5pPr>
            <a:lvl6pPr indent="0" lvl="5" marL="0" marR="0" rtl="0" algn="r">
              <a:buNone/>
              <a:defRPr b="0" i="0" sz="1200" u="none" cap="none" strike="noStrike">
                <a:solidFill>
                  <a:srgbClr val="888888"/>
                </a:solidFill>
                <a:latin typeface="Calibri"/>
                <a:ea typeface="Calibri"/>
                <a:cs typeface="Calibri"/>
                <a:sym typeface="Calibri"/>
              </a:defRPr>
            </a:lvl6pPr>
            <a:lvl7pPr indent="0" lvl="6" marL="0" marR="0" rtl="0" algn="r">
              <a:buNone/>
              <a:defRPr b="0" i="0" sz="1200" u="none" cap="none" strike="noStrike">
                <a:solidFill>
                  <a:srgbClr val="888888"/>
                </a:solidFill>
                <a:latin typeface="Calibri"/>
                <a:ea typeface="Calibri"/>
                <a:cs typeface="Calibri"/>
                <a:sym typeface="Calibri"/>
              </a:defRPr>
            </a:lvl7pPr>
            <a:lvl8pPr indent="0" lvl="7" marL="0" marR="0" rtl="0" algn="r">
              <a:buNone/>
              <a:defRPr b="0" i="0" sz="1200" u="none" cap="none" strike="noStrike">
                <a:solidFill>
                  <a:srgbClr val="888888"/>
                </a:solidFill>
                <a:latin typeface="Calibri"/>
                <a:ea typeface="Calibri"/>
                <a:cs typeface="Calibri"/>
                <a:sym typeface="Calibri"/>
              </a:defRPr>
            </a:lvl8pPr>
            <a:lvl9pPr indent="0" lvl="8" marL="0" marR="0" rtl="0" algn="r">
              <a:buNone/>
              <a:defRPr b="0" i="0" sz="1200" u="none" cap="none" strike="noStrike">
                <a:solidFill>
                  <a:srgbClr val="888888"/>
                </a:solidFill>
                <a:latin typeface="Calibri"/>
                <a:ea typeface="Calibri"/>
                <a:cs typeface="Calibri"/>
                <a:sym typeface="Calibri"/>
              </a:defRPr>
            </a:lvl9pPr>
          </a:lstStyle>
          <a:p>
            <a:pPr indent="-88900" lvl="0" marL="0">
              <a:spcBef>
                <a:spcPts val="0"/>
              </a:spcBef>
              <a:spcAft>
                <a:spcPts val="0"/>
              </a:spcAft>
              <a:buSzPts val="1400"/>
              <a:buChar char="●"/>
            </a:pPr>
            <a:r>
              <a:t/>
            </a:r>
            <a:endParaRPr/>
          </a:p>
          <a:p>
            <a:pPr indent="-88900" lvl="1" marL="457200" algn="l">
              <a:spcBef>
                <a:spcPts val="0"/>
              </a:spcBef>
              <a:spcAft>
                <a:spcPts val="0"/>
              </a:spcAft>
              <a:buSzPts val="1400"/>
              <a:buChar char="○"/>
            </a:pPr>
            <a:r>
              <a:t/>
            </a:r>
            <a:endParaRPr sz="1800">
              <a:solidFill>
                <a:schemeClr val="dk1"/>
              </a:solidFill>
            </a:endParaRPr>
          </a:p>
          <a:p>
            <a:pPr indent="-88900" lvl="2" marL="914400" algn="l">
              <a:spcBef>
                <a:spcPts val="0"/>
              </a:spcBef>
              <a:spcAft>
                <a:spcPts val="0"/>
              </a:spcAft>
              <a:buSzPts val="1400"/>
              <a:buChar char="■"/>
            </a:pPr>
            <a:r>
              <a:t/>
            </a:r>
            <a:endParaRPr sz="1800">
              <a:solidFill>
                <a:schemeClr val="dk1"/>
              </a:solidFill>
            </a:endParaRPr>
          </a:p>
          <a:p>
            <a:pPr indent="-88900" lvl="3" marL="1371600" algn="l">
              <a:spcBef>
                <a:spcPts val="0"/>
              </a:spcBef>
              <a:spcAft>
                <a:spcPts val="0"/>
              </a:spcAft>
              <a:buSzPts val="1400"/>
              <a:buChar char="●"/>
            </a:pPr>
            <a:r>
              <a:t/>
            </a:r>
            <a:endParaRPr sz="1800">
              <a:solidFill>
                <a:schemeClr val="dk1"/>
              </a:solidFill>
            </a:endParaRPr>
          </a:p>
          <a:p>
            <a:pPr indent="-88900" lvl="4" marL="1828800" algn="l">
              <a:spcBef>
                <a:spcPts val="0"/>
              </a:spcBef>
              <a:spcAft>
                <a:spcPts val="0"/>
              </a:spcAft>
              <a:buSzPts val="1400"/>
              <a:buChar char="○"/>
            </a:pPr>
            <a:r>
              <a:t/>
            </a:r>
            <a:endParaRPr sz="1800">
              <a:solidFill>
                <a:schemeClr val="dk1"/>
              </a:solidFill>
            </a:endParaRPr>
          </a:p>
          <a:p>
            <a:pPr indent="-88900" lvl="5" marL="2286000" algn="l">
              <a:spcBef>
                <a:spcPts val="0"/>
              </a:spcBef>
              <a:spcAft>
                <a:spcPts val="0"/>
              </a:spcAft>
              <a:buSzPts val="1400"/>
              <a:buChar char="■"/>
            </a:pPr>
            <a:r>
              <a:t/>
            </a:r>
            <a:endParaRPr sz="1800">
              <a:solidFill>
                <a:schemeClr val="dk1"/>
              </a:solidFill>
            </a:endParaRPr>
          </a:p>
          <a:p>
            <a:pPr indent="-88900" lvl="6" marL="2743200" algn="l">
              <a:spcBef>
                <a:spcPts val="0"/>
              </a:spcBef>
              <a:spcAft>
                <a:spcPts val="0"/>
              </a:spcAft>
              <a:buSzPts val="1400"/>
              <a:buChar char="●"/>
            </a:pPr>
            <a:r>
              <a:t/>
            </a:r>
            <a:endParaRPr sz="1800">
              <a:solidFill>
                <a:schemeClr val="dk1"/>
              </a:solidFill>
            </a:endParaRPr>
          </a:p>
          <a:p>
            <a:pPr indent="-88900" lvl="7" marL="3200400" algn="l">
              <a:spcBef>
                <a:spcPts val="0"/>
              </a:spcBef>
              <a:spcAft>
                <a:spcPts val="0"/>
              </a:spcAft>
              <a:buSzPts val="1400"/>
              <a:buChar char="○"/>
            </a:pPr>
            <a:r>
              <a:t/>
            </a:r>
            <a:endParaRPr sz="1800">
              <a:solidFill>
                <a:schemeClr val="dk1"/>
              </a:solidFill>
            </a:endParaRPr>
          </a:p>
          <a:p>
            <a:pPr indent="-88900" lvl="8" marL="365760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_WITH_CAPTION_TEXT" type="picTx">
  <p:cSld name="PICTURE_WITH_CAPTION_TEXT">
    <p:spTree>
      <p:nvGrpSpPr>
        <p:cNvPr id="67" name="Shape 67"/>
        <p:cNvGrpSpPr/>
        <p:nvPr/>
      </p:nvGrpSpPr>
      <p:grpSpPr>
        <a:xfrm>
          <a:off x="0" y="0"/>
          <a:ext cx="0" cy="0"/>
          <a:chOff x="0" y="0"/>
          <a:chExt cx="0" cy="0"/>
        </a:xfrm>
      </p:grpSpPr>
      <p:sp>
        <p:nvSpPr>
          <p:cNvPr id="68" name="Shape 68"/>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1400"/>
              <a:buNone/>
              <a:defRPr b="1" sz="20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9" name="Shape 69"/>
          <p:cNvSpPr/>
          <p:nvPr>
            <p:ph idx="2" type="pic"/>
          </p:nvPr>
        </p:nvSpPr>
        <p:spPr>
          <a:xfrm>
            <a:off x="1792288" y="612775"/>
            <a:ext cx="5486400" cy="41148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rgbClr val="888888"/>
              </a:buClr>
              <a:buSzPts val="1400"/>
              <a:buFont typeface="Calibri"/>
              <a:buNone/>
              <a:defRPr b="0" i="0" sz="3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Clr>
                <a:schemeClr val="dk1"/>
              </a:buClr>
              <a:buSzPts val="1400"/>
              <a:buFont typeface="Calibri"/>
              <a:buNone/>
              <a:defRPr b="0" i="0" sz="2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Clr>
                <a:schemeClr val="dk1"/>
              </a:buClr>
              <a:buSzPts val="1400"/>
              <a:buFont typeface="Calibri"/>
              <a:buNone/>
              <a:defRPr b="0" i="0" sz="24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Clr>
                <a:schemeClr val="dk1"/>
              </a:buClr>
              <a:buSzPts val="1400"/>
              <a:buFont typeface="Calibri"/>
              <a:buNone/>
              <a:defRPr b="0" i="0" sz="20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Clr>
                <a:schemeClr val="dk1"/>
              </a:buClr>
              <a:buSzPts val="1400"/>
              <a:buFont typeface="Calibri"/>
              <a:buNone/>
              <a:defRPr b="0" i="0" sz="20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Clr>
                <a:schemeClr val="dk1"/>
              </a:buClr>
              <a:buSzPts val="1400"/>
              <a:buFont typeface="Calibri"/>
              <a:buNone/>
              <a:defRPr b="0" i="0" sz="20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Clr>
                <a:schemeClr val="dk1"/>
              </a:buClr>
              <a:buSzPts val="1400"/>
              <a:buFont typeface="Calibri"/>
              <a:buNone/>
              <a:defRPr b="0" i="0" sz="20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Clr>
                <a:schemeClr val="dk1"/>
              </a:buClr>
              <a:buSzPts val="1400"/>
              <a:buFont typeface="Calibri"/>
              <a:buNone/>
              <a:defRPr b="0" i="0" sz="20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Clr>
                <a:schemeClr val="dk1"/>
              </a:buClr>
              <a:buSzPts val="1400"/>
              <a:buFont typeface="Calibri"/>
              <a:buNone/>
              <a:defRPr b="0" i="0" sz="2000" u="none" cap="none" strike="noStrike">
                <a:solidFill>
                  <a:schemeClr val="dk1"/>
                </a:solidFill>
                <a:latin typeface="Calibri"/>
                <a:ea typeface="Calibri"/>
                <a:cs typeface="Calibri"/>
                <a:sym typeface="Calibri"/>
              </a:defRPr>
            </a:lvl9pPr>
          </a:lstStyle>
          <a:p/>
        </p:txBody>
      </p:sp>
      <p:sp>
        <p:nvSpPr>
          <p:cNvPr id="70" name="Shape 7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rtl="0">
              <a:spcBef>
                <a:spcPts val="640"/>
              </a:spcBef>
              <a:spcAft>
                <a:spcPts val="0"/>
              </a:spcAft>
              <a:buSzPts val="1400"/>
              <a:buFont typeface="Calibri"/>
              <a:buNone/>
              <a:defRPr sz="1400"/>
            </a:lvl1pPr>
            <a:lvl2pPr indent="-228600" lvl="1" marL="914400" rtl="0">
              <a:spcBef>
                <a:spcPts val="0"/>
              </a:spcBef>
              <a:spcAft>
                <a:spcPts val="0"/>
              </a:spcAft>
              <a:buSzPts val="1400"/>
              <a:buFont typeface="Calibri"/>
              <a:buNone/>
              <a:defRPr sz="1200"/>
            </a:lvl2pPr>
            <a:lvl3pPr indent="-228600" lvl="2" marL="1371600" rtl="0">
              <a:spcBef>
                <a:spcPts val="0"/>
              </a:spcBef>
              <a:spcAft>
                <a:spcPts val="0"/>
              </a:spcAft>
              <a:buSzPts val="1400"/>
              <a:buFont typeface="Calibri"/>
              <a:buNone/>
              <a:defRPr sz="1000"/>
            </a:lvl3pPr>
            <a:lvl4pPr indent="-228600" lvl="3" marL="1828800" rtl="0">
              <a:spcBef>
                <a:spcPts val="0"/>
              </a:spcBef>
              <a:spcAft>
                <a:spcPts val="0"/>
              </a:spcAft>
              <a:buSzPts val="1400"/>
              <a:buFont typeface="Calibri"/>
              <a:buNone/>
              <a:defRPr sz="900"/>
            </a:lvl4pPr>
            <a:lvl5pPr indent="-228600" lvl="4" marL="2286000" rtl="0">
              <a:spcBef>
                <a:spcPts val="0"/>
              </a:spcBef>
              <a:spcAft>
                <a:spcPts val="0"/>
              </a:spcAft>
              <a:buSzPts val="1400"/>
              <a:buFont typeface="Calibri"/>
              <a:buNone/>
              <a:defRPr sz="900"/>
            </a:lvl5pPr>
            <a:lvl6pPr indent="-228600" lvl="5" marL="2743200" rtl="0">
              <a:spcBef>
                <a:spcPts val="0"/>
              </a:spcBef>
              <a:spcAft>
                <a:spcPts val="0"/>
              </a:spcAft>
              <a:buSzPts val="1400"/>
              <a:buFont typeface="Calibri"/>
              <a:buNone/>
              <a:defRPr sz="900"/>
            </a:lvl6pPr>
            <a:lvl7pPr indent="-228600" lvl="6" marL="3200400" rtl="0">
              <a:spcBef>
                <a:spcPts val="0"/>
              </a:spcBef>
              <a:spcAft>
                <a:spcPts val="0"/>
              </a:spcAft>
              <a:buSzPts val="1400"/>
              <a:buFont typeface="Calibri"/>
              <a:buNone/>
              <a:defRPr sz="900"/>
            </a:lvl7pPr>
            <a:lvl8pPr indent="-228600" lvl="7" marL="3657600" rtl="0">
              <a:spcBef>
                <a:spcPts val="0"/>
              </a:spcBef>
              <a:spcAft>
                <a:spcPts val="0"/>
              </a:spcAft>
              <a:buSzPts val="1400"/>
              <a:buFont typeface="Calibri"/>
              <a:buNone/>
              <a:defRPr sz="900"/>
            </a:lvl8pPr>
            <a:lvl9pPr indent="-228600" lvl="8" marL="4114800" rtl="0">
              <a:spcBef>
                <a:spcPts val="0"/>
              </a:spcBef>
              <a:spcAft>
                <a:spcPts val="0"/>
              </a:spcAft>
              <a:buSzPts val="1400"/>
              <a:buFont typeface="Calibri"/>
              <a:buNone/>
              <a:defRPr sz="900"/>
            </a:lvl9pPr>
          </a:lstStyle>
          <a:p/>
        </p:txBody>
      </p:sp>
      <p:sp>
        <p:nvSpPr>
          <p:cNvPr id="71" name="Shape 7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888888"/>
                </a:solidFill>
                <a:latin typeface="Calibri"/>
                <a:ea typeface="Calibri"/>
                <a:cs typeface="Calibri"/>
                <a:sym typeface="Calibri"/>
              </a:defRPr>
            </a:lvl1pPr>
            <a:lvl2pPr indent="0" lvl="1" marL="0" marR="0" rtl="0" algn="r">
              <a:buNone/>
              <a:defRPr b="0" i="0" sz="1200" u="none" cap="none" strike="noStrike">
                <a:solidFill>
                  <a:srgbClr val="888888"/>
                </a:solidFill>
                <a:latin typeface="Calibri"/>
                <a:ea typeface="Calibri"/>
                <a:cs typeface="Calibri"/>
                <a:sym typeface="Calibri"/>
              </a:defRPr>
            </a:lvl2pPr>
            <a:lvl3pPr indent="0" lvl="2" marL="0" marR="0" rtl="0" algn="r">
              <a:buNone/>
              <a:defRPr b="0" i="0" sz="1200" u="none" cap="none" strike="noStrike">
                <a:solidFill>
                  <a:srgbClr val="888888"/>
                </a:solidFill>
                <a:latin typeface="Calibri"/>
                <a:ea typeface="Calibri"/>
                <a:cs typeface="Calibri"/>
                <a:sym typeface="Calibri"/>
              </a:defRPr>
            </a:lvl3pPr>
            <a:lvl4pPr indent="0" lvl="3" marL="0" marR="0" rtl="0" algn="r">
              <a:buNone/>
              <a:defRPr b="0" i="0" sz="1200" u="none" cap="none" strike="noStrike">
                <a:solidFill>
                  <a:srgbClr val="888888"/>
                </a:solidFill>
                <a:latin typeface="Calibri"/>
                <a:ea typeface="Calibri"/>
                <a:cs typeface="Calibri"/>
                <a:sym typeface="Calibri"/>
              </a:defRPr>
            </a:lvl4pPr>
            <a:lvl5pPr indent="0" lvl="4" marL="0" marR="0" rtl="0" algn="r">
              <a:buNone/>
              <a:defRPr b="0" i="0" sz="1200" u="none" cap="none" strike="noStrike">
                <a:solidFill>
                  <a:srgbClr val="888888"/>
                </a:solidFill>
                <a:latin typeface="Calibri"/>
                <a:ea typeface="Calibri"/>
                <a:cs typeface="Calibri"/>
                <a:sym typeface="Calibri"/>
              </a:defRPr>
            </a:lvl5pPr>
            <a:lvl6pPr indent="0" lvl="5" marL="0" marR="0" rtl="0" algn="r">
              <a:buNone/>
              <a:defRPr b="0" i="0" sz="1200" u="none" cap="none" strike="noStrike">
                <a:solidFill>
                  <a:srgbClr val="888888"/>
                </a:solidFill>
                <a:latin typeface="Calibri"/>
                <a:ea typeface="Calibri"/>
                <a:cs typeface="Calibri"/>
                <a:sym typeface="Calibri"/>
              </a:defRPr>
            </a:lvl6pPr>
            <a:lvl7pPr indent="0" lvl="6" marL="0" marR="0" rtl="0" algn="r">
              <a:buNone/>
              <a:defRPr b="0" i="0" sz="1200" u="none" cap="none" strike="noStrike">
                <a:solidFill>
                  <a:srgbClr val="888888"/>
                </a:solidFill>
                <a:latin typeface="Calibri"/>
                <a:ea typeface="Calibri"/>
                <a:cs typeface="Calibri"/>
                <a:sym typeface="Calibri"/>
              </a:defRPr>
            </a:lvl7pPr>
            <a:lvl8pPr indent="0" lvl="7" marL="0" marR="0" rtl="0" algn="r">
              <a:buNone/>
              <a:defRPr b="0" i="0" sz="1200" u="none" cap="none" strike="noStrike">
                <a:solidFill>
                  <a:srgbClr val="888888"/>
                </a:solidFill>
                <a:latin typeface="Calibri"/>
                <a:ea typeface="Calibri"/>
                <a:cs typeface="Calibri"/>
                <a:sym typeface="Calibri"/>
              </a:defRPr>
            </a:lvl8pPr>
            <a:lvl9pPr indent="0" lvl="8" marL="0" marR="0" rtl="0" algn="r">
              <a:buNone/>
              <a:defRPr b="0" i="0" sz="1200" u="none" cap="none" strike="noStrike">
                <a:solidFill>
                  <a:srgbClr val="888888"/>
                </a:solidFill>
                <a:latin typeface="Calibri"/>
                <a:ea typeface="Calibri"/>
                <a:cs typeface="Calibri"/>
                <a:sym typeface="Calibri"/>
              </a:defRPr>
            </a:lvl9pPr>
          </a:lstStyle>
          <a:p>
            <a:pPr indent="-88900" lvl="0" marL="0">
              <a:spcBef>
                <a:spcPts val="0"/>
              </a:spcBef>
              <a:spcAft>
                <a:spcPts val="0"/>
              </a:spcAft>
              <a:buSzPts val="1400"/>
              <a:buChar char="●"/>
            </a:pPr>
            <a:r>
              <a:t/>
            </a:r>
            <a:endParaRPr/>
          </a:p>
          <a:p>
            <a:pPr indent="-88900" lvl="1" marL="457200" algn="l">
              <a:spcBef>
                <a:spcPts val="0"/>
              </a:spcBef>
              <a:spcAft>
                <a:spcPts val="0"/>
              </a:spcAft>
              <a:buSzPts val="1400"/>
              <a:buChar char="○"/>
            </a:pPr>
            <a:r>
              <a:t/>
            </a:r>
            <a:endParaRPr sz="1800">
              <a:solidFill>
                <a:schemeClr val="dk1"/>
              </a:solidFill>
            </a:endParaRPr>
          </a:p>
          <a:p>
            <a:pPr indent="-88900" lvl="2" marL="914400" algn="l">
              <a:spcBef>
                <a:spcPts val="0"/>
              </a:spcBef>
              <a:spcAft>
                <a:spcPts val="0"/>
              </a:spcAft>
              <a:buSzPts val="1400"/>
              <a:buChar char="■"/>
            </a:pPr>
            <a:r>
              <a:t/>
            </a:r>
            <a:endParaRPr sz="1800">
              <a:solidFill>
                <a:schemeClr val="dk1"/>
              </a:solidFill>
            </a:endParaRPr>
          </a:p>
          <a:p>
            <a:pPr indent="-88900" lvl="3" marL="1371600" algn="l">
              <a:spcBef>
                <a:spcPts val="0"/>
              </a:spcBef>
              <a:spcAft>
                <a:spcPts val="0"/>
              </a:spcAft>
              <a:buSzPts val="1400"/>
              <a:buChar char="●"/>
            </a:pPr>
            <a:r>
              <a:t/>
            </a:r>
            <a:endParaRPr sz="1800">
              <a:solidFill>
                <a:schemeClr val="dk1"/>
              </a:solidFill>
            </a:endParaRPr>
          </a:p>
          <a:p>
            <a:pPr indent="-88900" lvl="4" marL="1828800" algn="l">
              <a:spcBef>
                <a:spcPts val="0"/>
              </a:spcBef>
              <a:spcAft>
                <a:spcPts val="0"/>
              </a:spcAft>
              <a:buSzPts val="1400"/>
              <a:buChar char="○"/>
            </a:pPr>
            <a:r>
              <a:t/>
            </a:r>
            <a:endParaRPr sz="1800">
              <a:solidFill>
                <a:schemeClr val="dk1"/>
              </a:solidFill>
            </a:endParaRPr>
          </a:p>
          <a:p>
            <a:pPr indent="-88900" lvl="5" marL="2286000" algn="l">
              <a:spcBef>
                <a:spcPts val="0"/>
              </a:spcBef>
              <a:spcAft>
                <a:spcPts val="0"/>
              </a:spcAft>
              <a:buSzPts val="1400"/>
              <a:buChar char="■"/>
            </a:pPr>
            <a:r>
              <a:t/>
            </a:r>
            <a:endParaRPr sz="1800">
              <a:solidFill>
                <a:schemeClr val="dk1"/>
              </a:solidFill>
            </a:endParaRPr>
          </a:p>
          <a:p>
            <a:pPr indent="-88900" lvl="6" marL="2743200" algn="l">
              <a:spcBef>
                <a:spcPts val="0"/>
              </a:spcBef>
              <a:spcAft>
                <a:spcPts val="0"/>
              </a:spcAft>
              <a:buSzPts val="1400"/>
              <a:buChar char="●"/>
            </a:pPr>
            <a:r>
              <a:t/>
            </a:r>
            <a:endParaRPr sz="1800">
              <a:solidFill>
                <a:schemeClr val="dk1"/>
              </a:solidFill>
            </a:endParaRPr>
          </a:p>
          <a:p>
            <a:pPr indent="-88900" lvl="7" marL="3200400" algn="l">
              <a:spcBef>
                <a:spcPts val="0"/>
              </a:spcBef>
              <a:spcAft>
                <a:spcPts val="0"/>
              </a:spcAft>
              <a:buSzPts val="1400"/>
              <a:buChar char="○"/>
            </a:pPr>
            <a:r>
              <a:t/>
            </a:r>
            <a:endParaRPr sz="1800">
              <a:solidFill>
                <a:schemeClr val="dk1"/>
              </a:solidFill>
            </a:endParaRPr>
          </a:p>
          <a:p>
            <a:pPr indent="-88900" lvl="8" marL="3657600" algn="l">
              <a:spcBef>
                <a:spcPts val="0"/>
              </a:spcBef>
              <a:spcAft>
                <a:spcPts val="0"/>
              </a:spcAft>
              <a:buSzPts val="1400"/>
              <a:buChar char="■"/>
            </a:pPr>
            <a:r>
              <a:t/>
            </a:r>
            <a:endParaRPr sz="1800">
              <a:solidFill>
                <a:schemeClr val="dk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2823028" y="274638"/>
            <a:ext cx="5863772" cy="995362"/>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11" name="Shape 11"/>
          <p:cNvSpPr txBox="1"/>
          <p:nvPr>
            <p:ph idx="1" type="body"/>
          </p:nvPr>
        </p:nvSpPr>
        <p:spPr>
          <a:xfrm>
            <a:off x="457200" y="1608667"/>
            <a:ext cx="8229600" cy="4517496"/>
          </a:xfrm>
          <a:prstGeom prst="rect">
            <a:avLst/>
          </a:prstGeom>
          <a:noFill/>
          <a:ln>
            <a:noFill/>
          </a:ln>
        </p:spPr>
        <p:txBody>
          <a:bodyPr anchorCtr="0" anchor="t" bIns="91425" lIns="91425" spcFirstLastPara="1" rIns="91425" wrap="square" tIns="91425"/>
          <a:lstStyle>
            <a:lvl1pPr indent="-317500" lvl="0" marL="457200" marR="0" rtl="0" algn="l">
              <a:spcBef>
                <a:spcPts val="640"/>
              </a:spcBef>
              <a:spcAft>
                <a:spcPts val="0"/>
              </a:spcAft>
              <a:buClr>
                <a:schemeClr val="dk1"/>
              </a:buClr>
              <a:buSzPts val="1400"/>
              <a:buFont typeface="Calibri"/>
              <a:buChar char="●"/>
              <a:defRPr b="0" i="0" sz="3200" u="none" cap="none" strike="noStrike">
                <a:solidFill>
                  <a:schemeClr val="dk1"/>
                </a:solidFill>
                <a:latin typeface="Calibri"/>
                <a:ea typeface="Calibri"/>
                <a:cs typeface="Calibri"/>
                <a:sym typeface="Calibri"/>
              </a:defRPr>
            </a:lvl1pPr>
            <a:lvl2pPr indent="-317500" lvl="1" marL="914400" marR="0" rtl="0" algn="l">
              <a:spcBef>
                <a:spcPts val="0"/>
              </a:spcBef>
              <a:spcAft>
                <a:spcPts val="0"/>
              </a:spcAft>
              <a:buClr>
                <a:schemeClr val="dk1"/>
              </a:buClr>
              <a:buSzPts val="1400"/>
              <a:buFont typeface="Calibri"/>
              <a:buChar char="●"/>
              <a:defRPr b="0" i="0" sz="2800" u="none" cap="none" strike="noStrike">
                <a:solidFill>
                  <a:schemeClr val="dk1"/>
                </a:solidFill>
                <a:latin typeface="Calibri"/>
                <a:ea typeface="Calibri"/>
                <a:cs typeface="Calibri"/>
                <a:sym typeface="Calibri"/>
              </a:defRPr>
            </a:lvl2pPr>
            <a:lvl3pPr indent="-317500" lvl="2" marL="1371600" marR="0" rtl="0" algn="l">
              <a:spcBef>
                <a:spcPts val="0"/>
              </a:spcBef>
              <a:spcAft>
                <a:spcPts val="0"/>
              </a:spcAft>
              <a:buClr>
                <a:schemeClr val="dk1"/>
              </a:buClr>
              <a:buSzPts val="1400"/>
              <a:buFont typeface="Calibri"/>
              <a:buChar char="●"/>
              <a:defRPr b="0" i="0" sz="2400" u="none" cap="none" strike="noStrike">
                <a:solidFill>
                  <a:schemeClr val="dk1"/>
                </a:solidFill>
                <a:latin typeface="Calibri"/>
                <a:ea typeface="Calibri"/>
                <a:cs typeface="Calibri"/>
                <a:sym typeface="Calibri"/>
              </a:defRPr>
            </a:lvl3pPr>
            <a:lvl4pPr indent="-317500" lvl="3" marL="1828800" marR="0" rtl="0" algn="l">
              <a:spcBef>
                <a:spcPts val="0"/>
              </a:spcBef>
              <a:spcAft>
                <a:spcPts val="0"/>
              </a:spcAft>
              <a:buClr>
                <a:schemeClr val="dk1"/>
              </a:buClr>
              <a:buSzPts val="1400"/>
              <a:buFont typeface="Calibri"/>
              <a:buChar char="●"/>
              <a:defRPr b="0" i="0" sz="2000" u="none" cap="none" strike="noStrike">
                <a:solidFill>
                  <a:schemeClr val="dk1"/>
                </a:solidFill>
                <a:latin typeface="Calibri"/>
                <a:ea typeface="Calibri"/>
                <a:cs typeface="Calibri"/>
                <a:sym typeface="Calibri"/>
              </a:defRPr>
            </a:lvl4pPr>
            <a:lvl5pPr indent="-317500" lvl="4" marL="2286000" marR="0" rtl="0" algn="l">
              <a:spcBef>
                <a:spcPts val="0"/>
              </a:spcBef>
              <a:spcAft>
                <a:spcPts val="0"/>
              </a:spcAft>
              <a:buClr>
                <a:schemeClr val="dk1"/>
              </a:buClr>
              <a:buSzPts val="1400"/>
              <a:buFont typeface="Calibri"/>
              <a:buChar char="●"/>
              <a:defRPr b="0" i="0" sz="2000" u="none" cap="none" strike="noStrike">
                <a:solidFill>
                  <a:schemeClr val="dk1"/>
                </a:solidFill>
                <a:latin typeface="Calibri"/>
                <a:ea typeface="Calibri"/>
                <a:cs typeface="Calibri"/>
                <a:sym typeface="Calibri"/>
              </a:defRPr>
            </a:lvl5pPr>
            <a:lvl6pPr indent="-317500" lvl="5" marL="2743200" marR="0" rtl="0" algn="l">
              <a:spcBef>
                <a:spcPts val="0"/>
              </a:spcBef>
              <a:spcAft>
                <a:spcPts val="0"/>
              </a:spcAft>
              <a:buClr>
                <a:schemeClr val="dk1"/>
              </a:buClr>
              <a:buSzPts val="1400"/>
              <a:buFont typeface="Calibri"/>
              <a:buChar char="●"/>
              <a:defRPr b="0" i="0" sz="2000" u="none" cap="none" strike="noStrike">
                <a:solidFill>
                  <a:schemeClr val="dk1"/>
                </a:solidFill>
                <a:latin typeface="Calibri"/>
                <a:ea typeface="Calibri"/>
                <a:cs typeface="Calibri"/>
                <a:sym typeface="Calibri"/>
              </a:defRPr>
            </a:lvl6pPr>
            <a:lvl7pPr indent="-317500" lvl="6" marL="3200400" marR="0" rtl="0" algn="l">
              <a:spcBef>
                <a:spcPts val="0"/>
              </a:spcBef>
              <a:spcAft>
                <a:spcPts val="0"/>
              </a:spcAft>
              <a:buClr>
                <a:schemeClr val="dk1"/>
              </a:buClr>
              <a:buSzPts val="1400"/>
              <a:buFont typeface="Calibri"/>
              <a:buChar char="●"/>
              <a:defRPr b="0" i="0" sz="2000" u="none" cap="none" strike="noStrike">
                <a:solidFill>
                  <a:schemeClr val="dk1"/>
                </a:solidFill>
                <a:latin typeface="Calibri"/>
                <a:ea typeface="Calibri"/>
                <a:cs typeface="Calibri"/>
                <a:sym typeface="Calibri"/>
              </a:defRPr>
            </a:lvl7pPr>
            <a:lvl8pPr indent="-317500" lvl="7" marL="3657600" marR="0" rtl="0" algn="l">
              <a:spcBef>
                <a:spcPts val="0"/>
              </a:spcBef>
              <a:spcAft>
                <a:spcPts val="0"/>
              </a:spcAft>
              <a:buClr>
                <a:schemeClr val="dk1"/>
              </a:buClr>
              <a:buSzPts val="1400"/>
              <a:buFont typeface="Calibri"/>
              <a:buChar char="●"/>
              <a:defRPr b="0" i="0" sz="2000" u="none" cap="none" strike="noStrike">
                <a:solidFill>
                  <a:schemeClr val="dk1"/>
                </a:solidFill>
                <a:latin typeface="Calibri"/>
                <a:ea typeface="Calibri"/>
                <a:cs typeface="Calibri"/>
                <a:sym typeface="Calibri"/>
              </a:defRPr>
            </a:lvl8pPr>
            <a:lvl9pPr indent="-317500" lvl="8" marL="4114800" marR="0" rtl="0" algn="l">
              <a:spcBef>
                <a:spcPts val="0"/>
              </a:spcBef>
              <a:spcAft>
                <a:spcPts val="0"/>
              </a:spcAft>
              <a:buClr>
                <a:schemeClr val="dk1"/>
              </a:buClr>
              <a:buSzPts val="1400"/>
              <a:buFont typeface="Calibri"/>
              <a:buChar char="●"/>
              <a:defRPr b="0" i="0" sz="20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1200" u="none" cap="none" strike="noStrike">
                <a:solidFill>
                  <a:srgbClr val="888888"/>
                </a:solidFill>
                <a:latin typeface="Calibri"/>
                <a:ea typeface="Calibri"/>
                <a:cs typeface="Calibri"/>
                <a:sym typeface="Calibri"/>
              </a:defRPr>
            </a:lvl1pPr>
            <a:lvl2pPr indent="-88900" lvl="1" marL="457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2pPr>
            <a:lvl3pPr indent="-88900" lvl="2" marL="914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3pPr>
            <a:lvl4pPr indent="-88900" lvl="3" marL="1371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4pPr>
            <a:lvl5pPr indent="-88900" lvl="4" marL="18288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5pPr>
            <a:lvl6pPr indent="-88900" lvl="5" marL="22860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6pPr>
            <a:lvl7pPr indent="-88900" lvl="6" marL="27432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7pPr>
            <a:lvl8pPr indent="-88900" lvl="7" marL="32004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8pPr>
            <a:lvl9pPr indent="-88900" lvl="8" marL="3657600" marR="0" rtl="0" algn="l">
              <a:spcBef>
                <a:spcPts val="0"/>
              </a:spcBef>
              <a:spcAft>
                <a:spcPts val="0"/>
              </a:spcAft>
              <a:buSzPts val="1400"/>
              <a:buChar char="■"/>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6553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r">
              <a:buNone/>
              <a:defRPr b="0" i="0" sz="1200" u="none" cap="none" strike="noStrike">
                <a:solidFill>
                  <a:srgbClr val="888888"/>
                </a:solidFill>
                <a:latin typeface="Calibri"/>
                <a:ea typeface="Calibri"/>
                <a:cs typeface="Calibri"/>
                <a:sym typeface="Calibri"/>
              </a:defRPr>
            </a:lvl1pPr>
            <a:lvl2pPr indent="0" lvl="1" marL="0" marR="0" rtl="0" algn="r">
              <a:buNone/>
              <a:defRPr b="0" i="0" sz="1200" u="none" cap="none" strike="noStrike">
                <a:solidFill>
                  <a:srgbClr val="888888"/>
                </a:solidFill>
                <a:latin typeface="Calibri"/>
                <a:ea typeface="Calibri"/>
                <a:cs typeface="Calibri"/>
                <a:sym typeface="Calibri"/>
              </a:defRPr>
            </a:lvl2pPr>
            <a:lvl3pPr indent="0" lvl="2" marL="0" marR="0" rtl="0" algn="r">
              <a:buNone/>
              <a:defRPr b="0" i="0" sz="1200" u="none" cap="none" strike="noStrike">
                <a:solidFill>
                  <a:srgbClr val="888888"/>
                </a:solidFill>
                <a:latin typeface="Calibri"/>
                <a:ea typeface="Calibri"/>
                <a:cs typeface="Calibri"/>
                <a:sym typeface="Calibri"/>
              </a:defRPr>
            </a:lvl3pPr>
            <a:lvl4pPr indent="0" lvl="3" marL="0" marR="0" rtl="0" algn="r">
              <a:buNone/>
              <a:defRPr b="0" i="0" sz="1200" u="none" cap="none" strike="noStrike">
                <a:solidFill>
                  <a:srgbClr val="888888"/>
                </a:solidFill>
                <a:latin typeface="Calibri"/>
                <a:ea typeface="Calibri"/>
                <a:cs typeface="Calibri"/>
                <a:sym typeface="Calibri"/>
              </a:defRPr>
            </a:lvl4pPr>
            <a:lvl5pPr indent="0" lvl="4" marL="0" marR="0" rtl="0" algn="r">
              <a:buNone/>
              <a:defRPr b="0" i="0" sz="1200" u="none" cap="none" strike="noStrike">
                <a:solidFill>
                  <a:srgbClr val="888888"/>
                </a:solidFill>
                <a:latin typeface="Calibri"/>
                <a:ea typeface="Calibri"/>
                <a:cs typeface="Calibri"/>
                <a:sym typeface="Calibri"/>
              </a:defRPr>
            </a:lvl5pPr>
            <a:lvl6pPr indent="0" lvl="5" marL="0" marR="0" rtl="0" algn="r">
              <a:buNone/>
              <a:defRPr b="0" i="0" sz="1200" u="none" cap="none" strike="noStrike">
                <a:solidFill>
                  <a:srgbClr val="888888"/>
                </a:solidFill>
                <a:latin typeface="Calibri"/>
                <a:ea typeface="Calibri"/>
                <a:cs typeface="Calibri"/>
                <a:sym typeface="Calibri"/>
              </a:defRPr>
            </a:lvl6pPr>
            <a:lvl7pPr indent="0" lvl="6" marL="0" marR="0" rtl="0" algn="r">
              <a:buNone/>
              <a:defRPr b="0" i="0" sz="1200" u="none" cap="none" strike="noStrike">
                <a:solidFill>
                  <a:srgbClr val="888888"/>
                </a:solidFill>
                <a:latin typeface="Calibri"/>
                <a:ea typeface="Calibri"/>
                <a:cs typeface="Calibri"/>
                <a:sym typeface="Calibri"/>
              </a:defRPr>
            </a:lvl7pPr>
            <a:lvl8pPr indent="0" lvl="7" marL="0" marR="0" rtl="0" algn="r">
              <a:buNone/>
              <a:defRPr b="0" i="0" sz="1200" u="none" cap="none" strike="noStrike">
                <a:solidFill>
                  <a:srgbClr val="888888"/>
                </a:solidFill>
                <a:latin typeface="Calibri"/>
                <a:ea typeface="Calibri"/>
                <a:cs typeface="Calibri"/>
                <a:sym typeface="Calibri"/>
              </a:defRPr>
            </a:lvl8pPr>
            <a:lvl9pPr indent="0" lvl="8" marL="0" marR="0" rtl="0" algn="r">
              <a:buNone/>
              <a:defRPr b="0" i="0" sz="1200" u="none" cap="none" strike="noStrike">
                <a:solidFill>
                  <a:srgbClr val="888888"/>
                </a:solidFill>
                <a:latin typeface="Calibri"/>
                <a:ea typeface="Calibri"/>
                <a:cs typeface="Calibri"/>
                <a:sym typeface="Calibri"/>
              </a:defRPr>
            </a:lvl9pPr>
          </a:lstStyle>
          <a:p>
            <a:pPr indent="-88900" lvl="0" marL="0">
              <a:spcBef>
                <a:spcPts val="0"/>
              </a:spcBef>
              <a:spcAft>
                <a:spcPts val="0"/>
              </a:spcAft>
              <a:buSzPts val="1400"/>
              <a:buChar char="●"/>
            </a:pPr>
            <a:r>
              <a:t/>
            </a:r>
            <a:endParaRPr/>
          </a:p>
          <a:p>
            <a:pPr indent="-88900" lvl="1" marL="457200" algn="l">
              <a:spcBef>
                <a:spcPts val="0"/>
              </a:spcBef>
              <a:spcAft>
                <a:spcPts val="0"/>
              </a:spcAft>
              <a:buSzPts val="1400"/>
              <a:buChar char="○"/>
            </a:pPr>
            <a:r>
              <a:t/>
            </a:r>
            <a:endParaRPr sz="1800">
              <a:solidFill>
                <a:schemeClr val="dk1"/>
              </a:solidFill>
            </a:endParaRPr>
          </a:p>
          <a:p>
            <a:pPr indent="-88900" lvl="2" marL="914400" algn="l">
              <a:spcBef>
                <a:spcPts val="0"/>
              </a:spcBef>
              <a:spcAft>
                <a:spcPts val="0"/>
              </a:spcAft>
              <a:buSzPts val="1400"/>
              <a:buChar char="■"/>
            </a:pPr>
            <a:r>
              <a:t/>
            </a:r>
            <a:endParaRPr sz="1800">
              <a:solidFill>
                <a:schemeClr val="dk1"/>
              </a:solidFill>
            </a:endParaRPr>
          </a:p>
          <a:p>
            <a:pPr indent="-88900" lvl="3" marL="1371600" algn="l">
              <a:spcBef>
                <a:spcPts val="0"/>
              </a:spcBef>
              <a:spcAft>
                <a:spcPts val="0"/>
              </a:spcAft>
              <a:buSzPts val="1400"/>
              <a:buChar char="●"/>
            </a:pPr>
            <a:r>
              <a:t/>
            </a:r>
            <a:endParaRPr sz="1800">
              <a:solidFill>
                <a:schemeClr val="dk1"/>
              </a:solidFill>
            </a:endParaRPr>
          </a:p>
          <a:p>
            <a:pPr indent="-88900" lvl="4" marL="1828800" algn="l">
              <a:spcBef>
                <a:spcPts val="0"/>
              </a:spcBef>
              <a:spcAft>
                <a:spcPts val="0"/>
              </a:spcAft>
              <a:buSzPts val="1400"/>
              <a:buChar char="○"/>
            </a:pPr>
            <a:r>
              <a:t/>
            </a:r>
            <a:endParaRPr sz="1800">
              <a:solidFill>
                <a:schemeClr val="dk1"/>
              </a:solidFill>
            </a:endParaRPr>
          </a:p>
          <a:p>
            <a:pPr indent="-88900" lvl="5" marL="2286000" algn="l">
              <a:spcBef>
                <a:spcPts val="0"/>
              </a:spcBef>
              <a:spcAft>
                <a:spcPts val="0"/>
              </a:spcAft>
              <a:buSzPts val="1400"/>
              <a:buChar char="■"/>
            </a:pPr>
            <a:r>
              <a:t/>
            </a:r>
            <a:endParaRPr sz="1800">
              <a:solidFill>
                <a:schemeClr val="dk1"/>
              </a:solidFill>
            </a:endParaRPr>
          </a:p>
          <a:p>
            <a:pPr indent="-88900" lvl="6" marL="2743200" algn="l">
              <a:spcBef>
                <a:spcPts val="0"/>
              </a:spcBef>
              <a:spcAft>
                <a:spcPts val="0"/>
              </a:spcAft>
              <a:buSzPts val="1400"/>
              <a:buChar char="●"/>
            </a:pPr>
            <a:r>
              <a:t/>
            </a:r>
            <a:endParaRPr sz="1800">
              <a:solidFill>
                <a:schemeClr val="dk1"/>
              </a:solidFill>
            </a:endParaRPr>
          </a:p>
          <a:p>
            <a:pPr indent="-88900" lvl="7" marL="3200400" algn="l">
              <a:spcBef>
                <a:spcPts val="0"/>
              </a:spcBef>
              <a:spcAft>
                <a:spcPts val="0"/>
              </a:spcAft>
              <a:buSzPts val="1400"/>
              <a:buChar char="○"/>
            </a:pPr>
            <a:r>
              <a:t/>
            </a:r>
            <a:endParaRPr sz="1800">
              <a:solidFill>
                <a:schemeClr val="dk1"/>
              </a:solidFill>
            </a:endParaRPr>
          </a:p>
          <a:p>
            <a:pPr indent="-88900" lvl="8" marL="3657600" algn="l">
              <a:spcBef>
                <a:spcPts val="0"/>
              </a:spcBef>
              <a:spcAft>
                <a:spcPts val="0"/>
              </a:spcAft>
              <a:buSzPts val="1400"/>
              <a:buChar char="■"/>
            </a:pPr>
            <a:r>
              <a:t/>
            </a:r>
            <a:endParaRPr sz="1800">
              <a:solidFill>
                <a:schemeClr val="dk1"/>
              </a:solidFill>
            </a:endParaRPr>
          </a:p>
        </p:txBody>
      </p:sp>
      <p:pic>
        <p:nvPicPr>
          <p:cNvPr id="15" name="Shape 15"/>
          <p:cNvPicPr preferRelativeResize="0"/>
          <p:nvPr/>
        </p:nvPicPr>
        <p:blipFill>
          <a:blip r:embed="rId1">
            <a:alphaModFix/>
          </a:blip>
          <a:stretch>
            <a:fillRect/>
          </a:stretch>
        </p:blipFill>
        <p:spPr>
          <a:xfrm>
            <a:off x="269482" y="82550"/>
            <a:ext cx="2553546" cy="1289050"/>
          </a:xfrm>
          <a:prstGeom prst="rect">
            <a:avLst/>
          </a:prstGeom>
          <a:noFill/>
          <a:ln>
            <a:noFill/>
          </a:ln>
        </p:spPr>
      </p:pic>
      <p:cxnSp>
        <p:nvCxnSpPr>
          <p:cNvPr id="16" name="Shape 16"/>
          <p:cNvCxnSpPr/>
          <p:nvPr/>
        </p:nvCxnSpPr>
        <p:spPr>
          <a:xfrm>
            <a:off x="413656" y="1451429"/>
            <a:ext cx="8229600" cy="1588"/>
          </a:xfrm>
          <a:prstGeom prst="straightConnector1">
            <a:avLst/>
          </a:prstGeom>
          <a:noFill/>
          <a:ln cap="flat" cmpd="sng" w="25400">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goo.gl/2YP2oC"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mailto:zhaojin@comp.nus.edu.sg" TargetMode="External"/><Relationship Id="rId4" Type="http://schemas.openxmlformats.org/officeDocument/2006/relationships/hyperlink" Target="mailto:anand@comp.nus.edu.sg" TargetMode="External"/><Relationship Id="rId5" Type="http://schemas.openxmlformats.org/officeDocument/2006/relationships/hyperlink" Target="mailto:kanmy@comp.nus.edu.sg" TargetMode="External"/><Relationship Id="rId6" Type="http://schemas.openxmlformats.org/officeDocument/2006/relationships/image" Target="../media/image5.jpg"/><Relationship Id="rId7" Type="http://schemas.openxmlformats.org/officeDocument/2006/relationships/image" Target="../media/image3.jpg"/><Relationship Id="rId8"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4.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id="90" name="Shape 90"/>
          <p:cNvPicPr preferRelativeResize="0"/>
          <p:nvPr/>
        </p:nvPicPr>
        <p:blipFill>
          <a:blip r:embed="rId3">
            <a:alphaModFix/>
          </a:blip>
          <a:stretch>
            <a:fillRect/>
          </a:stretch>
        </p:blipFill>
        <p:spPr>
          <a:xfrm>
            <a:off x="625231" y="2416175"/>
            <a:ext cx="2647462" cy="1874309"/>
          </a:xfrm>
          <a:prstGeom prst="rect">
            <a:avLst/>
          </a:prstGeom>
          <a:noFill/>
          <a:ln>
            <a:noFill/>
          </a:ln>
        </p:spPr>
      </p:pic>
      <p:sp>
        <p:nvSpPr>
          <p:cNvPr id="91" name="Shape 91"/>
          <p:cNvSpPr txBox="1"/>
          <p:nvPr/>
        </p:nvSpPr>
        <p:spPr>
          <a:xfrm>
            <a:off x="3930316" y="2416175"/>
            <a:ext cx="4711868"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en-US" sz="4300">
                <a:solidFill>
                  <a:srgbClr val="000090"/>
                </a:solidFill>
                <a:latin typeface="Calibri"/>
                <a:ea typeface="Calibri"/>
                <a:cs typeface="Calibri"/>
                <a:sym typeface="Calibri"/>
              </a:rPr>
              <a:t>NUS Orbital 2018</a:t>
            </a:r>
            <a:endParaRPr sz="4300">
              <a:solidFill>
                <a:srgbClr val="000090"/>
              </a:solidFill>
              <a:latin typeface="Calibri"/>
              <a:ea typeface="Calibri"/>
              <a:cs typeface="Calibri"/>
              <a:sym typeface="Calibri"/>
            </a:endParaRPr>
          </a:p>
          <a:p>
            <a:pPr indent="0" lvl="0" marL="0" marR="0" rtl="0" algn="ctr">
              <a:spcBef>
                <a:spcPts val="0"/>
              </a:spcBef>
              <a:spcAft>
                <a:spcPts val="0"/>
              </a:spcAft>
              <a:buClr>
                <a:schemeClr val="dk1"/>
              </a:buClr>
              <a:buFont typeface="Calibri"/>
              <a:buNone/>
            </a:pPr>
            <a:r>
              <a:t/>
            </a:r>
            <a:endParaRPr sz="4300">
              <a:solidFill>
                <a:srgbClr val="000090"/>
              </a:solidFill>
              <a:latin typeface="Calibri"/>
              <a:ea typeface="Calibri"/>
              <a:cs typeface="Calibri"/>
              <a:sym typeface="Calibri"/>
            </a:endParaRPr>
          </a:p>
          <a:p>
            <a:pPr indent="0" lvl="0" marL="0" marR="0" rtl="0" algn="ctr">
              <a:spcBef>
                <a:spcPts val="0"/>
              </a:spcBef>
              <a:spcAft>
                <a:spcPts val="0"/>
              </a:spcAft>
              <a:buClr>
                <a:schemeClr val="dk1"/>
              </a:buClr>
              <a:buFont typeface="Calibri"/>
              <a:buNone/>
            </a:pPr>
            <a:r>
              <a:rPr lang="en-US" sz="4300">
                <a:solidFill>
                  <a:srgbClr val="000090"/>
                </a:solidFill>
                <a:latin typeface="Calibri"/>
                <a:ea typeface="Calibri"/>
                <a:cs typeface="Calibri"/>
                <a:sym typeface="Calibri"/>
              </a:rPr>
              <a:t>Welcome to </a:t>
            </a:r>
            <a:r>
              <a:rPr b="0" i="0" lang="en-US" sz="4300" u="none" cap="none" strike="noStrike">
                <a:solidFill>
                  <a:srgbClr val="000090"/>
                </a:solidFill>
                <a:latin typeface="Calibri"/>
                <a:ea typeface="Calibri"/>
                <a:cs typeface="Calibri"/>
                <a:sym typeface="Calibri"/>
              </a:rPr>
              <a:t>Orbital!</a:t>
            </a:r>
            <a:br>
              <a:rPr b="0" i="0" lang="en-US" sz="4300" u="none" cap="none" strike="noStrike">
                <a:solidFill>
                  <a:srgbClr val="000090"/>
                </a:solidFill>
                <a:latin typeface="Calibri"/>
                <a:ea typeface="Calibri"/>
                <a:cs typeface="Calibri"/>
                <a:sym typeface="Calibri"/>
              </a:rPr>
            </a:b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2823028" y="274638"/>
            <a:ext cx="5863800" cy="995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The People Factor: Mentors</a:t>
            </a:r>
            <a:endParaRPr/>
          </a:p>
        </p:txBody>
      </p:sp>
      <p:sp>
        <p:nvSpPr>
          <p:cNvPr id="163" name="Shape 163"/>
          <p:cNvSpPr txBox="1"/>
          <p:nvPr>
            <p:ph idx="1" type="body"/>
          </p:nvPr>
        </p:nvSpPr>
        <p:spPr>
          <a:xfrm>
            <a:off x="443200" y="1608675"/>
            <a:ext cx="8191200" cy="4517400"/>
          </a:xfrm>
          <a:prstGeom prst="rect">
            <a:avLst/>
          </a:prstGeom>
        </p:spPr>
        <p:txBody>
          <a:bodyPr anchorCtr="0" anchor="t" bIns="91425" lIns="91425" spcFirstLastPara="1" rIns="91425" wrap="square" tIns="91425">
            <a:noAutofit/>
          </a:bodyPr>
          <a:lstStyle/>
          <a:p>
            <a:pPr indent="-222250" lvl="0" marL="342900">
              <a:spcBef>
                <a:spcPts val="640"/>
              </a:spcBef>
              <a:spcAft>
                <a:spcPts val="0"/>
              </a:spcAft>
              <a:buNone/>
            </a:pPr>
            <a:r>
              <a:rPr b="1" lang="en-US" sz="2400"/>
              <a:t>Mentors</a:t>
            </a:r>
            <a:r>
              <a:rPr lang="en-US" sz="2400"/>
              <a:t> are senior students, faculty members and industry experts who want to pitch in and help guide student teams </a:t>
            </a:r>
            <a:endParaRPr sz="2400"/>
          </a:p>
          <a:p>
            <a:pPr indent="-222250" lvl="0" marL="342900" rtl="0">
              <a:spcBef>
                <a:spcPts val="640"/>
              </a:spcBef>
              <a:spcAft>
                <a:spcPts val="0"/>
              </a:spcAft>
              <a:buNone/>
            </a:pPr>
            <a:r>
              <a:t/>
            </a:r>
            <a:endParaRPr sz="2400"/>
          </a:p>
          <a:p>
            <a:pPr indent="-222250" lvl="0" marL="342900" rtl="0">
              <a:spcBef>
                <a:spcPts val="640"/>
              </a:spcBef>
              <a:spcAft>
                <a:spcPts val="0"/>
              </a:spcAft>
              <a:buClr>
                <a:schemeClr val="dk1"/>
              </a:buClr>
              <a:buSzPts val="1100"/>
              <a:buFont typeface="Arial"/>
              <a:buNone/>
            </a:pPr>
            <a:r>
              <a:rPr lang="en-US" sz="2400"/>
              <a:t>They are able to provide more insights, resources and opportunities than advisors. </a:t>
            </a:r>
            <a:endParaRPr sz="2400"/>
          </a:p>
          <a:p>
            <a:pPr indent="-222250" lvl="0" marL="342900" rtl="0">
              <a:spcBef>
                <a:spcPts val="640"/>
              </a:spcBef>
              <a:spcAft>
                <a:spcPts val="0"/>
              </a:spcAft>
              <a:buClr>
                <a:schemeClr val="dk1"/>
              </a:buClr>
              <a:buSzPts val="1100"/>
              <a:buFont typeface="Arial"/>
              <a:buNone/>
            </a:pPr>
            <a:r>
              <a:t/>
            </a:r>
            <a:endParaRPr sz="2400"/>
          </a:p>
          <a:p>
            <a:pPr indent="-222250" lvl="0" marL="342900" rtl="0">
              <a:spcBef>
                <a:spcPts val="640"/>
              </a:spcBef>
              <a:spcAft>
                <a:spcPts val="0"/>
              </a:spcAft>
              <a:buClr>
                <a:schemeClr val="dk1"/>
              </a:buClr>
              <a:buSzPts val="1100"/>
              <a:buFont typeface="Arial"/>
              <a:buNone/>
            </a:pPr>
            <a:r>
              <a:rPr lang="en-US" sz="2400"/>
              <a:t>Mentors are only available to Apollo 11 teams which are committed to finish Orbital.</a:t>
            </a:r>
            <a:endParaRPr sz="2400"/>
          </a:p>
          <a:p>
            <a:pPr indent="-222250" lvl="0" marL="342900" rtl="0">
              <a:spcBef>
                <a:spcPts val="640"/>
              </a:spcBef>
              <a:spcAft>
                <a:spcPts val="0"/>
              </a:spcAft>
              <a:buClr>
                <a:schemeClr val="dk1"/>
              </a:buClr>
              <a:buSzPts val="1100"/>
              <a:buFont typeface="Arial"/>
              <a:buNone/>
            </a:pPr>
            <a:r>
              <a:t/>
            </a:r>
            <a:endParaRPr sz="2400"/>
          </a:p>
          <a:p>
            <a:pPr indent="-222250" lvl="0" marL="342900" rtl="0">
              <a:spcBef>
                <a:spcPts val="640"/>
              </a:spcBef>
              <a:spcAft>
                <a:spcPts val="0"/>
              </a:spcAft>
              <a:buClr>
                <a:schemeClr val="dk1"/>
              </a:buClr>
              <a:buSzPts val="1100"/>
              <a:buFont typeface="Arial"/>
              <a:buNone/>
            </a:pPr>
            <a:r>
              <a:rPr lang="en-US" sz="2400"/>
              <a:t>More details later at 1pm today</a:t>
            </a:r>
            <a:endParaRPr sz="2400"/>
          </a:p>
          <a:p>
            <a:pPr indent="0" lvl="0" marL="0" rtl="0">
              <a:spcBef>
                <a:spcPts val="640"/>
              </a:spcBef>
              <a:spcAft>
                <a:spcPts val="0"/>
              </a:spcAft>
              <a:buNone/>
            </a:pPr>
            <a:r>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2823028" y="274638"/>
            <a:ext cx="5863800" cy="995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solidFill>
                  <a:srgbClr val="000000"/>
                </a:solidFill>
              </a:rPr>
              <a:t>Orbital Timeline: </a:t>
            </a:r>
            <a:br>
              <a:rPr lang="en-US">
                <a:solidFill>
                  <a:srgbClr val="FF0000"/>
                </a:solidFill>
              </a:rPr>
            </a:br>
            <a:r>
              <a:rPr lang="en-US">
                <a:solidFill>
                  <a:srgbClr val="FF0000"/>
                </a:solidFill>
              </a:rPr>
              <a:t>Mandatory</a:t>
            </a:r>
            <a:r>
              <a:rPr lang="en-US"/>
              <a:t> Events</a:t>
            </a:r>
            <a:endParaRPr/>
          </a:p>
        </p:txBody>
      </p:sp>
      <p:sp>
        <p:nvSpPr>
          <p:cNvPr id="170" name="Shape 170"/>
          <p:cNvSpPr txBox="1"/>
          <p:nvPr>
            <p:ph idx="1" type="body"/>
          </p:nvPr>
        </p:nvSpPr>
        <p:spPr>
          <a:xfrm>
            <a:off x="457200" y="1608667"/>
            <a:ext cx="8229600" cy="4517400"/>
          </a:xfrm>
          <a:prstGeom prst="rect">
            <a:avLst/>
          </a:prstGeom>
        </p:spPr>
        <p:txBody>
          <a:bodyPr anchorCtr="0" anchor="t" bIns="91425" lIns="91425" spcFirstLastPara="1" rIns="91425" wrap="square" tIns="91425">
            <a:noAutofit/>
          </a:bodyPr>
          <a:lstStyle/>
          <a:p>
            <a:pPr indent="-222250" lvl="0" marL="342900" rtl="0">
              <a:spcBef>
                <a:spcPts val="640"/>
              </a:spcBef>
              <a:spcAft>
                <a:spcPts val="0"/>
              </a:spcAft>
              <a:buNone/>
            </a:pPr>
            <a:r>
              <a:rPr lang="en-US" sz="2400"/>
              <a:t>14-15</a:t>
            </a:r>
            <a:r>
              <a:rPr lang="en-US" sz="2400"/>
              <a:t> May - Liftoff Workshop</a:t>
            </a:r>
            <a:br>
              <a:rPr lang="en-US" sz="2400"/>
            </a:br>
            <a:r>
              <a:rPr lang="en-US" sz="2400"/>
              <a:t>(Crash course on basic tech)</a:t>
            </a:r>
            <a:endParaRPr sz="2400"/>
          </a:p>
          <a:p>
            <a:pPr indent="-222250" lvl="0" marL="342900" rtl="0">
              <a:spcBef>
                <a:spcPts val="640"/>
              </a:spcBef>
              <a:spcAft>
                <a:spcPts val="0"/>
              </a:spcAft>
              <a:buNone/>
            </a:pPr>
            <a:r>
              <a:t/>
            </a:r>
            <a:endParaRPr sz="600"/>
          </a:p>
          <a:p>
            <a:pPr indent="-222250" lvl="0" marL="342900" rtl="0">
              <a:spcBef>
                <a:spcPts val="640"/>
              </a:spcBef>
              <a:spcAft>
                <a:spcPts val="0"/>
              </a:spcAft>
              <a:buNone/>
            </a:pPr>
            <a:r>
              <a:rPr lang="en-US" sz="2400"/>
              <a:t>4 June</a:t>
            </a:r>
            <a:r>
              <a:rPr lang="en-US" sz="2400"/>
              <a:t> - Evaluation Milestone 1 - Ideation</a:t>
            </a:r>
            <a:endParaRPr sz="2400"/>
          </a:p>
          <a:p>
            <a:pPr indent="-222250" lvl="0" marL="342900" rtl="0">
              <a:spcBef>
                <a:spcPts val="640"/>
              </a:spcBef>
              <a:spcAft>
                <a:spcPts val="0"/>
              </a:spcAft>
              <a:buNone/>
            </a:pPr>
            <a:r>
              <a:t/>
            </a:r>
            <a:endParaRPr sz="600"/>
          </a:p>
          <a:p>
            <a:pPr indent="-222250" lvl="0" marL="342900" rtl="0">
              <a:spcBef>
                <a:spcPts val="640"/>
              </a:spcBef>
              <a:spcAft>
                <a:spcPts val="0"/>
              </a:spcAft>
              <a:buNone/>
            </a:pPr>
            <a:r>
              <a:rPr lang="en-US" sz="2400"/>
              <a:t>2 July - Evaluation Milestone 2 - Prototyping</a:t>
            </a:r>
            <a:endParaRPr sz="2400"/>
          </a:p>
          <a:p>
            <a:pPr indent="-222250" lvl="0" marL="342900" rtl="0">
              <a:spcBef>
                <a:spcPts val="640"/>
              </a:spcBef>
              <a:spcAft>
                <a:spcPts val="0"/>
              </a:spcAft>
              <a:buNone/>
            </a:pPr>
            <a:r>
              <a:t/>
            </a:r>
            <a:endParaRPr sz="600"/>
          </a:p>
          <a:p>
            <a:pPr indent="-222250" lvl="0" marL="342900" rtl="0">
              <a:spcBef>
                <a:spcPts val="640"/>
              </a:spcBef>
              <a:spcAft>
                <a:spcPts val="0"/>
              </a:spcAft>
              <a:buNone/>
            </a:pPr>
            <a:r>
              <a:rPr lang="en-US" sz="2400"/>
              <a:t>30 July</a:t>
            </a:r>
            <a:r>
              <a:rPr lang="en-US" sz="2400"/>
              <a:t> - Evaluation Milestone 3 - Extension</a:t>
            </a:r>
            <a:endParaRPr sz="2400"/>
          </a:p>
          <a:p>
            <a:pPr indent="-222250" lvl="0" marL="342900" rtl="0">
              <a:spcBef>
                <a:spcPts val="640"/>
              </a:spcBef>
              <a:spcAft>
                <a:spcPts val="0"/>
              </a:spcAft>
              <a:buNone/>
            </a:pPr>
            <a:r>
              <a:t/>
            </a:r>
            <a:endParaRPr sz="600"/>
          </a:p>
          <a:p>
            <a:pPr indent="-222250" lvl="0" marL="342900" rtl="0">
              <a:spcBef>
                <a:spcPts val="640"/>
              </a:spcBef>
              <a:spcAft>
                <a:spcPts val="0"/>
              </a:spcAft>
              <a:buNone/>
            </a:pPr>
            <a:r>
              <a:rPr lang="en-US" sz="2400"/>
              <a:t>5 September</a:t>
            </a:r>
            <a:r>
              <a:rPr lang="en-US" sz="2400"/>
              <a:t> - Splashdown - Refinement</a:t>
            </a:r>
            <a:endParaRPr sz="2400"/>
          </a:p>
          <a:p>
            <a:pPr indent="-222250" lvl="0" marL="342900" rtl="0">
              <a:spcBef>
                <a:spcPts val="640"/>
              </a:spcBef>
              <a:spcAft>
                <a:spcPts val="0"/>
              </a:spcAft>
              <a:buNone/>
            </a:pPr>
            <a:r>
              <a:rPr lang="en-US" sz="2400"/>
              <a:t>	(Poster session and award ceremony)</a:t>
            </a:r>
            <a:endParaRPr sz="2400"/>
          </a:p>
          <a:p>
            <a:pPr indent="-222250" lvl="0" marL="342900" rtl="0">
              <a:spcBef>
                <a:spcPts val="640"/>
              </a:spcBef>
              <a:spcAft>
                <a:spcPts val="0"/>
              </a:spcAft>
              <a:buNone/>
            </a:pPr>
            <a:r>
              <a:t/>
            </a:r>
            <a:endParaRPr sz="2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2823028" y="274638"/>
            <a:ext cx="5863800" cy="995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solidFill>
                  <a:srgbClr val="000000"/>
                </a:solidFill>
              </a:rPr>
              <a:t>Orbital Timeline:</a:t>
            </a:r>
            <a:endParaRPr>
              <a:solidFill>
                <a:srgbClr val="000000"/>
              </a:solidFill>
            </a:endParaRPr>
          </a:p>
          <a:p>
            <a:pPr indent="0" lvl="0" marL="0" rtl="0">
              <a:spcBef>
                <a:spcPts val="0"/>
              </a:spcBef>
              <a:spcAft>
                <a:spcPts val="0"/>
              </a:spcAft>
              <a:buNone/>
            </a:pPr>
            <a:r>
              <a:rPr lang="en-US">
                <a:solidFill>
                  <a:srgbClr val="FF9900"/>
                </a:solidFill>
              </a:rPr>
              <a:t>Optional</a:t>
            </a:r>
            <a:r>
              <a:rPr lang="en-US"/>
              <a:t> Events</a:t>
            </a:r>
            <a:endParaRPr/>
          </a:p>
        </p:txBody>
      </p:sp>
      <p:sp>
        <p:nvSpPr>
          <p:cNvPr id="177" name="Shape 177"/>
          <p:cNvSpPr txBox="1"/>
          <p:nvPr>
            <p:ph idx="1" type="body"/>
          </p:nvPr>
        </p:nvSpPr>
        <p:spPr>
          <a:xfrm>
            <a:off x="457200" y="1608667"/>
            <a:ext cx="8229600" cy="4517700"/>
          </a:xfrm>
          <a:prstGeom prst="rect">
            <a:avLst/>
          </a:prstGeom>
        </p:spPr>
        <p:txBody>
          <a:bodyPr anchorCtr="0" anchor="t" bIns="91425" lIns="91425" spcFirstLastPara="1" rIns="91425" wrap="square" tIns="91425">
            <a:noAutofit/>
          </a:bodyPr>
          <a:lstStyle/>
          <a:p>
            <a:pPr indent="0" lvl="0" marL="0" rtl="0">
              <a:spcBef>
                <a:spcPts val="640"/>
              </a:spcBef>
              <a:spcAft>
                <a:spcPts val="0"/>
              </a:spcAft>
              <a:buNone/>
            </a:pPr>
            <a:r>
              <a:rPr lang="en-US" sz="2400"/>
              <a:t>19/26 May, 2/9/16/23 June - </a:t>
            </a:r>
            <a:r>
              <a:rPr lang="en-US" sz="2400"/>
              <a:t>Mission Control Workshops</a:t>
            </a:r>
            <a:endParaRPr sz="2400"/>
          </a:p>
          <a:p>
            <a:pPr indent="0" lvl="0" marL="0" rtl="0">
              <a:spcBef>
                <a:spcPts val="640"/>
              </a:spcBef>
              <a:spcAft>
                <a:spcPts val="0"/>
              </a:spcAft>
              <a:buNone/>
            </a:pPr>
            <a:r>
              <a:rPr lang="en-US" sz="2400"/>
              <a:t>       (Saturday workshops on advanced topic</a:t>
            </a:r>
            <a:r>
              <a:rPr lang="en-US" sz="2400"/>
              <a:t>s with hacking time, team meetings and catered lunch in between</a:t>
            </a:r>
            <a:r>
              <a:rPr lang="en-US" sz="2400"/>
              <a:t>)</a:t>
            </a:r>
            <a:endParaRPr sz="2400"/>
          </a:p>
          <a:p>
            <a:pPr indent="0" lvl="0" marL="0" rtl="0">
              <a:spcBef>
                <a:spcPts val="640"/>
              </a:spcBef>
              <a:spcAft>
                <a:spcPts val="0"/>
              </a:spcAft>
              <a:buNone/>
            </a:pPr>
            <a:r>
              <a:t/>
            </a:r>
            <a:endParaRPr sz="2400"/>
          </a:p>
          <a:p>
            <a:pPr indent="0" lvl="0" marL="577850" rtl="0">
              <a:spcBef>
                <a:spcPts val="640"/>
              </a:spcBef>
              <a:spcAft>
                <a:spcPts val="0"/>
              </a:spcAft>
              <a:buNone/>
            </a:pPr>
            <a:r>
              <a:t/>
            </a:r>
            <a:endParaRPr sz="2400"/>
          </a:p>
        </p:txBody>
      </p:sp>
      <p:pic>
        <p:nvPicPr>
          <p:cNvPr id="178" name="Shape 178"/>
          <p:cNvPicPr preferRelativeResize="0"/>
          <p:nvPr/>
        </p:nvPicPr>
        <p:blipFill>
          <a:blip r:embed="rId3">
            <a:alphaModFix/>
          </a:blip>
          <a:stretch>
            <a:fillRect/>
          </a:stretch>
        </p:blipFill>
        <p:spPr>
          <a:xfrm>
            <a:off x="5489475" y="4291320"/>
            <a:ext cx="2876049" cy="1888275"/>
          </a:xfrm>
          <a:prstGeom prst="rect">
            <a:avLst/>
          </a:prstGeom>
          <a:noFill/>
          <a:ln>
            <a:noFill/>
          </a:ln>
        </p:spPr>
      </p:pic>
      <p:sp>
        <p:nvSpPr>
          <p:cNvPr id="179" name="Shape 179"/>
          <p:cNvSpPr txBox="1"/>
          <p:nvPr>
            <p:ph idx="1" type="body"/>
          </p:nvPr>
        </p:nvSpPr>
        <p:spPr>
          <a:xfrm>
            <a:off x="-76200" y="3117725"/>
            <a:ext cx="8779500" cy="945000"/>
          </a:xfrm>
          <a:prstGeom prst="rect">
            <a:avLst/>
          </a:prstGeom>
        </p:spPr>
        <p:txBody>
          <a:bodyPr anchorCtr="0" anchor="t" bIns="91425" lIns="91425" spcFirstLastPara="1" rIns="91425" wrap="square" tIns="91425">
            <a:noAutofit/>
          </a:bodyPr>
          <a:lstStyle/>
          <a:p>
            <a:pPr indent="0" lvl="0" marL="577850" rtl="0">
              <a:lnSpc>
                <a:spcPct val="115000"/>
              </a:lnSpc>
              <a:spcBef>
                <a:spcPts val="640"/>
              </a:spcBef>
              <a:spcAft>
                <a:spcPts val="0"/>
              </a:spcAft>
              <a:buClr>
                <a:schemeClr val="dk1"/>
              </a:buClr>
              <a:buSzPts val="1100"/>
              <a:buFont typeface="Arial"/>
              <a:buNone/>
            </a:pPr>
            <a:r>
              <a:rPr lang="en-US" sz="2400"/>
              <a:t>Topics: iOS Development, Game Development, PHP/RoR, UI/UX, Machine Learning,  Web App Deployment, Web Security</a:t>
            </a:r>
            <a:endParaRPr sz="2400"/>
          </a:p>
          <a:p>
            <a:pPr indent="0" lvl="0" marL="577850" rtl="0">
              <a:lnSpc>
                <a:spcPct val="115000"/>
              </a:lnSpc>
              <a:spcBef>
                <a:spcPts val="640"/>
              </a:spcBef>
              <a:spcAft>
                <a:spcPts val="0"/>
              </a:spcAft>
              <a:buNone/>
            </a:pPr>
            <a:r>
              <a:rPr lang="en-US" sz="2400"/>
              <a:t>Time: 10:00-15:00</a:t>
            </a:r>
            <a:endParaRPr sz="2400"/>
          </a:p>
          <a:p>
            <a:pPr indent="0" lvl="0" marL="577850" rtl="0">
              <a:lnSpc>
                <a:spcPct val="115000"/>
              </a:lnSpc>
              <a:spcBef>
                <a:spcPts val="640"/>
              </a:spcBef>
              <a:spcAft>
                <a:spcPts val="0"/>
              </a:spcAft>
              <a:buNone/>
            </a:pPr>
            <a:r>
              <a:rPr lang="en-US" sz="2400"/>
              <a:t>Venue: The Hangar</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2823028" y="274638"/>
            <a:ext cx="5863800" cy="995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Liftoff</a:t>
            </a:r>
            <a:endParaRPr>
              <a:solidFill>
                <a:srgbClr val="FF9900"/>
              </a:solidFill>
            </a:endParaRPr>
          </a:p>
        </p:txBody>
      </p:sp>
      <p:sp>
        <p:nvSpPr>
          <p:cNvPr id="186" name="Shape 186"/>
          <p:cNvSpPr txBox="1"/>
          <p:nvPr>
            <p:ph idx="1" type="body"/>
          </p:nvPr>
        </p:nvSpPr>
        <p:spPr>
          <a:xfrm>
            <a:off x="457200" y="1608667"/>
            <a:ext cx="8229600" cy="4517700"/>
          </a:xfrm>
          <a:prstGeom prst="rect">
            <a:avLst/>
          </a:prstGeom>
        </p:spPr>
        <p:txBody>
          <a:bodyPr anchorCtr="0" anchor="t" bIns="91425" lIns="91425" spcFirstLastPara="1" rIns="91425" wrap="square" tIns="91425">
            <a:noAutofit/>
          </a:bodyPr>
          <a:lstStyle/>
          <a:p>
            <a:pPr indent="0" lvl="0" marL="0" rtl="0">
              <a:lnSpc>
                <a:spcPct val="115000"/>
              </a:lnSpc>
              <a:spcBef>
                <a:spcPts val="640"/>
              </a:spcBef>
              <a:spcAft>
                <a:spcPts val="0"/>
              </a:spcAft>
              <a:buNone/>
            </a:pPr>
            <a:r>
              <a:rPr lang="en-US" sz="2800"/>
              <a:t>A two-day intensive workshop event aiming to help you answer the following questions:</a:t>
            </a:r>
            <a:endParaRPr sz="2800"/>
          </a:p>
          <a:p>
            <a:pPr indent="-381000" lvl="0" marL="457200" rtl="0">
              <a:lnSpc>
                <a:spcPct val="115000"/>
              </a:lnSpc>
              <a:spcBef>
                <a:spcPts val="640"/>
              </a:spcBef>
              <a:spcAft>
                <a:spcPts val="0"/>
              </a:spcAft>
              <a:buSzPts val="2400"/>
              <a:buChar char="-"/>
            </a:pPr>
            <a:r>
              <a:rPr lang="en-US" sz="2400"/>
              <a:t>What is your project idea?</a:t>
            </a:r>
            <a:endParaRPr sz="2400"/>
          </a:p>
          <a:p>
            <a:pPr indent="-222250" lvl="0" marL="342900" rtl="0">
              <a:lnSpc>
                <a:spcPct val="115000"/>
              </a:lnSpc>
              <a:spcBef>
                <a:spcPts val="640"/>
              </a:spcBef>
              <a:spcAft>
                <a:spcPts val="0"/>
              </a:spcAft>
              <a:buClr>
                <a:schemeClr val="dk1"/>
              </a:buClr>
              <a:buSzPts val="1100"/>
              <a:buFont typeface="Arial"/>
              <a:buNone/>
            </a:pPr>
            <a:r>
              <a:rPr lang="en-US" sz="2400"/>
              <a:t>-    What features are important to your project?</a:t>
            </a:r>
            <a:endParaRPr sz="2400"/>
          </a:p>
          <a:p>
            <a:pPr indent="-222250" lvl="0" marL="342900" rtl="0">
              <a:lnSpc>
                <a:spcPct val="115000"/>
              </a:lnSpc>
              <a:spcBef>
                <a:spcPts val="640"/>
              </a:spcBef>
              <a:spcAft>
                <a:spcPts val="0"/>
              </a:spcAft>
              <a:buClr>
                <a:schemeClr val="dk1"/>
              </a:buClr>
              <a:buSzPts val="1100"/>
              <a:buFont typeface="Arial"/>
              <a:buNone/>
            </a:pPr>
            <a:r>
              <a:rPr lang="en-US" sz="2400"/>
              <a:t>-    What is your development plan?</a:t>
            </a:r>
            <a:endParaRPr sz="2400"/>
          </a:p>
          <a:p>
            <a:pPr indent="-222250" lvl="0" marL="342900" rtl="0">
              <a:lnSpc>
                <a:spcPct val="115000"/>
              </a:lnSpc>
              <a:spcBef>
                <a:spcPts val="640"/>
              </a:spcBef>
              <a:spcAft>
                <a:spcPts val="0"/>
              </a:spcAft>
              <a:buClr>
                <a:schemeClr val="dk1"/>
              </a:buClr>
              <a:buSzPts val="1100"/>
              <a:buFont typeface="Arial"/>
              <a:buNone/>
            </a:pPr>
            <a:r>
              <a:rPr lang="en-US" sz="2400"/>
              <a:t>-    What is the type of your project? Is it a mobile app, web app or something else?</a:t>
            </a:r>
            <a:endParaRPr sz="2400"/>
          </a:p>
          <a:p>
            <a:pPr indent="-222250" lvl="0" marL="342900" rtl="0">
              <a:lnSpc>
                <a:spcPct val="115000"/>
              </a:lnSpc>
              <a:spcBef>
                <a:spcPts val="640"/>
              </a:spcBef>
              <a:spcAft>
                <a:spcPts val="0"/>
              </a:spcAft>
              <a:buClr>
                <a:schemeClr val="dk1"/>
              </a:buClr>
              <a:buSzPts val="1100"/>
              <a:buFont typeface="Arial"/>
              <a:buNone/>
            </a:pPr>
            <a:r>
              <a:rPr lang="en-US" sz="2400"/>
              <a:t>-    What technologies and tools are you going to use?</a:t>
            </a:r>
            <a:endParaRPr sz="2400"/>
          </a:p>
          <a:p>
            <a:pPr indent="0" lvl="0" marL="0" rtl="0">
              <a:lnSpc>
                <a:spcPct val="115000"/>
              </a:lnSpc>
              <a:spcBef>
                <a:spcPts val="640"/>
              </a:spcBef>
              <a:spcAft>
                <a:spcPts val="0"/>
              </a:spcAft>
              <a:buClr>
                <a:schemeClr val="dk1"/>
              </a:buClr>
              <a:buSzPts val="1100"/>
              <a:buFont typeface="Arial"/>
              <a:buNone/>
            </a:pPr>
            <a:r>
              <a:t/>
            </a:r>
            <a:endParaRPr sz="2400"/>
          </a:p>
          <a:p>
            <a:pPr indent="0" lvl="0" marL="0" rtl="0">
              <a:spcBef>
                <a:spcPts val="640"/>
              </a:spcBef>
              <a:spcAft>
                <a:spcPts val="0"/>
              </a:spcAft>
              <a:buNone/>
            </a:pPr>
            <a:r>
              <a:t/>
            </a:r>
            <a:endParaRPr sz="2400"/>
          </a:p>
          <a:p>
            <a:pPr indent="0" lvl="0" marL="0" rtl="0">
              <a:spcBef>
                <a:spcPts val="640"/>
              </a:spcBef>
              <a:spcAft>
                <a:spcPts val="0"/>
              </a:spcAft>
              <a:buNone/>
            </a:pPr>
            <a:r>
              <a:t/>
            </a:r>
            <a:endParaRPr sz="2400"/>
          </a:p>
          <a:p>
            <a:pPr indent="0" lvl="0" marL="577850" rtl="0">
              <a:spcBef>
                <a:spcPts val="640"/>
              </a:spcBef>
              <a:spcAft>
                <a:spcPts val="0"/>
              </a:spcAft>
              <a:buNone/>
            </a:pPr>
            <a:r>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2823028" y="274638"/>
            <a:ext cx="5863800" cy="995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Today’s Schedule </a:t>
            </a:r>
            <a:endParaRPr/>
          </a:p>
        </p:txBody>
      </p:sp>
      <p:pic>
        <p:nvPicPr>
          <p:cNvPr id="193" name="Shape 193"/>
          <p:cNvPicPr preferRelativeResize="0"/>
          <p:nvPr/>
        </p:nvPicPr>
        <p:blipFill>
          <a:blip r:embed="rId3">
            <a:alphaModFix/>
          </a:blip>
          <a:stretch>
            <a:fillRect/>
          </a:stretch>
        </p:blipFill>
        <p:spPr>
          <a:xfrm>
            <a:off x="152400" y="1631213"/>
            <a:ext cx="8839201" cy="393124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2823028" y="274638"/>
            <a:ext cx="5863800" cy="995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Tomorrow’s Schedule </a:t>
            </a:r>
            <a:endParaRPr/>
          </a:p>
        </p:txBody>
      </p:sp>
      <p:sp>
        <p:nvSpPr>
          <p:cNvPr id="200" name="Shape 200"/>
          <p:cNvSpPr txBox="1"/>
          <p:nvPr>
            <p:ph idx="1" type="body"/>
          </p:nvPr>
        </p:nvSpPr>
        <p:spPr>
          <a:xfrm>
            <a:off x="457200" y="1608667"/>
            <a:ext cx="8229600" cy="4517400"/>
          </a:xfrm>
          <a:prstGeom prst="rect">
            <a:avLst/>
          </a:prstGeom>
        </p:spPr>
        <p:txBody>
          <a:bodyPr anchorCtr="0" anchor="t" bIns="91425" lIns="91425" spcFirstLastPara="1" rIns="91425" wrap="square" tIns="91425">
            <a:noAutofit/>
          </a:bodyPr>
          <a:lstStyle/>
          <a:p>
            <a:pPr indent="-222250" lvl="0" marL="342900" rtl="0">
              <a:spcBef>
                <a:spcPts val="640"/>
              </a:spcBef>
              <a:spcAft>
                <a:spcPts val="0"/>
              </a:spcAft>
              <a:buNone/>
            </a:pPr>
            <a:r>
              <a:t/>
            </a:r>
            <a:endParaRPr/>
          </a:p>
        </p:txBody>
      </p:sp>
      <p:pic>
        <p:nvPicPr>
          <p:cNvPr id="201" name="Shape 201"/>
          <p:cNvPicPr preferRelativeResize="0"/>
          <p:nvPr/>
        </p:nvPicPr>
        <p:blipFill>
          <a:blip r:embed="rId3">
            <a:alphaModFix/>
          </a:blip>
          <a:stretch>
            <a:fillRect/>
          </a:stretch>
        </p:blipFill>
        <p:spPr>
          <a:xfrm>
            <a:off x="457200" y="1608675"/>
            <a:ext cx="6787649" cy="1895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2823028" y="274638"/>
            <a:ext cx="5863800" cy="995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Your Deliverables</a:t>
            </a:r>
            <a:endParaRPr/>
          </a:p>
        </p:txBody>
      </p:sp>
      <p:sp>
        <p:nvSpPr>
          <p:cNvPr id="207" name="Shape 207"/>
          <p:cNvSpPr txBox="1"/>
          <p:nvPr>
            <p:ph idx="1" type="body"/>
          </p:nvPr>
        </p:nvSpPr>
        <p:spPr>
          <a:xfrm>
            <a:off x="457200" y="1608667"/>
            <a:ext cx="8229600" cy="4517400"/>
          </a:xfrm>
          <a:prstGeom prst="rect">
            <a:avLst/>
          </a:prstGeom>
        </p:spPr>
        <p:txBody>
          <a:bodyPr anchorCtr="0" anchor="t" bIns="91425" lIns="91425" spcFirstLastPara="1" rIns="91425" wrap="square" tIns="91425">
            <a:noAutofit/>
          </a:bodyPr>
          <a:lstStyle/>
          <a:p>
            <a:pPr indent="0" lvl="0" marL="0" rtl="0">
              <a:lnSpc>
                <a:spcPct val="115000"/>
              </a:lnSpc>
              <a:spcBef>
                <a:spcPts val="600"/>
              </a:spcBef>
              <a:spcAft>
                <a:spcPts val="0"/>
              </a:spcAft>
              <a:buClr>
                <a:schemeClr val="dk1"/>
              </a:buClr>
              <a:buSzPts val="1100"/>
              <a:buFont typeface="Arial"/>
              <a:buNone/>
            </a:pPr>
            <a:r>
              <a:rPr lang="en-US" sz="2400">
                <a:latin typeface="Arial"/>
                <a:ea typeface="Arial"/>
                <a:cs typeface="Arial"/>
                <a:sym typeface="Arial"/>
              </a:rPr>
              <a:t>Give a short presentation about your project during Ignition</a:t>
            </a:r>
            <a:endParaRPr sz="2400">
              <a:latin typeface="Arial"/>
              <a:ea typeface="Arial"/>
              <a:cs typeface="Arial"/>
              <a:sym typeface="Arial"/>
            </a:endParaRPr>
          </a:p>
          <a:p>
            <a:pPr indent="-304800" lvl="0" marL="914400" rtl="0">
              <a:lnSpc>
                <a:spcPct val="115000"/>
              </a:lnSpc>
              <a:spcBef>
                <a:spcPts val="600"/>
              </a:spcBef>
              <a:spcAft>
                <a:spcPts val="0"/>
              </a:spcAft>
              <a:buSzPts val="1200"/>
              <a:buFont typeface="Arial"/>
              <a:buChar char="●"/>
            </a:pPr>
            <a:r>
              <a:rPr lang="en-US" sz="2400">
                <a:latin typeface="Arial"/>
                <a:ea typeface="Arial"/>
                <a:cs typeface="Arial"/>
                <a:sym typeface="Arial"/>
              </a:rPr>
              <a:t>One minute, one slide</a:t>
            </a:r>
            <a:endParaRPr sz="2400">
              <a:latin typeface="Arial"/>
              <a:ea typeface="Arial"/>
              <a:cs typeface="Arial"/>
              <a:sym typeface="Arial"/>
            </a:endParaRPr>
          </a:p>
          <a:p>
            <a:pPr indent="-304800" lvl="0" marL="914400" rtl="0">
              <a:lnSpc>
                <a:spcPct val="115000"/>
              </a:lnSpc>
              <a:spcBef>
                <a:spcPts val="0"/>
              </a:spcBef>
              <a:spcAft>
                <a:spcPts val="0"/>
              </a:spcAft>
              <a:buSzPts val="1200"/>
              <a:buFont typeface="Arial"/>
              <a:buChar char="●"/>
            </a:pPr>
            <a:r>
              <a:rPr lang="en-US" sz="2400">
                <a:latin typeface="Arial"/>
                <a:ea typeface="Arial"/>
                <a:cs typeface="Arial"/>
                <a:sym typeface="Arial"/>
              </a:rPr>
              <a:t>Must be succinct and persuasive </a:t>
            </a:r>
            <a:endParaRPr sz="2400">
              <a:latin typeface="Arial"/>
              <a:ea typeface="Arial"/>
              <a:cs typeface="Arial"/>
              <a:sym typeface="Arial"/>
            </a:endParaRPr>
          </a:p>
          <a:p>
            <a:pPr indent="-304800" lvl="0" marL="914400" rtl="0">
              <a:lnSpc>
                <a:spcPct val="115000"/>
              </a:lnSpc>
              <a:spcBef>
                <a:spcPts val="0"/>
              </a:spcBef>
              <a:spcAft>
                <a:spcPts val="0"/>
              </a:spcAft>
              <a:buSzPts val="1200"/>
              <a:buFont typeface="Arial"/>
              <a:buChar char="●"/>
            </a:pPr>
            <a:r>
              <a:rPr lang="en-US" sz="2400">
                <a:latin typeface="Arial"/>
                <a:ea typeface="Arial"/>
                <a:cs typeface="Arial"/>
                <a:sym typeface="Arial"/>
              </a:rPr>
              <a:t>Google “elevator pitch”, or “one minute madness” for more information</a:t>
            </a:r>
            <a:endParaRPr sz="2400">
              <a:latin typeface="Arial"/>
              <a:ea typeface="Arial"/>
              <a:cs typeface="Arial"/>
              <a:sym typeface="Arial"/>
            </a:endParaRPr>
          </a:p>
          <a:p>
            <a:pPr indent="-304800" lvl="0" marL="914400" rtl="0">
              <a:lnSpc>
                <a:spcPct val="115000"/>
              </a:lnSpc>
              <a:spcBef>
                <a:spcPts val="0"/>
              </a:spcBef>
              <a:spcAft>
                <a:spcPts val="0"/>
              </a:spcAft>
              <a:buSzPts val="1200"/>
              <a:buFont typeface="Arial"/>
              <a:buChar char="●"/>
            </a:pPr>
            <a:r>
              <a:rPr lang="en-US" sz="2400">
                <a:latin typeface="Arial"/>
                <a:ea typeface="Arial"/>
                <a:cs typeface="Arial"/>
                <a:sym typeface="Arial"/>
              </a:rPr>
              <a:t>Video from last year: </a:t>
            </a:r>
            <a:r>
              <a:rPr lang="en-US" sz="2400" u="sng">
                <a:solidFill>
                  <a:schemeClr val="hlink"/>
                </a:solidFill>
                <a:latin typeface="Arial"/>
                <a:ea typeface="Arial"/>
                <a:cs typeface="Arial"/>
                <a:sym typeface="Arial"/>
                <a:hlinkClick r:id="rId3"/>
              </a:rPr>
              <a:t>https://goo.gl/2YP2oC</a:t>
            </a:r>
            <a:endParaRPr sz="2400">
              <a:latin typeface="Arial"/>
              <a:ea typeface="Arial"/>
              <a:cs typeface="Arial"/>
              <a:sym typeface="Arial"/>
            </a:endParaRPr>
          </a:p>
          <a:p>
            <a:pPr indent="0" lvl="0" marL="0" rtl="0">
              <a:lnSpc>
                <a:spcPct val="115000"/>
              </a:lnSpc>
              <a:spcBef>
                <a:spcPts val="600"/>
              </a:spcBef>
              <a:spcAft>
                <a:spcPts val="0"/>
              </a:spcAft>
              <a:buClr>
                <a:schemeClr val="dk1"/>
              </a:buClr>
              <a:buSzPts val="1100"/>
              <a:buFont typeface="Arial"/>
              <a:buNone/>
            </a:pPr>
            <a:r>
              <a:t/>
            </a:r>
            <a:endParaRPr sz="2400">
              <a:latin typeface="Arial"/>
              <a:ea typeface="Arial"/>
              <a:cs typeface="Arial"/>
              <a:sym typeface="Arial"/>
            </a:endParaRPr>
          </a:p>
          <a:p>
            <a:pPr indent="0" lvl="0" marL="0" rtl="0">
              <a:lnSpc>
                <a:spcPct val="115000"/>
              </a:lnSpc>
              <a:spcBef>
                <a:spcPts val="600"/>
              </a:spcBef>
              <a:spcAft>
                <a:spcPts val="0"/>
              </a:spcAft>
              <a:buClr>
                <a:schemeClr val="dk1"/>
              </a:buClr>
              <a:buSzPts val="1100"/>
              <a:buFont typeface="Arial"/>
              <a:buNone/>
            </a:pPr>
            <a:r>
              <a:rPr lang="en-US" sz="2400">
                <a:latin typeface="Arial"/>
                <a:ea typeface="Arial"/>
                <a:cs typeface="Arial"/>
                <a:sym typeface="Arial"/>
              </a:rPr>
              <a:t>Update the link to your slide in Skylab by tomorrow 2:30pm</a:t>
            </a:r>
            <a:endParaRPr sz="2400">
              <a:latin typeface="Arial"/>
              <a:ea typeface="Arial"/>
              <a:cs typeface="Arial"/>
              <a:sym typeface="Arial"/>
            </a:endParaRPr>
          </a:p>
          <a:p>
            <a:pPr indent="0" lvl="0" marL="0" rtl="0">
              <a:lnSpc>
                <a:spcPct val="115000"/>
              </a:lnSpc>
              <a:spcBef>
                <a:spcPts val="600"/>
              </a:spcBef>
              <a:spcAft>
                <a:spcPts val="0"/>
              </a:spcAft>
              <a:buClr>
                <a:schemeClr val="dk1"/>
              </a:buClr>
              <a:buSzPts val="1100"/>
              <a:buFont typeface="Arial"/>
              <a:buNone/>
            </a:pPr>
            <a:r>
              <a:t/>
            </a:r>
            <a:endParaRPr sz="2400">
              <a:latin typeface="Arial"/>
              <a:ea typeface="Arial"/>
              <a:cs typeface="Arial"/>
              <a:sym typeface="Arial"/>
            </a:endParaRPr>
          </a:p>
          <a:p>
            <a:pPr indent="0" lvl="0" marL="0" rtl="0">
              <a:lnSpc>
                <a:spcPct val="115000"/>
              </a:lnSpc>
              <a:spcBef>
                <a:spcPts val="600"/>
              </a:spcBef>
              <a:spcAft>
                <a:spcPts val="0"/>
              </a:spcAft>
              <a:buClr>
                <a:schemeClr val="dk1"/>
              </a:buClr>
              <a:buSzPts val="1100"/>
              <a:buFont typeface="Arial"/>
              <a:buNone/>
            </a:pPr>
            <a:r>
              <a:rPr lang="en-US" sz="2400">
                <a:latin typeface="Arial"/>
                <a:ea typeface="Arial"/>
                <a:cs typeface="Arial"/>
                <a:sym typeface="Arial"/>
              </a:rPr>
              <a:t>(More details can be found on Slack)</a:t>
            </a:r>
            <a:endParaRPr sz="2400">
              <a:latin typeface="Arial"/>
              <a:ea typeface="Arial"/>
              <a:cs typeface="Arial"/>
              <a:sym typeface="Arial"/>
            </a:endParaRPr>
          </a:p>
          <a:p>
            <a:pPr indent="0" lvl="0" marL="0" rtl="0">
              <a:lnSpc>
                <a:spcPct val="115000"/>
              </a:lnSpc>
              <a:spcBef>
                <a:spcPts val="600"/>
              </a:spcBef>
              <a:spcAft>
                <a:spcPts val="0"/>
              </a:spcAft>
              <a:buClr>
                <a:schemeClr val="dk1"/>
              </a:buClr>
              <a:buSzPts val="1100"/>
              <a:buFont typeface="Arial"/>
              <a:buNone/>
            </a:pPr>
            <a:r>
              <a:t/>
            </a:r>
            <a:endParaRPr sz="2400">
              <a:latin typeface="Arial"/>
              <a:ea typeface="Arial"/>
              <a:cs typeface="Arial"/>
              <a:sym typeface="Arial"/>
            </a:endParaRPr>
          </a:p>
          <a:p>
            <a:pPr indent="0" lvl="0" marL="0" rtl="0">
              <a:lnSpc>
                <a:spcPct val="115000"/>
              </a:lnSpc>
              <a:spcBef>
                <a:spcPts val="600"/>
              </a:spcBef>
              <a:spcAft>
                <a:spcPts val="0"/>
              </a:spcAft>
              <a:buClr>
                <a:schemeClr val="dk1"/>
              </a:buClr>
              <a:buSzPts val="1100"/>
              <a:buFont typeface="Arial"/>
              <a:buNone/>
            </a:pPr>
            <a:r>
              <a:t/>
            </a:r>
            <a:endParaRPr sz="1800"/>
          </a:p>
          <a:p>
            <a:pPr indent="0" lvl="0" marL="0" rtl="0">
              <a:lnSpc>
                <a:spcPct val="115000"/>
              </a:lnSpc>
              <a:spcBef>
                <a:spcPts val="600"/>
              </a:spcBef>
              <a:spcAft>
                <a:spcPts val="0"/>
              </a:spcAft>
              <a:buClr>
                <a:srgbClr val="000000"/>
              </a:buClr>
              <a:buSzPts val="1100"/>
              <a:buFont typeface="Arial"/>
              <a:buNone/>
            </a:pPr>
            <a:r>
              <a:t/>
            </a:r>
            <a:endParaRPr sz="240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2823028" y="274638"/>
            <a:ext cx="5863800" cy="995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Resources</a:t>
            </a:r>
            <a:endParaRPr/>
          </a:p>
        </p:txBody>
      </p:sp>
      <p:sp>
        <p:nvSpPr>
          <p:cNvPr id="214" name="Shape 214"/>
          <p:cNvSpPr txBox="1"/>
          <p:nvPr>
            <p:ph idx="1" type="body"/>
          </p:nvPr>
        </p:nvSpPr>
        <p:spPr>
          <a:xfrm>
            <a:off x="1129000" y="1608675"/>
            <a:ext cx="7557900" cy="4517400"/>
          </a:xfrm>
          <a:prstGeom prst="rect">
            <a:avLst/>
          </a:prstGeom>
        </p:spPr>
        <p:txBody>
          <a:bodyPr anchorCtr="0" anchor="t" bIns="91425" lIns="91425" spcFirstLastPara="1" rIns="91425" wrap="square" tIns="91425">
            <a:noAutofit/>
          </a:bodyPr>
          <a:lstStyle/>
          <a:p>
            <a:pPr indent="-482600" lvl="0" marL="457200" rtl="0">
              <a:spcBef>
                <a:spcPts val="640"/>
              </a:spcBef>
              <a:spcAft>
                <a:spcPts val="0"/>
              </a:spcAft>
              <a:buSzPts val="4000"/>
              <a:buAutoNum type="arabicPeriod"/>
            </a:pPr>
            <a:r>
              <a:rPr lang="en-US" sz="4000"/>
              <a:t>Emails</a:t>
            </a:r>
            <a:endParaRPr sz="4000"/>
          </a:p>
          <a:p>
            <a:pPr indent="0" lvl="0" marL="0" rtl="0">
              <a:spcBef>
                <a:spcPts val="640"/>
              </a:spcBef>
              <a:spcAft>
                <a:spcPts val="0"/>
              </a:spcAft>
              <a:buNone/>
            </a:pPr>
            <a:r>
              <a:t/>
            </a:r>
            <a:endParaRPr sz="1200"/>
          </a:p>
          <a:p>
            <a:pPr indent="-482600" lvl="0" marL="457200" rtl="0">
              <a:spcBef>
                <a:spcPts val="640"/>
              </a:spcBef>
              <a:spcAft>
                <a:spcPts val="0"/>
              </a:spcAft>
              <a:buSzPts val="4000"/>
              <a:buAutoNum type="arabicPeriod"/>
            </a:pPr>
            <a:r>
              <a:rPr lang="en-US" sz="4000"/>
              <a:t>Slack</a:t>
            </a:r>
            <a:endParaRPr sz="4000"/>
          </a:p>
          <a:p>
            <a:pPr indent="0" lvl="0" marL="0" rtl="0">
              <a:spcBef>
                <a:spcPts val="640"/>
              </a:spcBef>
              <a:spcAft>
                <a:spcPts val="0"/>
              </a:spcAft>
              <a:buNone/>
            </a:pPr>
            <a:r>
              <a:t/>
            </a:r>
            <a:endParaRPr sz="1200"/>
          </a:p>
          <a:p>
            <a:pPr indent="-482600" lvl="0" marL="457200" rtl="0">
              <a:spcBef>
                <a:spcPts val="640"/>
              </a:spcBef>
              <a:spcAft>
                <a:spcPts val="0"/>
              </a:spcAft>
              <a:buSzPts val="4000"/>
              <a:buAutoNum type="arabicPeriod"/>
            </a:pPr>
            <a:r>
              <a:rPr lang="en-US" sz="4000"/>
              <a:t>Orbital website</a:t>
            </a:r>
            <a:endParaRPr sz="4000"/>
          </a:p>
          <a:p>
            <a:pPr indent="0" lvl="0" marL="0">
              <a:spcBef>
                <a:spcPts val="640"/>
              </a:spcBef>
              <a:spcAft>
                <a:spcPts val="0"/>
              </a:spcAft>
              <a:buNone/>
            </a:pPr>
            <a:r>
              <a:t/>
            </a:r>
            <a:endParaRPr sz="1200"/>
          </a:p>
          <a:p>
            <a:pPr indent="-482600" lvl="0" marL="457200" rtl="0">
              <a:spcBef>
                <a:spcPts val="640"/>
              </a:spcBef>
              <a:spcAft>
                <a:spcPts val="0"/>
              </a:spcAft>
              <a:buSzPts val="4000"/>
              <a:buAutoNum type="arabicPeriod"/>
            </a:pPr>
            <a:r>
              <a:rPr lang="en-US" sz="4000"/>
              <a:t>Skylab</a:t>
            </a:r>
            <a:endParaRPr sz="4000"/>
          </a:p>
          <a:p>
            <a:pPr indent="-222250" lvl="0" marL="342900" rtl="0">
              <a:spcBef>
                <a:spcPts val="640"/>
              </a:spcBef>
              <a:spcAft>
                <a:spcPts val="0"/>
              </a:spcAft>
              <a:buNone/>
            </a:pPr>
            <a:r>
              <a:t/>
            </a:r>
            <a:endParaRPr sz="7200"/>
          </a:p>
        </p:txBody>
      </p:sp>
      <p:pic>
        <p:nvPicPr>
          <p:cNvPr id="215" name="Shape 215"/>
          <p:cNvPicPr preferRelativeResize="0"/>
          <p:nvPr/>
        </p:nvPicPr>
        <p:blipFill>
          <a:blip r:embed="rId3">
            <a:alphaModFix/>
          </a:blip>
          <a:stretch>
            <a:fillRect/>
          </a:stretch>
        </p:blipFill>
        <p:spPr>
          <a:xfrm>
            <a:off x="3279375" y="2740550"/>
            <a:ext cx="691300" cy="691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pic>
        <p:nvPicPr>
          <p:cNvPr id="221" name="Shape 221"/>
          <p:cNvPicPr preferRelativeResize="0"/>
          <p:nvPr/>
        </p:nvPicPr>
        <p:blipFill>
          <a:blip r:embed="rId3">
            <a:alphaModFix/>
          </a:blip>
          <a:stretch>
            <a:fillRect/>
          </a:stretch>
        </p:blipFill>
        <p:spPr>
          <a:xfrm>
            <a:off x="590825" y="1691375"/>
            <a:ext cx="3835125" cy="4458650"/>
          </a:xfrm>
          <a:prstGeom prst="rect">
            <a:avLst/>
          </a:prstGeom>
          <a:noFill/>
          <a:ln>
            <a:noFill/>
          </a:ln>
        </p:spPr>
      </p:pic>
      <p:sp>
        <p:nvSpPr>
          <p:cNvPr id="222" name="Shape 222"/>
          <p:cNvSpPr txBox="1"/>
          <p:nvPr>
            <p:ph type="title"/>
          </p:nvPr>
        </p:nvSpPr>
        <p:spPr>
          <a:xfrm>
            <a:off x="2823028" y="274638"/>
            <a:ext cx="5863800" cy="995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Demo on Skylab</a:t>
            </a:r>
            <a:endParaRPr/>
          </a:p>
        </p:txBody>
      </p:sp>
      <p:sp>
        <p:nvSpPr>
          <p:cNvPr id="223" name="Shape 223"/>
          <p:cNvSpPr/>
          <p:nvPr/>
        </p:nvSpPr>
        <p:spPr>
          <a:xfrm>
            <a:off x="1774600" y="2657450"/>
            <a:ext cx="699300" cy="261000"/>
          </a:xfrm>
          <a:prstGeom prst="flowChartConnector">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pic>
        <p:nvPicPr>
          <p:cNvPr id="224" name="Shape 224"/>
          <p:cNvPicPr preferRelativeResize="0"/>
          <p:nvPr/>
        </p:nvPicPr>
        <p:blipFill>
          <a:blip r:embed="rId4">
            <a:alphaModFix/>
          </a:blip>
          <a:stretch>
            <a:fillRect/>
          </a:stretch>
        </p:blipFill>
        <p:spPr>
          <a:xfrm>
            <a:off x="5193175" y="1691375"/>
            <a:ext cx="2668878" cy="3189450"/>
          </a:xfrm>
          <a:prstGeom prst="rect">
            <a:avLst/>
          </a:prstGeom>
          <a:noFill/>
          <a:ln>
            <a:noFill/>
          </a:ln>
        </p:spPr>
      </p:pic>
      <p:sp>
        <p:nvSpPr>
          <p:cNvPr id="225" name="Shape 225"/>
          <p:cNvSpPr/>
          <p:nvPr/>
        </p:nvSpPr>
        <p:spPr>
          <a:xfrm>
            <a:off x="6045975" y="3878750"/>
            <a:ext cx="848700" cy="365100"/>
          </a:xfrm>
          <a:prstGeom prst="flowChartConnector">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2823028" y="274638"/>
            <a:ext cx="5863800" cy="995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Demo on Skylab</a:t>
            </a:r>
            <a:endParaRPr/>
          </a:p>
        </p:txBody>
      </p:sp>
      <p:pic>
        <p:nvPicPr>
          <p:cNvPr id="232" name="Shape 232"/>
          <p:cNvPicPr preferRelativeResize="0"/>
          <p:nvPr/>
        </p:nvPicPr>
        <p:blipFill>
          <a:blip r:embed="rId3">
            <a:alphaModFix/>
          </a:blip>
          <a:stretch>
            <a:fillRect/>
          </a:stretch>
        </p:blipFill>
        <p:spPr>
          <a:xfrm>
            <a:off x="533500" y="1885250"/>
            <a:ext cx="5280844" cy="1711875"/>
          </a:xfrm>
          <a:prstGeom prst="rect">
            <a:avLst/>
          </a:prstGeom>
          <a:noFill/>
          <a:ln>
            <a:noFill/>
          </a:ln>
        </p:spPr>
      </p:pic>
      <p:sp>
        <p:nvSpPr>
          <p:cNvPr id="233" name="Shape 233"/>
          <p:cNvSpPr/>
          <p:nvPr/>
        </p:nvSpPr>
        <p:spPr>
          <a:xfrm>
            <a:off x="3708850" y="2348475"/>
            <a:ext cx="1165800" cy="365400"/>
          </a:xfrm>
          <a:prstGeom prst="flowChartConnector">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34" name="Shape 234"/>
          <p:cNvPicPr preferRelativeResize="0"/>
          <p:nvPr/>
        </p:nvPicPr>
        <p:blipFill>
          <a:blip r:embed="rId4">
            <a:alphaModFix/>
          </a:blip>
          <a:stretch>
            <a:fillRect/>
          </a:stretch>
        </p:blipFill>
        <p:spPr>
          <a:xfrm>
            <a:off x="598750" y="4091900"/>
            <a:ext cx="5280851" cy="1767662"/>
          </a:xfrm>
          <a:prstGeom prst="rect">
            <a:avLst/>
          </a:prstGeom>
          <a:noFill/>
          <a:ln>
            <a:noFill/>
          </a:ln>
        </p:spPr>
      </p:pic>
      <p:sp>
        <p:nvSpPr>
          <p:cNvPr id="235" name="Shape 235"/>
          <p:cNvSpPr/>
          <p:nvPr/>
        </p:nvSpPr>
        <p:spPr>
          <a:xfrm>
            <a:off x="3464575" y="4609425"/>
            <a:ext cx="951000" cy="365400"/>
          </a:xfrm>
          <a:prstGeom prst="flowChartConnector">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2823028" y="274638"/>
            <a:ext cx="5863800" cy="995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sz="4000"/>
              <a:t>A Million Dollar Question</a:t>
            </a:r>
            <a:endParaRPr/>
          </a:p>
        </p:txBody>
      </p:sp>
      <p:sp>
        <p:nvSpPr>
          <p:cNvPr id="98" name="Shape 98"/>
          <p:cNvSpPr txBox="1"/>
          <p:nvPr>
            <p:ph idx="1" type="body"/>
          </p:nvPr>
        </p:nvSpPr>
        <p:spPr>
          <a:xfrm>
            <a:off x="443200" y="1608675"/>
            <a:ext cx="8167500" cy="45174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Clr>
                <a:schemeClr val="dk1"/>
              </a:buClr>
              <a:buSzPts val="1100"/>
              <a:buFont typeface="Arial"/>
              <a:buNone/>
            </a:pPr>
            <a:r>
              <a:rPr lang="en-US" sz="8000"/>
              <a:t>Why are you taking Orbital?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2823028" y="274638"/>
            <a:ext cx="5863800" cy="995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Demo on Skylab</a:t>
            </a:r>
            <a:endParaRPr/>
          </a:p>
        </p:txBody>
      </p:sp>
      <p:pic>
        <p:nvPicPr>
          <p:cNvPr id="242" name="Shape 242"/>
          <p:cNvPicPr preferRelativeResize="0"/>
          <p:nvPr/>
        </p:nvPicPr>
        <p:blipFill>
          <a:blip r:embed="rId3">
            <a:alphaModFix/>
          </a:blip>
          <a:stretch>
            <a:fillRect/>
          </a:stretch>
        </p:blipFill>
        <p:spPr>
          <a:xfrm>
            <a:off x="419450" y="1695438"/>
            <a:ext cx="6981825" cy="3467100"/>
          </a:xfrm>
          <a:prstGeom prst="rect">
            <a:avLst/>
          </a:prstGeom>
          <a:noFill/>
          <a:ln>
            <a:noFill/>
          </a:ln>
        </p:spPr>
      </p:pic>
      <p:sp>
        <p:nvSpPr>
          <p:cNvPr id="243" name="Shape 243"/>
          <p:cNvSpPr txBox="1"/>
          <p:nvPr/>
        </p:nvSpPr>
        <p:spPr>
          <a:xfrm>
            <a:off x="4572125" y="3969525"/>
            <a:ext cx="2880900" cy="542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a:solidFill>
                  <a:srgbClr val="0000FF"/>
                </a:solidFill>
              </a:rPr>
              <a:t>Submit your poster link here for Ignition by 2:30pm on 15 May!</a:t>
            </a:r>
            <a:endParaRPr>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2823028" y="274638"/>
            <a:ext cx="5863800" cy="995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Our</a:t>
            </a:r>
            <a:r>
              <a:rPr lang="en-US"/>
              <a:t> Team</a:t>
            </a:r>
            <a:endParaRPr/>
          </a:p>
        </p:txBody>
      </p:sp>
      <p:sp>
        <p:nvSpPr>
          <p:cNvPr id="105" name="Shape 105"/>
          <p:cNvSpPr txBox="1"/>
          <p:nvPr>
            <p:ph idx="1" type="body"/>
          </p:nvPr>
        </p:nvSpPr>
        <p:spPr>
          <a:xfrm>
            <a:off x="824200" y="1608675"/>
            <a:ext cx="7557900" cy="4517400"/>
          </a:xfrm>
          <a:prstGeom prst="rect">
            <a:avLst/>
          </a:prstGeom>
        </p:spPr>
        <p:txBody>
          <a:bodyPr anchorCtr="0" anchor="t" bIns="91425" lIns="91425" spcFirstLastPara="1" rIns="91425" wrap="square" tIns="91425">
            <a:noAutofit/>
          </a:bodyPr>
          <a:lstStyle/>
          <a:p>
            <a:pPr indent="0" lvl="0" marL="0" rtl="0">
              <a:spcBef>
                <a:spcPts val="640"/>
              </a:spcBef>
              <a:spcAft>
                <a:spcPts val="0"/>
              </a:spcAft>
              <a:buNone/>
            </a:pPr>
            <a:r>
              <a:rPr lang="en-US" sz="2400"/>
              <a:t>Dr. Zhao Jin (Main coordinator)</a:t>
            </a:r>
            <a:endParaRPr sz="2400"/>
          </a:p>
          <a:p>
            <a:pPr indent="-381000" lvl="0" marL="457200" rtl="0">
              <a:spcBef>
                <a:spcPts val="640"/>
              </a:spcBef>
              <a:spcAft>
                <a:spcPts val="0"/>
              </a:spcAft>
              <a:buSzPts val="2400"/>
              <a:buChar char="-"/>
            </a:pPr>
            <a:r>
              <a:rPr lang="en-US" sz="2400" u="sng">
                <a:solidFill>
                  <a:schemeClr val="hlink"/>
                </a:solidFill>
                <a:hlinkClick r:id="rId3"/>
              </a:rPr>
              <a:t>zhaojin@comp.nus.edu.sg</a:t>
            </a:r>
            <a:br>
              <a:rPr lang="en-US" sz="2400"/>
            </a:br>
            <a:endParaRPr sz="2400"/>
          </a:p>
          <a:p>
            <a:pPr indent="0" lvl="0" marL="0" rtl="0">
              <a:spcBef>
                <a:spcPts val="640"/>
              </a:spcBef>
              <a:spcAft>
                <a:spcPts val="0"/>
              </a:spcAft>
              <a:buNone/>
            </a:pPr>
            <a:r>
              <a:rPr lang="en-US" sz="2400"/>
              <a:t>Dr. Anand Ramchand (Mentorship coordinator)</a:t>
            </a:r>
            <a:endParaRPr sz="2400"/>
          </a:p>
          <a:p>
            <a:pPr indent="-381000" lvl="0" marL="457200" rtl="0">
              <a:spcBef>
                <a:spcPts val="640"/>
              </a:spcBef>
              <a:spcAft>
                <a:spcPts val="0"/>
              </a:spcAft>
              <a:buSzPts val="2400"/>
              <a:buChar char="-"/>
            </a:pPr>
            <a:r>
              <a:rPr lang="en-US" sz="2400" u="sng">
                <a:solidFill>
                  <a:schemeClr val="hlink"/>
                </a:solidFill>
                <a:hlinkClick r:id="rId4"/>
              </a:rPr>
              <a:t>anand@comp.nus.edu.sg</a:t>
            </a:r>
            <a:br>
              <a:rPr lang="en-US" sz="2400"/>
            </a:br>
            <a:endParaRPr sz="2400"/>
          </a:p>
          <a:p>
            <a:pPr indent="0" lvl="0" marL="0" rtl="0">
              <a:spcBef>
                <a:spcPts val="640"/>
              </a:spcBef>
              <a:spcAft>
                <a:spcPts val="0"/>
              </a:spcAft>
              <a:buNone/>
            </a:pPr>
            <a:r>
              <a:rPr lang="en-US" sz="2400"/>
              <a:t>Prof. Kan Min-Yen (Creator and facilitator) </a:t>
            </a:r>
            <a:endParaRPr sz="2400"/>
          </a:p>
          <a:p>
            <a:pPr indent="-381000" lvl="0" marL="457200" rtl="0">
              <a:spcBef>
                <a:spcPts val="640"/>
              </a:spcBef>
              <a:spcAft>
                <a:spcPts val="0"/>
              </a:spcAft>
              <a:buSzPts val="2400"/>
              <a:buChar char="-"/>
            </a:pPr>
            <a:r>
              <a:rPr lang="en-US" sz="2400" u="sng">
                <a:solidFill>
                  <a:schemeClr val="hlink"/>
                </a:solidFill>
                <a:hlinkClick r:id="rId5"/>
              </a:rPr>
              <a:t>kanmy@comp.nus.edu.sg</a:t>
            </a:r>
            <a:endParaRPr sz="2400"/>
          </a:p>
          <a:p>
            <a:pPr indent="0" lvl="0" marL="0" rtl="0">
              <a:spcBef>
                <a:spcPts val="640"/>
              </a:spcBef>
              <a:spcAft>
                <a:spcPts val="0"/>
              </a:spcAft>
              <a:buNone/>
            </a:pPr>
            <a:r>
              <a:t/>
            </a:r>
            <a:endParaRPr sz="2400"/>
          </a:p>
          <a:p>
            <a:pPr indent="0" lvl="0" marL="0" rtl="0">
              <a:spcBef>
                <a:spcPts val="640"/>
              </a:spcBef>
              <a:spcAft>
                <a:spcPts val="0"/>
              </a:spcAft>
              <a:buNone/>
            </a:pPr>
            <a:r>
              <a:rPr lang="en-US" sz="2400"/>
              <a:t>as well as ~40 advisors and ~30 mentors.</a:t>
            </a:r>
            <a:endParaRPr sz="2400"/>
          </a:p>
          <a:p>
            <a:pPr indent="0" lvl="0" marL="0" rtl="0">
              <a:spcBef>
                <a:spcPts val="640"/>
              </a:spcBef>
              <a:spcAft>
                <a:spcPts val="0"/>
              </a:spcAft>
              <a:buNone/>
            </a:pPr>
            <a:r>
              <a:t/>
            </a:r>
            <a:endParaRPr sz="2400"/>
          </a:p>
          <a:p>
            <a:pPr indent="0" lvl="0" marL="0" rtl="0">
              <a:spcBef>
                <a:spcPts val="640"/>
              </a:spcBef>
              <a:spcAft>
                <a:spcPts val="0"/>
              </a:spcAft>
              <a:buNone/>
            </a:pPr>
            <a:r>
              <a:t/>
            </a:r>
            <a:endParaRPr sz="4800"/>
          </a:p>
        </p:txBody>
      </p:sp>
      <p:pic>
        <p:nvPicPr>
          <p:cNvPr descr="C82a148955fb775cc59952b99503470d" id="106" name="Shape 106"/>
          <p:cNvPicPr preferRelativeResize="0"/>
          <p:nvPr/>
        </p:nvPicPr>
        <p:blipFill>
          <a:blip r:embed="rId6">
            <a:alphaModFix/>
          </a:blip>
          <a:stretch>
            <a:fillRect/>
          </a:stretch>
        </p:blipFill>
        <p:spPr>
          <a:xfrm>
            <a:off x="7363925" y="1708875"/>
            <a:ext cx="995400" cy="995400"/>
          </a:xfrm>
          <a:prstGeom prst="rect">
            <a:avLst/>
          </a:prstGeom>
          <a:noFill/>
          <a:ln>
            <a:noFill/>
          </a:ln>
        </p:spPr>
      </p:pic>
      <p:pic>
        <p:nvPicPr>
          <p:cNvPr descr="7e8f6ebc2f02b3a740965ca18a3b8032" id="107" name="Shape 107"/>
          <p:cNvPicPr preferRelativeResize="0"/>
          <p:nvPr/>
        </p:nvPicPr>
        <p:blipFill>
          <a:blip r:embed="rId7">
            <a:alphaModFix/>
          </a:blip>
          <a:stretch>
            <a:fillRect/>
          </a:stretch>
        </p:blipFill>
        <p:spPr>
          <a:xfrm>
            <a:off x="7363925" y="3091725"/>
            <a:ext cx="995400" cy="995400"/>
          </a:xfrm>
          <a:prstGeom prst="rect">
            <a:avLst/>
          </a:prstGeom>
          <a:noFill/>
          <a:ln>
            <a:noFill/>
          </a:ln>
        </p:spPr>
      </p:pic>
      <p:pic>
        <p:nvPicPr>
          <p:cNvPr descr="85d174cc041ab91e724bb9d9d4e46c88" id="108" name="Shape 108"/>
          <p:cNvPicPr preferRelativeResize="0"/>
          <p:nvPr/>
        </p:nvPicPr>
        <p:blipFill rotWithShape="1">
          <a:blip r:embed="rId8">
            <a:alphaModFix/>
          </a:blip>
          <a:srcRect b="0" l="25964" r="0" t="24408"/>
          <a:stretch/>
        </p:blipFill>
        <p:spPr>
          <a:xfrm>
            <a:off x="7332750" y="4362325"/>
            <a:ext cx="1026575" cy="104818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2823028" y="274638"/>
            <a:ext cx="5863800" cy="995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Overview of Orbital</a:t>
            </a:r>
            <a:endParaRPr/>
          </a:p>
        </p:txBody>
      </p:sp>
      <p:sp>
        <p:nvSpPr>
          <p:cNvPr id="115" name="Shape 115"/>
          <p:cNvSpPr txBox="1"/>
          <p:nvPr>
            <p:ph idx="1" type="body"/>
          </p:nvPr>
        </p:nvSpPr>
        <p:spPr>
          <a:xfrm>
            <a:off x="443200" y="1608675"/>
            <a:ext cx="8191200" cy="4517400"/>
          </a:xfrm>
          <a:prstGeom prst="rect">
            <a:avLst/>
          </a:prstGeom>
        </p:spPr>
        <p:txBody>
          <a:bodyPr anchorCtr="0" anchor="t" bIns="91425" lIns="91425" spcFirstLastPara="1" rIns="91425" wrap="square" tIns="91425">
            <a:noAutofit/>
          </a:bodyPr>
          <a:lstStyle/>
          <a:p>
            <a:pPr indent="0" lvl="0" marL="0" rtl="0">
              <a:spcBef>
                <a:spcPts val="640"/>
              </a:spcBef>
              <a:spcAft>
                <a:spcPts val="0"/>
              </a:spcAft>
              <a:buNone/>
            </a:pPr>
            <a:r>
              <a:rPr lang="en-US" sz="2800"/>
              <a:t>CP2106: Independent Software Engineering Project</a:t>
            </a:r>
            <a:endParaRPr sz="2800"/>
          </a:p>
          <a:p>
            <a:pPr indent="0" lvl="0" marL="0" rtl="0">
              <a:spcBef>
                <a:spcPts val="640"/>
              </a:spcBef>
              <a:spcAft>
                <a:spcPts val="0"/>
              </a:spcAft>
              <a:buClr>
                <a:schemeClr val="dk1"/>
              </a:buClr>
              <a:buSzPts val="1100"/>
              <a:buFont typeface="Arial"/>
              <a:buNone/>
            </a:pPr>
            <a:r>
              <a:t/>
            </a:r>
            <a:endParaRPr sz="2800"/>
          </a:p>
          <a:p>
            <a:pPr indent="-406400" lvl="0" marL="457200" rtl="0">
              <a:spcBef>
                <a:spcPts val="640"/>
              </a:spcBef>
              <a:spcAft>
                <a:spcPts val="0"/>
              </a:spcAft>
              <a:buSzPts val="2800"/>
              <a:buChar char="-"/>
            </a:pPr>
            <a:r>
              <a:rPr lang="en-US" sz="2800"/>
              <a:t>Project team</a:t>
            </a:r>
            <a:endParaRPr sz="2800"/>
          </a:p>
          <a:p>
            <a:pPr indent="-406400" lvl="0" marL="457200" rtl="0">
              <a:spcBef>
                <a:spcPts val="0"/>
              </a:spcBef>
              <a:spcAft>
                <a:spcPts val="0"/>
              </a:spcAft>
              <a:buSzPts val="2800"/>
              <a:buChar char="-"/>
            </a:pPr>
            <a:r>
              <a:rPr lang="en-US" sz="2800"/>
              <a:t>Project ideas</a:t>
            </a:r>
            <a:endParaRPr sz="2800"/>
          </a:p>
          <a:p>
            <a:pPr indent="-406400" lvl="0" marL="457200" rtl="0">
              <a:spcBef>
                <a:spcPts val="0"/>
              </a:spcBef>
              <a:spcAft>
                <a:spcPts val="0"/>
              </a:spcAft>
              <a:buSzPts val="2800"/>
              <a:buChar char="-"/>
            </a:pPr>
            <a:r>
              <a:rPr lang="en-US" sz="2800"/>
              <a:t>Levels of achievements</a:t>
            </a:r>
            <a:endParaRPr sz="2800"/>
          </a:p>
          <a:p>
            <a:pPr indent="-406400" lvl="0" marL="457200" rtl="0">
              <a:spcBef>
                <a:spcPts val="0"/>
              </a:spcBef>
              <a:spcAft>
                <a:spcPts val="0"/>
              </a:spcAft>
              <a:buSzPts val="2800"/>
              <a:buChar char="-"/>
            </a:pPr>
            <a:r>
              <a:rPr lang="en-US" sz="2800"/>
              <a:t>The people factor: advisors, peers, mentors</a:t>
            </a:r>
            <a:endParaRPr sz="2800"/>
          </a:p>
          <a:p>
            <a:pPr indent="-406400" lvl="0" marL="457200" rtl="0">
              <a:spcBef>
                <a:spcPts val="0"/>
              </a:spcBef>
              <a:spcAft>
                <a:spcPts val="0"/>
              </a:spcAft>
              <a:buSzPts val="2800"/>
              <a:buChar char="-"/>
            </a:pPr>
            <a:r>
              <a:rPr lang="en-US" sz="2800"/>
              <a:t>Timeline of events</a:t>
            </a:r>
            <a:endParaRPr sz="2800"/>
          </a:p>
          <a:p>
            <a:pPr indent="-406400" lvl="0" marL="457200" rtl="0">
              <a:spcBef>
                <a:spcPts val="0"/>
              </a:spcBef>
              <a:spcAft>
                <a:spcPts val="0"/>
              </a:spcAft>
              <a:buSzPts val="2800"/>
              <a:buChar char="-"/>
            </a:pPr>
            <a:r>
              <a:rPr lang="en-US" sz="2800"/>
              <a:t>Liftoff</a:t>
            </a:r>
            <a:endParaRPr sz="2800"/>
          </a:p>
          <a:p>
            <a:pPr indent="-406400" lvl="0" marL="457200" rtl="0">
              <a:spcBef>
                <a:spcPts val="0"/>
              </a:spcBef>
              <a:spcAft>
                <a:spcPts val="0"/>
              </a:spcAft>
              <a:buSzPts val="2800"/>
              <a:buChar char="-"/>
            </a:pPr>
            <a:r>
              <a:rPr lang="en-US" sz="2800"/>
              <a:t>Resources</a:t>
            </a:r>
            <a:endParaRPr sz="2800"/>
          </a:p>
          <a:p>
            <a:pPr indent="0" lvl="0" marL="0" rtl="0">
              <a:spcBef>
                <a:spcPts val="640"/>
              </a:spcBef>
              <a:spcAft>
                <a:spcPts val="0"/>
              </a:spcAft>
              <a:buNone/>
            </a:pPr>
            <a:r>
              <a:t/>
            </a:r>
            <a:endParaRPr sz="2400"/>
          </a:p>
          <a:p>
            <a:pPr indent="0" lvl="0" marL="0" rtl="0">
              <a:spcBef>
                <a:spcPts val="640"/>
              </a:spcBef>
              <a:spcAft>
                <a:spcPts val="0"/>
              </a:spcAft>
              <a:buNone/>
            </a:pPr>
            <a:r>
              <a:t/>
            </a:r>
            <a:endParaRPr sz="4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2823028" y="274638"/>
            <a:ext cx="5863800" cy="995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Project Team</a:t>
            </a:r>
            <a:endParaRPr/>
          </a:p>
        </p:txBody>
      </p:sp>
      <p:sp>
        <p:nvSpPr>
          <p:cNvPr id="122" name="Shape 122"/>
          <p:cNvSpPr txBox="1"/>
          <p:nvPr>
            <p:ph idx="1" type="body"/>
          </p:nvPr>
        </p:nvSpPr>
        <p:spPr>
          <a:xfrm>
            <a:off x="443200" y="1608675"/>
            <a:ext cx="8191200" cy="4517400"/>
          </a:xfrm>
          <a:prstGeom prst="rect">
            <a:avLst/>
          </a:prstGeom>
        </p:spPr>
        <p:txBody>
          <a:bodyPr anchorCtr="0" anchor="t" bIns="91425" lIns="91425" spcFirstLastPara="1" rIns="91425" wrap="square" tIns="91425">
            <a:noAutofit/>
          </a:bodyPr>
          <a:lstStyle/>
          <a:p>
            <a:pPr indent="-222250" lvl="0" marL="342900" rtl="0">
              <a:spcBef>
                <a:spcPts val="640"/>
              </a:spcBef>
              <a:spcAft>
                <a:spcPts val="0"/>
              </a:spcAft>
              <a:buNone/>
            </a:pPr>
            <a:r>
              <a:rPr lang="en-US" sz="3000"/>
              <a:t>Team of 2: Good teamwork and communication required.</a:t>
            </a:r>
            <a:endParaRPr sz="2400"/>
          </a:p>
          <a:p>
            <a:pPr indent="-304800" lvl="0" marL="914400">
              <a:spcBef>
                <a:spcPts val="640"/>
              </a:spcBef>
              <a:spcAft>
                <a:spcPts val="0"/>
              </a:spcAft>
              <a:buSzPts val="1200"/>
              <a:buChar char="●"/>
            </a:pPr>
            <a:r>
              <a:rPr lang="en-US" sz="2400"/>
              <a:t>Find your partner at “Find-a-copilot” session at 1pm today if you haven’t.</a:t>
            </a:r>
            <a:endParaRPr sz="2400"/>
          </a:p>
          <a:p>
            <a:pPr indent="-222250" lvl="0" marL="342900">
              <a:spcBef>
                <a:spcPts val="640"/>
              </a:spcBef>
              <a:spcAft>
                <a:spcPts val="0"/>
              </a:spcAft>
              <a:buNone/>
            </a:pPr>
            <a:r>
              <a:t/>
            </a:r>
            <a:endParaRPr sz="3000"/>
          </a:p>
          <a:p>
            <a:pPr indent="-222250" lvl="0" marL="342900">
              <a:spcBef>
                <a:spcPts val="640"/>
              </a:spcBef>
              <a:spcAft>
                <a:spcPts val="0"/>
              </a:spcAft>
              <a:buNone/>
            </a:pPr>
            <a:r>
              <a:rPr lang="en-US"/>
              <a:t>Have you named your team?</a:t>
            </a:r>
            <a:endParaRPr/>
          </a:p>
          <a:p>
            <a:pPr indent="0" lvl="0" marL="0" rtl="0">
              <a:spcBef>
                <a:spcPts val="640"/>
              </a:spcBef>
              <a:spcAft>
                <a:spcPts val="0"/>
              </a:spcAft>
              <a:buNone/>
            </a:pPr>
            <a:r>
              <a:t/>
            </a:r>
            <a:endParaRPr/>
          </a:p>
          <a:p>
            <a:pPr indent="0" lvl="0" marL="0" rtl="0">
              <a:spcBef>
                <a:spcPts val="640"/>
              </a:spcBef>
              <a:spcAft>
                <a:spcPts val="0"/>
              </a:spcAft>
              <a:buNone/>
            </a:pPr>
            <a:r>
              <a:t/>
            </a: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2823028" y="274638"/>
            <a:ext cx="5863800" cy="995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Project Ideas</a:t>
            </a:r>
            <a:endParaRPr/>
          </a:p>
        </p:txBody>
      </p:sp>
      <p:sp>
        <p:nvSpPr>
          <p:cNvPr id="129" name="Shape 129"/>
          <p:cNvSpPr txBox="1"/>
          <p:nvPr>
            <p:ph idx="1" type="body"/>
          </p:nvPr>
        </p:nvSpPr>
        <p:spPr>
          <a:xfrm>
            <a:off x="443200" y="1608675"/>
            <a:ext cx="8191200" cy="4517400"/>
          </a:xfrm>
          <a:prstGeom prst="rect">
            <a:avLst/>
          </a:prstGeom>
        </p:spPr>
        <p:txBody>
          <a:bodyPr anchorCtr="0" anchor="t" bIns="91425" lIns="91425" spcFirstLastPara="1" rIns="91425" wrap="square" tIns="91425">
            <a:noAutofit/>
          </a:bodyPr>
          <a:lstStyle/>
          <a:p>
            <a:pPr indent="-222250" lvl="0" marL="342900" rtl="0">
              <a:spcBef>
                <a:spcPts val="640"/>
              </a:spcBef>
              <a:spcAft>
                <a:spcPts val="0"/>
              </a:spcAft>
              <a:buClr>
                <a:schemeClr val="dk1"/>
              </a:buClr>
              <a:buSzPts val="1100"/>
              <a:buFont typeface="Arial"/>
              <a:buNone/>
            </a:pPr>
            <a:r>
              <a:rPr lang="en-US" sz="2400"/>
              <a:t>- “Solve your own problem”</a:t>
            </a:r>
            <a:br>
              <a:rPr lang="en-US" sz="2400"/>
            </a:br>
            <a:r>
              <a:rPr lang="en-US" sz="2400"/>
              <a:t>(NUS / SoC centric - e.g., module bidding, meeting scheduler)</a:t>
            </a:r>
            <a:endParaRPr sz="2400"/>
          </a:p>
          <a:p>
            <a:pPr indent="-222250" lvl="0" marL="342900" rtl="0">
              <a:spcBef>
                <a:spcPts val="640"/>
              </a:spcBef>
              <a:spcAft>
                <a:spcPts val="0"/>
              </a:spcAft>
              <a:buClr>
                <a:schemeClr val="dk1"/>
              </a:buClr>
              <a:buSzPts val="1100"/>
              <a:buFont typeface="Arial"/>
              <a:buNone/>
            </a:pPr>
            <a:r>
              <a:rPr lang="en-US" sz="2400"/>
              <a:t>- “I had always wanted to try…”</a:t>
            </a:r>
            <a:br>
              <a:rPr lang="en-US" sz="2400"/>
            </a:br>
            <a:r>
              <a:rPr lang="en-US" sz="2400"/>
              <a:t>(Personal Interest - e.g., mobile app and game development)</a:t>
            </a:r>
            <a:endParaRPr sz="2400"/>
          </a:p>
          <a:p>
            <a:pPr indent="-222250" lvl="0" marL="342900" rtl="0">
              <a:spcBef>
                <a:spcPts val="640"/>
              </a:spcBef>
              <a:spcAft>
                <a:spcPts val="0"/>
              </a:spcAft>
              <a:buClr>
                <a:schemeClr val="dk1"/>
              </a:buClr>
              <a:buSzPts val="1100"/>
              <a:buFont typeface="Arial"/>
              <a:buNone/>
            </a:pPr>
            <a:r>
              <a:rPr lang="en-US" sz="2400"/>
              <a:t>- “Gonna win it this time”</a:t>
            </a:r>
            <a:br>
              <a:rPr lang="en-US" sz="2400"/>
            </a:br>
            <a:r>
              <a:rPr lang="en-US" sz="2400"/>
              <a:t>(submission to a SW competition, e.g., Kaggle, Apps4SG)</a:t>
            </a:r>
            <a:endParaRPr sz="2400"/>
          </a:p>
          <a:p>
            <a:pPr indent="-222250" lvl="0" marL="342900" rtl="0">
              <a:spcBef>
                <a:spcPts val="640"/>
              </a:spcBef>
              <a:spcAft>
                <a:spcPts val="0"/>
              </a:spcAft>
              <a:buClr>
                <a:schemeClr val="dk1"/>
              </a:buClr>
              <a:buSzPts val="1100"/>
              <a:buFont typeface="Arial"/>
              <a:buNone/>
            </a:pPr>
            <a:r>
              <a:rPr lang="en-US" sz="2400"/>
              <a:t>- “Getting my hands dirty”</a:t>
            </a:r>
            <a:br>
              <a:rPr lang="en-US" sz="2400"/>
            </a:br>
            <a:r>
              <a:rPr lang="en-US" sz="2400"/>
              <a:t>(projects with HW, Lego Mindstorms, Arduino) </a:t>
            </a:r>
            <a:endParaRPr sz="2400"/>
          </a:p>
          <a:p>
            <a:pPr indent="-222250" lvl="0" marL="342900" rtl="0">
              <a:spcBef>
                <a:spcPts val="640"/>
              </a:spcBef>
              <a:spcAft>
                <a:spcPts val="0"/>
              </a:spcAft>
              <a:buClr>
                <a:schemeClr val="dk1"/>
              </a:buClr>
              <a:buSzPts val="1100"/>
              <a:buFont typeface="Arial"/>
              <a:buNone/>
            </a:pPr>
            <a:r>
              <a:rPr lang="en-US" sz="2400"/>
              <a:t>- “It’s so me...” </a:t>
            </a:r>
            <a:br>
              <a:rPr lang="en-US" sz="2400"/>
            </a:br>
            <a:r>
              <a:rPr lang="en-US" sz="2400"/>
              <a:t>(Quirky, describes the team - e.g., clothes matcher)</a:t>
            </a:r>
            <a:endParaRPr sz="2400"/>
          </a:p>
          <a:p>
            <a:pPr indent="-222250" lvl="0" marL="342900" rtl="0">
              <a:spcBef>
                <a:spcPts val="640"/>
              </a:spcBef>
              <a:spcAft>
                <a:spcPts val="0"/>
              </a:spcAft>
              <a:buClr>
                <a:schemeClr val="dk1"/>
              </a:buClr>
              <a:buSzPts val="1100"/>
              <a:buFont typeface="Arial"/>
              <a:buNone/>
            </a:pPr>
            <a:r>
              <a:rPr lang="en-US" sz="2400"/>
              <a:t> </a:t>
            </a:r>
            <a:endParaRPr/>
          </a:p>
          <a:p>
            <a:pPr indent="0" lvl="0" marL="0" rtl="0">
              <a:spcBef>
                <a:spcPts val="640"/>
              </a:spcBef>
              <a:spcAft>
                <a:spcPts val="0"/>
              </a:spcAft>
              <a:buNone/>
            </a:pPr>
            <a:r>
              <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2823028" y="274638"/>
            <a:ext cx="5863800" cy="995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Levels of Achievement</a:t>
            </a:r>
            <a:endParaRPr/>
          </a:p>
        </p:txBody>
      </p:sp>
      <p:sp>
        <p:nvSpPr>
          <p:cNvPr id="136" name="Shape 136"/>
          <p:cNvSpPr txBox="1"/>
          <p:nvPr>
            <p:ph idx="1" type="body"/>
          </p:nvPr>
        </p:nvSpPr>
        <p:spPr>
          <a:xfrm>
            <a:off x="4322000" y="1608675"/>
            <a:ext cx="4136100" cy="4517400"/>
          </a:xfrm>
          <a:prstGeom prst="rect">
            <a:avLst/>
          </a:prstGeom>
        </p:spPr>
        <p:txBody>
          <a:bodyPr anchorCtr="0" anchor="t" bIns="91425" lIns="91425" spcFirstLastPara="1" rIns="91425" wrap="square" tIns="91425">
            <a:noAutofit/>
          </a:bodyPr>
          <a:lstStyle/>
          <a:p>
            <a:pPr indent="-222250" lvl="0" marL="342900" rtl="0">
              <a:spcBef>
                <a:spcPts val="640"/>
              </a:spcBef>
              <a:spcAft>
                <a:spcPts val="0"/>
              </a:spcAft>
              <a:buNone/>
            </a:pPr>
            <a:r>
              <a:rPr lang="en-US" sz="2400"/>
              <a:t>Three levels:</a:t>
            </a:r>
            <a:endParaRPr sz="2400"/>
          </a:p>
          <a:p>
            <a:pPr indent="-304800" lvl="0" marL="457200" rtl="0">
              <a:spcBef>
                <a:spcPts val="640"/>
              </a:spcBef>
              <a:spcAft>
                <a:spcPts val="0"/>
              </a:spcAft>
              <a:buSzPts val="1200"/>
              <a:buChar char="●"/>
            </a:pPr>
            <a:r>
              <a:rPr lang="en-US" sz="2000"/>
              <a:t>Vostok (easy / beginner)</a:t>
            </a:r>
            <a:endParaRPr sz="2000"/>
          </a:p>
          <a:p>
            <a:pPr indent="-304800" lvl="0" marL="457200" rtl="0">
              <a:spcBef>
                <a:spcPts val="0"/>
              </a:spcBef>
              <a:spcAft>
                <a:spcPts val="0"/>
              </a:spcAft>
              <a:buSzPts val="1200"/>
              <a:buChar char="●"/>
            </a:pPr>
            <a:r>
              <a:rPr lang="en-US" sz="2000"/>
              <a:t>Project Gemini (intermediate)</a:t>
            </a:r>
            <a:endParaRPr sz="2000"/>
          </a:p>
          <a:p>
            <a:pPr indent="-304800" lvl="0" marL="457200" rtl="0">
              <a:spcBef>
                <a:spcPts val="0"/>
              </a:spcBef>
              <a:spcAft>
                <a:spcPts val="0"/>
              </a:spcAft>
              <a:buSzPts val="1200"/>
              <a:buChar char="●"/>
            </a:pPr>
            <a:r>
              <a:rPr lang="en-US" sz="2000"/>
              <a:t>Apollo 11 (difficult / advanced)</a:t>
            </a:r>
            <a:endParaRPr sz="2000"/>
          </a:p>
          <a:p>
            <a:pPr indent="-222250" lvl="0" marL="342900" rtl="0">
              <a:spcBef>
                <a:spcPts val="640"/>
              </a:spcBef>
              <a:spcAft>
                <a:spcPts val="0"/>
              </a:spcAft>
              <a:buNone/>
            </a:pPr>
            <a:r>
              <a:t/>
            </a:r>
            <a:endParaRPr sz="1200"/>
          </a:p>
          <a:p>
            <a:pPr indent="-222250" lvl="0" marL="342900" rtl="0">
              <a:spcBef>
                <a:spcPts val="640"/>
              </a:spcBef>
              <a:spcAft>
                <a:spcPts val="0"/>
              </a:spcAft>
              <a:buNone/>
            </a:pPr>
            <a:r>
              <a:rPr lang="en-US" sz="2400"/>
              <a:t>Update any time in Skylab</a:t>
            </a:r>
            <a:endParaRPr sz="2400"/>
          </a:p>
          <a:p>
            <a:pPr indent="-222250" lvl="0" marL="342900" rtl="0">
              <a:spcBef>
                <a:spcPts val="640"/>
              </a:spcBef>
              <a:spcAft>
                <a:spcPts val="0"/>
              </a:spcAft>
              <a:buNone/>
            </a:pPr>
            <a:r>
              <a:rPr lang="en-US" sz="2400"/>
              <a:t>What you have done by Splashdown is what you get.</a:t>
            </a:r>
            <a:endParaRPr sz="2400"/>
          </a:p>
          <a:p>
            <a:pPr indent="-222250" lvl="0" marL="342900" rtl="0">
              <a:spcBef>
                <a:spcPts val="640"/>
              </a:spcBef>
              <a:spcAft>
                <a:spcPts val="0"/>
              </a:spcAft>
              <a:buNone/>
            </a:pPr>
            <a:r>
              <a:t/>
            </a:r>
            <a:endParaRPr sz="1200"/>
          </a:p>
          <a:p>
            <a:pPr indent="-222250" lvl="0" marL="342900">
              <a:spcBef>
                <a:spcPts val="640"/>
              </a:spcBef>
              <a:spcAft>
                <a:spcPts val="0"/>
              </a:spcAft>
              <a:buNone/>
            </a:pPr>
            <a:r>
              <a:rPr lang="en-US" sz="2000"/>
              <a:t>(We shamelessly hope more of you will be sucked into higher levels.)</a:t>
            </a:r>
            <a:endParaRPr sz="2000"/>
          </a:p>
          <a:p>
            <a:pPr indent="-222250" lvl="0" marL="342900" rtl="0">
              <a:spcBef>
                <a:spcPts val="640"/>
              </a:spcBef>
              <a:spcAft>
                <a:spcPts val="0"/>
              </a:spcAft>
              <a:buNone/>
            </a:pPr>
            <a:r>
              <a:t/>
            </a:r>
            <a:endParaRPr sz="1200"/>
          </a:p>
          <a:p>
            <a:pPr indent="0" lvl="0" marL="120650" rtl="0">
              <a:spcBef>
                <a:spcPts val="640"/>
              </a:spcBef>
              <a:spcAft>
                <a:spcPts val="0"/>
              </a:spcAft>
              <a:buNone/>
            </a:pPr>
            <a:r>
              <a:rPr lang="en-US" sz="2000"/>
              <a:t>Feel free to discuss with us if you are unsure.</a:t>
            </a:r>
            <a:endParaRPr sz="2000"/>
          </a:p>
          <a:p>
            <a:pPr indent="-222250" lvl="0" marL="342900" rtl="0">
              <a:spcBef>
                <a:spcPts val="640"/>
              </a:spcBef>
              <a:spcAft>
                <a:spcPts val="0"/>
              </a:spcAft>
              <a:buNone/>
            </a:pPr>
            <a:r>
              <a:t/>
            </a:r>
            <a:endParaRPr sz="1800"/>
          </a:p>
        </p:txBody>
      </p:sp>
      <p:sp>
        <p:nvSpPr>
          <p:cNvPr id="137" name="Shape 137"/>
          <p:cNvSpPr txBox="1"/>
          <p:nvPr/>
        </p:nvSpPr>
        <p:spPr>
          <a:xfrm rot="-5400000">
            <a:off x="102825" y="5201145"/>
            <a:ext cx="2885700" cy="549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highlight>
                  <a:srgbClr val="F4CCCC"/>
                </a:highlight>
              </a:rPr>
              <a:t>Eligible for mentorship</a:t>
            </a:r>
            <a:endParaRPr>
              <a:highlight>
                <a:srgbClr val="F4CCCC"/>
              </a:highlight>
            </a:endParaRPr>
          </a:p>
        </p:txBody>
      </p:sp>
      <p:pic>
        <p:nvPicPr>
          <p:cNvPr id="138" name="Shape 138"/>
          <p:cNvPicPr preferRelativeResize="0"/>
          <p:nvPr/>
        </p:nvPicPr>
        <p:blipFill>
          <a:blip r:embed="rId3">
            <a:alphaModFix/>
          </a:blip>
          <a:stretch>
            <a:fillRect/>
          </a:stretch>
        </p:blipFill>
        <p:spPr>
          <a:xfrm>
            <a:off x="1638175" y="1612697"/>
            <a:ext cx="1464125" cy="1736325"/>
          </a:xfrm>
          <a:prstGeom prst="rect">
            <a:avLst/>
          </a:prstGeom>
          <a:noFill/>
          <a:ln>
            <a:noFill/>
          </a:ln>
        </p:spPr>
      </p:pic>
      <p:pic>
        <p:nvPicPr>
          <p:cNvPr id="139" name="Shape 139"/>
          <p:cNvPicPr preferRelativeResize="0"/>
          <p:nvPr/>
        </p:nvPicPr>
        <p:blipFill>
          <a:blip r:embed="rId4">
            <a:alphaModFix/>
          </a:blip>
          <a:stretch>
            <a:fillRect/>
          </a:stretch>
        </p:blipFill>
        <p:spPr>
          <a:xfrm>
            <a:off x="1638175" y="3513997"/>
            <a:ext cx="1464125" cy="1456804"/>
          </a:xfrm>
          <a:prstGeom prst="rect">
            <a:avLst/>
          </a:prstGeom>
          <a:noFill/>
          <a:ln>
            <a:noFill/>
          </a:ln>
        </p:spPr>
      </p:pic>
      <p:pic>
        <p:nvPicPr>
          <p:cNvPr id="140" name="Shape 140"/>
          <p:cNvPicPr preferRelativeResize="0"/>
          <p:nvPr/>
        </p:nvPicPr>
        <p:blipFill>
          <a:blip r:embed="rId5">
            <a:alphaModFix/>
          </a:blip>
          <a:stretch>
            <a:fillRect/>
          </a:stretch>
        </p:blipFill>
        <p:spPr>
          <a:xfrm>
            <a:off x="1702225" y="5139073"/>
            <a:ext cx="1400075" cy="14139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2823028" y="274638"/>
            <a:ext cx="5863800" cy="995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The People Factor: Advisors</a:t>
            </a:r>
            <a:endParaRPr/>
          </a:p>
        </p:txBody>
      </p:sp>
      <p:sp>
        <p:nvSpPr>
          <p:cNvPr id="147" name="Shape 147"/>
          <p:cNvSpPr txBox="1"/>
          <p:nvPr>
            <p:ph idx="1" type="body"/>
          </p:nvPr>
        </p:nvSpPr>
        <p:spPr>
          <a:xfrm>
            <a:off x="443200" y="1608675"/>
            <a:ext cx="8191200" cy="4517400"/>
          </a:xfrm>
          <a:prstGeom prst="rect">
            <a:avLst/>
          </a:prstGeom>
        </p:spPr>
        <p:txBody>
          <a:bodyPr anchorCtr="0" anchor="t" bIns="91425" lIns="91425" spcFirstLastPara="1" rIns="91425" wrap="square" tIns="91425">
            <a:noAutofit/>
          </a:bodyPr>
          <a:lstStyle/>
          <a:p>
            <a:pPr indent="-222250" lvl="0" marL="342900" rtl="0">
              <a:spcBef>
                <a:spcPts val="640"/>
              </a:spcBef>
              <a:spcAft>
                <a:spcPts val="0"/>
              </a:spcAft>
              <a:buNone/>
            </a:pPr>
            <a:r>
              <a:t/>
            </a:r>
            <a:endParaRPr sz="2400"/>
          </a:p>
          <a:p>
            <a:pPr indent="0" lvl="0" marL="0" rtl="0">
              <a:spcBef>
                <a:spcPts val="640"/>
              </a:spcBef>
              <a:spcAft>
                <a:spcPts val="0"/>
              </a:spcAft>
              <a:buNone/>
            </a:pPr>
            <a:r>
              <a:t/>
            </a:r>
            <a:endParaRPr sz="2400"/>
          </a:p>
        </p:txBody>
      </p:sp>
      <p:sp>
        <p:nvSpPr>
          <p:cNvPr id="148" name="Shape 148"/>
          <p:cNvSpPr txBox="1"/>
          <p:nvPr>
            <p:ph idx="1" type="body"/>
          </p:nvPr>
        </p:nvSpPr>
        <p:spPr>
          <a:xfrm>
            <a:off x="443200" y="1608675"/>
            <a:ext cx="8191200" cy="4517400"/>
          </a:xfrm>
          <a:prstGeom prst="rect">
            <a:avLst/>
          </a:prstGeom>
        </p:spPr>
        <p:txBody>
          <a:bodyPr anchorCtr="0" anchor="t" bIns="91425" lIns="91425" spcFirstLastPara="1" rIns="91425" wrap="square" tIns="91425">
            <a:noAutofit/>
          </a:bodyPr>
          <a:lstStyle/>
          <a:p>
            <a:pPr indent="-222250" lvl="0" marL="342900">
              <a:spcBef>
                <a:spcPts val="640"/>
              </a:spcBef>
              <a:spcAft>
                <a:spcPts val="0"/>
              </a:spcAft>
              <a:buNone/>
            </a:pPr>
            <a:r>
              <a:rPr lang="en-US" sz="3000"/>
              <a:t>Each advisor takes 5~6 teams and serves 3 roles:</a:t>
            </a:r>
            <a:endParaRPr sz="3000"/>
          </a:p>
          <a:p>
            <a:pPr indent="-222250" lvl="0" marL="342900" rtl="0">
              <a:spcBef>
                <a:spcPts val="640"/>
              </a:spcBef>
              <a:spcAft>
                <a:spcPts val="0"/>
              </a:spcAft>
              <a:buNone/>
            </a:pPr>
            <a:r>
              <a:t/>
            </a:r>
            <a:endParaRPr sz="2400"/>
          </a:p>
          <a:p>
            <a:pPr indent="0" lvl="0" marL="120650" rtl="0">
              <a:spcBef>
                <a:spcPts val="640"/>
              </a:spcBef>
              <a:spcAft>
                <a:spcPts val="0"/>
              </a:spcAft>
              <a:buNone/>
            </a:pPr>
            <a:r>
              <a:t/>
            </a:r>
            <a:endParaRPr sz="2400"/>
          </a:p>
        </p:txBody>
      </p:sp>
      <p:pic>
        <p:nvPicPr>
          <p:cNvPr id="149" name="Shape 149"/>
          <p:cNvPicPr preferRelativeResize="0"/>
          <p:nvPr/>
        </p:nvPicPr>
        <p:blipFill>
          <a:blip r:embed="rId3">
            <a:alphaModFix/>
          </a:blip>
          <a:stretch>
            <a:fillRect/>
          </a:stretch>
        </p:blipFill>
        <p:spPr>
          <a:xfrm>
            <a:off x="519225" y="2530450"/>
            <a:ext cx="7811526" cy="2243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2823028" y="274638"/>
            <a:ext cx="5863800" cy="995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The People Factor: </a:t>
            </a:r>
            <a:br>
              <a:rPr lang="en-US"/>
            </a:br>
            <a:r>
              <a:rPr lang="en-US"/>
              <a:t>Peers</a:t>
            </a:r>
            <a:endParaRPr/>
          </a:p>
        </p:txBody>
      </p:sp>
      <p:sp>
        <p:nvSpPr>
          <p:cNvPr id="156" name="Shape 156"/>
          <p:cNvSpPr txBox="1"/>
          <p:nvPr>
            <p:ph idx="1" type="body"/>
          </p:nvPr>
        </p:nvSpPr>
        <p:spPr>
          <a:xfrm>
            <a:off x="443200" y="1608675"/>
            <a:ext cx="8191200" cy="4517400"/>
          </a:xfrm>
          <a:prstGeom prst="rect">
            <a:avLst/>
          </a:prstGeom>
        </p:spPr>
        <p:txBody>
          <a:bodyPr anchorCtr="0" anchor="t" bIns="91425" lIns="91425" spcFirstLastPara="1" rIns="91425" wrap="square" tIns="91425">
            <a:noAutofit/>
          </a:bodyPr>
          <a:lstStyle/>
          <a:p>
            <a:pPr indent="-222250" lvl="0" marL="342900">
              <a:spcBef>
                <a:spcPts val="640"/>
              </a:spcBef>
              <a:spcAft>
                <a:spcPts val="0"/>
              </a:spcAft>
              <a:buNone/>
            </a:pPr>
            <a:r>
              <a:rPr lang="en-US" sz="3000"/>
              <a:t>Other teams under the same advisor</a:t>
            </a:r>
            <a:endParaRPr sz="3000"/>
          </a:p>
          <a:p>
            <a:pPr indent="-381000" lvl="0" marL="457200" rtl="0">
              <a:spcBef>
                <a:spcPts val="640"/>
              </a:spcBef>
              <a:spcAft>
                <a:spcPts val="0"/>
              </a:spcAft>
              <a:buSzPts val="2400"/>
              <a:buChar char="-"/>
            </a:pPr>
            <a:r>
              <a:rPr lang="en-US" sz="2400"/>
              <a:t>Meet up during group meetings, communicate via the Slack channel, etc.</a:t>
            </a:r>
            <a:endParaRPr sz="2400"/>
          </a:p>
          <a:p>
            <a:pPr indent="-381000" lvl="0" marL="457200" rtl="0">
              <a:spcBef>
                <a:spcPts val="0"/>
              </a:spcBef>
              <a:spcAft>
                <a:spcPts val="0"/>
              </a:spcAft>
              <a:buSzPts val="2400"/>
              <a:buChar char="-"/>
            </a:pPr>
            <a:r>
              <a:rPr lang="en-US" sz="2400"/>
              <a:t>Discuss about ideas, share resources, give comments and feedback directly, etc.</a:t>
            </a:r>
            <a:endParaRPr sz="2400"/>
          </a:p>
          <a:p>
            <a:pPr indent="0" lvl="0" marL="0" rtl="0">
              <a:spcBef>
                <a:spcPts val="640"/>
              </a:spcBef>
              <a:spcAft>
                <a:spcPts val="0"/>
              </a:spcAft>
              <a:buNone/>
            </a:pPr>
            <a:r>
              <a:t/>
            </a:r>
            <a:endParaRPr sz="2400"/>
          </a:p>
          <a:p>
            <a:pPr indent="-222250" lvl="0" marL="342900" rtl="0">
              <a:spcBef>
                <a:spcPts val="640"/>
              </a:spcBef>
              <a:spcAft>
                <a:spcPts val="0"/>
              </a:spcAft>
              <a:buNone/>
            </a:pPr>
            <a:r>
              <a:rPr lang="en-US" sz="3000"/>
              <a:t>Teams under a different advisor</a:t>
            </a:r>
            <a:endParaRPr sz="3000"/>
          </a:p>
          <a:p>
            <a:pPr indent="-381000" lvl="0" marL="457200" rtl="0">
              <a:spcBef>
                <a:spcPts val="640"/>
              </a:spcBef>
              <a:spcAft>
                <a:spcPts val="0"/>
              </a:spcAft>
              <a:buSzPts val="2400"/>
              <a:buChar char="-"/>
            </a:pPr>
            <a:r>
              <a:rPr lang="en-US" sz="2400"/>
              <a:t>Give comments and feedback via Milestone Peer Evaluation</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