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7" d="100"/>
          <a:sy n="47" d="100"/>
        </p:scale>
        <p:origin x="21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92279-79CB-4C32-8611-734A3A5D4AE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DFCEA49-17EF-4046-843D-2F4CEDEA23DB}">
      <dgm:prSet phldrT="[Text]"/>
      <dgm:spPr/>
      <dgm:t>
        <a:bodyPr/>
        <a:lstStyle/>
        <a:p>
          <a:r>
            <a:rPr lang="en-US" dirty="0">
              <a:latin typeface="Cambria" panose="02040503050406030204" pitchFamily="18" charset="0"/>
            </a:rPr>
            <a:t>1</a:t>
          </a:r>
        </a:p>
      </dgm:t>
    </dgm:pt>
    <dgm:pt modelId="{947FBAA9-D721-4200-833F-31843B9EF822}" type="parTrans" cxnId="{98D5F550-C542-480F-8BE1-9979767CE760}">
      <dgm:prSet/>
      <dgm:spPr/>
      <dgm:t>
        <a:bodyPr/>
        <a:lstStyle/>
        <a:p>
          <a:endParaRPr lang="en-US"/>
        </a:p>
      </dgm:t>
    </dgm:pt>
    <dgm:pt modelId="{4A18B1AC-7072-472A-BA39-3B85F24A0423}" type="sibTrans" cxnId="{98D5F550-C542-480F-8BE1-9979767CE760}">
      <dgm:prSet/>
      <dgm:spPr/>
      <dgm:t>
        <a:bodyPr/>
        <a:lstStyle/>
        <a:p>
          <a:endParaRPr lang="en-US"/>
        </a:p>
      </dgm:t>
    </dgm:pt>
    <dgm:pt modelId="{0E32141B-11AB-4110-8CDF-2F6CC471AFB4}">
      <dgm:prSet phldrT="[Text]"/>
      <dgm:spPr/>
      <dgm:t>
        <a:bodyPr/>
        <a:lstStyle/>
        <a:p>
          <a:r>
            <a:rPr lang="en-US" dirty="0">
              <a:latin typeface="Cambria" panose="02040503050406030204" pitchFamily="18" charset="0"/>
            </a:rPr>
            <a:t>2</a:t>
          </a:r>
        </a:p>
      </dgm:t>
    </dgm:pt>
    <dgm:pt modelId="{82F710B7-552D-48FE-A74B-62AEEC13CE94}" type="parTrans" cxnId="{9F760D01-12B5-4AA8-A20F-52C62BAAB271}">
      <dgm:prSet/>
      <dgm:spPr/>
      <dgm:t>
        <a:bodyPr/>
        <a:lstStyle/>
        <a:p>
          <a:endParaRPr lang="en-US"/>
        </a:p>
      </dgm:t>
    </dgm:pt>
    <dgm:pt modelId="{40411246-8ADE-41BF-8A52-DB4D36512ABE}" type="sibTrans" cxnId="{9F760D01-12B5-4AA8-A20F-52C62BAAB271}">
      <dgm:prSet/>
      <dgm:spPr/>
      <dgm:t>
        <a:bodyPr/>
        <a:lstStyle/>
        <a:p>
          <a:endParaRPr lang="en-US"/>
        </a:p>
      </dgm:t>
    </dgm:pt>
    <dgm:pt modelId="{97F7FB45-E47D-47EE-A179-AAE04DA226B9}">
      <dgm:prSet phldrT="[Text]"/>
      <dgm:spPr/>
      <dgm:t>
        <a:bodyPr/>
        <a:lstStyle/>
        <a:p>
          <a:r>
            <a:rPr lang="en-US" dirty="0">
              <a:latin typeface="Cambria" panose="02040503050406030204" pitchFamily="18" charset="0"/>
            </a:rPr>
            <a:t>3</a:t>
          </a:r>
        </a:p>
      </dgm:t>
    </dgm:pt>
    <dgm:pt modelId="{64565950-6BAC-476F-AABB-ACB87DC55FAE}" type="parTrans" cxnId="{83A66F5E-595B-4128-B5F5-DA8406A7A3A1}">
      <dgm:prSet/>
      <dgm:spPr/>
      <dgm:t>
        <a:bodyPr/>
        <a:lstStyle/>
        <a:p>
          <a:endParaRPr lang="en-US"/>
        </a:p>
      </dgm:t>
    </dgm:pt>
    <dgm:pt modelId="{E234D3BE-328E-4495-A33C-91B011132ABE}" type="sibTrans" cxnId="{83A66F5E-595B-4128-B5F5-DA8406A7A3A1}">
      <dgm:prSet/>
      <dgm:spPr/>
      <dgm:t>
        <a:bodyPr/>
        <a:lstStyle/>
        <a:p>
          <a:endParaRPr lang="en-US"/>
        </a:p>
      </dgm:t>
    </dgm:pt>
    <dgm:pt modelId="{A13B3286-BDA6-41B0-A176-985237FACD9D}">
      <dgm:prSet custT="1"/>
      <dgm:spPr/>
      <dgm:t>
        <a:bodyPr/>
        <a:lstStyle/>
        <a:p>
          <a:r>
            <a:rPr lang="en-US" sz="1300" dirty="0">
              <a:latin typeface="Cambria" panose="02040503050406030204" pitchFamily="18" charset="0"/>
            </a:rPr>
            <a:t>Increase productivity and efficiency.</a:t>
          </a:r>
          <a:endParaRPr lang="en-US" sz="1300" dirty="0"/>
        </a:p>
      </dgm:t>
    </dgm:pt>
    <dgm:pt modelId="{97DAAD11-FD88-4368-BC67-F87184D2B030}" type="parTrans" cxnId="{C93B77E1-887E-46E2-9CB4-FAD0FC925652}">
      <dgm:prSet/>
      <dgm:spPr/>
      <dgm:t>
        <a:bodyPr/>
        <a:lstStyle/>
        <a:p>
          <a:endParaRPr lang="en-US"/>
        </a:p>
      </dgm:t>
    </dgm:pt>
    <dgm:pt modelId="{6801A4C4-5FA1-467D-8184-5D490684EF07}" type="sibTrans" cxnId="{C93B77E1-887E-46E2-9CB4-FAD0FC925652}">
      <dgm:prSet/>
      <dgm:spPr/>
      <dgm:t>
        <a:bodyPr/>
        <a:lstStyle/>
        <a:p>
          <a:endParaRPr lang="en-US"/>
        </a:p>
      </dgm:t>
    </dgm:pt>
    <dgm:pt modelId="{8CFB329E-E078-4EAF-AD74-B44A8F0E0170}">
      <dgm:prSet custT="1"/>
      <dgm:spPr/>
      <dgm:t>
        <a:bodyPr/>
        <a:lstStyle/>
        <a:p>
          <a:r>
            <a:rPr lang="en-US" sz="1300" dirty="0">
              <a:latin typeface="Cambria" panose="02040503050406030204" pitchFamily="18" charset="0"/>
            </a:rPr>
            <a:t>Improve self-awareness of task at-hand.</a:t>
          </a:r>
          <a:endParaRPr lang="en-US" sz="1300" dirty="0"/>
        </a:p>
      </dgm:t>
    </dgm:pt>
    <dgm:pt modelId="{5BD424F7-F9FB-4240-AEE8-AD4106407765}" type="parTrans" cxnId="{DC82D086-1C98-47FA-A009-F68FA5155129}">
      <dgm:prSet/>
      <dgm:spPr/>
      <dgm:t>
        <a:bodyPr/>
        <a:lstStyle/>
        <a:p>
          <a:endParaRPr lang="en-US"/>
        </a:p>
      </dgm:t>
    </dgm:pt>
    <dgm:pt modelId="{BD36CD79-DB13-43F5-8B97-7F3071C68817}" type="sibTrans" cxnId="{DC82D086-1C98-47FA-A009-F68FA5155129}">
      <dgm:prSet/>
      <dgm:spPr/>
      <dgm:t>
        <a:bodyPr/>
        <a:lstStyle/>
        <a:p>
          <a:endParaRPr lang="en-US"/>
        </a:p>
      </dgm:t>
    </dgm:pt>
    <dgm:pt modelId="{068858A9-255D-4083-9BE0-A9E1A61D769C}">
      <dgm:prSet custT="1"/>
      <dgm:spPr/>
      <dgm:t>
        <a:bodyPr/>
        <a:lstStyle/>
        <a:p>
          <a:r>
            <a:rPr lang="en-US" sz="1300" dirty="0">
              <a:latin typeface="Cambria" panose="02040503050406030204" pitchFamily="18" charset="0"/>
            </a:rPr>
            <a:t>Prevent smartphone addiction.</a:t>
          </a:r>
          <a:endParaRPr lang="en-US" sz="1300" dirty="0"/>
        </a:p>
      </dgm:t>
    </dgm:pt>
    <dgm:pt modelId="{02B67C13-9A38-4C41-900B-012004C5139C}" type="parTrans" cxnId="{66B6BAAF-CC8D-4419-A494-16B27021EF63}">
      <dgm:prSet/>
      <dgm:spPr/>
      <dgm:t>
        <a:bodyPr/>
        <a:lstStyle/>
        <a:p>
          <a:endParaRPr lang="en-US"/>
        </a:p>
      </dgm:t>
    </dgm:pt>
    <dgm:pt modelId="{B129828B-4854-4031-B058-FFF088A7EC2A}" type="sibTrans" cxnId="{66B6BAAF-CC8D-4419-A494-16B27021EF63}">
      <dgm:prSet/>
      <dgm:spPr/>
      <dgm:t>
        <a:bodyPr/>
        <a:lstStyle/>
        <a:p>
          <a:endParaRPr lang="en-US"/>
        </a:p>
      </dgm:t>
    </dgm:pt>
    <dgm:pt modelId="{7FCB21DF-422F-4AB6-B5E0-F329469271BE}" type="pres">
      <dgm:prSet presAssocID="{67C92279-79CB-4C32-8611-734A3A5D4AE4}" presName="linearFlow" presStyleCnt="0">
        <dgm:presLayoutVars>
          <dgm:dir/>
          <dgm:animLvl val="lvl"/>
          <dgm:resizeHandles val="exact"/>
        </dgm:presLayoutVars>
      </dgm:prSet>
      <dgm:spPr/>
    </dgm:pt>
    <dgm:pt modelId="{A076248C-5D24-469A-9F60-3506A3F49841}" type="pres">
      <dgm:prSet presAssocID="{5DFCEA49-17EF-4046-843D-2F4CEDEA23DB}" presName="composite" presStyleCnt="0"/>
      <dgm:spPr/>
    </dgm:pt>
    <dgm:pt modelId="{FE81D75B-96C3-4F67-ADC1-81544417CD65}" type="pres">
      <dgm:prSet presAssocID="{5DFCEA49-17EF-4046-843D-2F4CEDEA23DB}" presName="parentText" presStyleLbl="alignNode1" presStyleIdx="0" presStyleCnt="3">
        <dgm:presLayoutVars>
          <dgm:chMax val="1"/>
          <dgm:bulletEnabled val="1"/>
        </dgm:presLayoutVars>
      </dgm:prSet>
      <dgm:spPr/>
    </dgm:pt>
    <dgm:pt modelId="{0343BB9B-E65C-40C7-B51F-9878F9D62E36}" type="pres">
      <dgm:prSet presAssocID="{5DFCEA49-17EF-4046-843D-2F4CEDEA23DB}" presName="descendantText" presStyleLbl="alignAcc1" presStyleIdx="0" presStyleCnt="3" custLinFactNeighborY="3467">
        <dgm:presLayoutVars>
          <dgm:bulletEnabled val="1"/>
        </dgm:presLayoutVars>
      </dgm:prSet>
      <dgm:spPr/>
    </dgm:pt>
    <dgm:pt modelId="{72102F9E-0945-421D-9DEC-0DD9D0371F73}" type="pres">
      <dgm:prSet presAssocID="{4A18B1AC-7072-472A-BA39-3B85F24A0423}" presName="sp" presStyleCnt="0"/>
      <dgm:spPr/>
    </dgm:pt>
    <dgm:pt modelId="{B3A923AC-E5B5-49C9-98F6-981ECA260BFD}" type="pres">
      <dgm:prSet presAssocID="{0E32141B-11AB-4110-8CDF-2F6CC471AFB4}" presName="composite" presStyleCnt="0"/>
      <dgm:spPr/>
    </dgm:pt>
    <dgm:pt modelId="{B20F76B4-7ACB-437F-ACD9-2A33EDB7CAF7}" type="pres">
      <dgm:prSet presAssocID="{0E32141B-11AB-4110-8CDF-2F6CC471AFB4}" presName="parentText" presStyleLbl="alignNode1" presStyleIdx="1" presStyleCnt="3">
        <dgm:presLayoutVars>
          <dgm:chMax val="1"/>
          <dgm:bulletEnabled val="1"/>
        </dgm:presLayoutVars>
      </dgm:prSet>
      <dgm:spPr/>
    </dgm:pt>
    <dgm:pt modelId="{8233D20A-4339-465C-AD97-BF87C5816F95}" type="pres">
      <dgm:prSet presAssocID="{0E32141B-11AB-4110-8CDF-2F6CC471AFB4}" presName="descendantText" presStyleLbl="alignAcc1" presStyleIdx="1" presStyleCnt="3" custLinFactNeighborY="0">
        <dgm:presLayoutVars>
          <dgm:bulletEnabled val="1"/>
        </dgm:presLayoutVars>
      </dgm:prSet>
      <dgm:spPr/>
    </dgm:pt>
    <dgm:pt modelId="{F8071EF0-EA27-436F-9A2C-C34E35378AEB}" type="pres">
      <dgm:prSet presAssocID="{40411246-8ADE-41BF-8A52-DB4D36512ABE}" presName="sp" presStyleCnt="0"/>
      <dgm:spPr/>
    </dgm:pt>
    <dgm:pt modelId="{7C2CB2E2-2230-4A5B-B4B8-09E033B5F1FC}" type="pres">
      <dgm:prSet presAssocID="{97F7FB45-E47D-47EE-A179-AAE04DA226B9}" presName="composite" presStyleCnt="0"/>
      <dgm:spPr/>
    </dgm:pt>
    <dgm:pt modelId="{F1C665D7-FAFD-4DEE-ABE0-9A96634B8C1A}" type="pres">
      <dgm:prSet presAssocID="{97F7FB45-E47D-47EE-A179-AAE04DA226B9}" presName="parentText" presStyleLbl="alignNode1" presStyleIdx="2" presStyleCnt="3" custLinFactNeighborY="0">
        <dgm:presLayoutVars>
          <dgm:chMax val="1"/>
          <dgm:bulletEnabled val="1"/>
        </dgm:presLayoutVars>
      </dgm:prSet>
      <dgm:spPr/>
    </dgm:pt>
    <dgm:pt modelId="{CBB89B24-1B0C-44CC-85FA-96BA590DA46A}" type="pres">
      <dgm:prSet presAssocID="{97F7FB45-E47D-47EE-A179-AAE04DA226B9}" presName="descendantText" presStyleLbl="alignAcc1" presStyleIdx="2" presStyleCnt="3" custLinFactNeighborY="0">
        <dgm:presLayoutVars>
          <dgm:bulletEnabled val="1"/>
        </dgm:presLayoutVars>
      </dgm:prSet>
      <dgm:spPr/>
    </dgm:pt>
  </dgm:ptLst>
  <dgm:cxnLst>
    <dgm:cxn modelId="{9F760D01-12B5-4AA8-A20F-52C62BAAB271}" srcId="{67C92279-79CB-4C32-8611-734A3A5D4AE4}" destId="{0E32141B-11AB-4110-8CDF-2F6CC471AFB4}" srcOrd="1" destOrd="0" parTransId="{82F710B7-552D-48FE-A74B-62AEEC13CE94}" sibTransId="{40411246-8ADE-41BF-8A52-DB4D36512ABE}"/>
    <dgm:cxn modelId="{03DF2001-BF4A-4F67-8FBD-18FFCFA12EF4}" type="presOf" srcId="{068858A9-255D-4083-9BE0-A9E1A61D769C}" destId="{CBB89B24-1B0C-44CC-85FA-96BA590DA46A}" srcOrd="0" destOrd="0" presId="urn:microsoft.com/office/officeart/2005/8/layout/chevron2"/>
    <dgm:cxn modelId="{73EEB303-D423-4DC8-B0BC-B5A985548E7C}" type="presOf" srcId="{67C92279-79CB-4C32-8611-734A3A5D4AE4}" destId="{7FCB21DF-422F-4AB6-B5E0-F329469271BE}" srcOrd="0" destOrd="0" presId="urn:microsoft.com/office/officeart/2005/8/layout/chevron2"/>
    <dgm:cxn modelId="{F0E7B50E-23BB-40E3-960E-204D04AEB58F}" type="presOf" srcId="{A13B3286-BDA6-41B0-A176-985237FACD9D}" destId="{0343BB9B-E65C-40C7-B51F-9878F9D62E36}" srcOrd="0" destOrd="0" presId="urn:microsoft.com/office/officeart/2005/8/layout/chevron2"/>
    <dgm:cxn modelId="{A597EE29-5777-4EA5-B0FC-BFB04E6CE2DF}" type="presOf" srcId="{5DFCEA49-17EF-4046-843D-2F4CEDEA23DB}" destId="{FE81D75B-96C3-4F67-ADC1-81544417CD65}" srcOrd="0" destOrd="0" presId="urn:microsoft.com/office/officeart/2005/8/layout/chevron2"/>
    <dgm:cxn modelId="{98479440-53A4-453B-9A45-E98C05202422}" type="presOf" srcId="{0E32141B-11AB-4110-8CDF-2F6CC471AFB4}" destId="{B20F76B4-7ACB-437F-ACD9-2A33EDB7CAF7}" srcOrd="0" destOrd="0" presId="urn:microsoft.com/office/officeart/2005/8/layout/chevron2"/>
    <dgm:cxn modelId="{83A66F5E-595B-4128-B5F5-DA8406A7A3A1}" srcId="{67C92279-79CB-4C32-8611-734A3A5D4AE4}" destId="{97F7FB45-E47D-47EE-A179-AAE04DA226B9}" srcOrd="2" destOrd="0" parTransId="{64565950-6BAC-476F-AABB-ACB87DC55FAE}" sibTransId="{E234D3BE-328E-4495-A33C-91B011132ABE}"/>
    <dgm:cxn modelId="{D8342B4A-2CA6-4BCC-B704-F94F670CC032}" type="presOf" srcId="{97F7FB45-E47D-47EE-A179-AAE04DA226B9}" destId="{F1C665D7-FAFD-4DEE-ABE0-9A96634B8C1A}" srcOrd="0" destOrd="0" presId="urn:microsoft.com/office/officeart/2005/8/layout/chevron2"/>
    <dgm:cxn modelId="{98D5F550-C542-480F-8BE1-9979767CE760}" srcId="{67C92279-79CB-4C32-8611-734A3A5D4AE4}" destId="{5DFCEA49-17EF-4046-843D-2F4CEDEA23DB}" srcOrd="0" destOrd="0" parTransId="{947FBAA9-D721-4200-833F-31843B9EF822}" sibTransId="{4A18B1AC-7072-472A-BA39-3B85F24A0423}"/>
    <dgm:cxn modelId="{DC82D086-1C98-47FA-A009-F68FA5155129}" srcId="{0E32141B-11AB-4110-8CDF-2F6CC471AFB4}" destId="{8CFB329E-E078-4EAF-AD74-B44A8F0E0170}" srcOrd="0" destOrd="0" parTransId="{5BD424F7-F9FB-4240-AEE8-AD4106407765}" sibTransId="{BD36CD79-DB13-43F5-8B97-7F3071C68817}"/>
    <dgm:cxn modelId="{66B6BAAF-CC8D-4419-A494-16B27021EF63}" srcId="{97F7FB45-E47D-47EE-A179-AAE04DA226B9}" destId="{068858A9-255D-4083-9BE0-A9E1A61D769C}" srcOrd="0" destOrd="0" parTransId="{02B67C13-9A38-4C41-900B-012004C5139C}" sibTransId="{B129828B-4854-4031-B058-FFF088A7EC2A}"/>
    <dgm:cxn modelId="{C93B77E1-887E-46E2-9CB4-FAD0FC925652}" srcId="{5DFCEA49-17EF-4046-843D-2F4CEDEA23DB}" destId="{A13B3286-BDA6-41B0-A176-985237FACD9D}" srcOrd="0" destOrd="0" parTransId="{97DAAD11-FD88-4368-BC67-F87184D2B030}" sibTransId="{6801A4C4-5FA1-467D-8184-5D490684EF07}"/>
    <dgm:cxn modelId="{97D7D7F1-015A-4136-BD50-94B27E29E86B}" type="presOf" srcId="{8CFB329E-E078-4EAF-AD74-B44A8F0E0170}" destId="{8233D20A-4339-465C-AD97-BF87C5816F95}" srcOrd="0" destOrd="0" presId="urn:microsoft.com/office/officeart/2005/8/layout/chevron2"/>
    <dgm:cxn modelId="{3F156320-AA10-4D8C-A072-B442042DA6B4}" type="presParOf" srcId="{7FCB21DF-422F-4AB6-B5E0-F329469271BE}" destId="{A076248C-5D24-469A-9F60-3506A3F49841}" srcOrd="0" destOrd="0" presId="urn:microsoft.com/office/officeart/2005/8/layout/chevron2"/>
    <dgm:cxn modelId="{20C25546-DE97-4E13-9184-458B998F3AE3}" type="presParOf" srcId="{A076248C-5D24-469A-9F60-3506A3F49841}" destId="{FE81D75B-96C3-4F67-ADC1-81544417CD65}" srcOrd="0" destOrd="0" presId="urn:microsoft.com/office/officeart/2005/8/layout/chevron2"/>
    <dgm:cxn modelId="{742C9805-9343-4394-9216-23FCF26A9AFF}" type="presParOf" srcId="{A076248C-5D24-469A-9F60-3506A3F49841}" destId="{0343BB9B-E65C-40C7-B51F-9878F9D62E36}" srcOrd="1" destOrd="0" presId="urn:microsoft.com/office/officeart/2005/8/layout/chevron2"/>
    <dgm:cxn modelId="{92960E40-95E6-4EF4-9EC8-E71568656C82}" type="presParOf" srcId="{7FCB21DF-422F-4AB6-B5E0-F329469271BE}" destId="{72102F9E-0945-421D-9DEC-0DD9D0371F73}" srcOrd="1" destOrd="0" presId="urn:microsoft.com/office/officeart/2005/8/layout/chevron2"/>
    <dgm:cxn modelId="{0DD7429B-9462-4DD1-8309-56E5B0CFB8A0}" type="presParOf" srcId="{7FCB21DF-422F-4AB6-B5E0-F329469271BE}" destId="{B3A923AC-E5B5-49C9-98F6-981ECA260BFD}" srcOrd="2" destOrd="0" presId="urn:microsoft.com/office/officeart/2005/8/layout/chevron2"/>
    <dgm:cxn modelId="{8E1F0A10-4904-4965-954E-78B4FB65ECCA}" type="presParOf" srcId="{B3A923AC-E5B5-49C9-98F6-981ECA260BFD}" destId="{B20F76B4-7ACB-437F-ACD9-2A33EDB7CAF7}" srcOrd="0" destOrd="0" presId="urn:microsoft.com/office/officeart/2005/8/layout/chevron2"/>
    <dgm:cxn modelId="{1F3C988E-0518-401D-A80A-927304FBB849}" type="presParOf" srcId="{B3A923AC-E5B5-49C9-98F6-981ECA260BFD}" destId="{8233D20A-4339-465C-AD97-BF87C5816F95}" srcOrd="1" destOrd="0" presId="urn:microsoft.com/office/officeart/2005/8/layout/chevron2"/>
    <dgm:cxn modelId="{152BE1A0-806A-4F71-9C99-8DA468261381}" type="presParOf" srcId="{7FCB21DF-422F-4AB6-B5E0-F329469271BE}" destId="{F8071EF0-EA27-436F-9A2C-C34E35378AEB}" srcOrd="3" destOrd="0" presId="urn:microsoft.com/office/officeart/2005/8/layout/chevron2"/>
    <dgm:cxn modelId="{98EF65E7-82C6-49EF-9238-70217A544CCB}" type="presParOf" srcId="{7FCB21DF-422F-4AB6-B5E0-F329469271BE}" destId="{7C2CB2E2-2230-4A5B-B4B8-09E033B5F1FC}" srcOrd="4" destOrd="0" presId="urn:microsoft.com/office/officeart/2005/8/layout/chevron2"/>
    <dgm:cxn modelId="{97FD2FF4-1D17-4336-A0EE-8E660346B297}" type="presParOf" srcId="{7C2CB2E2-2230-4A5B-B4B8-09E033B5F1FC}" destId="{F1C665D7-FAFD-4DEE-ABE0-9A96634B8C1A}" srcOrd="0" destOrd="0" presId="urn:microsoft.com/office/officeart/2005/8/layout/chevron2"/>
    <dgm:cxn modelId="{AEA29C06-68EC-4878-B7F2-0552D0F7380F}" type="presParOf" srcId="{7C2CB2E2-2230-4A5B-B4B8-09E033B5F1FC}" destId="{CBB89B24-1B0C-44CC-85FA-96BA590DA46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B32C74-4FB1-45D5-9A3F-6898F4A7C756}"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2162591C-3F14-4053-9150-6D4AA63EDF72}">
      <dgm:prSet phldrT="[Text]" custT="1"/>
      <dgm:spPr/>
      <dgm:t>
        <a:bodyPr/>
        <a:lstStyle/>
        <a:p>
          <a:pPr marL="0" indent="0"/>
          <a:endParaRPr lang="en-US" sz="900" dirty="0">
            <a:solidFill>
              <a:schemeClr val="accent4">
                <a:lumMod val="50000"/>
              </a:schemeClr>
            </a:solidFill>
          </a:endParaRPr>
        </a:p>
      </dgm:t>
    </dgm:pt>
    <dgm:pt modelId="{87E4E33B-A45E-4B0F-BF07-4958B91BE1FA}" type="parTrans" cxnId="{9FF3E058-3988-4D54-940E-10D8E9C0E39A}">
      <dgm:prSet/>
      <dgm:spPr/>
      <dgm:t>
        <a:bodyPr/>
        <a:lstStyle/>
        <a:p>
          <a:endParaRPr lang="en-US"/>
        </a:p>
      </dgm:t>
    </dgm:pt>
    <dgm:pt modelId="{6094970F-CF08-4870-959A-417AA31A8852}" type="sibTrans" cxnId="{9FF3E058-3988-4D54-940E-10D8E9C0E39A}">
      <dgm:prSet/>
      <dgm:spPr/>
      <dgm:t>
        <a:bodyPr/>
        <a:lstStyle/>
        <a:p>
          <a:endParaRPr lang="en-US"/>
        </a:p>
      </dgm:t>
    </dgm:pt>
    <dgm:pt modelId="{706EDBA4-D80D-4A7B-B083-03E18526DBED}">
      <dgm:prSet phldrT="[Text]" custT="1"/>
      <dgm:spPr/>
      <dgm:t>
        <a:bodyPr/>
        <a:lstStyle/>
        <a:p>
          <a:r>
            <a:rPr lang="en-US" sz="1300" dirty="0">
              <a:latin typeface="Cambria" panose="02040503050406030204" pitchFamily="18" charset="0"/>
            </a:rPr>
            <a:t>Engaging with user by gamification </a:t>
          </a:r>
        </a:p>
      </dgm:t>
    </dgm:pt>
    <dgm:pt modelId="{F63ECD9E-826B-41B6-8DBA-CED85989B93F}" type="parTrans" cxnId="{13E71373-CB36-4486-8D9C-6914D32201D2}">
      <dgm:prSet/>
      <dgm:spPr/>
      <dgm:t>
        <a:bodyPr/>
        <a:lstStyle/>
        <a:p>
          <a:endParaRPr lang="en-US"/>
        </a:p>
      </dgm:t>
    </dgm:pt>
    <dgm:pt modelId="{9F144ACC-A898-4B0A-9410-B31FEC637A31}" type="sibTrans" cxnId="{13E71373-CB36-4486-8D9C-6914D32201D2}">
      <dgm:prSet/>
      <dgm:spPr/>
      <dgm:t>
        <a:bodyPr/>
        <a:lstStyle/>
        <a:p>
          <a:endParaRPr lang="en-US"/>
        </a:p>
      </dgm:t>
    </dgm:pt>
    <dgm:pt modelId="{F1C7B4CF-6ED8-476F-82D9-E3EA56D4A809}">
      <dgm:prSet phldrT="[Text]" custT="1"/>
      <dgm:spPr/>
      <dgm:t>
        <a:bodyPr/>
        <a:lstStyle/>
        <a:p>
          <a:r>
            <a:rPr lang="en-US" sz="1300" dirty="0">
              <a:latin typeface="Cambria" panose="02040503050406030204" pitchFamily="18" charset="0"/>
            </a:rPr>
            <a:t>Daily To-do list with timetable format</a:t>
          </a:r>
        </a:p>
      </dgm:t>
    </dgm:pt>
    <dgm:pt modelId="{21513684-6770-4439-98B0-7A9874DF9C98}" type="parTrans" cxnId="{5813516B-C779-4CDB-984D-1F581718EED7}">
      <dgm:prSet/>
      <dgm:spPr/>
      <dgm:t>
        <a:bodyPr/>
        <a:lstStyle/>
        <a:p>
          <a:endParaRPr lang="en-US"/>
        </a:p>
      </dgm:t>
    </dgm:pt>
    <dgm:pt modelId="{470378CD-D5F9-443E-B5C6-0BABE1EC0AF0}" type="sibTrans" cxnId="{5813516B-C779-4CDB-984D-1F581718EED7}">
      <dgm:prSet/>
      <dgm:spPr/>
      <dgm:t>
        <a:bodyPr/>
        <a:lstStyle/>
        <a:p>
          <a:endParaRPr lang="en-US"/>
        </a:p>
      </dgm:t>
    </dgm:pt>
    <dgm:pt modelId="{8CC8244A-6012-42E0-8036-F2B1FF395D9C}">
      <dgm:prSet phldrT="[Text]" custT="1"/>
      <dgm:spPr/>
      <dgm:t>
        <a:bodyPr/>
        <a:lstStyle/>
        <a:p>
          <a:r>
            <a:rPr lang="en-US" sz="1300" dirty="0">
              <a:latin typeface="Cambria" panose="02040503050406030204" pitchFamily="18" charset="0"/>
            </a:rPr>
            <a:t>Flexible re-scheduling function</a:t>
          </a:r>
        </a:p>
      </dgm:t>
    </dgm:pt>
    <dgm:pt modelId="{23D5915F-ADA8-4EDE-9DD5-437CBB4D98DF}" type="parTrans" cxnId="{F960CBFC-86CF-40CD-BE27-2B00E0169763}">
      <dgm:prSet/>
      <dgm:spPr/>
      <dgm:t>
        <a:bodyPr/>
        <a:lstStyle/>
        <a:p>
          <a:endParaRPr lang="en-US"/>
        </a:p>
      </dgm:t>
    </dgm:pt>
    <dgm:pt modelId="{91EB9874-08AD-4939-B539-36566CEC3D8A}" type="sibTrans" cxnId="{F960CBFC-86CF-40CD-BE27-2B00E0169763}">
      <dgm:prSet/>
      <dgm:spPr/>
      <dgm:t>
        <a:bodyPr/>
        <a:lstStyle/>
        <a:p>
          <a:endParaRPr lang="en-US"/>
        </a:p>
      </dgm:t>
    </dgm:pt>
    <dgm:pt modelId="{E5049B57-5430-4B59-9B6E-3BD4A95E36E3}">
      <dgm:prSet phldrT="[Text]" custT="1"/>
      <dgm:spPr/>
      <dgm:t>
        <a:bodyPr/>
        <a:lstStyle/>
        <a:p>
          <a:r>
            <a:rPr lang="en-US" sz="1300" dirty="0">
              <a:latin typeface="Cambria" panose="02040503050406030204" pitchFamily="18" charset="0"/>
            </a:rPr>
            <a:t>Record undistracted studying time using timer</a:t>
          </a:r>
        </a:p>
      </dgm:t>
    </dgm:pt>
    <dgm:pt modelId="{727A0E60-8FE9-433F-A385-132EC593D60B}" type="parTrans" cxnId="{332DF614-06D7-430C-BC31-E30D82273C77}">
      <dgm:prSet/>
      <dgm:spPr/>
      <dgm:t>
        <a:bodyPr/>
        <a:lstStyle/>
        <a:p>
          <a:endParaRPr lang="en-US"/>
        </a:p>
      </dgm:t>
    </dgm:pt>
    <dgm:pt modelId="{1F9F165E-A7BF-4C50-92E3-26F9BE0295E2}" type="sibTrans" cxnId="{332DF614-06D7-430C-BC31-E30D82273C77}">
      <dgm:prSet/>
      <dgm:spPr/>
      <dgm:t>
        <a:bodyPr/>
        <a:lstStyle/>
        <a:p>
          <a:endParaRPr lang="en-US"/>
        </a:p>
      </dgm:t>
    </dgm:pt>
    <dgm:pt modelId="{95AFF683-CA7F-4BD6-A5EC-98824CF72553}">
      <dgm:prSet phldrT="[Text]" custT="1"/>
      <dgm:spPr/>
      <dgm:t>
        <a:bodyPr/>
        <a:lstStyle/>
        <a:p>
          <a:r>
            <a:rPr lang="en-US" sz="1300" dirty="0">
              <a:latin typeface="Cambria" panose="02040503050406030204" pitchFamily="18" charset="0"/>
            </a:rPr>
            <a:t>Alarm to notify impending tasks to the user </a:t>
          </a:r>
        </a:p>
      </dgm:t>
    </dgm:pt>
    <dgm:pt modelId="{3389ECA1-59BF-43DF-B892-874DF606EAA5}" type="parTrans" cxnId="{16E2D7DA-423F-4A3A-9B4F-E65462A9D6D8}">
      <dgm:prSet/>
      <dgm:spPr/>
      <dgm:t>
        <a:bodyPr/>
        <a:lstStyle/>
        <a:p>
          <a:endParaRPr lang="en-US"/>
        </a:p>
      </dgm:t>
    </dgm:pt>
    <dgm:pt modelId="{5D75EBC5-A410-44D9-960A-7029C862EE13}" type="sibTrans" cxnId="{16E2D7DA-423F-4A3A-9B4F-E65462A9D6D8}">
      <dgm:prSet/>
      <dgm:spPr/>
      <dgm:t>
        <a:bodyPr/>
        <a:lstStyle/>
        <a:p>
          <a:endParaRPr lang="en-US"/>
        </a:p>
      </dgm:t>
    </dgm:pt>
    <dgm:pt modelId="{D71ACAAD-5C2F-4ADE-9EC6-BA2244C9067D}">
      <dgm:prSet phldrT="[Text]" custT="1"/>
      <dgm:spPr/>
      <dgm:t>
        <a:bodyPr/>
        <a:lstStyle/>
        <a:p>
          <a:r>
            <a:rPr lang="en-US" sz="1300" dirty="0">
              <a:latin typeface="Cambria" panose="02040503050406030204" pitchFamily="18" charset="0"/>
            </a:rPr>
            <a:t>Import schedule from Google Calendar</a:t>
          </a:r>
        </a:p>
      </dgm:t>
    </dgm:pt>
    <dgm:pt modelId="{CB3CCB26-B1AC-4FED-AD47-ABBDF854EDF6}" type="parTrans" cxnId="{69D3119A-52A1-4D18-BF64-DC1A72FF44B2}">
      <dgm:prSet/>
      <dgm:spPr/>
      <dgm:t>
        <a:bodyPr/>
        <a:lstStyle/>
        <a:p>
          <a:endParaRPr lang="en-US"/>
        </a:p>
      </dgm:t>
    </dgm:pt>
    <dgm:pt modelId="{83C67310-326D-45FD-867C-81D385DF1977}" type="sibTrans" cxnId="{69D3119A-52A1-4D18-BF64-DC1A72FF44B2}">
      <dgm:prSet/>
      <dgm:spPr/>
      <dgm:t>
        <a:bodyPr/>
        <a:lstStyle/>
        <a:p>
          <a:endParaRPr lang="en-US"/>
        </a:p>
      </dgm:t>
    </dgm:pt>
    <dgm:pt modelId="{171DEC15-C434-42E4-9910-92EAFC90B1FA}" type="pres">
      <dgm:prSet presAssocID="{1AB32C74-4FB1-45D5-9A3F-6898F4A7C756}" presName="Name0" presStyleCnt="0">
        <dgm:presLayoutVars>
          <dgm:chMax val="1"/>
          <dgm:chPref val="1"/>
          <dgm:dir/>
          <dgm:animOne val="branch"/>
          <dgm:animLvl val="lvl"/>
        </dgm:presLayoutVars>
      </dgm:prSet>
      <dgm:spPr/>
    </dgm:pt>
    <dgm:pt modelId="{24DB8F5F-003A-465D-B934-B19936DF2546}" type="pres">
      <dgm:prSet presAssocID="{2162591C-3F14-4053-9150-6D4AA63EDF72}" presName="Parent" presStyleLbl="node0" presStyleIdx="0" presStyleCnt="1">
        <dgm:presLayoutVars>
          <dgm:chMax val="6"/>
          <dgm:chPref val="6"/>
        </dgm:presLayoutVars>
      </dgm:prSet>
      <dgm:spPr/>
    </dgm:pt>
    <dgm:pt modelId="{5D0B0923-1B26-4A4E-88A5-A5FD1B6A5F9D}" type="pres">
      <dgm:prSet presAssocID="{706EDBA4-D80D-4A7B-B083-03E18526DBED}" presName="Accent1" presStyleCnt="0"/>
      <dgm:spPr/>
    </dgm:pt>
    <dgm:pt modelId="{EAC3CCB3-61AD-436D-8D0E-59DD187768E9}" type="pres">
      <dgm:prSet presAssocID="{706EDBA4-D80D-4A7B-B083-03E18526DBED}" presName="Accent" presStyleLbl="bgShp" presStyleIdx="0" presStyleCnt="6"/>
      <dgm:spPr/>
    </dgm:pt>
    <dgm:pt modelId="{4F94588D-DB99-4114-B58A-A3ED91364BAA}" type="pres">
      <dgm:prSet presAssocID="{706EDBA4-D80D-4A7B-B083-03E18526DBED}" presName="Child1" presStyleLbl="node1" presStyleIdx="0" presStyleCnt="6">
        <dgm:presLayoutVars>
          <dgm:chMax val="0"/>
          <dgm:chPref val="0"/>
          <dgm:bulletEnabled val="1"/>
        </dgm:presLayoutVars>
      </dgm:prSet>
      <dgm:spPr/>
    </dgm:pt>
    <dgm:pt modelId="{DD854C63-777C-44CD-BCB5-298789EBBB31}" type="pres">
      <dgm:prSet presAssocID="{F1C7B4CF-6ED8-476F-82D9-E3EA56D4A809}" presName="Accent2" presStyleCnt="0"/>
      <dgm:spPr/>
    </dgm:pt>
    <dgm:pt modelId="{42BEA5F8-E6EC-41F0-A8C6-2035B161E9BA}" type="pres">
      <dgm:prSet presAssocID="{F1C7B4CF-6ED8-476F-82D9-E3EA56D4A809}" presName="Accent" presStyleLbl="bgShp" presStyleIdx="1" presStyleCnt="6" custLinFactNeighborX="2568" custLinFactNeighborY="-2980"/>
      <dgm:spPr/>
    </dgm:pt>
    <dgm:pt modelId="{51E2AAB9-7363-427A-BB23-995D5115F707}" type="pres">
      <dgm:prSet presAssocID="{F1C7B4CF-6ED8-476F-82D9-E3EA56D4A809}" presName="Child2" presStyleLbl="node1" presStyleIdx="1" presStyleCnt="6">
        <dgm:presLayoutVars>
          <dgm:chMax val="0"/>
          <dgm:chPref val="0"/>
          <dgm:bulletEnabled val="1"/>
        </dgm:presLayoutVars>
      </dgm:prSet>
      <dgm:spPr/>
    </dgm:pt>
    <dgm:pt modelId="{55D3EACE-EDA4-4560-B5CA-B6BDE31A6D78}" type="pres">
      <dgm:prSet presAssocID="{8CC8244A-6012-42E0-8036-F2B1FF395D9C}" presName="Accent3" presStyleCnt="0"/>
      <dgm:spPr/>
    </dgm:pt>
    <dgm:pt modelId="{F6C223D9-5640-4D47-B9D7-1AC6AFFE3754}" type="pres">
      <dgm:prSet presAssocID="{8CC8244A-6012-42E0-8036-F2B1FF395D9C}" presName="Accent" presStyleLbl="bgShp" presStyleIdx="2" presStyleCnt="6" custLinFactNeighborX="-6420"/>
      <dgm:spPr/>
    </dgm:pt>
    <dgm:pt modelId="{1BB2786A-0DDE-4FB8-8D4F-BCBE37D574AF}" type="pres">
      <dgm:prSet presAssocID="{8CC8244A-6012-42E0-8036-F2B1FF395D9C}" presName="Child3" presStyleLbl="node1" presStyleIdx="2" presStyleCnt="6">
        <dgm:presLayoutVars>
          <dgm:chMax val="0"/>
          <dgm:chPref val="0"/>
          <dgm:bulletEnabled val="1"/>
        </dgm:presLayoutVars>
      </dgm:prSet>
      <dgm:spPr/>
    </dgm:pt>
    <dgm:pt modelId="{FBBCC26D-0834-441B-8675-D3A15181252F}" type="pres">
      <dgm:prSet presAssocID="{E5049B57-5430-4B59-9B6E-3BD4A95E36E3}" presName="Accent4" presStyleCnt="0"/>
      <dgm:spPr/>
    </dgm:pt>
    <dgm:pt modelId="{A4FFF836-2D0D-4546-B445-7A8B9E9AD6E9}" type="pres">
      <dgm:prSet presAssocID="{E5049B57-5430-4B59-9B6E-3BD4A95E36E3}" presName="Accent" presStyleLbl="bgShp" presStyleIdx="3" presStyleCnt="6" custLinFactNeighborX="-2568" custLinFactNeighborY="-7450"/>
      <dgm:spPr/>
    </dgm:pt>
    <dgm:pt modelId="{F5A8ADAE-5AFC-46A8-8A4A-48691E16C6F0}" type="pres">
      <dgm:prSet presAssocID="{E5049B57-5430-4B59-9B6E-3BD4A95E36E3}" presName="Child4" presStyleLbl="node1" presStyleIdx="3" presStyleCnt="6">
        <dgm:presLayoutVars>
          <dgm:chMax val="0"/>
          <dgm:chPref val="0"/>
          <dgm:bulletEnabled val="1"/>
        </dgm:presLayoutVars>
      </dgm:prSet>
      <dgm:spPr/>
    </dgm:pt>
    <dgm:pt modelId="{6286A7CF-8132-4392-824E-C1283AACBFE2}" type="pres">
      <dgm:prSet presAssocID="{95AFF683-CA7F-4BD6-A5EC-98824CF72553}" presName="Accent5" presStyleCnt="0"/>
      <dgm:spPr/>
    </dgm:pt>
    <dgm:pt modelId="{63AB61D5-6C40-48D9-8C4F-A4F3EE623841}" type="pres">
      <dgm:prSet presAssocID="{95AFF683-CA7F-4BD6-A5EC-98824CF72553}" presName="Accent" presStyleLbl="bgShp" presStyleIdx="4" presStyleCnt="6" custLinFactNeighborX="2568" custLinFactNeighborY="-2980"/>
      <dgm:spPr/>
    </dgm:pt>
    <dgm:pt modelId="{52A86315-0466-4719-83C6-B37404890CC8}" type="pres">
      <dgm:prSet presAssocID="{95AFF683-CA7F-4BD6-A5EC-98824CF72553}" presName="Child5" presStyleLbl="node1" presStyleIdx="4" presStyleCnt="6">
        <dgm:presLayoutVars>
          <dgm:chMax val="0"/>
          <dgm:chPref val="0"/>
          <dgm:bulletEnabled val="1"/>
        </dgm:presLayoutVars>
      </dgm:prSet>
      <dgm:spPr/>
    </dgm:pt>
    <dgm:pt modelId="{0C778C6D-5426-4B6B-A998-03194F2AC735}" type="pres">
      <dgm:prSet presAssocID="{D71ACAAD-5C2F-4ADE-9EC6-BA2244C9067D}" presName="Accent6" presStyleCnt="0"/>
      <dgm:spPr/>
    </dgm:pt>
    <dgm:pt modelId="{ECA4CDC6-7AFD-438A-83A5-16C59118CD10}" type="pres">
      <dgm:prSet presAssocID="{D71ACAAD-5C2F-4ADE-9EC6-BA2244C9067D}" presName="Accent" presStyleLbl="bgShp" presStyleIdx="5" presStyleCnt="6" custLinFactNeighborX="6420"/>
      <dgm:spPr/>
    </dgm:pt>
    <dgm:pt modelId="{D11940F1-41CB-4D79-81F8-810D6799E9A6}" type="pres">
      <dgm:prSet presAssocID="{D71ACAAD-5C2F-4ADE-9EC6-BA2244C9067D}" presName="Child6" presStyleLbl="node1" presStyleIdx="5" presStyleCnt="6">
        <dgm:presLayoutVars>
          <dgm:chMax val="0"/>
          <dgm:chPref val="0"/>
          <dgm:bulletEnabled val="1"/>
        </dgm:presLayoutVars>
      </dgm:prSet>
      <dgm:spPr/>
    </dgm:pt>
  </dgm:ptLst>
  <dgm:cxnLst>
    <dgm:cxn modelId="{03786704-65D3-48BD-95AC-24CA2C7D6645}" type="presOf" srcId="{95AFF683-CA7F-4BD6-A5EC-98824CF72553}" destId="{52A86315-0466-4719-83C6-B37404890CC8}" srcOrd="0" destOrd="0" presId="urn:microsoft.com/office/officeart/2011/layout/HexagonRadial"/>
    <dgm:cxn modelId="{332DF614-06D7-430C-BC31-E30D82273C77}" srcId="{2162591C-3F14-4053-9150-6D4AA63EDF72}" destId="{E5049B57-5430-4B59-9B6E-3BD4A95E36E3}" srcOrd="3" destOrd="0" parTransId="{727A0E60-8FE9-433F-A385-132EC593D60B}" sibTransId="{1F9F165E-A7BF-4C50-92E3-26F9BE0295E2}"/>
    <dgm:cxn modelId="{936C3618-24EE-40F8-B27F-AB26D58D8FF9}" type="presOf" srcId="{F1C7B4CF-6ED8-476F-82D9-E3EA56D4A809}" destId="{51E2AAB9-7363-427A-BB23-995D5115F707}" srcOrd="0" destOrd="0" presId="urn:microsoft.com/office/officeart/2011/layout/HexagonRadial"/>
    <dgm:cxn modelId="{1CA0CF26-FC05-45FF-8EBF-61DBF14A93FC}" type="presOf" srcId="{E5049B57-5430-4B59-9B6E-3BD4A95E36E3}" destId="{F5A8ADAE-5AFC-46A8-8A4A-48691E16C6F0}" srcOrd="0" destOrd="0" presId="urn:microsoft.com/office/officeart/2011/layout/HexagonRadial"/>
    <dgm:cxn modelId="{D8631629-2537-455B-9258-163869EA2B4E}" type="presOf" srcId="{2162591C-3F14-4053-9150-6D4AA63EDF72}" destId="{24DB8F5F-003A-465D-B934-B19936DF2546}" srcOrd="0" destOrd="0" presId="urn:microsoft.com/office/officeart/2011/layout/HexagonRadial"/>
    <dgm:cxn modelId="{5813516B-C779-4CDB-984D-1F581718EED7}" srcId="{2162591C-3F14-4053-9150-6D4AA63EDF72}" destId="{F1C7B4CF-6ED8-476F-82D9-E3EA56D4A809}" srcOrd="1" destOrd="0" parTransId="{21513684-6770-4439-98B0-7A9874DF9C98}" sibTransId="{470378CD-D5F9-443E-B5C6-0BABE1EC0AF0}"/>
    <dgm:cxn modelId="{13E71373-CB36-4486-8D9C-6914D32201D2}" srcId="{2162591C-3F14-4053-9150-6D4AA63EDF72}" destId="{706EDBA4-D80D-4A7B-B083-03E18526DBED}" srcOrd="0" destOrd="0" parTransId="{F63ECD9E-826B-41B6-8DBA-CED85989B93F}" sibTransId="{9F144ACC-A898-4B0A-9410-B31FEC637A31}"/>
    <dgm:cxn modelId="{D72B2774-3D1F-4332-BD31-6F57B4CFCCE2}" type="presOf" srcId="{706EDBA4-D80D-4A7B-B083-03E18526DBED}" destId="{4F94588D-DB99-4114-B58A-A3ED91364BAA}" srcOrd="0" destOrd="0" presId="urn:microsoft.com/office/officeart/2011/layout/HexagonRadial"/>
    <dgm:cxn modelId="{9FF3E058-3988-4D54-940E-10D8E9C0E39A}" srcId="{1AB32C74-4FB1-45D5-9A3F-6898F4A7C756}" destId="{2162591C-3F14-4053-9150-6D4AA63EDF72}" srcOrd="0" destOrd="0" parTransId="{87E4E33B-A45E-4B0F-BF07-4958B91BE1FA}" sibTransId="{6094970F-CF08-4870-959A-417AA31A8852}"/>
    <dgm:cxn modelId="{24F9218A-8F24-44E5-B8E6-2691CB11B56D}" type="presOf" srcId="{D71ACAAD-5C2F-4ADE-9EC6-BA2244C9067D}" destId="{D11940F1-41CB-4D79-81F8-810D6799E9A6}" srcOrd="0" destOrd="0" presId="urn:microsoft.com/office/officeart/2011/layout/HexagonRadial"/>
    <dgm:cxn modelId="{69D3119A-52A1-4D18-BF64-DC1A72FF44B2}" srcId="{2162591C-3F14-4053-9150-6D4AA63EDF72}" destId="{D71ACAAD-5C2F-4ADE-9EC6-BA2244C9067D}" srcOrd="5" destOrd="0" parTransId="{CB3CCB26-B1AC-4FED-AD47-ABBDF854EDF6}" sibTransId="{83C67310-326D-45FD-867C-81D385DF1977}"/>
    <dgm:cxn modelId="{37065BD4-A065-4427-8ABB-866788474D85}" type="presOf" srcId="{1AB32C74-4FB1-45D5-9A3F-6898F4A7C756}" destId="{171DEC15-C434-42E4-9910-92EAFC90B1FA}" srcOrd="0" destOrd="0" presId="urn:microsoft.com/office/officeart/2011/layout/HexagonRadial"/>
    <dgm:cxn modelId="{16E2D7DA-423F-4A3A-9B4F-E65462A9D6D8}" srcId="{2162591C-3F14-4053-9150-6D4AA63EDF72}" destId="{95AFF683-CA7F-4BD6-A5EC-98824CF72553}" srcOrd="4" destOrd="0" parTransId="{3389ECA1-59BF-43DF-B892-874DF606EAA5}" sibTransId="{5D75EBC5-A410-44D9-960A-7029C862EE13}"/>
    <dgm:cxn modelId="{4A4B75F3-FDFF-4C86-B948-60706667A2B6}" type="presOf" srcId="{8CC8244A-6012-42E0-8036-F2B1FF395D9C}" destId="{1BB2786A-0DDE-4FB8-8D4F-BCBE37D574AF}" srcOrd="0" destOrd="0" presId="urn:microsoft.com/office/officeart/2011/layout/HexagonRadial"/>
    <dgm:cxn modelId="{F960CBFC-86CF-40CD-BE27-2B00E0169763}" srcId="{2162591C-3F14-4053-9150-6D4AA63EDF72}" destId="{8CC8244A-6012-42E0-8036-F2B1FF395D9C}" srcOrd="2" destOrd="0" parTransId="{23D5915F-ADA8-4EDE-9DD5-437CBB4D98DF}" sibTransId="{91EB9874-08AD-4939-B539-36566CEC3D8A}"/>
    <dgm:cxn modelId="{E16797F3-9340-4321-99EF-F62C50499815}" type="presParOf" srcId="{171DEC15-C434-42E4-9910-92EAFC90B1FA}" destId="{24DB8F5F-003A-465D-B934-B19936DF2546}" srcOrd="0" destOrd="0" presId="urn:microsoft.com/office/officeart/2011/layout/HexagonRadial"/>
    <dgm:cxn modelId="{87B6D08C-068C-4B2B-9E45-7280B980CD6C}" type="presParOf" srcId="{171DEC15-C434-42E4-9910-92EAFC90B1FA}" destId="{5D0B0923-1B26-4A4E-88A5-A5FD1B6A5F9D}" srcOrd="1" destOrd="0" presId="urn:microsoft.com/office/officeart/2011/layout/HexagonRadial"/>
    <dgm:cxn modelId="{A9F7E5AE-E26F-4C64-81E3-387D60E273D3}" type="presParOf" srcId="{5D0B0923-1B26-4A4E-88A5-A5FD1B6A5F9D}" destId="{EAC3CCB3-61AD-436D-8D0E-59DD187768E9}" srcOrd="0" destOrd="0" presId="urn:microsoft.com/office/officeart/2011/layout/HexagonRadial"/>
    <dgm:cxn modelId="{758B17C4-8DBF-4274-AB1D-F50FF1240C9C}" type="presParOf" srcId="{171DEC15-C434-42E4-9910-92EAFC90B1FA}" destId="{4F94588D-DB99-4114-B58A-A3ED91364BAA}" srcOrd="2" destOrd="0" presId="urn:microsoft.com/office/officeart/2011/layout/HexagonRadial"/>
    <dgm:cxn modelId="{55A6D811-DED5-442E-92B3-DA1D2E28C9AD}" type="presParOf" srcId="{171DEC15-C434-42E4-9910-92EAFC90B1FA}" destId="{DD854C63-777C-44CD-BCB5-298789EBBB31}" srcOrd="3" destOrd="0" presId="urn:microsoft.com/office/officeart/2011/layout/HexagonRadial"/>
    <dgm:cxn modelId="{1BCC673C-771A-4C1B-AC02-3F5FC58E713F}" type="presParOf" srcId="{DD854C63-777C-44CD-BCB5-298789EBBB31}" destId="{42BEA5F8-E6EC-41F0-A8C6-2035B161E9BA}" srcOrd="0" destOrd="0" presId="urn:microsoft.com/office/officeart/2011/layout/HexagonRadial"/>
    <dgm:cxn modelId="{85D09C76-D694-48B8-AA01-4271F1D4B716}" type="presParOf" srcId="{171DEC15-C434-42E4-9910-92EAFC90B1FA}" destId="{51E2AAB9-7363-427A-BB23-995D5115F707}" srcOrd="4" destOrd="0" presId="urn:microsoft.com/office/officeart/2011/layout/HexagonRadial"/>
    <dgm:cxn modelId="{2B93BB0C-1BFB-4472-BA12-0640A3D5EC02}" type="presParOf" srcId="{171DEC15-C434-42E4-9910-92EAFC90B1FA}" destId="{55D3EACE-EDA4-4560-B5CA-B6BDE31A6D78}" srcOrd="5" destOrd="0" presId="urn:microsoft.com/office/officeart/2011/layout/HexagonRadial"/>
    <dgm:cxn modelId="{623EB1DC-E071-44B2-8E60-7D044FAEEBA7}" type="presParOf" srcId="{55D3EACE-EDA4-4560-B5CA-B6BDE31A6D78}" destId="{F6C223D9-5640-4D47-B9D7-1AC6AFFE3754}" srcOrd="0" destOrd="0" presId="urn:microsoft.com/office/officeart/2011/layout/HexagonRadial"/>
    <dgm:cxn modelId="{3E64D4BB-1C6B-467C-9D15-CE828A53421E}" type="presParOf" srcId="{171DEC15-C434-42E4-9910-92EAFC90B1FA}" destId="{1BB2786A-0DDE-4FB8-8D4F-BCBE37D574AF}" srcOrd="6" destOrd="0" presId="urn:microsoft.com/office/officeart/2011/layout/HexagonRadial"/>
    <dgm:cxn modelId="{BFC2A72F-8A22-4F7D-A884-F3A5CE3E2365}" type="presParOf" srcId="{171DEC15-C434-42E4-9910-92EAFC90B1FA}" destId="{FBBCC26D-0834-441B-8675-D3A15181252F}" srcOrd="7" destOrd="0" presId="urn:microsoft.com/office/officeart/2011/layout/HexagonRadial"/>
    <dgm:cxn modelId="{07DFE413-D3F2-43F0-8D3A-F7DC6162AA83}" type="presParOf" srcId="{FBBCC26D-0834-441B-8675-D3A15181252F}" destId="{A4FFF836-2D0D-4546-B445-7A8B9E9AD6E9}" srcOrd="0" destOrd="0" presId="urn:microsoft.com/office/officeart/2011/layout/HexagonRadial"/>
    <dgm:cxn modelId="{70189C58-07A4-4993-8424-2DFD614EB7BB}" type="presParOf" srcId="{171DEC15-C434-42E4-9910-92EAFC90B1FA}" destId="{F5A8ADAE-5AFC-46A8-8A4A-48691E16C6F0}" srcOrd="8" destOrd="0" presId="urn:microsoft.com/office/officeart/2011/layout/HexagonRadial"/>
    <dgm:cxn modelId="{0F301FFC-2F5D-4805-B110-50F4A9852A70}" type="presParOf" srcId="{171DEC15-C434-42E4-9910-92EAFC90B1FA}" destId="{6286A7CF-8132-4392-824E-C1283AACBFE2}" srcOrd="9" destOrd="0" presId="urn:microsoft.com/office/officeart/2011/layout/HexagonRadial"/>
    <dgm:cxn modelId="{A5F29CA5-CCDA-4BB5-A15B-D657B9A5C699}" type="presParOf" srcId="{6286A7CF-8132-4392-824E-C1283AACBFE2}" destId="{63AB61D5-6C40-48D9-8C4F-A4F3EE623841}" srcOrd="0" destOrd="0" presId="urn:microsoft.com/office/officeart/2011/layout/HexagonRadial"/>
    <dgm:cxn modelId="{0995E3D4-6912-47AF-87D4-5D6E705E2B8E}" type="presParOf" srcId="{171DEC15-C434-42E4-9910-92EAFC90B1FA}" destId="{52A86315-0466-4719-83C6-B37404890CC8}" srcOrd="10" destOrd="0" presId="urn:microsoft.com/office/officeart/2011/layout/HexagonRadial"/>
    <dgm:cxn modelId="{1C1C02C8-2B2B-4E3B-B0ED-5C3224CCF5B3}" type="presParOf" srcId="{171DEC15-C434-42E4-9910-92EAFC90B1FA}" destId="{0C778C6D-5426-4B6B-A998-03194F2AC735}" srcOrd="11" destOrd="0" presId="urn:microsoft.com/office/officeart/2011/layout/HexagonRadial"/>
    <dgm:cxn modelId="{A899FCF8-FD78-4104-BDC8-3A6A39C9DDC5}" type="presParOf" srcId="{0C778C6D-5426-4B6B-A998-03194F2AC735}" destId="{ECA4CDC6-7AFD-438A-83A5-16C59118CD10}" srcOrd="0" destOrd="0" presId="urn:microsoft.com/office/officeart/2011/layout/HexagonRadial"/>
    <dgm:cxn modelId="{3419DBC0-A5F7-4B7C-AED7-3FCE3E49625E}" type="presParOf" srcId="{171DEC15-C434-42E4-9910-92EAFC90B1FA}" destId="{D11940F1-41CB-4D79-81F8-810D6799E9A6}" srcOrd="12" destOrd="0" presId="urn:microsoft.com/office/officeart/2011/layout/HexagonRadial"/>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1D75B-96C3-4F67-ADC1-81544417CD65}">
      <dsp:nvSpPr>
        <dsp:cNvPr id="0" name=""/>
        <dsp:cNvSpPr/>
      </dsp:nvSpPr>
      <dsp:spPr>
        <a:xfrm rot="5400000">
          <a:off x="-84532" y="85264"/>
          <a:ext cx="563548" cy="39448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mbria" panose="02040503050406030204" pitchFamily="18" charset="0"/>
            </a:rPr>
            <a:t>1</a:t>
          </a:r>
        </a:p>
      </dsp:txBody>
      <dsp:txXfrm rot="-5400000">
        <a:off x="0" y="197974"/>
        <a:ext cx="394484" cy="169064"/>
      </dsp:txXfrm>
    </dsp:sp>
    <dsp:sp modelId="{0343BB9B-E65C-40C7-B51F-9878F9D62E36}">
      <dsp:nvSpPr>
        <dsp:cNvPr id="0" name=""/>
        <dsp:cNvSpPr/>
      </dsp:nvSpPr>
      <dsp:spPr>
        <a:xfrm rot="5400000">
          <a:off x="2433438" y="-2025522"/>
          <a:ext cx="366306" cy="4444215"/>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latin typeface="Cambria" panose="02040503050406030204" pitchFamily="18" charset="0"/>
            </a:rPr>
            <a:t>Increase productivity and efficiency.</a:t>
          </a:r>
          <a:endParaRPr lang="en-US" sz="1300" kern="1200" dirty="0"/>
        </a:p>
      </dsp:txBody>
      <dsp:txXfrm rot="-5400000">
        <a:off x="394484" y="31314"/>
        <a:ext cx="4426333" cy="330542"/>
      </dsp:txXfrm>
    </dsp:sp>
    <dsp:sp modelId="{B20F76B4-7ACB-437F-ACD9-2A33EDB7CAF7}">
      <dsp:nvSpPr>
        <dsp:cNvPr id="0" name=""/>
        <dsp:cNvSpPr/>
      </dsp:nvSpPr>
      <dsp:spPr>
        <a:xfrm rot="5400000">
          <a:off x="-84532" y="530467"/>
          <a:ext cx="563548" cy="39448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mbria" panose="02040503050406030204" pitchFamily="18" charset="0"/>
            </a:rPr>
            <a:t>2</a:t>
          </a:r>
        </a:p>
      </dsp:txBody>
      <dsp:txXfrm rot="-5400000">
        <a:off x="0" y="643177"/>
        <a:ext cx="394484" cy="169064"/>
      </dsp:txXfrm>
    </dsp:sp>
    <dsp:sp modelId="{8233D20A-4339-465C-AD97-BF87C5816F95}">
      <dsp:nvSpPr>
        <dsp:cNvPr id="0" name=""/>
        <dsp:cNvSpPr/>
      </dsp:nvSpPr>
      <dsp:spPr>
        <a:xfrm rot="5400000">
          <a:off x="2433438" y="-1593018"/>
          <a:ext cx="366306" cy="4444215"/>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latin typeface="Cambria" panose="02040503050406030204" pitchFamily="18" charset="0"/>
            </a:rPr>
            <a:t>Improve self-awareness of task at-hand.</a:t>
          </a:r>
          <a:endParaRPr lang="en-US" sz="1300" kern="1200" dirty="0"/>
        </a:p>
      </dsp:txBody>
      <dsp:txXfrm rot="-5400000">
        <a:off x="394484" y="463818"/>
        <a:ext cx="4426333" cy="330542"/>
      </dsp:txXfrm>
    </dsp:sp>
    <dsp:sp modelId="{F1C665D7-FAFD-4DEE-ABE0-9A96634B8C1A}">
      <dsp:nvSpPr>
        <dsp:cNvPr id="0" name=""/>
        <dsp:cNvSpPr/>
      </dsp:nvSpPr>
      <dsp:spPr>
        <a:xfrm rot="5400000">
          <a:off x="-84532" y="975671"/>
          <a:ext cx="563548" cy="39448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mbria" panose="02040503050406030204" pitchFamily="18" charset="0"/>
            </a:rPr>
            <a:t>3</a:t>
          </a:r>
        </a:p>
      </dsp:txBody>
      <dsp:txXfrm rot="-5400000">
        <a:off x="0" y="1088381"/>
        <a:ext cx="394484" cy="169064"/>
      </dsp:txXfrm>
    </dsp:sp>
    <dsp:sp modelId="{CBB89B24-1B0C-44CC-85FA-96BA590DA46A}">
      <dsp:nvSpPr>
        <dsp:cNvPr id="0" name=""/>
        <dsp:cNvSpPr/>
      </dsp:nvSpPr>
      <dsp:spPr>
        <a:xfrm rot="5400000">
          <a:off x="2433438" y="-1147815"/>
          <a:ext cx="366306" cy="4444215"/>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latin typeface="Cambria" panose="02040503050406030204" pitchFamily="18" charset="0"/>
            </a:rPr>
            <a:t>Prevent smartphone addiction.</a:t>
          </a:r>
          <a:endParaRPr lang="en-US" sz="1300" kern="1200" dirty="0"/>
        </a:p>
      </dsp:txBody>
      <dsp:txXfrm rot="-5400000">
        <a:off x="394484" y="909021"/>
        <a:ext cx="4426333" cy="3305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B8F5F-003A-465D-B934-B19936DF2546}">
      <dsp:nvSpPr>
        <dsp:cNvPr id="0" name=""/>
        <dsp:cNvSpPr/>
      </dsp:nvSpPr>
      <dsp:spPr>
        <a:xfrm>
          <a:off x="2828208" y="1546903"/>
          <a:ext cx="1966181" cy="1700826"/>
        </a:xfrm>
        <a:prstGeom prst="hexagon">
          <a:avLst>
            <a:gd name="adj" fmla="val 28570"/>
            <a:gd name="vf" fmla="val 115470"/>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dirty="0">
            <a:solidFill>
              <a:schemeClr val="accent4">
                <a:lumMod val="50000"/>
              </a:schemeClr>
            </a:solidFill>
          </a:endParaRPr>
        </a:p>
      </dsp:txBody>
      <dsp:txXfrm>
        <a:off x="3154032" y="1828754"/>
        <a:ext cx="1314533" cy="1137124"/>
      </dsp:txXfrm>
    </dsp:sp>
    <dsp:sp modelId="{42BEA5F8-E6EC-41F0-A8C6-2035B161E9BA}">
      <dsp:nvSpPr>
        <dsp:cNvPr id="0" name=""/>
        <dsp:cNvSpPr/>
      </dsp:nvSpPr>
      <dsp:spPr>
        <a:xfrm>
          <a:off x="4078465" y="714124"/>
          <a:ext cx="741834" cy="63918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94588D-DB99-4114-B58A-A3ED91364BAA}">
      <dsp:nvSpPr>
        <dsp:cNvPr id="0" name=""/>
        <dsp:cNvSpPr/>
      </dsp:nvSpPr>
      <dsp:spPr>
        <a:xfrm>
          <a:off x="3009321" y="0"/>
          <a:ext cx="1611271" cy="1393939"/>
        </a:xfrm>
        <a:prstGeom prst="hexagon">
          <a:avLst>
            <a:gd name="adj" fmla="val 28570"/>
            <a:gd name="vf" fmla="val 115470"/>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ambria" panose="02040503050406030204" pitchFamily="18" charset="0"/>
            </a:rPr>
            <a:t>Engaging with user by gamification </a:t>
          </a:r>
        </a:p>
      </dsp:txBody>
      <dsp:txXfrm>
        <a:off x="3276343" y="231005"/>
        <a:ext cx="1077227" cy="931929"/>
      </dsp:txXfrm>
    </dsp:sp>
    <dsp:sp modelId="{F6C223D9-5640-4D47-B9D7-1AC6AFFE3754}">
      <dsp:nvSpPr>
        <dsp:cNvPr id="0" name=""/>
        <dsp:cNvSpPr/>
      </dsp:nvSpPr>
      <dsp:spPr>
        <a:xfrm>
          <a:off x="4877568" y="1928114"/>
          <a:ext cx="741834" cy="63918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E2AAB9-7363-427A-BB23-995D5115F707}">
      <dsp:nvSpPr>
        <dsp:cNvPr id="0" name=""/>
        <dsp:cNvSpPr/>
      </dsp:nvSpPr>
      <dsp:spPr>
        <a:xfrm>
          <a:off x="4487045" y="857366"/>
          <a:ext cx="1611271" cy="1393939"/>
        </a:xfrm>
        <a:prstGeom prst="hexagon">
          <a:avLst>
            <a:gd name="adj" fmla="val 28570"/>
            <a:gd name="vf" fmla="val 115470"/>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ambria" panose="02040503050406030204" pitchFamily="18" charset="0"/>
            </a:rPr>
            <a:t>Daily To-do list with timetable format</a:t>
          </a:r>
        </a:p>
      </dsp:txBody>
      <dsp:txXfrm>
        <a:off x="4754067" y="1088371"/>
        <a:ext cx="1077227" cy="931929"/>
      </dsp:txXfrm>
    </dsp:sp>
    <dsp:sp modelId="{A4FFF836-2D0D-4546-B445-7A8B9E9AD6E9}">
      <dsp:nvSpPr>
        <dsp:cNvPr id="0" name=""/>
        <dsp:cNvSpPr/>
      </dsp:nvSpPr>
      <dsp:spPr>
        <a:xfrm>
          <a:off x="4304718" y="3229360"/>
          <a:ext cx="741834" cy="63918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2786A-0DDE-4FB8-8D4F-BCBE37D574AF}">
      <dsp:nvSpPr>
        <dsp:cNvPr id="0" name=""/>
        <dsp:cNvSpPr/>
      </dsp:nvSpPr>
      <dsp:spPr>
        <a:xfrm>
          <a:off x="4487045" y="2542848"/>
          <a:ext cx="1611271" cy="1393939"/>
        </a:xfrm>
        <a:prstGeom prst="hexagon">
          <a:avLst>
            <a:gd name="adj" fmla="val 28570"/>
            <a:gd name="vf" fmla="val 115470"/>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ambria" panose="02040503050406030204" pitchFamily="18" charset="0"/>
            </a:rPr>
            <a:t>Flexible re-scheduling function</a:t>
          </a:r>
        </a:p>
      </dsp:txBody>
      <dsp:txXfrm>
        <a:off x="4754067" y="2773853"/>
        <a:ext cx="1077227" cy="931929"/>
      </dsp:txXfrm>
    </dsp:sp>
    <dsp:sp modelId="{63AB61D5-6C40-48D9-8C4F-A4F3EE623841}">
      <dsp:nvSpPr>
        <dsp:cNvPr id="0" name=""/>
        <dsp:cNvSpPr/>
      </dsp:nvSpPr>
      <dsp:spPr>
        <a:xfrm>
          <a:off x="2850917" y="3397949"/>
          <a:ext cx="741834" cy="63918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A8ADAE-5AFC-46A8-8A4A-48691E16C6F0}">
      <dsp:nvSpPr>
        <dsp:cNvPr id="0" name=""/>
        <dsp:cNvSpPr/>
      </dsp:nvSpPr>
      <dsp:spPr>
        <a:xfrm>
          <a:off x="3009321" y="3401173"/>
          <a:ext cx="1611271" cy="1393939"/>
        </a:xfrm>
        <a:prstGeom prst="hexagon">
          <a:avLst>
            <a:gd name="adj" fmla="val 28570"/>
            <a:gd name="vf" fmla="val 115470"/>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ambria" panose="02040503050406030204" pitchFamily="18" charset="0"/>
            </a:rPr>
            <a:t>Record undistracted studying time using timer</a:t>
          </a:r>
        </a:p>
      </dsp:txBody>
      <dsp:txXfrm>
        <a:off x="3276343" y="3632178"/>
        <a:ext cx="1077227" cy="931929"/>
      </dsp:txXfrm>
    </dsp:sp>
    <dsp:sp modelId="{ECA4CDC6-7AFD-438A-83A5-16C59118CD10}">
      <dsp:nvSpPr>
        <dsp:cNvPr id="0" name=""/>
        <dsp:cNvSpPr/>
      </dsp:nvSpPr>
      <dsp:spPr>
        <a:xfrm>
          <a:off x="1999536" y="2222534"/>
          <a:ext cx="741834" cy="63918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86315-0466-4719-83C6-B37404890CC8}">
      <dsp:nvSpPr>
        <dsp:cNvPr id="0" name=""/>
        <dsp:cNvSpPr/>
      </dsp:nvSpPr>
      <dsp:spPr>
        <a:xfrm>
          <a:off x="1524738" y="2543807"/>
          <a:ext cx="1611271" cy="1393939"/>
        </a:xfrm>
        <a:prstGeom prst="hexagon">
          <a:avLst>
            <a:gd name="adj" fmla="val 28570"/>
            <a:gd name="vf" fmla="val 115470"/>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ambria" panose="02040503050406030204" pitchFamily="18" charset="0"/>
            </a:rPr>
            <a:t>Alarm to notify impending tasks to the user </a:t>
          </a:r>
        </a:p>
      </dsp:txBody>
      <dsp:txXfrm>
        <a:off x="1791760" y="2774812"/>
        <a:ext cx="1077227" cy="931929"/>
      </dsp:txXfrm>
    </dsp:sp>
    <dsp:sp modelId="{D11940F1-41CB-4D79-81F8-810D6799E9A6}">
      <dsp:nvSpPr>
        <dsp:cNvPr id="0" name=""/>
        <dsp:cNvSpPr/>
      </dsp:nvSpPr>
      <dsp:spPr>
        <a:xfrm>
          <a:off x="1524738" y="855448"/>
          <a:ext cx="1611271" cy="1393939"/>
        </a:xfrm>
        <a:prstGeom prst="hexagon">
          <a:avLst>
            <a:gd name="adj" fmla="val 28570"/>
            <a:gd name="vf" fmla="val 115470"/>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ambria" panose="02040503050406030204" pitchFamily="18" charset="0"/>
            </a:rPr>
            <a:t>Import schedule from Google Calendar</a:t>
          </a:r>
        </a:p>
      </dsp:txBody>
      <dsp:txXfrm>
        <a:off x="1791760" y="1086453"/>
        <a:ext cx="1077227" cy="9319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3251200" y="1689900"/>
            <a:ext cx="3611126" cy="7213270"/>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400050" y="770467"/>
            <a:ext cx="4616035" cy="4512735"/>
          </a:xfrm>
        </p:spPr>
        <p:txBody>
          <a:bodyPr anchor="b">
            <a:normAutofit/>
          </a:bodyPr>
          <a:lstStyle>
            <a:lvl1pPr algn="l">
              <a:defRPr sz="3300">
                <a:effectLst/>
              </a:defRPr>
            </a:lvl1pPr>
          </a:lstStyle>
          <a:p>
            <a:r>
              <a:rPr lang="en-US"/>
              <a:t>Click to edit Master title style</a:t>
            </a:r>
            <a:endParaRPr lang="en-US" dirty="0"/>
          </a:p>
        </p:txBody>
      </p:sp>
      <p:sp>
        <p:nvSpPr>
          <p:cNvPr id="3" name="Subtitle 2"/>
          <p:cNvSpPr>
            <a:spLocks noGrp="1"/>
          </p:cNvSpPr>
          <p:nvPr>
            <p:ph type="subTitle" idx="1"/>
          </p:nvPr>
        </p:nvSpPr>
        <p:spPr>
          <a:xfrm>
            <a:off x="400050" y="5552254"/>
            <a:ext cx="3715688" cy="2763895"/>
          </a:xfrm>
        </p:spPr>
        <p:txBody>
          <a:bodyPr anchor="t">
            <a:normAutofit/>
          </a:bodyPr>
          <a:lstStyle>
            <a:lvl1pPr marL="0" indent="0" algn="l">
              <a:buNone/>
              <a:defRPr sz="1500">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89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051" y="6493934"/>
            <a:ext cx="4916150" cy="2201333"/>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400050" y="770467"/>
            <a:ext cx="6057900" cy="451273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9" name="Text Placeholder 9"/>
          <p:cNvSpPr>
            <a:spLocks noGrp="1"/>
          </p:cNvSpPr>
          <p:nvPr>
            <p:ph type="body" sz="quarter" idx="14"/>
          </p:nvPr>
        </p:nvSpPr>
        <p:spPr>
          <a:xfrm>
            <a:off x="571502" y="5552252"/>
            <a:ext cx="5460999" cy="6604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729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0050" y="770467"/>
            <a:ext cx="6057900" cy="4182533"/>
          </a:xfrm>
        </p:spPr>
        <p:txBody>
          <a:bodyPr anchor="ctr">
            <a:normAutofit/>
          </a:bodyPr>
          <a:lstStyle>
            <a:lvl1pPr algn="l">
              <a:defRPr sz="2100" b="0" cap="all"/>
            </a:lvl1pPr>
          </a:lstStyle>
          <a:p>
            <a:r>
              <a:rPr lang="en-US"/>
              <a:t>Click to edit Master title style</a:t>
            </a:r>
            <a:endParaRPr lang="en-US" dirty="0"/>
          </a:p>
        </p:txBody>
      </p:sp>
      <p:sp>
        <p:nvSpPr>
          <p:cNvPr id="3" name="Text Placeholder 2"/>
          <p:cNvSpPr>
            <a:spLocks noGrp="1"/>
          </p:cNvSpPr>
          <p:nvPr>
            <p:ph type="body" idx="1"/>
          </p:nvPr>
        </p:nvSpPr>
        <p:spPr>
          <a:xfrm>
            <a:off x="400050" y="5943600"/>
            <a:ext cx="4787664" cy="2751667"/>
          </a:xfrm>
        </p:spPr>
        <p:txBody>
          <a:bodyPr anchor="ctr">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4214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213" y="770467"/>
            <a:ext cx="5144840" cy="4182533"/>
          </a:xfrm>
        </p:spPr>
        <p:txBody>
          <a:bodyPr anchor="ctr">
            <a:normAutofit/>
          </a:bodyPr>
          <a:lstStyle>
            <a:lvl1pPr algn="l">
              <a:defRPr sz="21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00101" y="4953000"/>
            <a:ext cx="4801850" cy="697089"/>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400050" y="6212657"/>
            <a:ext cx="4786771" cy="248261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71451" y="1026457"/>
            <a:ext cx="342989" cy="844676"/>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5772151" y="3999091"/>
            <a:ext cx="342989" cy="844676"/>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4079607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0050" y="4953000"/>
            <a:ext cx="4786771" cy="2451800"/>
          </a:xfrm>
        </p:spPr>
        <p:txBody>
          <a:bodyPr anchor="b">
            <a:normAutofit/>
          </a:bodyPr>
          <a:lstStyle>
            <a:lvl1pPr algn="l">
              <a:defRPr sz="2100" b="0" cap="all"/>
            </a:lvl1pPr>
          </a:lstStyle>
          <a:p>
            <a:r>
              <a:rPr lang="en-US"/>
              <a:t>Click to edit Master title style</a:t>
            </a:r>
            <a:endParaRPr lang="en-US" dirty="0"/>
          </a:p>
        </p:txBody>
      </p:sp>
      <p:sp>
        <p:nvSpPr>
          <p:cNvPr id="3" name="Text Placeholder 2"/>
          <p:cNvSpPr>
            <a:spLocks noGrp="1"/>
          </p:cNvSpPr>
          <p:nvPr>
            <p:ph type="body" idx="1"/>
          </p:nvPr>
        </p:nvSpPr>
        <p:spPr>
          <a:xfrm>
            <a:off x="400050" y="7414305"/>
            <a:ext cx="4787664" cy="1280961"/>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2121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42213" y="770467"/>
            <a:ext cx="5144840" cy="4182533"/>
          </a:xfrm>
        </p:spPr>
        <p:txBody>
          <a:bodyPr anchor="ctr">
            <a:normAutofit/>
          </a:bodyPr>
          <a:lstStyle>
            <a:lvl1pPr algn="l">
              <a:defRPr sz="21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00050" y="5613400"/>
            <a:ext cx="4786771" cy="1516473"/>
          </a:xfrm>
        </p:spPr>
        <p:txBody>
          <a:bodyPr vert="horz" lIns="91440" tIns="45720" rIns="91440" bIns="45720" rtlCol="0" anchor="b">
            <a:normAutofit/>
          </a:bodyPr>
          <a:lstStyle>
            <a:lvl1pPr>
              <a:buNone/>
              <a:defRPr lang="en-US" sz="15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00050" y="7154334"/>
            <a:ext cx="4786770" cy="1540933"/>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71451" y="1026457"/>
            <a:ext cx="342989" cy="844676"/>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5772151" y="3999091"/>
            <a:ext cx="342989" cy="844676"/>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928314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0050" y="770467"/>
            <a:ext cx="5644244" cy="4182533"/>
          </a:xfrm>
        </p:spPr>
        <p:txBody>
          <a:bodyPr vert="horz" lIns="91440" tIns="45720" rIns="91440" bIns="45720" rtlCol="0" anchor="ctr">
            <a:normAutofit/>
          </a:bodyPr>
          <a:lstStyle>
            <a:lvl1pPr>
              <a:defRPr lang="en-US" sz="21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00050" y="5674549"/>
            <a:ext cx="4786771" cy="1210733"/>
          </a:xfrm>
        </p:spPr>
        <p:txBody>
          <a:bodyPr vert="horz" lIns="91440" tIns="45720" rIns="91440" bIns="45720" rtlCol="0" anchor="b">
            <a:normAutofit/>
          </a:bodyPr>
          <a:lstStyle>
            <a:lvl1pPr>
              <a:buNone/>
              <a:defRPr lang="en-US" sz="15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00050" y="6885285"/>
            <a:ext cx="4786770" cy="1809983"/>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8331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0051" y="6493934"/>
            <a:ext cx="4916150" cy="2201333"/>
          </a:xfrm>
        </p:spPr>
        <p:txBody>
          <a:bodyPr>
            <a:normAutofit/>
          </a:bodyPr>
          <a:lstStyle>
            <a:lvl1pPr algn="l">
              <a:defRPr sz="21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00051" y="770468"/>
            <a:ext cx="4916150" cy="5442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456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24804" y="770467"/>
            <a:ext cx="1533146" cy="6383867"/>
          </a:xfrm>
        </p:spPr>
        <p:txBody>
          <a:bodyPr vert="eaVert">
            <a:normAutofit/>
          </a:bodyPr>
          <a:lstStyle>
            <a:lvl1pPr>
              <a:defRPr sz="21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00050" y="770467"/>
            <a:ext cx="4387509" cy="79248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44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1" y="6493934"/>
            <a:ext cx="4916150" cy="2201333"/>
          </a:xfrm>
        </p:spPr>
        <p:txBody>
          <a:bodyPr/>
          <a:lstStyle/>
          <a:p>
            <a:r>
              <a:rPr lang="en-US"/>
              <a:t>Click to edit Master title style</a:t>
            </a:r>
            <a:endParaRPr lang="en-US" dirty="0"/>
          </a:p>
        </p:txBody>
      </p:sp>
      <p:sp>
        <p:nvSpPr>
          <p:cNvPr id="3" name="Content Placeholder 2"/>
          <p:cNvSpPr>
            <a:spLocks noGrp="1"/>
          </p:cNvSpPr>
          <p:nvPr>
            <p:ph idx="1"/>
          </p:nvPr>
        </p:nvSpPr>
        <p:spPr>
          <a:xfrm>
            <a:off x="400051" y="770467"/>
            <a:ext cx="4916150" cy="544219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48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0050" y="2861733"/>
            <a:ext cx="4801851" cy="3350919"/>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400051" y="6481704"/>
            <a:ext cx="4801850" cy="2213563"/>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497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1" y="6493934"/>
            <a:ext cx="4916150" cy="2201333"/>
          </a:xfrm>
        </p:spPr>
        <p:txBody>
          <a:bodyPr>
            <a:normAutofit/>
          </a:bodyPr>
          <a:lstStyle>
            <a:lvl1pPr>
              <a:defRPr sz="2400"/>
            </a:lvl1pPr>
          </a:lstStyle>
          <a:p>
            <a:r>
              <a:rPr lang="en-US"/>
              <a:t>Click to edit Master title style</a:t>
            </a:r>
            <a:endParaRPr lang="en-US" dirty="0"/>
          </a:p>
        </p:txBody>
      </p:sp>
      <p:sp>
        <p:nvSpPr>
          <p:cNvPr id="11" name="Content Placeholder 3"/>
          <p:cNvSpPr>
            <a:spLocks noGrp="1"/>
          </p:cNvSpPr>
          <p:nvPr>
            <p:ph sz="half" idx="13"/>
          </p:nvPr>
        </p:nvSpPr>
        <p:spPr>
          <a:xfrm>
            <a:off x="400051" y="770467"/>
            <a:ext cx="2962475" cy="5442186"/>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3496771" y="770466"/>
            <a:ext cx="2961179" cy="5429956"/>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602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0051" y="6493934"/>
            <a:ext cx="4916150" cy="2201333"/>
          </a:xfrm>
        </p:spPr>
        <p:txBody>
          <a:bodyPr>
            <a:normAutofit/>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571501" y="770467"/>
            <a:ext cx="2787650" cy="880533"/>
          </a:xfrm>
        </p:spPr>
        <p:txBody>
          <a:bodyPr anchor="b">
            <a:noAutofit/>
          </a:bodyPr>
          <a:lstStyle>
            <a:lvl1pPr marL="0" indent="0">
              <a:buNone/>
              <a:defRPr sz="1800" b="0" cap="all">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00050" y="1651001"/>
            <a:ext cx="2959100" cy="4561652"/>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1263" y="818622"/>
            <a:ext cx="2823038" cy="832378"/>
          </a:xfrm>
        </p:spPr>
        <p:txBody>
          <a:bodyPr anchor="b">
            <a:noAutofit/>
          </a:bodyPr>
          <a:lstStyle>
            <a:lvl1pPr marL="0" indent="0">
              <a:buNone/>
              <a:defRPr sz="1800" b="0" cap="all">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96772" y="1651000"/>
            <a:ext cx="2967529" cy="4549422"/>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390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0051" y="6493934"/>
            <a:ext cx="4916150" cy="2201333"/>
          </a:xfrm>
        </p:spPr>
        <p:txBody>
          <a:bodyPr>
            <a:normAutofit/>
          </a:bodyPr>
          <a:lstStyle>
            <a:lvl1pPr>
              <a:defRPr sz="24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962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646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00" y="770467"/>
            <a:ext cx="2400300" cy="2201333"/>
          </a:xfrm>
        </p:spPr>
        <p:txBody>
          <a:bodyPr anchor="b">
            <a:normAutofit/>
          </a:bodyPr>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00050" y="770467"/>
            <a:ext cx="3329066" cy="79248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064000" y="3191937"/>
            <a:ext cx="2400300" cy="3020719"/>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88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71850" y="2091267"/>
            <a:ext cx="2672444" cy="1651000"/>
          </a:xfrm>
        </p:spPr>
        <p:txBody>
          <a:bodyPr anchor="b">
            <a:normAutofit/>
          </a:bodyPr>
          <a:lstStyle>
            <a:lvl1pPr algn="l">
              <a:defRPr sz="18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571500" y="1320800"/>
            <a:ext cx="2460731" cy="693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372021" y="3962400"/>
            <a:ext cx="2673167" cy="3008489"/>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6/4/2018</a:t>
            </a:fld>
            <a:endParaRPr lang="en-US" dirty="0"/>
          </a:p>
        </p:txBody>
      </p:sp>
      <p:sp>
        <p:nvSpPr>
          <p:cNvPr id="6" name="Footer Placeholder 5"/>
          <p:cNvSpPr>
            <a:spLocks noGrp="1"/>
          </p:cNvSpPr>
          <p:nvPr>
            <p:ph type="ftr" sz="quarter" idx="11"/>
          </p:nvPr>
        </p:nvSpPr>
        <p:spPr>
          <a:xfrm>
            <a:off x="400050" y="8915401"/>
            <a:ext cx="4358793" cy="527403"/>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7505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5003006" y="5625631"/>
            <a:ext cx="1852842" cy="384010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400051" y="6493934"/>
            <a:ext cx="4916150" cy="2201333"/>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0051" y="770468"/>
            <a:ext cx="4916150" cy="544219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72684" y="8915405"/>
            <a:ext cx="900347" cy="527403"/>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smtClean="0"/>
              <a:pPr/>
              <a:t>6/4/2018</a:t>
            </a:fld>
            <a:endParaRPr lang="en-US" dirty="0"/>
          </a:p>
        </p:txBody>
      </p:sp>
      <p:sp>
        <p:nvSpPr>
          <p:cNvPr id="5" name="Footer Placeholder 4"/>
          <p:cNvSpPr>
            <a:spLocks noGrp="1"/>
          </p:cNvSpPr>
          <p:nvPr>
            <p:ph type="ftr" sz="quarter" idx="3"/>
          </p:nvPr>
        </p:nvSpPr>
        <p:spPr>
          <a:xfrm>
            <a:off x="400050" y="8915401"/>
            <a:ext cx="4358793" cy="527403"/>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5830820" y="8057803"/>
            <a:ext cx="642680" cy="967669"/>
          </a:xfrm>
          <a:prstGeom prst="rect">
            <a:avLst/>
          </a:prstGeom>
        </p:spPr>
        <p:txBody>
          <a:bodyPr vert="horz" lIns="91440" tIns="45720" rIns="91440" bIns="45720" rtlCol="0" anchor="b"/>
          <a:lstStyle>
            <a:lvl1pPr algn="r">
              <a:defRPr sz="21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667963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342900" rtl="0" eaLnBrk="1" latinLnBrk="0" hangingPunct="1">
        <a:spcBef>
          <a:spcPct val="0"/>
        </a:spcBef>
        <a:buNone/>
        <a:defRPr sz="2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550" y="0"/>
            <a:ext cx="6438900" cy="677108"/>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rgbClr val="002060"/>
                </a:solidFill>
                <a:latin typeface="Castellar" panose="020A0402060406010301" pitchFamily="18" charset="0"/>
              </a:rPr>
              <a:t>Task calendar</a:t>
            </a:r>
          </a:p>
          <a:p>
            <a:pPr algn="ctr"/>
            <a:r>
              <a:rPr lang="en-US" sz="1400" b="1" dirty="0">
                <a:ln/>
                <a:solidFill>
                  <a:schemeClr val="accent1"/>
                </a:solidFill>
                <a:latin typeface=".VnMonotype corsiva" panose="020B7200000000000000" pitchFamily="34" charset="0"/>
              </a:rPr>
              <a:t>Team </a:t>
            </a:r>
            <a:r>
              <a:rPr lang="en-US" sz="1400" b="1" dirty="0" err="1">
                <a:ln/>
                <a:solidFill>
                  <a:schemeClr val="accent1"/>
                </a:solidFill>
                <a:latin typeface=".VnMonotype corsiva" panose="020B7200000000000000" pitchFamily="34" charset="0"/>
              </a:rPr>
              <a:t>Destructinator</a:t>
            </a:r>
            <a:r>
              <a:rPr lang="en-US" sz="1400" b="1" dirty="0">
                <a:ln/>
                <a:solidFill>
                  <a:schemeClr val="accent1"/>
                </a:solidFill>
                <a:latin typeface=".VnMonotype corsiva" panose="020B7200000000000000" pitchFamily="34" charset="0"/>
              </a:rPr>
              <a:t>: Pham Quang Minh – Nguyen Ngoc Linh Chi</a:t>
            </a:r>
          </a:p>
        </p:txBody>
      </p:sp>
      <p:sp>
        <p:nvSpPr>
          <p:cNvPr id="15" name="Hexagon 14"/>
          <p:cNvSpPr/>
          <p:nvPr/>
        </p:nvSpPr>
        <p:spPr>
          <a:xfrm>
            <a:off x="2265603" y="4610872"/>
            <a:ext cx="741834" cy="63918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 name="TextBox 4"/>
          <p:cNvSpPr txBox="1"/>
          <p:nvPr/>
        </p:nvSpPr>
        <p:spPr>
          <a:xfrm>
            <a:off x="209550" y="753011"/>
            <a:ext cx="6438900" cy="1631216"/>
          </a:xfrm>
          <a:prstGeom prst="rect">
            <a:avLst/>
          </a:prstGeom>
          <a:noFill/>
        </p:spPr>
        <p:txBody>
          <a:bodyPr wrap="square" rtlCol="0">
            <a:spAutoFit/>
          </a:bodyPr>
          <a:lstStyle/>
          <a:p>
            <a:pPr algn="just"/>
            <a:r>
              <a:rPr lang="en-US" sz="1600" b="1" u="sng" dirty="0">
                <a:latin typeface="Cambria" panose="02040503050406030204" pitchFamily="18" charset="0"/>
              </a:rPr>
              <a:t>Background story – Motivation:</a:t>
            </a:r>
          </a:p>
          <a:p>
            <a:pPr algn="just"/>
            <a:r>
              <a:rPr lang="en-GB" sz="1400" dirty="0">
                <a:latin typeface="Cambria" panose="02040503050406030204" pitchFamily="18" charset="0"/>
              </a:rPr>
              <a:t>Having difficulties concentrating because you had been overly distracted by the games/social media on your phone? You are not alone. This is a deep-rooted social problem, with special impacts on students that should concentrate on their studies. Thus, our project aims to rehabilitate the study habits of students using the Task Calendar app that can:</a:t>
            </a:r>
          </a:p>
          <a:p>
            <a:pPr algn="just"/>
            <a:endParaRPr lang="en-US" sz="1400" dirty="0">
              <a:latin typeface="Cambria" panose="02040503050406030204" pitchFamily="18" charset="0"/>
            </a:endParaRPr>
          </a:p>
        </p:txBody>
      </p:sp>
      <p:graphicFrame>
        <p:nvGraphicFramePr>
          <p:cNvPr id="6" name="Diagram 5"/>
          <p:cNvGraphicFramePr/>
          <p:nvPr>
            <p:extLst>
              <p:ext uri="{D42A27DB-BD31-4B8C-83A1-F6EECF244321}">
                <p14:modId xmlns:p14="http://schemas.microsoft.com/office/powerpoint/2010/main" val="3491804307"/>
              </p:ext>
            </p:extLst>
          </p:nvPr>
        </p:nvGraphicFramePr>
        <p:xfrm>
          <a:off x="1009650" y="2193167"/>
          <a:ext cx="4838700" cy="1455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p:cNvGraphicFramePr/>
          <p:nvPr>
            <p:extLst>
              <p:ext uri="{D42A27DB-BD31-4B8C-83A1-F6EECF244321}">
                <p14:modId xmlns:p14="http://schemas.microsoft.com/office/powerpoint/2010/main" val="653639424"/>
              </p:ext>
            </p:extLst>
          </p:nvPr>
        </p:nvGraphicFramePr>
        <p:xfrm>
          <a:off x="-325549" y="3683108"/>
          <a:ext cx="7623055" cy="47951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p:cNvSpPr txBox="1"/>
          <p:nvPr/>
        </p:nvSpPr>
        <p:spPr>
          <a:xfrm>
            <a:off x="459419" y="8514531"/>
            <a:ext cx="6053121" cy="1384995"/>
          </a:xfrm>
          <a:prstGeom prst="rect">
            <a:avLst/>
          </a:prstGeom>
          <a:noFill/>
        </p:spPr>
        <p:txBody>
          <a:bodyPr wrap="square" rtlCol="0">
            <a:spAutoFit/>
          </a:bodyPr>
          <a:lstStyle/>
          <a:p>
            <a:r>
              <a:rPr lang="en-US" sz="1400" b="1" u="sng" dirty="0">
                <a:solidFill>
                  <a:schemeClr val="tx2">
                    <a:lumMod val="20000"/>
                    <a:lumOff val="80000"/>
                  </a:schemeClr>
                </a:solidFill>
                <a:latin typeface="Cambria" panose="02040503050406030204" pitchFamily="18" charset="0"/>
              </a:rPr>
              <a:t>How is it different compared to other apps? Our app:</a:t>
            </a:r>
          </a:p>
          <a:p>
            <a:pPr marL="171450" lvl="0" indent="-171450">
              <a:buFont typeface="Arial" panose="020B0604020202020204" pitchFamily="34" charset="0"/>
              <a:buChar char="•"/>
            </a:pPr>
            <a:r>
              <a:rPr lang="en-US" sz="1400" dirty="0">
                <a:latin typeface="Cambria" panose="02040503050406030204" pitchFamily="18" charset="0"/>
              </a:rPr>
              <a:t>Integrates the calendar and task manager to optimize time management</a:t>
            </a:r>
          </a:p>
          <a:p>
            <a:pPr marL="171450" lvl="0" indent="-171450">
              <a:buFont typeface="Arial" panose="020B0604020202020204" pitchFamily="34" charset="0"/>
              <a:buChar char="•"/>
            </a:pPr>
            <a:r>
              <a:rPr lang="en-US" sz="1400" dirty="0">
                <a:latin typeface="Cambria" panose="02040503050406030204" pitchFamily="18" charset="0"/>
              </a:rPr>
              <a:t>Provides extra details (e.g. difficulties, importance, required time of tasks).</a:t>
            </a:r>
          </a:p>
          <a:p>
            <a:pPr marL="171450" lvl="0" indent="-171450">
              <a:buFont typeface="Arial" panose="020B0604020202020204" pitchFamily="34" charset="0"/>
              <a:buChar char="•"/>
            </a:pPr>
            <a:r>
              <a:rPr lang="en-US" sz="1400" dirty="0">
                <a:latin typeface="Cambria" panose="02040503050406030204" pitchFamily="18" charset="0"/>
              </a:rPr>
              <a:t>Offers automatic task scheduling based on smart computing algorithms.</a:t>
            </a:r>
          </a:p>
          <a:p>
            <a:pPr marL="171450" lvl="0" indent="-171450">
              <a:buFont typeface="Arial" panose="020B0604020202020204" pitchFamily="34" charset="0"/>
              <a:buChar char="•"/>
            </a:pPr>
            <a:r>
              <a:rPr lang="en-US" sz="1400" dirty="0">
                <a:latin typeface="Cambria" panose="02040503050406030204" pitchFamily="18" charset="0"/>
              </a:rPr>
              <a:t>Gamification to engage users. </a:t>
            </a:r>
          </a:p>
          <a:p>
            <a:endParaRPr lang="en-US" sz="1400" dirty="0">
              <a:latin typeface="Cambria" panose="02040503050406030204" pitchFamily="18" charset="0"/>
            </a:endParaRPr>
          </a:p>
        </p:txBody>
      </p:sp>
      <p:sp>
        <p:nvSpPr>
          <p:cNvPr id="10" name="TextBox 9"/>
          <p:cNvSpPr txBox="1"/>
          <p:nvPr/>
        </p:nvSpPr>
        <p:spPr>
          <a:xfrm>
            <a:off x="2582845" y="5874371"/>
            <a:ext cx="1806272" cy="338554"/>
          </a:xfrm>
          <a:prstGeom prst="rect">
            <a:avLst/>
          </a:prstGeom>
          <a:noFill/>
        </p:spPr>
        <p:txBody>
          <a:bodyPr wrap="square" rtlCol="0">
            <a:spAutoFit/>
          </a:bodyPr>
          <a:lstStyle/>
          <a:p>
            <a:pPr algn="ctr"/>
            <a:r>
              <a:rPr lang="en-US" sz="1600" b="1" u="sng" dirty="0">
                <a:latin typeface="Cambria" panose="02040503050406030204" pitchFamily="18" charset="0"/>
              </a:rPr>
              <a:t>Functionalities </a:t>
            </a:r>
          </a:p>
        </p:txBody>
      </p:sp>
    </p:spTree>
    <p:extLst>
      <p:ext uri="{BB962C8B-B14F-4D97-AF65-F5344CB8AC3E}">
        <p14:creationId xmlns:p14="http://schemas.microsoft.com/office/powerpoint/2010/main" val="55398640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TotalTime>
  <Words>187</Words>
  <Application>Microsoft Office PowerPoint</Application>
  <PresentationFormat>Khổ A4 (210x297 mm)</PresentationFormat>
  <Paragraphs>22</Paragraphs>
  <Slides>1</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vt:i4>
      </vt:variant>
    </vt:vector>
  </HeadingPairs>
  <TitlesOfParts>
    <vt:vector size="8" baseType="lpstr">
      <vt:lpstr>.VnMonotype corsiva</vt:lpstr>
      <vt:lpstr>Arial</vt:lpstr>
      <vt:lpstr>Cambria</vt:lpstr>
      <vt:lpstr>Castellar</vt:lpstr>
      <vt:lpstr>Century Gothic</vt:lpstr>
      <vt:lpstr>Wingdings 3</vt:lpstr>
      <vt:lpstr>Slice</vt:lpstr>
      <vt:lpstr>Bản trình bày PowerPoint</vt:lpstr>
    </vt:vector>
  </TitlesOfParts>
  <Company>Microsoft.Com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Ngọc Linh Chi Nguyễn</dc:creator>
  <cp:lastModifiedBy>Pham Minh</cp:lastModifiedBy>
  <cp:revision>5</cp:revision>
  <dcterms:created xsi:type="dcterms:W3CDTF">2018-06-03T14:19:38Z</dcterms:created>
  <dcterms:modified xsi:type="dcterms:W3CDTF">2018-06-04T10:29:11Z</dcterms:modified>
</cp:coreProperties>
</file>