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heme/theme3.xml" ContentType="application/vnd.openxmlformats-officedocument.theme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9" r:id="rId3"/>
  </p:sldMasterIdLst>
  <p:notesMasterIdLst>
    <p:notesMasterId r:id="rId26"/>
  </p:notesMasterIdLst>
  <p:sldIdLst>
    <p:sldId id="256" r:id="rId4"/>
    <p:sldId id="300" r:id="rId5"/>
    <p:sldId id="299" r:id="rId6"/>
    <p:sldId id="304" r:id="rId7"/>
    <p:sldId id="303" r:id="rId8"/>
    <p:sldId id="318" r:id="rId9"/>
    <p:sldId id="305" r:id="rId10"/>
    <p:sldId id="306" r:id="rId11"/>
    <p:sldId id="319" r:id="rId12"/>
    <p:sldId id="308" r:id="rId13"/>
    <p:sldId id="310" r:id="rId14"/>
    <p:sldId id="311" r:id="rId15"/>
    <p:sldId id="312" r:id="rId16"/>
    <p:sldId id="320" r:id="rId17"/>
    <p:sldId id="321" r:id="rId18"/>
    <p:sldId id="313" r:id="rId19"/>
    <p:sldId id="322" r:id="rId20"/>
    <p:sldId id="314" r:id="rId21"/>
    <p:sldId id="315" r:id="rId22"/>
    <p:sldId id="316" r:id="rId23"/>
    <p:sldId id="317" r:id="rId24"/>
    <p:sldId id="323" r:id="rId2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424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1510" y="73"/>
      </p:cViewPr>
      <p:guideLst>
        <p:guide orient="horz" pos="216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14T15:27:34.700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399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94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54.xml"/><Relationship Id="rId7" Type="http://schemas.openxmlformats.org/officeDocument/2006/relationships/image" Target="../media/image2.png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59.xml"/><Relationship Id="rId7" Type="http://schemas.openxmlformats.org/officeDocument/2006/relationships/image" Target="../media/image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64.xml"/><Relationship Id="rId7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10" Type="http://schemas.openxmlformats.org/officeDocument/2006/relationships/image" Target="../media/image3.png"/><Relationship Id="rId4" Type="http://schemas.openxmlformats.org/officeDocument/2006/relationships/tags" Target="../tags/tag70.xml"/><Relationship Id="rId9" Type="http://schemas.openxmlformats.org/officeDocument/2006/relationships/image" Target="NULL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75.xml"/><Relationship Id="rId7" Type="http://schemas.openxmlformats.org/officeDocument/2006/relationships/image" Target="../media/image2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10" Type="http://schemas.openxmlformats.org/officeDocument/2006/relationships/image" Target="../media/image3.png"/><Relationship Id="rId4" Type="http://schemas.openxmlformats.org/officeDocument/2006/relationships/tags" Target="../tags/tag81.xml"/><Relationship Id="rId9" Type="http://schemas.openxmlformats.org/officeDocument/2006/relationships/image" Target="NULL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10" Type="http://schemas.openxmlformats.org/officeDocument/2006/relationships/image" Target="../media/image3.png"/><Relationship Id="rId4" Type="http://schemas.openxmlformats.org/officeDocument/2006/relationships/tags" Target="../tags/tag87.xml"/><Relationship Id="rId9" Type="http://schemas.openxmlformats.org/officeDocument/2006/relationships/image" Target="NULL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10" Type="http://schemas.openxmlformats.org/officeDocument/2006/relationships/image" Target="../media/image3.png"/><Relationship Id="rId4" Type="http://schemas.openxmlformats.org/officeDocument/2006/relationships/tags" Target="../tags/tag93.xml"/><Relationship Id="rId9" Type="http://schemas.openxmlformats.org/officeDocument/2006/relationships/image" Target="NULL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10" Type="http://schemas.openxmlformats.org/officeDocument/2006/relationships/image" Target="../media/image3.png"/><Relationship Id="rId4" Type="http://schemas.openxmlformats.org/officeDocument/2006/relationships/tags" Target="../tags/tag99.xml"/><Relationship Id="rId9" Type="http://schemas.openxmlformats.org/officeDocument/2006/relationships/image" Target="NULL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10.xml"/><Relationship Id="rId7" Type="http://schemas.openxmlformats.org/officeDocument/2006/relationships/image" Target="../media/image1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2.xml"/><Relationship Id="rId4" Type="http://schemas.openxmlformats.org/officeDocument/2006/relationships/tags" Target="../tags/tag11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15.xml"/><Relationship Id="rId7" Type="http://schemas.openxmlformats.org/officeDocument/2006/relationships/image" Target="../media/image2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10" Type="http://schemas.openxmlformats.org/officeDocument/2006/relationships/image" Target="../media/image5.png"/><Relationship Id="rId4" Type="http://schemas.openxmlformats.org/officeDocument/2006/relationships/tags" Target="../tags/tag121.xml"/><Relationship Id="rId9" Type="http://schemas.openxmlformats.org/officeDocument/2006/relationships/image" Target="NULL" TargetMode="Externa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26.xml"/><Relationship Id="rId7" Type="http://schemas.openxmlformats.org/officeDocument/2006/relationships/image" Target="../media/image2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9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31.xml"/><Relationship Id="rId7" Type="http://schemas.openxmlformats.org/officeDocument/2006/relationships/image" Target="../media/image2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9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10" Type="http://schemas.openxmlformats.org/officeDocument/2006/relationships/image" Target="../media/image3.png"/><Relationship Id="rId4" Type="http://schemas.openxmlformats.org/officeDocument/2006/relationships/tags" Target="../tags/tag137.xml"/><Relationship Id="rId9" Type="http://schemas.openxmlformats.org/officeDocument/2006/relationships/image" Target="NULL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45.xml"/><Relationship Id="rId7" Type="http://schemas.openxmlformats.org/officeDocument/2006/relationships/image" Target="../media/image2.png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50.xml"/><Relationship Id="rId7" Type="http://schemas.openxmlformats.org/officeDocument/2006/relationships/image" Target="../media/image2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9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image" Target="../media/image5.png"/><Relationship Id="rId4" Type="http://schemas.openxmlformats.org/officeDocument/2006/relationships/tags" Target="../tags/tag20.xml"/><Relationship Id="rId9" Type="http://schemas.openxmlformats.org/officeDocument/2006/relationships/image" Target="NULL" TargetMode="Externa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55.xml"/><Relationship Id="rId7" Type="http://schemas.openxmlformats.org/officeDocument/2006/relationships/image" Target="../media/image2.png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9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60.xml"/><Relationship Id="rId7" Type="http://schemas.openxmlformats.org/officeDocument/2006/relationships/image" Target="../media/image1.png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2.xml"/><Relationship Id="rId4" Type="http://schemas.openxmlformats.org/officeDocument/2006/relationships/tags" Target="../tags/tag16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65.xml"/><Relationship Id="rId7" Type="http://schemas.openxmlformats.org/officeDocument/2006/relationships/image" Target="../media/image2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9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7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10" Type="http://schemas.openxmlformats.org/officeDocument/2006/relationships/image" Target="../media/image3.png"/><Relationship Id="rId4" Type="http://schemas.openxmlformats.org/officeDocument/2006/relationships/tags" Target="../tags/tag171.xml"/><Relationship Id="rId9" Type="http://schemas.openxmlformats.org/officeDocument/2006/relationships/image" Target="NULL" TargetMode="Externa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176.xml"/><Relationship Id="rId7" Type="http://schemas.openxmlformats.org/officeDocument/2006/relationships/image" Target="../media/image2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10" Type="http://schemas.openxmlformats.org/officeDocument/2006/relationships/image" Target="../media/image3.png"/><Relationship Id="rId4" Type="http://schemas.openxmlformats.org/officeDocument/2006/relationships/tags" Target="../tags/tag182.xml"/><Relationship Id="rId9" Type="http://schemas.openxmlformats.org/officeDocument/2006/relationships/image" Target="NULL" TargetMode="Externa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10" Type="http://schemas.openxmlformats.org/officeDocument/2006/relationships/image" Target="../media/image3.png"/><Relationship Id="rId4" Type="http://schemas.openxmlformats.org/officeDocument/2006/relationships/tags" Target="../tags/tag188.xml"/><Relationship Id="rId9" Type="http://schemas.openxmlformats.org/officeDocument/2006/relationships/image" Target="NULL" TargetMode="Externa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10" Type="http://schemas.openxmlformats.org/officeDocument/2006/relationships/image" Target="../media/image3.png"/><Relationship Id="rId4" Type="http://schemas.openxmlformats.org/officeDocument/2006/relationships/tags" Target="../tags/tag194.xml"/><Relationship Id="rId9" Type="http://schemas.openxmlformats.org/officeDocument/2006/relationships/image" Target="NULL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10" Type="http://schemas.openxmlformats.org/officeDocument/2006/relationships/image" Target="../media/image3.png"/><Relationship Id="rId4" Type="http://schemas.openxmlformats.org/officeDocument/2006/relationships/tags" Target="../tags/tag200.xml"/><Relationship Id="rId9" Type="http://schemas.openxmlformats.org/officeDocument/2006/relationships/image" Target="NULL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25.xml"/><Relationship Id="rId7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image" Target="../media/image3.png"/><Relationship Id="rId4" Type="http://schemas.openxmlformats.org/officeDocument/2006/relationships/tags" Target="../tags/tag36.xml"/><Relationship Id="rId9" Type="http://schemas.openxmlformats.org/officeDocument/2006/relationships/image" Target="NULL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44.xml"/><Relationship Id="rId7" Type="http://schemas.openxmlformats.org/officeDocument/2006/relationships/image" Target="../media/image2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9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NULL" TargetMode="External"/><Relationship Id="rId3" Type="http://schemas.openxmlformats.org/officeDocument/2006/relationships/tags" Target="../tags/tag49.xml"/><Relationship Id="rId7" Type="http://schemas.openxmlformats.org/officeDocument/2006/relationships/image" Target="../media/image2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 descr="C:/Users/1V994W2/PycharmProjects/PPT_Background_Generation/pic_temp/pic_sup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2314575" y="425608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13" hasCustomPrompt="1"/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marL="0" lvl="0" algn="dist"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 fontAlgn="auto"/>
            <a:r>
              <a:rPr lang="zh-CN" altLang="en-US" strike="noStrike" noProof="1"/>
              <a:t>单击编辑文本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 fontAlgn="auto"/>
            <a:r>
              <a:rPr lang="zh-CN" altLang="en-US" strike="noStrike" noProof="1"/>
              <a:t>单击编辑文本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5" descr="C:/Users/1V994W2/PycharmProjects/PPT_Background_Generation/pic_temp/pic_sup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8"/>
          <p:cNvCxnSpPr/>
          <p:nvPr>
            <p:custDataLst>
              <p:tags r:id="rId2"/>
            </p:custDataLst>
          </p:nvPr>
        </p:nvCxnSpPr>
        <p:spPr>
          <a:xfrm>
            <a:off x="4206875" y="3930650"/>
            <a:ext cx="73025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13" hasCustomPrompt="1"/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marL="0" lvl="0" algn="dist"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1"/>
            </p:custDataLst>
          </p:nvPr>
        </p:nvSpPr>
        <p:spPr>
          <a:xfrm>
            <a:off x="219075" y="303213"/>
            <a:ext cx="8705850" cy="625157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5364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361791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6388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7412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1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8436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9460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8604250" y="6372225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0" y="6372225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1"/>
            </p:custDataLst>
          </p:nvPr>
        </p:nvSpPr>
        <p:spPr>
          <a:xfrm>
            <a:off x="0" y="954088"/>
            <a:ext cx="9144000" cy="4949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0484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7929563" y="5765800"/>
            <a:ext cx="1214437" cy="109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0" y="5765800"/>
            <a:ext cx="1214438" cy="109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5" descr="C:/Users/1V994W2/PycharmProjects/PPT_Background_Generation/pic_temp/pic_sup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2314575" y="4256088"/>
            <a:ext cx="451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idx="13" hasCustomPrompt="1"/>
          </p:nvPr>
        </p:nvSpPr>
        <p:spPr>
          <a:xfrm>
            <a:off x="2190750" y="2223227"/>
            <a:ext cx="4762500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5400" b="0" spc="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marL="0" lvl="0" algn="dist"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4" hasCustomPrompt="1"/>
          </p:nvPr>
        </p:nvSpPr>
        <p:spPr>
          <a:xfrm>
            <a:off x="2190750" y="3754537"/>
            <a:ext cx="4762500" cy="36131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2234513" y="4386036"/>
            <a:ext cx="1488402" cy="361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 fontAlgn="auto"/>
            <a:r>
              <a:rPr lang="zh-CN" altLang="en-US" strike="noStrike" noProof="1"/>
              <a:t>单击编辑文本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5441036" y="4386036"/>
            <a:ext cx="1488402" cy="361950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 fontAlgn="auto"/>
            <a:r>
              <a:rPr lang="zh-CN" altLang="en-US" strike="noStrike" noProof="1"/>
              <a:t>单击编辑文本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5" descr="C:/Users/1V994W2/PycharmProjects/PPT_Background_Generation/pic_temp/pic_half_left.png"/>
          <p:cNvPicPr/>
          <p:nvPr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1397000"/>
            <a:ext cx="2709863" cy="406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7" descr="C:/Users/1V994W2/PycharmProjects/PPT_Background_Generation/pic_temp/pic_half_right.png"/>
          <p:cNvPicPr/>
          <p:nvPr>
            <p:custDataLst>
              <p:tags r:id="rId2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6434138" y="1397000"/>
            <a:ext cx="2709862" cy="406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8"/>
          <p:cNvSpPr/>
          <p:nvPr>
            <p:custDataLst>
              <p:tags r:id="rId3"/>
            </p:custDataLst>
          </p:nvPr>
        </p:nvSpPr>
        <p:spPr>
          <a:xfrm>
            <a:off x="219075" y="303213"/>
            <a:ext cx="8705850" cy="625157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36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marL="0" lvl="0" fontAlgn="auto">
              <a:spcAft>
                <a:spcPts val="0"/>
              </a:spcAft>
              <a:buClrTx/>
              <a:buSzTx/>
              <a:buFontTx/>
            </a:pPr>
            <a:r>
              <a:rPr lang="zh-CN" altLang="en-US" strike="noStrike" noProof="1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5" descr="C:/Users/1V994W2/Documents/Tencent%20Files/574576071/FileRecv/拼装素材/六十/58/subject_holdright_60,120,186_0_staid_full_0.png"/>
          <p:cNvPicPr/>
          <p:nvPr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5622925" y="2193925"/>
            <a:ext cx="3292475" cy="247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5484813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z="1350" strike="noStrike" noProof="1"/>
          </a:p>
        </p:txBody>
      </p:sp>
      <p:pic>
        <p:nvPicPr>
          <p:cNvPr id="8197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0" y="6372225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5" descr="C:/Users/1V994W2/PycharmProjects/PPT_Background_Generation/pic_temp/pic_half_left.png"/>
          <p:cNvPicPr/>
          <p:nvPr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1397000"/>
            <a:ext cx="2709863" cy="406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图片 7" descr="C:/Users/1V994W2/PycharmProjects/PPT_Background_Generation/pic_temp/pic_half_right.png"/>
          <p:cNvPicPr/>
          <p:nvPr>
            <p:custDataLst>
              <p:tags r:id="rId2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6434138" y="1397000"/>
            <a:ext cx="2709862" cy="406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8"/>
          <p:cNvSpPr/>
          <p:nvPr>
            <p:custDataLst>
              <p:tags r:id="rId3"/>
            </p:custDataLst>
          </p:nvPr>
        </p:nvSpPr>
        <p:spPr>
          <a:xfrm>
            <a:off x="219075" y="303213"/>
            <a:ext cx="8705850" cy="6251575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 idx="13" hasCustomPrompt="1"/>
          </p:nvPr>
        </p:nvSpPr>
        <p:spPr>
          <a:xfrm>
            <a:off x="3569970" y="2888298"/>
            <a:ext cx="3660458" cy="1081405"/>
          </a:xfr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lang="zh-CN" altLang="en-US" sz="3600" b="0" spc="50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marL="0" lvl="0" fontAlgn="auto">
              <a:spcAft>
                <a:spcPts val="0"/>
              </a:spcAft>
              <a:buClrTx/>
              <a:buSzTx/>
              <a:buFontTx/>
            </a:pPr>
            <a:r>
              <a:rPr lang="zh-CN" altLang="en-US" strike="noStrike" noProof="1"/>
              <a:t>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2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5" descr="C:/Users/1V994W2/PycharmProjects/PPT_Background_Generation/pic_temp/pic_sup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8"/>
          <p:cNvCxnSpPr/>
          <p:nvPr>
            <p:custDataLst>
              <p:tags r:id="rId2"/>
            </p:custDataLst>
          </p:nvPr>
        </p:nvCxnSpPr>
        <p:spPr>
          <a:xfrm>
            <a:off x="4206875" y="3930650"/>
            <a:ext cx="73025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idx="13" hasCustomPrompt="1"/>
          </p:nvPr>
        </p:nvSpPr>
        <p:spPr>
          <a:xfrm>
            <a:off x="2559605" y="2331720"/>
            <a:ext cx="4024313" cy="1398905"/>
          </a:xfrm>
        </p:spPr>
        <p:txBody>
          <a:bodyPr vert="horz" wrap="square" lIns="0" tIns="0" rIns="0" bIns="0" rtlCol="0" anchor="b" anchorCtr="0">
            <a:normAutofit/>
          </a:bodyPr>
          <a:lstStyle>
            <a:lvl1pPr algn="dist">
              <a:defRPr lang="zh-CN" altLang="en-US" sz="6000" b="0" spc="1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itchFamily="18" charset="-122"/>
              </a:defRPr>
            </a:lvl1pPr>
          </a:lstStyle>
          <a:p>
            <a:pPr marL="0" lvl="0" algn="dist" fontAlgn="auto"/>
            <a:r>
              <a:rPr lang="zh-CN" altLang="en-US" strike="noStrike" noProof="1"/>
              <a:t>编辑标题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hasCustomPrompt="1"/>
          </p:nvPr>
        </p:nvSpPr>
        <p:spPr>
          <a:xfrm>
            <a:off x="2559605" y="4133215"/>
            <a:ext cx="4024789" cy="393065"/>
          </a:xfrm>
        </p:spPr>
        <p:txBody>
          <a:bodyPr vert="horz" wrap="square" lIns="0" tIns="0" rIns="0" bIns="0" rtlCol="0" anchor="t" anchorCtr="0">
            <a:normAutofit/>
          </a:bodyPr>
          <a:lstStyle>
            <a:lvl1pPr algn="ctr">
              <a:defRPr lang="zh-CN" altLang="en-US" sz="1500" spc="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lvl="0" indent="0" algn="ctr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trike="noStrike" noProof="1"/>
              <a:t>单击此处编辑副标题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0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1"/>
            </p:custDataLst>
          </p:nvPr>
        </p:nvSpPr>
        <p:spPr>
          <a:xfrm>
            <a:off x="219075" y="303213"/>
            <a:ext cx="8705850" cy="625157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5364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361791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6388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7412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4"/>
          <p:cNvSpPr/>
          <p:nvPr>
            <p:custDataLst>
              <p:tags r:id="rId1"/>
            </p:custDataLst>
          </p:nvPr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8436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7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4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19460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8604250" y="6372225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0" y="6372225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4"/>
          <p:cNvSpPr/>
          <p:nvPr>
            <p:custDataLst>
              <p:tags r:id="rId1"/>
            </p:custDataLst>
          </p:nvPr>
        </p:nvSpPr>
        <p:spPr>
          <a:xfrm>
            <a:off x="0" y="954088"/>
            <a:ext cx="9144000" cy="4949825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0484" name="图片 6" descr="C:/Users/1V994W2/PycharmProjects/PPT_Background_Generation/pic_temp/0_pic_quater_right_down.png"/>
          <p:cNvPicPr/>
          <p:nvPr>
            <p:custDataLst>
              <p:tags r:id="rId2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7929563" y="5765800"/>
            <a:ext cx="1214437" cy="109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0" y="5765800"/>
            <a:ext cx="1214438" cy="109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5" descr="C:/Users/1V994W2/Documents/Tencent%20Files/574576071/FileRecv/拼装素材/六十/58/subject_holdright_60,120,186_0_staid_full_0.png"/>
          <p:cNvPicPr/>
          <p:nvPr>
            <p:custDataLst>
              <p:tags r:id="rId1"/>
            </p:custDataLst>
          </p:nvPr>
        </p:nvPicPr>
        <p:blipFill>
          <a:blip r:embed="rId8" r:link="rId9"/>
          <a:stretch>
            <a:fillRect/>
          </a:stretch>
        </p:blipFill>
        <p:spPr>
          <a:xfrm>
            <a:off x="5622925" y="2193925"/>
            <a:ext cx="3292475" cy="2470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flipH="1">
            <a:off x="0" y="0"/>
            <a:ext cx="5484813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endParaRPr lang="zh-CN" altLang="en-US" sz="1350" strike="noStrike" noProof="1"/>
          </a:p>
        </p:txBody>
      </p:sp>
      <p:pic>
        <p:nvPicPr>
          <p:cNvPr id="8197" name="图片 8" descr="C:/Users/1V994W2/PycharmProjects/PPT_Background_Generation/pic_temp/1_pic_quater_left_down.png"/>
          <p:cNvPicPr/>
          <p:nvPr>
            <p:custDataLst>
              <p:tags r:id="rId3"/>
            </p:custDataLst>
          </p:nvPr>
        </p:nvPicPr>
        <p:blipFill>
          <a:blip r:embed="rId10" r:link="rId9"/>
          <a:stretch>
            <a:fillRect/>
          </a:stretch>
        </p:blipFill>
        <p:spPr>
          <a:xfrm>
            <a:off x="0" y="6372225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4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5" descr="C:/Users/1V994W2/PycharmProjects/PPT_Background_Generation/pic_temp/0_pic_quater_right_down.png"/>
          <p:cNvPicPr/>
          <p:nvPr>
            <p:custDataLst>
              <p:tags r:id="rId1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8" name="图片 7" descr="C:/Users/1V994W2/PycharmProjects/PPT_Background_Generation/pic_temp/1_pic_quater_left_down.png"/>
          <p:cNvPicPr/>
          <p:nvPr>
            <p:custDataLst>
              <p:tags r:id="rId2"/>
            </p:custDataLst>
          </p:nvPr>
        </p:nvPicPr>
        <p:blipFill>
          <a:blip r:embed="rId9" r:link="rId8"/>
          <a:stretch>
            <a:fillRect/>
          </a:stretch>
        </p:blipFill>
        <p:spPr>
          <a:xfrm>
            <a:off x="8604250" y="0"/>
            <a:ext cx="539750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fontAlgn="auto"/>
            <a:r>
              <a:rPr strike="noStrike"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Relationship Id="rId27" Type="http://schemas.openxmlformats.org/officeDocument/2006/relationships/tags" Target="../tags/tag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tags" Target="../tags/tag106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ags" Target="../tags/tag10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tags" Target="../tags/tag10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10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ags" Target="../tags/tag102.xml"/><Relationship Id="rId27" Type="http://schemas.openxmlformats.org/officeDocument/2006/relationships/tags" Target="../tags/tag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3"/>
            </p:custDataLst>
          </p:nvPr>
        </p:nvSpPr>
        <p:spPr>
          <a:xfrm>
            <a:off x="501650" y="962025"/>
            <a:ext cx="8140700" cy="5387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01650" y="442913"/>
            <a:ext cx="8140700" cy="4429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23"/>
            </p:custDataLst>
          </p:nvPr>
        </p:nvSpPr>
        <p:spPr>
          <a:xfrm>
            <a:off x="501650" y="962025"/>
            <a:ext cx="8140700" cy="53879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0170" tIns="46990" rIns="90170" bIns="4699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171450"/>
            <a:r>
              <a:rPr lang="zh-CN" altLang="en-US" dirty="0"/>
              <a:t>第二级</a:t>
            </a:r>
          </a:p>
          <a:p>
            <a:pPr lvl="2" indent="-171450"/>
            <a:r>
              <a:rPr lang="zh-CN" altLang="en-US" dirty="0"/>
              <a:t>第三级</a:t>
            </a:r>
          </a:p>
          <a:p>
            <a:pPr lvl="3" indent="-171450"/>
            <a:r>
              <a:rPr lang="zh-CN" altLang="en-US" dirty="0"/>
              <a:t>第四级</a:t>
            </a:r>
          </a:p>
          <a:p>
            <a:pPr lvl="4" indent="-17145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660400" y="6350000"/>
            <a:ext cx="2024063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2021/12/14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3087688" y="6350000"/>
            <a:ext cx="2968625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6457950" y="6350000"/>
            <a:ext cx="2025650" cy="3159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2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8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21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2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2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2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0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11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44165" y="1988820"/>
            <a:ext cx="4254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学生管理系统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36235" y="4220845"/>
            <a:ext cx="2603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汇报人：方强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16370" y="4652645"/>
            <a:ext cx="2288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212006105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37480" y="5111750"/>
            <a:ext cx="3006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小组成员：彭祥，马铭阳，</a:t>
            </a:r>
            <a:r>
              <a:rPr lang="en-US" altLang="zh-CN" dirty="0"/>
              <a:t>    	    </a:t>
            </a:r>
            <a:r>
              <a:rPr lang="zh-CN" altLang="en-US" dirty="0"/>
              <a:t>胡斌斌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45" r="13837" b="54461"/>
          <a:stretch>
            <a:fillRect/>
          </a:stretch>
        </p:blipFill>
        <p:spPr>
          <a:xfrm>
            <a:off x="1252220" y="1700530"/>
            <a:ext cx="6990715" cy="18262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203575" y="5486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2555" y="122872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运行程序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3575" y="5486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2555" y="122872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、显示当前信息</a:t>
            </a:r>
          </a:p>
        </p:txBody>
      </p:sp>
      <p:pic>
        <p:nvPicPr>
          <p:cNvPr id="3" name="图片 2" descr="(I(UX}T@92YS7MZCLNB[P3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1700530"/>
            <a:ext cx="8997315" cy="49218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3575" y="5486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2555" y="1228725"/>
            <a:ext cx="427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、进行学生信息查询</a:t>
            </a:r>
          </a:p>
        </p:txBody>
      </p:sp>
      <p:pic>
        <p:nvPicPr>
          <p:cNvPr id="4" name="图片 3" descr="E`G@3%0ZVX2X}73SVZIR_7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2204720"/>
            <a:ext cx="6534150" cy="3676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5920" y="1772920"/>
            <a:ext cx="2341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学号查询输入正确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3575" y="404495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87675" y="1341120"/>
            <a:ext cx="466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学号查询输入错误</a:t>
            </a:r>
          </a:p>
        </p:txBody>
      </p:sp>
      <p:pic>
        <p:nvPicPr>
          <p:cNvPr id="2" name="图片 1" descr="}@$XJ8%BJJ`UQJ37D~FYJ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844675"/>
            <a:ext cx="7296150" cy="25812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4W5G95B2MTLPVPZKQ28J`T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165" y="4220845"/>
            <a:ext cx="5924550" cy="2571750"/>
          </a:xfrm>
          <a:prstGeom prst="rect">
            <a:avLst/>
          </a:prstGeom>
        </p:spPr>
      </p:pic>
      <p:pic>
        <p:nvPicPr>
          <p:cNvPr id="8" name="图片 7" descr="6BI~JI(``4@L@1KM~57P(%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875" y="260350"/>
            <a:ext cx="6315075" cy="36861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7405" y="1412875"/>
            <a:ext cx="1937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姓名查询</a:t>
            </a:r>
          </a:p>
          <a:p>
            <a:r>
              <a:rPr lang="zh-CN" altLang="en-US"/>
              <a:t>输入正确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1670" y="4926330"/>
            <a:ext cx="1462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姓名查询</a:t>
            </a:r>
          </a:p>
          <a:p>
            <a:r>
              <a:rPr lang="zh-CN" altLang="en-US"/>
              <a:t>输入错误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O}I8(`W93~T{V}]X3WJJ3NG"/>
          <p:cNvPicPr>
            <a:picLocks noChangeAspect="1"/>
          </p:cNvPicPr>
          <p:nvPr/>
        </p:nvPicPr>
        <p:blipFill>
          <a:blip r:embed="rId3"/>
          <a:srcRect r="16796" b="1390"/>
          <a:stretch>
            <a:fillRect/>
          </a:stretch>
        </p:blipFill>
        <p:spPr>
          <a:xfrm>
            <a:off x="395605" y="1268730"/>
            <a:ext cx="3954145" cy="2343150"/>
          </a:xfrm>
          <a:prstGeom prst="rect">
            <a:avLst/>
          </a:prstGeom>
        </p:spPr>
      </p:pic>
      <p:pic>
        <p:nvPicPr>
          <p:cNvPr id="7" name="图片 6" descr="43@%QZMKH~CN[Z[940HOIDD"/>
          <p:cNvPicPr>
            <a:picLocks noChangeAspect="1"/>
          </p:cNvPicPr>
          <p:nvPr/>
        </p:nvPicPr>
        <p:blipFill>
          <a:blip r:embed="rId4"/>
          <a:srcRect r="20380"/>
          <a:stretch>
            <a:fillRect/>
          </a:stretch>
        </p:blipFill>
        <p:spPr>
          <a:xfrm>
            <a:off x="5004435" y="1412875"/>
            <a:ext cx="3512820" cy="2219325"/>
          </a:xfrm>
          <a:prstGeom prst="rect">
            <a:avLst/>
          </a:prstGeom>
        </p:spPr>
      </p:pic>
      <p:pic>
        <p:nvPicPr>
          <p:cNvPr id="8" name="图片 7" descr="~J{(ZW7MWCZ]IC57~QQK$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05" y="4364990"/>
            <a:ext cx="3667125" cy="2266950"/>
          </a:xfrm>
          <a:prstGeom prst="rect">
            <a:avLst/>
          </a:prstGeom>
        </p:spPr>
      </p:pic>
      <p:pic>
        <p:nvPicPr>
          <p:cNvPr id="9" name="图片 8" descr="_PW2TA6HE$5G%}K3Y(LLV_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945" y="4580890"/>
            <a:ext cx="3848100" cy="2219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555875" y="260350"/>
            <a:ext cx="460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按照成绩查询</a:t>
            </a:r>
          </a:p>
          <a:p>
            <a:r>
              <a:rPr lang="zh-CN" altLang="en-US"/>
              <a:t>分别输出各科成绩或总分</a:t>
            </a:r>
          </a:p>
          <a:p>
            <a:r>
              <a:rPr lang="en-US" altLang="zh-CN"/>
              <a:t>       </a:t>
            </a:r>
            <a:r>
              <a:rPr lang="zh-CN" altLang="en-US"/>
              <a:t>及对应的最高分和最低分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4210" y="188595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75740" y="83629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、修改学生信息</a:t>
            </a:r>
          </a:p>
        </p:txBody>
      </p:sp>
      <p:pic>
        <p:nvPicPr>
          <p:cNvPr id="2" name="图片 1" descr="XNBAKT98{A0`6~%LMJBV2M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" y="1511300"/>
            <a:ext cx="6880860" cy="1971040"/>
          </a:xfrm>
          <a:prstGeom prst="rect">
            <a:avLst/>
          </a:prstGeom>
        </p:spPr>
      </p:pic>
      <p:pic>
        <p:nvPicPr>
          <p:cNvPr id="3" name="图片 2" descr="WSGQVJOA%NAQP_[O4QF4C`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940" y="3789045"/>
            <a:ext cx="6878320" cy="1838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7IZ%%2QSVKYCO(ZCV(8W9$R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59840" y="836930"/>
            <a:ext cx="6334125" cy="1743075"/>
          </a:xfrm>
          <a:prstGeom prst="rect">
            <a:avLst/>
          </a:prstGeom>
        </p:spPr>
      </p:pic>
      <p:pic>
        <p:nvPicPr>
          <p:cNvPr id="8" name="图片 7" descr="Y$)}9Y(X~(3ESD]Y5~T}7O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840" y="4004945"/>
            <a:ext cx="6210300" cy="2428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95830" y="3284855"/>
            <a:ext cx="4396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若输入的学号错误，则会跳出提醒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3575" y="5486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2555" y="122872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、增加学生信息</a:t>
            </a:r>
          </a:p>
        </p:txBody>
      </p:sp>
      <p:pic>
        <p:nvPicPr>
          <p:cNvPr id="2" name="图片 1" descr="ES)_NRKENX67H@A78{K%]G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631950"/>
            <a:ext cx="2581275" cy="1943100"/>
          </a:xfrm>
          <a:prstGeom prst="rect">
            <a:avLst/>
          </a:prstGeom>
        </p:spPr>
      </p:pic>
      <p:pic>
        <p:nvPicPr>
          <p:cNvPr id="3" name="图片 2" descr=")DTB2(1X}SHV@~OAX[$[}4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" y="3716655"/>
            <a:ext cx="8855075" cy="1461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3575" y="5486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2555" y="122872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、删除学生信息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95" y="1708150"/>
            <a:ext cx="3205480" cy="1432560"/>
          </a:xfrm>
          <a:prstGeom prst="rect">
            <a:avLst/>
          </a:prstGeom>
        </p:spPr>
      </p:pic>
      <p:pic>
        <p:nvPicPr>
          <p:cNvPr id="3" name="图片 2" descr="B)V7P4CM{1M@Y{79CDN(@Y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5" y="1708150"/>
            <a:ext cx="3357245" cy="1424940"/>
          </a:xfrm>
          <a:prstGeom prst="rect">
            <a:avLst/>
          </a:prstGeom>
        </p:spPr>
      </p:pic>
      <p:pic>
        <p:nvPicPr>
          <p:cNvPr id="4" name="图片 3" descr="[LL(`$HV%JOEV])4)DM$(L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4149090"/>
            <a:ext cx="9053195" cy="10541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0110" y="908685"/>
            <a:ext cx="4286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课题背景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59840" y="1700530"/>
            <a:ext cx="68567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</a:rPr>
              <a:t>建立强大的学生成绩管理功能，方便系统管理员对学生成绩等信息的添加、修改，打印等操作，同时方便学生对自己各科成绩查询，学习的交流。采用计算机进行以上各类信息的管理，必将大大提高工作效率，对学校各类信息的维护及了解起到积极的作用。另外随着计算机网络的持续发展，无论是工作、学习还是生活，将会越来越多地融入到流动的比特中，人们的工作节奏在不断加快，需要快捷的信息来源，并对此作出反应。因此，无论是从目前的现状来看，还是面向未来，一个功能完备的学校管理系统的开发都非常有必要。</a:t>
            </a:r>
          </a:p>
          <a:p>
            <a:endParaRPr lang="zh-CN" altLang="en-US" sz="24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3575" y="5486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2555" y="122872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、排序学生信息</a:t>
            </a:r>
          </a:p>
        </p:txBody>
      </p:sp>
      <p:pic>
        <p:nvPicPr>
          <p:cNvPr id="2" name="图片 1" descr="DUET1Q}8FQTAR7{LO98BQ`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285"/>
            <a:ext cx="9144000" cy="1474470"/>
          </a:xfrm>
          <a:prstGeom prst="rect">
            <a:avLst/>
          </a:prstGeom>
        </p:spPr>
      </p:pic>
      <p:pic>
        <p:nvPicPr>
          <p:cNvPr id="3" name="图片 2" descr="TZIUP%S[BPY4@8AM9}%6I4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60800"/>
            <a:ext cx="9144000" cy="16471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203575" y="548640"/>
            <a:ext cx="3209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测试截图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2555" y="1228725"/>
            <a:ext cx="281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  <a:r>
              <a:rPr lang="zh-CN" altLang="en-US"/>
              <a:t>、保存信息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475423" y="1844358"/>
            <a:ext cx="1647825" cy="1323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03350" y="3500755"/>
            <a:ext cx="487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、退出系统</a:t>
            </a:r>
          </a:p>
        </p:txBody>
      </p:sp>
      <p:pic>
        <p:nvPicPr>
          <p:cNvPr id="4" name="图片 3" descr="LEMEAA0U_`%RJ85I6YLQ]9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515" y="5085080"/>
            <a:ext cx="5086350" cy="1638300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5"/>
          <a:srcRect l="1385" b="1391"/>
          <a:stretch>
            <a:fillRect/>
          </a:stretch>
        </p:blipFill>
        <p:spPr>
          <a:xfrm>
            <a:off x="1331595" y="3869055"/>
            <a:ext cx="4612005" cy="1080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BD8E71A-8BDD-4D5E-9C9C-40A99F925249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4D3B227-CC7A-4DF1-830E-B91F496CBE7F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68E8FD6-6EA1-40E3-87A5-1690A6060B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68ED1E9-02A5-4226-BF06-A52BB1D4E9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85D32E5-8A29-4BD0-B496-9AE6B8AA8CE3}"/>
              </a:ext>
            </a:extLst>
          </p:cNvPr>
          <p:cNvSpPr>
            <a:spLocks noGrp="1"/>
          </p:cNvSpPr>
          <p:nvPr>
            <p:ph type="ctrTitle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0C1967-6E92-47A9-A32C-0C766FA151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5A3FDFB-A83E-4529-A90E-DEA07FC13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6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3850" y="116205"/>
            <a:ext cx="5560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调研数据</a:t>
            </a:r>
          </a:p>
        </p:txBody>
      </p:sp>
      <p:sp>
        <p:nvSpPr>
          <p:cNvPr id="4098" name="内容占位符 2"/>
          <p:cNvSpPr>
            <a:spLocks noGrp="1"/>
          </p:cNvSpPr>
          <p:nvPr>
            <p:ph idx="1"/>
          </p:nvPr>
        </p:nvSpPr>
        <p:spPr>
          <a:xfrm>
            <a:off x="2051685" y="692785"/>
            <a:ext cx="5580380" cy="4067175"/>
          </a:xfrm>
        </p:spPr>
        <p:txBody>
          <a:bodyPr anchor="t" anchorCtr="0"/>
          <a:lstStyle/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212000126  dsfsd  f  21  99 99 100 298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212000124  sqqd  m  21  55 12 95 162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212000121  asdg  m  22  22 22 22 66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212000123 sdasd f 20  87 55 63 205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212000125 uyjyuj m 21 56 58 97 213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212000101 sdasd f 18 98 52 69 219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212000102 ghjgh m 19 75 85 62 222 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212000103 fdgfdgf m 20 83 77 66 226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212000104 fjty f 21 36 91 94 221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212000105 mhmh m 20 63 71 91 225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212000106 hfggg f 19 76 80 64 220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212000107 vbnfgh m 20 33 33 33 99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212000108 hfghr m 21 11 11 11 33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212000109 thrthrtj m 18 1 2 3 6</a:t>
            </a: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</a:rPr>
              <a:t>212000110 rjtjtyj f 19 100 100 95 295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910590" y="1268730"/>
            <a:ext cx="736600" cy="31711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功能模块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ACC33D-D58D-4070-B252-8D68B9AA2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0"/>
            <a:ext cx="709228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07540" y="188595"/>
            <a:ext cx="5661025" cy="6451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数据分析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63040" y="908685"/>
            <a:ext cx="65506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typedef struct result{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	int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result_chinese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;	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语文成绩</a:t>
            </a:r>
            <a:endParaRPr lang="en-US" altLang="zh-CN" sz="2000" b="1" dirty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	int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result_math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;		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数学</a:t>
            </a:r>
            <a:endParaRPr lang="en-US" altLang="zh-CN" sz="2000" b="1" dirty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	int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result_english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;  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英语成绩</a:t>
            </a:r>
            <a:endParaRPr lang="en-US" altLang="zh-CN" sz="2000" b="1" dirty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	int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result_sum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;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}result;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typedef struct Student  {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char name[100]; 		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姓名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char num[100];  		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学号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char sex;	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性别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(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m代表女生f代表男生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)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int age;				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年龄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result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result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;			//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成绩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}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stu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;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typedef struct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LNode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{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stu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data;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struct 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LNode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*next;  </a:t>
            </a:r>
          </a:p>
          <a:p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}</a:t>
            </a:r>
            <a:r>
              <a:rPr lang="en-US" altLang="zh-CN" sz="2000" b="1" dirty="0" err="1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LinkList</a:t>
            </a:r>
            <a:r>
              <a:rPr lang="en-US" altLang="zh-CN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;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43305" y="621030"/>
            <a:ext cx="59239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typedef int Status;  </a:t>
            </a:r>
          </a:p>
          <a:p>
            <a:r>
              <a:rPr lang="zh-CN" altLang="en-US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typedef int ElemType;</a:t>
            </a:r>
          </a:p>
          <a:p>
            <a:r>
              <a:rPr lang="zh-CN" altLang="en-US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typedef struct BiTNode</a:t>
            </a:r>
          </a:p>
          <a:p>
            <a:r>
              <a:rPr lang="zh-CN" altLang="en-US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{</a:t>
            </a:r>
          </a:p>
          <a:p>
            <a:r>
              <a:rPr lang="zh-CN" altLang="en-US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ElemType data;</a:t>
            </a:r>
          </a:p>
          <a:p>
            <a:r>
              <a:rPr lang="zh-CN" altLang="en-US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    struct BiTNode *lchild,*rchild;</a:t>
            </a:r>
          </a:p>
          <a:p>
            <a:r>
              <a:rPr lang="zh-CN" altLang="en-US" sz="2000" b="1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}BiTNode,*BiTree;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907540" y="548640"/>
            <a:ext cx="5661025" cy="64516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数据分析</a:t>
            </a:r>
          </a:p>
        </p:txBody>
      </p:sp>
      <p:pic>
        <p:nvPicPr>
          <p:cNvPr id="2" name="C9F754DE-2CAD-44b6-B708-469DEB6407EB-2" descr="w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540" y="1368425"/>
            <a:ext cx="6069330" cy="54895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27630" y="332105"/>
            <a:ext cx="5982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基本操作原型声明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56030" y="1192530"/>
            <a:ext cx="72040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InitList(LinkList *&amp;L)//初始化链表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addstu(LinkList *&amp;L)//增加新的学生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deletestu(LinkList *L)//删除学生  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changestu(LinkList *L)//修改学生信息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findstu(LinkList *L)//按学号或者姓名查找学生并输出该生信息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display(LinkList *&amp;L)//浏览全部学生信息   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sort(LinkList *L)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//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选择按学号或者姓名排序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saveStuDentFile(LinkList * &amp;L)//保存学生信息到文件  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readStuDentput (LinkList *&amp;L) //运行前把文件内容读取到电脑内存</a:t>
            </a:r>
          </a:p>
          <a:p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void read_t(LinkList *L)</a:t>
            </a:r>
            <a:r>
              <a:rPr lang="en-US" altLang="zh-CN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//</a:t>
            </a:r>
            <a:r>
              <a:rPr lang="zh-CN" altLang="en-US" sz="2000" dirty="0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将链表中数据读入二叉排序树</a:t>
            </a:r>
            <a:endParaRPr lang="en-US" altLang="zh-CN" sz="2000" dirty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24075" y="404495"/>
            <a:ext cx="3979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二叉树的应用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5650" y="1556385"/>
            <a:ext cx="77825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Status Insertree(BiTree &amp;T,ElemType e)</a:t>
            </a:r>
          </a:p>
          <a:p>
            <a:r>
              <a:rPr lang="en-US" altLang="zh-CN" sz="2000"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创建二叉树</a:t>
            </a:r>
          </a:p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int FindMin( BiTree T)</a:t>
            </a:r>
          </a:p>
          <a:p>
            <a:r>
              <a:rPr lang="en-US" altLang="zh-CN" sz="2000"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查找最左端的孩子</a:t>
            </a:r>
          </a:p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int FindMax( BiTree T)</a:t>
            </a:r>
          </a:p>
          <a:p>
            <a:r>
              <a:rPr lang="en-US" altLang="zh-CN" sz="2000"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查找最右端的孩子</a:t>
            </a:r>
          </a:p>
          <a:p>
            <a:r>
              <a:rPr lang="zh-CN" altLang="en-US" sz="2000">
                <a:latin typeface="隶书" panose="02010509060101010101" charset="-122"/>
                <a:ea typeface="隶书" panose="02010509060101010101" charset="-122"/>
              </a:rPr>
              <a:t>int InorderTraversal( BiTree T )</a:t>
            </a:r>
          </a:p>
          <a:p>
            <a:r>
              <a:rPr lang="en-US" altLang="zh-CN" sz="2000">
                <a:latin typeface="隶书" panose="02010509060101010101" charset="-122"/>
                <a:ea typeface="隶书" panose="02010509060101010101" charset="-122"/>
              </a:rPr>
              <a:t>//</a:t>
            </a:r>
            <a:r>
              <a:rPr lang="zh-CN" altLang="en-US" sz="2000">
                <a:latin typeface="隶书" panose="02010509060101010101" charset="-122"/>
                <a:ea typeface="隶书" panose="02010509060101010101" charset="-122"/>
                <a:sym typeface="+mn-ea"/>
              </a:rPr>
              <a:t>中序遍历二叉树</a:t>
            </a:r>
            <a:endParaRPr lang="en-US" altLang="zh-CN" sz="2000">
              <a:latin typeface="隶书" panose="02010509060101010101" charset="-122"/>
              <a:ea typeface="隶书" panose="020105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4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42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42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0442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745,&quot;width&quot;:9975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44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9、11、15、19、20、21、22、23、26、31、35、39、40"/>
  <p:tag name="KSO_WM_TEMPLATE_SUBCATEGORY" val="0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421"/>
  <p:tag name="KSO_WM_TEMPLATE_MASTER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WPS主题色">
      <a:dk1>
        <a:srgbClr val="000000"/>
      </a:dk1>
      <a:lt1>
        <a:srgbClr val="FFFFFF"/>
      </a:lt1>
      <a:dk2>
        <a:srgbClr val="EAECEF"/>
      </a:dk2>
      <a:lt2>
        <a:srgbClr val="FBFBFC"/>
      </a:lt2>
      <a:accent1>
        <a:srgbClr val="3C78B9"/>
      </a:accent1>
      <a:accent2>
        <a:srgbClr val="1D7D8E"/>
      </a:accent2>
      <a:accent3>
        <a:srgbClr val="2A7850"/>
      </a:accent3>
      <a:accent4>
        <a:srgbClr val="576829"/>
      </a:accent4>
      <a:accent5>
        <a:srgbClr val="925022"/>
      </a:accent5>
      <a:accent6>
        <a:srgbClr val="B73C3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TM5NTEwMTk0NDI1IiwKCSJHcm91cElkIiA6ICIxMDAwMDI4NzY0IiwKCSJJbWFnZSIgOiAiaVZCT1J3MEtHZ29BQUFBTlNVaEVVZ0FBQTRFQUFBUUJDQVlBQUFDVXZZK2FBQUFBQ1hCSVdYTUFBQXNUQUFBTEV3RUFtcHdZQUFBZ0FFbEVRVlI0bk96ZGUxeVRkZjgvOE5mWXhqZzVFVkFVeitLZGltY044WkRlbmszdk5BL2RtbGwzNW0ybFpwN0swcnpWVkR6a0lUWFRQSVJwV2RxdDN1SWhUMmlXb29DQm9nZ2VFQUZGRkpFcE1HQ0RiZGZ2RDMvczYyU0REUVlEOW5vK0hqMXMxNjdyYzcySElIdnRjeElKZ2lDQWlJaUlpSWlJcWgyUlNDUjY4WmlETFFvaElpSWlJaUlpMjJBSUpDSWlJaUlpc2lNTWdVUkVSRVJFUkhhRUlaQ0lpSWlJaU1pT01BUVNFUkVSRVJIWkVZWkFJaUlpSWlJaU84SVFTRVJFUkVSRVpFY1lBb21JaUlpSWlPd0lReUFSRVJFUkVaRWRZUWdrSWlJaUlpS3lJd3lCUkVSRVJFUkVkb1Foa0lpSWlJaUl5STR3QkJJUkVSRVJFZGtSaGtBaUlpSWlJaUk3d2hCSVJFUkVSRVJrUnhnQ2lZaUlpSWlJN0FoRElCRVJFUkVSa1IxaENDUWlJaUlpSXJJakRJRkVSRVJFUkVSMmhDR1FpSWlJaUlqSWpqQUVFaEVSRVJFUjJSR0dRQ0lpSWlJaUlqdkNFRWhFUkVSRVJHUkhHQUtKaUlpSWlJanNDRU1nRVJFUkVSR1JIV0VJSkNJaUlpSWlzaU1NZ1VSRVJFUkVSSGFFSVpDSWlJaUlpTWlPTUFRU0VSRVJFUkhaRVlaQUlpSWlJaUlpTzhJUVNFUkVSRVJFWkVjWUFvbUlpSWlJaU93SVF5QVJFUkVSRVpFZFlRZ2tJaUlpSWlLeUl3eUJSRVJFUkVSRWRvUWhrSWlJaUlpSXlJNHdCQklSRVJFUkVka1Joa0FpSWlJaUlpSTd3aEJJUkVSRVJFUmtSeGdDaVlpSWlJaUk3QWhESUJFUkVSRVJrUjFoQ0NRaUlpSWlJcklqRElGRVJFUkVSRVIyaENHUWlJaUlpSWpJampBRUVoRVJFUkVSMlJHSnJRc2dvdXBObzlFZ09Ua1o2ZW5weU12TGcxYXJ0WFZKUkJZVGk4VndkblpHN2RxMTBiaHhZMGdrL1BWSlJFUlZsMGdRQk1IV1JSQlI5YVJRS0JBWEZ3ZFBUMC80K1BqQXpjME5ZckhZMW1VUldVeXIxVUtwVkNJMU5SVVpHUm53OC9PRGg0ZUhyY3NpSWlJcWtVZ2tFaFU1eGhCSVJPVkJvVkFnTmpZV2JkcTBRYTFhdFd4ZERwSFZQSG55Qk5ldVhVUHIxcTBaQkltSXFOSXpGZ0k1SjVDSXJFNmowU0F1TG80QmtLcWxXclZxb1UyYk5vaUxpNE5HbzdGMU9VUkVSQlpqQ0NRaXEwdE9Ub2FucHljRElGVmJ0V3JWZ3Flbko1S1RrMjFkQ2hFUmtjVVlBb25JNnRMVDArSGo0MlByTW9qS2xZK1BEeDQvZm16ck1vaUlpQ3pHRUVoRVZwZVhsd2MzTnpkYmwwRlVydHpjM0pDYm0ydnJNb2lJaUN6R0VFaEVWcWZWYXJrS0tGVjdZckdZVzU0UUVWR1Z4QkJJUkVSRVJFUmtSeGdDaVlpSWlJaUk3QWhESUJFUkVSRVJrUjFoQ0NRaUlpSWlJcklqRElGRVJFUkVSRVIyaENHUWlJaUlpSWpJampBRUVoRVJFUkVSMlJHR1FDSWlJaUlpSWp2Q0VFaEVSRVJFUkdSSEdBS0ppSWlJaUlqc0NFTWdFUkVSRVJHUkhXRUlKQ0lpSWlJaXNpTU1nVVJFUkVSRVJIYUVJWkNJaUlpSWlNaU9NQVFTRVJFUkVSSFpFWVpBSWlJaUlpSWlPOElRU0VSRVJFUkVaRWNZQW9tSUtoR05Sb09EQncvaTRNR0QwR2cwVm0xMzU4NmR1SFBuVHJIbkNZS0F0V3ZYSWlFaHdlSjdYTDE2RlZsWldjV2VVMUJRZ0ppWUdJdmJMa2x3Y0RBaUl5T2gxV3F0M2pZUkVWRjFJN0YxQVVSRUpaa3dZWUpWMnBGS3BkaXlaWXRWMmlxTGdvSUNTS1ZTazg5OSsrMjNBSUIrL2ZyQnpjM042SG41K2ZtUVNDUndjRER2czd5alI0OWkxNjVkT0hIaUJEWnUzSWhhdFdvWlBlL2d3WU00ZXZRb1FrTkQ4ZE5QUDhIRnhjV3M5dFZxTmViTm13ZXRWb3Q5Ky9ZWnZVNm4wMkh5NU1sSVRVM0YxcTFiMGFCQkE3UGFMa2xPVGc2MmJObUNHalZxWVBmdTNWWnBrNGlJcURwakNDU2lTdS9ldlh0V2FjZFU4TnF3WVFNT0hUcGtsWHNVQ2drSk1YcjgvdjM3bUR0M0xzYVBINCsrZmZ1V3FtMnRWb3ZGaXhkRHE5Vmkzcng1Sm9QaTg0WU9IWXJ6NTgvajBxVkxXTFpzR1ZhdVhBbVJTR1J3enQyN2R4RVVGQVFBbURGamh0a0JFQUFpSXlPaFVxbnc4c3N2bTd6T3djRUJnd1lOd3RhdFcvSGRkOTloNmRLbFpyZGZuSFBuemtHajBXRFFvRUVRaThWV2FaT0lpS2c2WXdna29pckJ5Y2tKaHc4Zkx2WDFBd1lNTVBtY3E2dXJ5WjR4YTd0Mzd4NGVQbnlJbFN0WHd0SFJFYSs4OG9wRjF3dUNnTldyVnlNaUlnSWlrUWhYcmx4Qmp4NDlTcnhPSkJMaHM4OCt3OFNKRTVHV2xvWkhqeDdCMjl2YjRKeWRPM2RDcFZKaDdOaXg2Tm16cDBWMW5UMTdGZ0RRdTNmdllzOGJNV0lFamgwN2h2VDBkR1JuWjZOR2pScG0zNk80djBNQTJMTm5EL2JzMlZOaU82WUNPcFhlMEtGRG9WS3BETDYyczJiTmdvdUxDd0lEQTh2OS9nTUdEQ2p6dnhGRVJQYUVJWkNJN042RUNST3NOdVMwSkYyN2RzWEhIMytNYjc3NUJrdVhMa1ZnWUNBNmQrNXM5dlZidG16QnFWT25JQktKTUhQbXpDSUJzS1RYb2RQcG9ORm9NSGZ1M0NMUEZjNm5PM3YyTEVKRFE0MWVYNzkrZlN4WnNzVGdtRktweFBuejV5R1R5ZkRLSzYrVUdOWUtqUnc1MHVSejN0N2UyTFZyVjVIaklwR28xTU5JVTFKU0lBaENxYTRseXoxNjlBaXVycTYyTHFQYzVPYm1ZdWJNbVJBRUFSczJiSUJNSmpNcmpDcVZTbnowMFVlUXkrVll2WG8xWkRKWkJWWk5SUFFNUXlBUlVRVWJPblFvMHRQVHNYdjNiaXhldkJqcjFxMUQwNlpOaTcxR0VBUnMyclFKd2NIQkFJREpreWRqOE9EQlJjNHpaK2hzYm01dXNjL2Z2My9mNUhQR2hsc2VQMzRjYXJVYUF3Y09oS3VyS3hvMmJGaGlEU1h4OVBRMGVsd21rMkg3OXUybGFuUElrQ0VvS0Nnb1MxbGtnYTFidDVvOVo3VXFXcmR1SGU3ZXZZdE5telpaRk9UYzNOencrZWVmWThhTUdkaTRjU05telpwVmpsVVNFUm5IRUVoRVZZSktwVEs3aDZrcWVPKzk5NUNZbUlqdzhIRE1temNQMzM3N0xUdzhQSXllcTlQcHNIcjFhb1NFaEVBa0VtSHk1TWtZTVdLRTBYTXJlcWlqSUFqNlhvOGhRNFlBUUtsREdsVXZsc3dwcldvaUlpSnc1c3daakJ3NXNzUVBjSXp4OC9QRGdBRURjT3pZTWZUdjN4L3QyclVyaHlxSmlFeGpDQ1NpS3FFc3d3QUI2eTB1WXkwaWtRaWZmLzQ1UHZyb0l6eDkraFQzNzk4M0dRSXZYNzZNMDZkUHc4SEJBWjk4OGdrR0RoeFlvYlgrK2VlZjBPbDA2Tk9uVDVIbi92ampENlNtcHNMZDNSMnRXN2N1OTFxcTI0Y0JWRFg5OE1NUGtFZ2tHRE5tVEtuYkdEZHVIRUpDUXJCOSszYXNXN2ZPaXRVUkVaV01JWkNJcW9TeURBTUVTbDVVeEJiYzNOeXdjT0ZDNkhRNk5HL2UzT1I1blR0M1JtQmdJTlJxdGRrTHlaZzd4OUhOelEzZmZQT04vckZDb1lDRGd3UGMzZDMxeDVZdFcyWTBCT3AwT3Z6NDQ0OEFBSW5FOE5mSm9FR0RvTlBwektyaFJjWDFab3JGWXZUcjE2L1U3WEpPWU5tY09uVUt3Y0hCU0VwS2dxT2pJL3o5L1RGcDBpU2o1eHFiSC9mNzc3L2o0TUdEU0VoSTBIK3dNM0hpUklONXNZWFhIVHAwQ01IQndUaDgrREJTVTFOUnMyWk45T2pSQXhNbVREQnJSVndBdUgzN05nNGRPb1FyVjY3ZzBhTkhrRWdrOFBYMXhadHZ2b211WGJzQ0FPTGo0ekZseWhSNGVucGk5KzdkUmxmTi9mZS8vNDJXTFZ0aXc0WU5pSXVMUTBKQ0FycDE2MmJ5Z3h0eitQajRvSDM3OW9pT2prWmlZbUtwZWhTSmlFcUxJWkNJN05ibzBhUEwvUjRyVjY1RWt5Wk5URDdmckZrenM5cng5L2UzNkw3bTlueks1WEtEeDJQR2pJR3JxNnQrN21GeFFrSkNrSktTWXZTNVJvMGFsY3ZHN1ZLcEZMTm56eTdWdFdmT25DbVhPWUVYTGx5d2VwdmxwV0hEaHFXZXM3bDE2MWJzM2JzWFRrNU9DQWdJZ0xPek15NWR1b1E1YythWUZmajM3Tm1Eb0tBZ3lPVnk5T3JWQ3dBUUd4dUwrUGg0bzRzamJkcTBDU2RQbm9TL3Z6OWF0V3FGUzVjdTRmRGh3NGlOamNXR0RSdmc2T2hZNGozbnpKa0RsVXFGTm0zYW9FT0hEbEFvRkxoNDhTTG16NStQWmN1V3dkL2ZIMy83MjkvZzYrdUxoSVFFWEwxNkZlM2J0emRvNDlTcFV3Q2duNE5iK1BmZHJWdTNFdTlma29DQUFFUkhSK1A4K2ZNTWdVUlVvUmdDaWFoS1VLdlZWbC9CODhtVEoxWnR6NWpuZzFEaG0yQnptWnIzOXlKVFBXY2xoYm15OUk0cWxjcGllMmEzYmR0VzZyYUxVMUJRZ0ZXclZwWHFXbzFHWStWcW5na0xDeXVYZHN0TGFVSmdkSFEwOXU3ZEN5OHZMNnhkdXhaMTY5WUY4T3puY3NHQ0JiaHo1MDZKYmV6YnR3OGlrUWliTjI5RzdkcTE5Y2VOL1J5cTFXcGN1blFKUC96d2c3NjNUYVZTWWM2Y09ZaU5qY1dCQXdmTUdvbzVmUGh3dlA3NjZ3WmJrUnc1Y2dUcjE2L0h2bjM3OUIrdURCa3lCQnMyYk1BZmYveGhFQUlGUWNEdnYvOE9aMmRuZlU5NFhGd2NBS0JseTVZbDNyOGtyVnExQWdCY3YzNjl6RzBSRVZtQ0laQ0lxZ1JCRUt3K3I4L1NSVlFLUTlQMjdkdEw5VVphTHBkYlplVk00Rm00VEUxTnRVcGJwUkVVRkFTRlFvR0FnQUJFUkVSVTJIMjFXaTFPbmp4WllmY3p4eWVmZkdMckVzcGQ0WkRPaVJNbjZnTWc4R3lZOXJScDB6QisvUGdTMjFDcjFRQlFaTGlsc1QwNkJVSEF4eDkvYkREYzBzbkpDZSsvL3o1bXpKaUJQLy84MDZ3UStQYmJieGM1MXFkUEg2eGZ2eDZKaVluNlkzMzc5c1dXTFZ0dzd0dzVUSjA2VmI4SzdyVnIxNUNXbG9iQmd3ZkQyZGtaQVBTOTN6NCtQaVhldnlTRmJaanFVU2NpS2k4TWdVUlVvdno4Zk9UbTVpSW5KOGZnVDQxR28vOVBxOVhxL3pSM3ZvNjV1bmZ2RHBsTWhpKysrRUovN0x2dnZrTmVYbDZSNWRWTkhWKzRjR0dSZVdzVmJjaVFJZm9WTk1zcVBUMGRiNzMxbGxYYXN0UzllL2Z3MjIrL1FTYVRZZXJVcVVaRFlIbk5DU3pMaHVEY0lxTDBZbU5qQVR3YnZ2aWkrdlhydzlIUkVmbjUrY1cyMGJkdlh4dzllaFRUcGszRFcyKzloZjc5KzhQSnljbm91UTRPRGtaWHpHelpzaVZFSXBGRm9Ta2hJUUZ4Y1hGSVNVbkJnd2NQOE9EQkF3RFBlaFlMdWJtNW9XZlBuamg5K2pRdVhicWs3eUY4Y1Nnb0FHUm5aME1pa1ZobGY3L0NIc3JzN093eXQwVkVaQW1HUUNMUzArbDB5TXpNaEVLaFFFWkdCcDQrZllyYzNOd2liNXdsRWdsY1hGd2dsVXIxYjRZa0VnbkVZakVrRWdrZVAzNXN0WnJ1M0xtRDZkT25GMW1BNGRTcFU4akt5aW9TOWt3ZFg3Um9FZTdjdVlPMHREUjRlM3Vidk4vS2xTdFJ0MjVkdlBubW0yYk5PZEpxdGZqNTU1K1JsNWVIRHovODBJSlhWdjV5Y25MS1pVR2NldlhxUVM2WFk5eTRjUWE5UXM4cnJ6bUJaQnRQbno2Rm82T2p5UTk0ek5rUDhPT1BQMGJ0MnJXeGQrOWVyRisvSGtGQlFSZzllalRHakJsVDVIcEhSMGVqYllyRllvakZZclBDL05PblQ3RjQ4V0xFeE1SQUpwT2hVYU5HcUZ1M0xsNSsrV1VrSlNVVldTUm84T0RCT0gzNk5QNzQ0dy80Ky91am9LQUFaOCtlUlpNbVRmVEROb0ZudlpUVzN2K1FDeFlSVVVWakNDU3lZeXFWQ284ZVBZSkNvWUJDb2NDVEowLzB2VGRPVGs1d2QzZEg3ZHExNGVycUNoY1hGN2k2dXNMVjFiWEVjRlQ0NlhsWlJVVkZZZjc4K1dqZnZqMldMVnRXWkJpWkpkUnFOWllzV1lMMDlIUXNYNzRjYmR1MkxYSk9mSHk4dnZZZVBYckExOWUzeEhZdlhicUVuMzc2Q1FEUXBrMGI5T2pSbzlRMVdsdEoyMnFVZG5pdFJDTEJwNTkrYXJSWHFGQjV6UWtzeTl6UThwb1RhQThjSFIyaFVxbFFVRkFBcVZScThKeFdxeTJ4RnhCNDluM3o5dHR2WStUSWtUaDE2aFIrK2VVWGJOKytIUmtaR1pnNmRhckJ1YVo2a1RNek02SFJhQXptRkpxeWZ2MTZ4TVRFNEoxMzNzSFlzV1AxZGV0ME91emJ0Ni9JK2UzYXRZT1Bqdy9PbnorUEdUTm00T0xGaTFBcWxmalh2LzVsY0o2cnF5dXlzcktRbjU5djFnZEZ4Y25KeWRHM1NVUlVrUmdDaWV4TVptWW1VbE5UOGVEQkEyUmtaQUI0OXVsNnJWcTEwTHg1YzNoNGVNRFQwN05TYlBUY3FsVXJlSGg0SURJeUVzSEJ3V1l2bEdMTWpoMDdrSktTVXVSVC9lZHQyN1lOZ2lCZzhPREJaZ1ZBNE5tcW5jT0dEY09oUTRld2V2VnErUHI2bXV3ZHEyZ3VMaTdGTHQ1U2xsN0N3dVgxSzFwNXpBMmxralZzMkJDM2J0M0MxYXRYaTZ6a2VmWHFWWXVHL3JxNHVHRFlzR0VJQ0FqQU8rKzhnNU1uVHhZSmdmbjUrVWhKU1NueUlVYmgwR05UUDhQUCsrdXZ2L1RCOC9tZU8xT0wySWhFSXJ6NjZxdll2bjA3TGw2OGlGT25Ua0VxbGFKLy8vNEc1L240K0NBckt3c1BIejVFbzBhTnpIck5waFFPVGExWHIxNloyaUVpc2hSRElGRTFKd2dDMHRQVGtacWFpdFRVVlAwbnp4NGVIbWpUcGczcTFxMkxtalZyV24xNGt6VzR1TGpnODg4L3h5ZWZmSUtnb0NDOC9QTExwVnBZSlNZbUJ2djM3NGVEZ3dNKy9mUlRvM01EejU4L2o4dVhMOFBGeFFYdnZmZWVSZTFQbWpRSnNiR3hTRWhJd0pJbFM3QisvWHFUOHcrWExsMktQLzc0dytMWFVCV1Z0c2ZPVkhCMWNIQ0FzN096MFJWUEJVSEE4ZVBITVdEQUFKTmYrNkZEaDVyVlkwVkY5ZTdkRzdkdTNjTFdyVnV4WnMwYS9iRFF6TXhNYk55NDBhdzJvcUtpREFKa1lTK2FxZDYwRFJzMllQSGl4ZnE1ZDJscGFmamhoeDhBQUsrOTlscUo5NU5LcFZDcjFVaE1UTlIvcUpPYm0xdHN2WU1HRGNMT25UdngrKysvSXlJaUFxKzg4b3JCeXFMQXMzbUpOMjdjd0kwYk44b2NBbS9ldkFuQXZGQkxSR1JORElGRTFWUnViaTZTa3BLUW1KaUkzTnhjaU1WaWVIdDdvMVdyVnFoWHI1N0pCUmtxbTdadDIyTFVxRkhZdDI4ZlZxOWVqWFhyMWxrMExEUXpNeFBMbGkyRElBZ1lQWG8wV3JSb1VlU2Nnb0lDYk5teUJRQXdidHc0bzZzVkZrY3FsV0xldkhtWVBIa3lidDI2aGFDZ0lKUHpBNzI4dkt5eVFxZzVxNFBtNXVaYWZWc05TMWlyeDA2aFVPRFdyVnM0ZlBpd1BqQ0VoNGRES3BYcVE4WCsvZnV4WmNzV1hMaHd3ZVFpUUljUEg4YVZLMWR3N05neGc0VStxR1REaHcvSG1UTm5FQjhmai9Iang4UGYzeCtDSUNBaUlnSmR1blJCV2xxYXdVSXJ4c3laTXdkTm16WkZpeFl0SUFnQ0lpTWpJUWdDM25qampTTG55bVF5NU9YbFlmejQ4ZWpjdVROVUtoVXVYcnlJdkx3OERCOCtIQjA3ZGl5eDVyNTkrK0xRb1VPWVBuMDZ1blhyQnFsVWlzaklTTHo4OHN1NGR1MmEwV3M4UER6UXBVc1huRHQzRG9JZ0dGM0lxWHYzN2dnT0RrWkVSQVFHRGh4WTVQbjgvSHpNblR2WGFQdkxseTgzZUh6eDRrVjltMFJFRllraGtLZ2EwZWwwZVBEZ0FSSVRFL0h3NFVNQVFOMjZkZEdoUXdmVXJWdFh2K3g1VlROKy9IaUVob1lpTGk0T2h3NGR3dXV2djI3V2RZSWdZUG55NVhqOCtERjhmWDFOTG1PL2E5Y3VQSGp3QUQ0K1BoZzVjbVNwYW16WXNDR21USm1DdFd2WFl2LysvZWphdFd1UlRhY0I0TU1QUDdUS0FqTG1yQTVhR1laT1dyS2E1OUNoUTQwR2lSTW5UbUQ3OXUwWU9YSWtKaytlREFDWVAzOCs1SEk1OXUvZkR3QVlObXdZTGx5NGdQRHdjQVFHQm1MQmdnWDYzdTNDdVZzNU9UbFlzbVFKc3JLeWpBN3pJOU9rVWlsV3JWcUZuVHQzNHV6WnN6aHo1Z3hxMTY2TlVhTkdZZXpZc1JnK2ZIaUpiWXdZTVFMaDRlRUlDUW1CVkNxRnI2OHZQdmpnQS9UdDI3Zkl1U0tSQ011V0xjTzJiZHNRR2hvS2xVcUZSbzBhWWRpd1lXWUgrTW1USjhQVjFSV25UcDFDYUdnb1BEMDlNV3pZTUl3ZE83YllGV2hmZmZWVmhJV0Z3Y2ZIeCtqUGNJY09IVkMvZm4yRWhZVWhNek1UTld2V05IaGVwOU1oTWpLeXhQclMwOU1SR1JrSlgxOWZxK3c1U0VSa0NZWkFvbXBBclZiajl1M2J1SFBuRGxRcUZWeGNYT0RuNTRjbVRacFVpcmw5WlNXVHlUQmp4Z3g4OGNVWEZxMmlsNWVYQnhjWEY4aGtNc3liTjg5bzcxQmlZaUwrKzkvL0FnQm16SmhScG0wa2hnd1pnckN3TUlTSGgyUGx5cFhZdG0yYlRiLys1YmxaZkVVcEhPWUpQQnVxWjRxam95TVdMMTZNYWRPbTRmejU4OWl4WTRlK0YzVExsaTFJU0VqQTFLbFRzWERoUW56MjJXZFl2WG8xNUhJNXVuVHBVaUd2b3pwd2RYWEZsQ2xUTUdYS2xDTFBHUXY2THdZdFU5ZWE0dWJtaHBreloyTG16Smtsbm1zczFFa2tFa3lZTU1Gb2IzaHhJYkJ3ZGVOWFgzM1Y2S2dEa1VpRTk5NTdENEdCZ2RpM2J4LysvZTkvbTlYdWkvYnMyUU9kVG1meDhITWlJbXVvZkpPQWlNaHNLcFVLVjY5ZXhkR2pSM0g5K25WNGVYbWhaOCtlR0RKa0NQejgvS3BGQUN6VXVYTm5iTjI2MWF3ZWgwSXVMaTVZc0dBQmdvS0NqQTdCMUdnMFdMVnFGVFFhRFY1OTlWV3pocGlWNUpOUFBrSE5talh4Nk5FamJOaXdvY3p0VmJRdnZ2Z0NuMzc2cWEzTDBJdU1qRVJxYWlwYXRHaUJaczJhRlh1dW01c2JBZ01ERVJBUVlEREU4TjY5ZTRpTmpVVk9UZzdhdG0yTGFkT21RYXZWWXVuU3BRWWJoaE1Cd0tGRGh5Q1JTSXI5ME9IdmYvODdldlRvZ2YvOTczK2w2bTIvZmZzMmZ2dnROL1R0MjdmWVZYYUppTW9MUXlCUkZaU2JtNHZMbHkvajZOR2ppSStQUjZOR2pUQjQ4R0IwNjlZTmRldldMZE5XQ3BWWjQ4YU5TM1dkcVgwQmQrellnZmo0ZUhoNGVKUTRSRk9wVk9yL3Y3aXZyN3U3TzZaTm13WUF1SExsQ3JLeXNrcFJzZTMwNmRNSHI3enlpdjZ4VnF1MTZSNW1oYjIwdzRZTk16Z3VFb21NYnZuZzQrT0R3TUJBeU9WeUFNL3FqNCtQaDBna1F2UG16UUU4Mnc5dThPREJ5TTNOTGJhbmxPelB5Wk1ua1p5Y2pINzkraFhabS9SRnMyZlBobytQRDVZdFcyYlJna041ZVhsWXZudzVmSDE5emVybEpDSXFEeHdPU2xTRnFGUXF4TWJHSWlrcENRRFF0R2xUdEd6WnNscjErQlVxYVVHVHdsRDI0bm1tanIrb2NFKy9FeWRPWU9yVXFRYWJZS2VscFNFeE1SSHU3dTV3ZEhTRVRxZlRod1dSU0ZUaUhtVzlldlhDMUtsVDBhOWZQMzI3ZCs3Y1FXQmdZTEhYV2FLc0c3RXJGQW9BS0RMOE5UYzNGenFkVGwvMzc3Ly9Ea0VRaXN4N01wY2wrL3FwMVdxRHh6RXhNWWlPam9hSGgwZVJlV05lWGw1SVQwL0htVE5uMEt0WEw2UHpYVE16TTdGNzkyNG9sVXEwYk5uU1lDKzJqei8rR0sxYXRjS3JyNzVhaWxkRjFjMzgrZk1oRW9rUUVSRUJMeTh2VEp3NHNjUnJYRjFkUzdVZnByT3pNNEtDZ2twVEpoR1IxVEFFRWxVQk9wME84Zkh4aUl1TGd5QUk4UFgxUllzV0xlRHM3R3pyMHNxTnVVT3NUSjFYMHZYZTN0NElDQWpBRHovOFlCQUFnV2NoY1A3OCtVYXY2OVNwazM3Sit1Szh1SGlOV3EyMitTSXR5NWN2UjJ4c0xNUmlNWjQrZlFvQVJZYkpYcjU4R1Y5KytTVkVJaEhFWXJHK3Q2MURodzZsdW1kWkZxZHAwNllObGkxYmhyeTh2Q0podFhmdjN0aTdkeStXTFZ1R1pjdVdGZHVPU0NUQ21ERmpESTVKcFZLdUVFcDYxNjVkZzFxdHhzc3Z2NHlwVTZmQzNkM2QxaVVSRVpVcmhrQ2lTdTdCZ3dlSWpvNkdVcWxFbzBhTjBLNWR1Mm9kL2dwWnNzQkNXYndZQUlGbndhaHd5R2ZoVUVoM2QzZDA3TmdSa3laTkt0VjlXclZxWmRYWFpNN3FvQy95OGZGQmFHZ29DZ29LSUJhTDRldnJXK1QxTkduU0JDS1JDSUlnUUtQUndNWEZCZTNidDdkb1FZL25sV1YxVUpGSUJIOS9mNlBuVHBnd0FUVnExTUJmZi8ybEQ3UXZjblIwUkwxNjlmRGFhNjhWMmVDY0txK0srdGwvM29FREJ5cjhua1JFdHNRUVNGUkpaV2RuNDhxVkszanc0QUhjM2QzUnAwOGZlSGw1MmJvc3UxQ3JWaTJjUEhuUzFtVVV5OVhWdGRnUXVIbnpadjBXQ1lYZWZmZGR2UHZ1dThXMlc3OStmWnc4ZVZJZmZzMlpYenBpeEFpallYckVpQkVtTndJMzV2WFhYemQ3YnBWRUlzSFlzV014ZHV4WXM5c25JaUtpWjBTQ0xXZjhFMUVST3AwT04yN2N3UFhyMXlHUlNOQ21UUnMwYTlhc1NpMzJjdXJVS2U3QlJuYUIzK3RFUkZUWmlZeThpV1JQSUZFbGtwV1ZoWXNYTCtMSmt5Znc5ZlZGbXpadExPcEpJU0lpSWlJcUNVTWdVU1VnQ0FKdTNicUZhOWV1UVNhVDRlOS8venZxMUtsajY3S0lpSWlJcUJwaUNDU3lNYVZTaWIvKytndVBIejlHNDhhTjBiRmpSMGlsVWx1WFJVUkVSRVRWRkVNZ2tRMGxKeWNqS2lvS0Vva0UzYnQzUi8zNjlXMWRFaEVSRVJGVmN3eUJSRGFnMCtrUUhSMk5oSVFFMUt0WER5Ky8vREtjbkp4c1hSWVJFUkVSMlFHR1FLSUtscGVYaDdDd01DZ1VDclJ0MnhZdFc3YTBkVWxFUkVSRVpFY1lBb2txVUhwNk9zTEN3aUFJQW5yMjdBbHZiMjlibDBSRVJFUkVkb1loa0tpQzNMcDFDMWV2WG9XN3V6dTZkKzhPRnhjWFc1ZEVSRVJFUkhhSUlaQ29uQW1DZ0tpb0tDUW1KcUpwMDZibzJMRWp4R0t4cmNzaUlpSWlJanZGRUVoVWpqUWFEY0xEdy9IdzRVTjA2dFFKdnI2K3RpNkppSWlJaU93Y1F5QlJPVkdyMVFnTkRVVm1aaWE2ZGV2RzdSK0lpSWlJcUZKZ0NDUXFCMHFsRXVmT25VTitmajU2OWVvRkx5OHZXNWRFUkVSRVJBU0FJWkRJNnA0OGVZSno1ODVCTEJhalQ1OCtrTXZsdGk2SmlJaUlpRWlQSVpESWloNC9mb3h6NTg3QjFkVVZQWHYyaExPenM2MUxJaUlpSWlJeXdCQklaQ1dGQWJCbXpacm8yYk1ucEZLcHJVdXlHYkZZREsxV3kxVlFxVnJqOXpnUkVWVlZEcll1Z0tnNllBQTA1T3pzREtWU2Flc3lpTXFWVXFua2ZwOUVSRlFsTVFRU2xSRURZRkcxYTlkR2FtcXFyY3NnS2xlcHFhbGM5SW1JaUtva2hrQ2lNaWdNZ0hLNW5BSHdPWTBiTjBaR1JnYWVQSGxpNjFLSXlzV1RKMCtRa1pHQkprMmEyTG9VSWlJaWl6RUVFcFZTUmthR1BnRDI2dFdMQWZBNUVva0VmbjUrdUhidEdvTWdWVHRQbmp6QnRXdlg0T2ZueHptQlJFUlVKWWtFUVJCc1hRUlJWWk9WbFlVelo4N0F6YzJOQWJBWUNvVUNjWEZ4OFBUMGhJK1BEOXpjM1BpbW1hb2tyVllMcFZLSjFOUlVaR1Jrd00vUER4NGVIcll1aTRpSXFFUWlrVWhVNUJoRElKRmw4dkx5Y1ByMGFVaWxVdlRwMHdlT2pvNjJMcWxTMDJnMFNFNU94dVBIajVHYm13dXRWbXZya29nc0poYUw0ZUxpQWk4dkx6UnUzQmdTQ1JmWEppS2lxb0Voa0tpTTh2UHpjZWJNR1JRVUZLQnYzNzVjR1pDSWlJaUlLalZqSVpCekFvbk1wTlZxY2Y3OGVlVGw1YUZuejU0TWdFUkVSRVJVSlRFRUVwbEJFQVNFaDRkRG9WQ2dSNDhlcUZtenBxMUxJaUlpSWlJcUZZWkFJak5jdm53WnFhbXA2TnExSzJyWHJtM3Jjb2lJaUlpSVNvMGhrS2dFQ1FrSlNFaElRS2RPblZDL2ZuMWJsME5FUkVSRVZDWU1nVVRGU0U5UHgrWExsOUc4ZVhQNCt2cmF1aHdpSWlJaW9qSmpDQ1F5SVNjbkIyRmhZZkR5OGtMNzl1MXRYUTRSRVJFUmtWVXdCQklab2RGb2NQNzhlWWpGWW5UcjFnME9EdnhSSVNJaUlxTHFnZTlzaVl6NDY2Ky9vRlFxMGFOSEQ4aGtNbHVYUTBSRVJFUmtOUXlCUkMrNGZ2MDZVbEpTMEtWTEY3aTd1OXU2SENJaUlpSWlxMklJSkhyT28wZVBjTzNhTmJScTFRb05HalN3ZFRsRVJFUkVSRmJIRUVqMC82bFVLa1JFUk1EYjJ4dXRXN2UyZFRsRVJFUkVST1dDSVpBSWdDQUl1SGp4SWdDZ1M1Y3VFSWxFTnE2SWlJaUlpS2g4TUFRU0FiaHg0d2JTMHRJUUVCQUFKeWNuVzVkRFJFUkVSRlJ1R0FMSjdqMSsvQml4c2JGbzFhb1Y2dFNwWSt0eWlJaUlpSWpLRlVNZzJUVzFXbzN3OEhCNGVucHlIaUFSRVJFUjJRV0dRTEpya1pHUjBHcTE2TnExSytjQkVoRVJFWkZkWUFna3U1V1ltSWpVMUZUNCsvdkQyZG5aMXVVUUVSRVJFVlVJaGtDeVN6azVPWWlPamthelpzM2c0K05qNjNLSWlJaUlpQ29NUXlEWkhVRVE4TmRmZjhIUjBSSHQyN2UzZFRsRVJFUkVSQldLSVpEc1RueDhQTkxUMCtIdjd3K0pSR0xyY29pSWlJaUlLaFJESU5tVnJLd3N4TVRFNEc5Lyt4dTNneUFpSWlJaXU4UVFTSFpEcDg4dGJFVUFBQ0FBU1VSQlZOUGg0c1dMY0hGeFFkdTJiVzFkRGhFUkVSR1JUVEFFa3QyNGVmTW1uajU5aWk1ZHVrQXNGdHU2SENJaUlpSWltMkFJSkx1UW5aMk51TGc0dlBUU1MvRDA5TFIxT1VSRVJFUkVOc01RU0hiaDBxVkxjSFoyUnV2V3JXMWRDaEVSRVJHUlRURUVVcldYbkp5TVI0OGVvWFBuemh3R1NrUkVSRVIyanlHUXFqVzFXbzNvNkdnMGF0UUkzdDdldGk2SGlJaUlpTWptR0FLcFdydDY5U29FUWVDbThFUkVSRVJFL3g5RElGVmJqeDQ5UWxKU0V0cTFhd2NuSnlkYmwwTkVSRVJFVkNrd0JGSzFwTlBwRUJVVkJTOHZMelJ0MnRUVzVSQVJFUkVSVlJvTWdWUXQzYnAxQ3prNU9lamN1VE5FSXBHdHl5RWlJaUlpcWpRWUFxbmF5Y3ZMdy9YcjEvSFNTeTlCTHBmYnVod2lJaUlpb2txRklaQ3FuWmlZR0lqRllyUnExY3JXcFJBUkVSRVJWVG9NZ1ZTdFpHUmtJRGs1R1czYnRvVlVLclYxT1VSRVJFUkVsUTVESUZVYmdpQWdPam9hdFdyVlFwTW1UV3hkRGhFUkVSRlJwY1FRU05WR2NuSXlGQW9GT25ic3lNVmdpSWlJaUloTVlBaWthcUdnb0FBeE1URm8xS2dSUEQwOWJWME9FUkVSRVZHbHhSQkkxY0tOR3pkUVVGQ0FkdTNhMmJvVUlpSWlJcUpLalNHUXFyemMzRnpFeDhlalpjdVdjSFoydG5VNVJFUkVSRVNWR2tNZ1ZYbHhjWEdRU3FWNDZhV1hiRjBLRVJFUkVWR2x4eEJJVlZwV1ZoYVNrcExnNStjSGlVUmk2M0tJaUlpSWlDbzloa0NxMG1KaVl1RHE2b3FtVFp2YXVoUWlJaUlpb2lxQklaQ3FyTWVQSHlNMU5SVnQyN2FGZ3dPL2xZbUlpSWlJek1GM3psUmxYYjE2RmJWcTFVS0RCZzFzWFFvUkVSRVJVWlhCRUVoVjB2Mzc5NUdSa2NFdElZaUlpSWlJTE1RUVNGV09JQWk0ZHUwYXZMMjlVYWRPSFZ1WFEwUkVSRVJVcFRBRVVwVno3OTQ5WkdWbG9XM2J0cll1aFlpSWlJaW95bUVJcENwRkVBVEV4Y1hCeDhjSHRXclZzblU1UkVSRVJFUlZEa01nVlNuMzd0MURkblkyV3JkdWJldFNpSWlJaUlpcUpPNnVUVlhHODcyQTd1N3V0aTZIektUUmFKQ2NuSXowOUhUazVlVkJxOVhhdWlRaWk0bkZZamc3TzZOMjdkcG8zTGd4SkJMKytpU3FLR2xwYWJoLy96NDZkZXBrOHB4YnQyNUJJcEdnV2JObUZyZC8vdng1T0RnNElDQWd3S3BiVHQyOWV4ZHF0UnAvKzl2Znl0eFdRa0lDSmsyYWhJMGJOK0tsbDE0eTZ4cWRUb2VjbkJ6VXFGR2p5SE5xdFJxYk4yL0dpQkVqMEtoUm96TFhSMVVQZjR0UmxWSFlDOWkxYTFkYmwwSm1VaWdVaUl1TGc2ZW5KMXExYWdVM056ZUl4V0pibDBWa01hMVdDNlZTaWRUVVZJU0hoOFBQenc4ZUhoNjJMb3ZJTHB3NmRRbzdkdXhBU0VpSTBlZXpzN014YTlZc05HblNCQnMyYklCSUpESzc3ZXZYcjJQcDBxVm8wS0FCT25YcUJKbE1acFdhVlNvVlpzK2VEVUVRc0dIREJuaDdlMXVsWFVzc1hib1VkKy9leGVyVnExR3paazJENTQ0Y09ZSWpSNDVnMEtCQkZWNFhWUTRNZ1ZRbHNCZXc2bEVvRklpTmpVV2JObTA0ZjVPcVBMRllqSm8xYTZKbXpacDQ4dVFKcmwyN2h0YXRXek1JRWxVQ05XclV3UERody9IcnI3L2lqei8rUUo4K2ZjeTZMaTB0RFY5KytTVUtDZ3JRcTFjdmhJYUdsbmhOdjM3OXpHcmJ5Y2tKbjMzMkdlYk9uWXZBd0VDc1c3ZXUyQTlCQ3dvSzhQRGhRNVBQRno2WGxwWUdaMmZuWXUvZHNHRkRBRURmdm4yeGFORWl6Smt6QjZ0WHI0YXJxeXNBUUtsVVl2ZnUzV2pXckJta1Vpa1NFaEpNdGlXVHliZ2ZjelVsRWdSQnNIVVJSQ1ZKVGs3R3hZc1hNV0RBQUliQUtrQ2owU0E4UEJ5dFc3ZG1BS1JxNmNtVEo0aU5qVVhYcmwwNU5KU29uUDM4ODg4R1BZR3hzYkZJVEV3ME9DY3pNeE1IRHg3RTY2Ky9YcVRYcTJuVHBrWFdFbmo4K0RGbXpacUZCdzhlV0ZUTDg3MlIxNjVkS3paQUFjQ0pFeWNBb05nZXR5Wk5tc0ROelEyVEprMnlxQlp6YWp4dzRBQTJiZHFFMXExYjQ2dXZ2b0pNSnNQR2pSc1JIQnhzVmxzdFdyVEF0OTkrYTVXNnlIWkVScnJIK1p1TEtqMUJFSEQ5K25YMkFsWWh5Y25KOFBUMFpBQ2thcXRXclZydzlQUkVjbkl5ZkgxOWJWME9VYldqMVdyeDZxdXZHaHdiTUdBQUFHREVpQkU0Y09DQTBldDI3TmhSNU5pSUVTTU1RdUNEQnc4d2QrNWNQSDc4R0N0V3JFRG56cDFOMXFIUmFMQnk1VXFjT1hNR28wYU5Nbmp1N05tekp1dDRVWHg4dk1ublhudnROVXlmUHQzb2NOZno1OC9qbTIrK2daK2ZIMEpEUTlHdFd6ZmN2SGtUNDhlUHg2QkJnMHFjd3poaXhBakV4OGREbzlGQUxCWWpKaVlHQnc4ZVJOKytmVEY4K1BCaXIvMzY2NjhobFVyTmVuMVU5VEFFVXFWMy8vNTlaR2RuSXlBZ3dOYWxrSm5TMDlQUnFsVXJXNWRCVks1OGZIeHc0OFlOaGtDaWN1RGc0SURwMDZjREFDNWV2SWl3c0REOTQ3dDM3d0w0dng2dk0yZk9vRTZkT2taWERpOE1qb1d1WDcrT0JRc1dRS1ZTWWNtU0phaGZ2ejRLQ2dxTWhoMkZRb0hBd0VERXhNVGdqVGZld0ljZmZtaTBWbE56RmMzeFluMkZybDY5aXA5Kytna0pDUW1ZTVdNRzZ0ZXZqOURRVUx6OTl0dDQvUGd4MXExYmgxOSsrUVd2di80NkJnd1lVS1QzODNrelo4NkVSQ0pCVmxZV3Z2cnFLOVN0V3hmVHAwK0hpNHRMc2JVNU9qb3lCRlpqRElGVTZkMjRjUU4xNjlabHIxSVZrcGVYQnpjM04xdVhRVlN1M056Y2tKdWJhK3N5aUtvbGtVaUUxMTU3RGNDem9aNWhZV0g2eHovODhBUGtjam1BWnl0Z2J0NjhHZm41K2RpOWV6ZWNuSndNMnBITDVYQjJkb1lnQ1BqdmYvK0xIVHQyUUM2WFkvWHExZkQwOU1UNzc3K1BaczJhWWRHaVJRYS90eUlpSXJCbXpScGtabVppOHVUSkdEbHlaTEgxcHFhbUlqOC8zK3pYMTZSSmt5TEhGQW9GenA0OWkyUEhqaUV4TVJIOSt2WEQzTGx6NGVIaFlURHN0SHYzN21qWHJoMSsvUEZIQkFVRllkdTJiV2pmdmoyNmRPbUM5dTNibzNuejVnYUw0MGlsVWdpQ2dNV0xGK1BwMDZjSURBeEVSa1lHTWpJeWl0UlFxMVl0L2RmQlZEaW02b0Voa0NxMXRMUTBQSG55QkwxNzk3WjFLV1FCclZiTFZVQ3AyaE9MeGR6eWhPeFNmSHc4cmx5NWd0VFVWQlFVRkpSNGZyZHUzZEM5ZTNlcjNmKzk5OTdEZSsrOUIrQlpMNkZDb2NEWXNXT0xCRUFBMkw5L1A0Qm5jd0QzN3QyTEZpMWE0RC8vK1ErOHZMd0FBT1BIajhmR2pSc3hjK1pNTEYrK0hBNE9EdGkyYlJ0T25Ub0ZMeTh2ckZxMUN1M2F0VE5hUjhlT0hmVy82eFl1WElpa3BDU3pYME5oNytFYmI3eUJGaTFhWU83Y3VZaUtpb0lnQ0dqZHVqVUNBd1BSdkhsekFNL0NZYzJhTmJGdDJ6YTR1cnBDb1ZBQUFONTg4MDMwN2RzWC8vdmYveEFhR29yTGx5OURJcEZnNzk2OStPeXp6d3lHb0lhRWhPQ3R0OTVDZm40K1VsSlNNSHYyYktOMVRaOCtYUisyTlJvTlEyQTF4aEJJbGRxTkd6Zmc0ZUdCMnJWcjI3b1VJaUlpdTVhWGw0ZlRwMC9qNXMyYjhQVDBSUFBtelZHelpzMFN0MlFvWEszU1dqWGs1ZVZCcFZJQkFJS0RneUVXaTlHMWExZWtwcWFhdk03SHh3ZHIxNjZGajQrUHdZZVVyNy8rT3B5Y25MQm16UnA4OU5GSFVLbFV5TXZMdytEQmcvSEJCeDhVTzZxbFc3ZHU2TmF0R3dCZzFxeFp5TXZMSzdidUhUdDJJQ2tweVNCVUZnNHhkWEp5Z2x3dWg3Ky9QNzc2Nml2TW16ZlB2Qy9JL3pkLy9ud0F3S05IaitEbTVvYTMzbm9MVDU4K1JWaFlHQzVldkFnQStybVBSNDRjQVZCMEdPdUxRMU1MQ2dyZzZPaG9VUjFVZFRBRVVxV2xVQ2p3Nk5FanEzNTZTRVJFUkpiVDZYVFl2Mzgvc3JLeU1IVG9VTE0zTExlbU9YUG1JQ2NuQjI1dWJvaU1qRFI0cm5DK29Da2hJU0ZHdzJobVppYlMwdExnNU9RRWhVS0J0bTNiNG9NUFBrRExsaTB0cXEyNGVmQVhMMTdFcGsyYmtKbVppU2xUcGhoZGtLVnIxNjdvMnJVcmJ0MjZCUUNZT0hHaVdUV2twcWJpNjYrL2hxT2pvOEUreXErODhncUFaM1AwQzBPZ3BUZ2N0SHBqQ0tSSzYrYk5tNmhSb3daOGZIeHNYUW9SRVpGZEN3OFBSM3A2T3NhTkc0YzZkZXFVKy8xeWMzTng3dHc1WExod0FWRlJVUUNBbEpRVWpCZ3hBaDA2ZE1BLy8vbFAvUHp6ei9xRlhwN3ZzYnArL1RwMjdOaUJ0OTkrRzIzYnRpM1N0aUFJaUk2T3h2SGp4M0h1M0RrVUZCVEEwOU1ULy9yWHY5Q3hZMGNBTUxyMWc0T0RBNW8yYldyUjYxaXhZZ1ZPbno2TjFxMWJZOVdxVldhL3AybldyQm5hdDI5ZjRubGxtWDl2YWxHYVFocU5oajJCMVJoRElGVksyZG5aU0VsSndjc3Z2MXppTUJNaUlpSXFQM2w1ZVlpSWlJQy92MytGQkVEZzJRcWdxMWV2aGt3bWc0ZUhCeDQ4ZUlDZmZ2cEovNTRnSXlNRDE2OWZ4NkJCZ3d4NndBRGczTGx6Y0hCd3dQRGh3L1dyWmhZVUZPREtsU3NJQ3d0RGFHaW9mbDVkb1l5TURHelpzcVhZbXB5Y25IRDQ4R0Y5ZTluWjJTVytqdE9uVDZORGh3NllNMmNPUkNKUmtmc1c4dkR3TUhqOHhSZGZsTmgyV1czZnZ0M2c4WVFKRXd3ZTUrZm5zeWV3R21NSXBFcnA1czJiY0haMlJ1UEdqVzFkQ2hFUmtWMUxURXlFVHFlenVCZXNMSHg4ZkRCanhnejA2ZE1IQnc0Y3dJNGRPd3crRk42MWF4YzBHZzFHang1dGNKMUNvVUJJU0FpNmR1MXFzRzFDZUhnNEZpOWVETEZZak02ZE95TXZMdzh4TVRINDVwdHZ6S3BuOSs3ZHVIejVzdjV4VkZTVWZoNWVTYUtqby9IbW0yOFdlODZMOC9ObXpacUZObTNhbE5qMjNidDM4ZVdYWDVwVng0dEttcXVwVnF2WkUxaU5NUVJTcGFOV3E1R2NuSXcyYmRxVXVBa3FFUkVSbGEvTXpFd0FxTkJGMnVSeU9mN3hqMzhZZlU2bjArSHUzYnNRQkFFTEZ5N0V1SEhqMEt0WEw0aEVJbXpjdUJINStma1lPM2Fzd1RVOWUvYkV3b1VMMGE1ZE84amxjbXphdEFreE1URm03Mm5yN3U1dThMaDU4K2FZTTJkT2lkZXRXTEVDN2R1M3grREJnODI2VHlFdkx5K3pGdFN4WkZzS1MyZzBHdWgwT3Noa3NuSnBuMnlQSVpBcW5UdDM3c0RCd1FITm1qV3pkU2xFUkVSMlR4QUVBS2cwdlVJT0RnNVlzMllOb3FLaThPT1BQeUl3TUJDTkd6ZUduNThmenA0OWkySERoaGxkVktWd3NSUnI4UEx5UXI5Ky9VbzhiOFdLRmZEeDhUSHIzT2VWMTNEUTUwTmpjWE1DMVdvMWdNcnpkMDdXeHhCSWxZb2dDRWhJU0VEanhvMDVEcDJJaUloTTZ0eTVNenAzN293TEZ5NWcrZkxsU0U1T2hrZ2swbStGVUpXOStlYWJabjBZL3VqUkkzei8vZmNsbnFmVDZiQmh3d2I5bGhaQTBUbUJ3TFBONGdIb3Q3dGdUMkQxeFJCSWxjcjkrL2VSbDVlbjN5Q1ZpSWlJeUpScjE2N2gxMTkvaFVxbFFxZE9uWER2M2owc1hMZ1FIVHQyeEFjZmZHRFQ5eE02bmM3aWE3eTl2VEY5K25RRUJBU1lOZncyT3pzYmNya2N2cjYrUnA4dktDZ0FBTXliTnc4eE1USG8zNzgvdkx5ODBMRmp4MktIbTk2OGVSTkEwUVZycVBwZ0NLUks1ZmJ0MjZoVHB3N2tjcm10U3lFaUlpSWIwV3ExVUtsVWNISnlRbXBxcXNFYUFSa1pHVGgvL2p4T25EaUJXN2R1d2QzZEhiTm16Y0xnd1lPaFZxdXhaODhlL1BycnI1Z3laUXIrOFk5LzRMMzMzalA1dnFLa2JSS2U1K1RrVk96emFyVWFHUmtacUZXckZod2RIUkVhR21yV2RjRC9iZUJlS0NJaXd1eTZYangveUpBaGNIQndnRWFqd1Y5Ly9RVUFlUExrQ2I3NzdqdDk4SHQrUlZWQkVQRGYvLzRYSGg0ZWNIRnhRVTVPRG5idTNBbUpSR0t3c1QxVkx3eUJWR2xrWm1ZaVBUMmRtOE1URVJIWnVmejhmSU5OMVF2MysxdTdkaTJPSFRzR1FSQlF2MzU5VEo0OEdVT0dETkVITFpsTWhuZmZmUmNEQmd6QTJyVnJjZVRJRVR4Ky9CaExsaXd4ZXAvWnMyZWJWYy94NDhjUkh4OWY3RGxxdFJydnZ2dXV3VEdSU0dUVys1cjE2OWViVlljNUJnNGNDRWRIUnpnNE9NRFYxUlZEaGd6QjFLbFRUVTZ6RVlsRU9ISGlCTzdkdTZjL0pwRkk4TkZISHhWWkVJZXFENFpBcWpSdTM3NE5GeGNYYmc1UFJFUms1NXlkbmZIdXUrOUNwVktoWnMyYUdEaHdJQUNnWDc5K2NISnlRcTlldmRDNmRXdVQxL3Y0K0dEVnFsVTRmUGl3MFEzam16UnBnb0NBQUgyN0pjbk56ZFhQbHpORkxwZmo3YmZmaGtxbDBxK3NHUkFRVUd5ZGhWN2NJc0lhSEJ3Y3NHelpNcmk0dUpSNDdvb1ZLNUNabVltQ2dnS0lSQ0kwYU5BQU5XclVzSHBOVkhtSWhNSWxuNGhzS0Q4L0gwZU9ISUdmbjUvUkZiMm9hamwxNmhUNjkrOXY2ektJeWgyLzE4a2VYTGh3QVdGaFlmamtrMDlzWFFvUmxZTG8rVTAyL3o5dXdrYVZRbEpTRWdSQnFOQ05hSW1JaUlpSTdCRkRJTmxjNGJZUURSczI1RkxFUkVSRVJFVGxqQ0dRYk83aHc0ZFFLcFhjRm9LSWlJaUlxQUl3QkpMTjNiNTlHeDRlSHR5TGhpcTEzTnhjVzVkQVJFUkVaQlVNZ1dSVFNxVVNEeDgrWkM4Z2xjbUVDUk1zMnV2cFJXRmhZU2h1amF6TXpFeU1HVE1HczJmUFJucDZlcW52OHp4VDkwdEtTc0wrL2Z0THZGNnBWSmE1Qm9WQ2dSVXJWbURGaWhWbGJnc0FybDY5aXF5c3JHTFBLU2dvUUV4TWpGWHU5N3pnNEdCRVJrWkNxOVZhdlcwaUlxTHFoaUdRYk9yMjdkdVF5V1JvMEtDQnJVc2hPL1g5OTk5andZSUYrUHJycjAwR3M4T0hEME9sVWtHcFZNTEx5NnZNOS96enp6L3g3My8vR3c4ZlBqUTRucCtmajg4Ly94eWJOMi9HdVhQblRGNGZGaGFHZDk1NVI3OEpjRWtlUEhoZ3RDY3pKeWNIcDArZnh1blRweTE3QVVhbzFXck1temNQYjc3NXBzbGVVNTFPaDhtVEorUHp6ejlIU2twS21lOVpLQ2NuQjF1MmJNSEtsU3V0MWlZUkVWRjF4aEJJTnFQUmFKQ1VsSVJtelpwQkxCYmJ1aHl5VTkyN2Q0ZE1Kc1B4NDhmeDdiZmZGbmsrTHk4UHdjSEJBSUJKa3liQnlDckxGb3VLaXNLOWUvY3diOTQ4NU9UazZJODdPanBpMHFSSkFJQ3Z2LzRhang4L0xuTHRnd2NQc0hMbFNpaVZTbHk0Y01HcyszMzU1WmNZTldvVWpoMDdWdWJhVFltTWpJUktwVUw3OXUxTjdrbmw0T0NBUVlNR29hQ2dBTjk5OTUzVjduM3UzRGxvTkJvTUdqU0kvNVlRRVJHWmdadkZrODBrSnlkRG85R2dXYk5tdGk2RktxRVZLMVpZM0VObHlaRFF3bzE1L2Z6ODhKLy8vQWNMRnk3RW9VT0g0T3pzaklrVEorclAyN2R2SHpJek0rSGc0SUQxNjlkYlZNK0hIMzZJZ0lDQUlzZW5UWnVHcEtRa1hMOStIVjk5OVJVV0xWcWtENWQ5K3ZUQjc3Ly9qdkR3Y0t4ZnZ4NUxsaXpSWDZkVUtqRnYzandvbFVwMDdOZ1JVNmRPTGJHR3ExZXY0czZkT3dDQU5tM2FXRlMvSmM2ZVBRc0E2TjI3ZDdIbmpSZ3hBc2VPSFVONmVqcXlzN010Mm95NHBML2ZQWHYyWU0rZVBTVzJVeDZiTXRzTFFSQ3dhOWN1L1BiYmI4ak16TVQ3NzcrUDBOQlF1TGk0SURBd3NGenVPWFRvVUtoVUt2NjlFUkZaRVVNZzJjenQyN2ZoNCtOanN0ZUE3SnVucHljYU5teFk3RGxaV1ZuSXpNdzBPQ2FUeVZDblRoMkw3dFcxYTFkOCtPR0grTzY3Ny9EcnI3K2lXYk5tNk51M0x4UUtCZmJ0MndmZzJWREdlL2Z1V2RSdVFVR0IwZU1TaVFUejVzM0RoeDkraUxDd01JU0ZoYUY3OSs3NjU2ZE1tWUtvcUNqY3ZYc1hDb1ZDdjJqUzZ0V3JjZS9lUFRScTFBZ0xGaXd3cTlkcjc5NjlBSjRGd0pLK25xV2xWQ3B4L3Z4NXlHUXl2UExLSzJhSDhaRWpSNXA4enR2Ykc3dDI3U3B5WENRU2xYcjRlRXBLU3JGelA2bGtQLy84TTM3ODhVZlVybDBiL2ZyMWcxd3V4Nk5IaitEcTZtcnIwb3FWbTV0cnRkODF1Ym01bURsekpnUkJ3SVlOR3lDVHlUQmd3QUE0T1RuaDhPSERKcTlUS3BYNDZLT1BJSmZMc1hyMWFtNkpSRVEyeFJCSU5wR2VubzZzckN4MDdOalIxcVZRSmZYKysrL2ovZmZmTi9uOG4zLytpWFhyMXFGRml4WlFLQlJJVDA5SHIxNjljTzdjT2ZqNStXSGl4SWx3ZDNjMyszNGpSNDVFZkh3OHRGb3RldlhxQlFEWXVIRWpjbk56TVdIQ0JJd2RPOWJzdHViUG40L3c4SEJJSktiL2lmWDI5c2FzV2JOUVVGQmdFQUFCb0Y2OWVsaTFhaFZhdEdoaDBNWUhIM3lBcDArZll1N2N1WEJ6Y3l1eGp0allXSVNIaHdNQWhnOGZibmI5bGpwKy9EalVhalVHRGh3SVYxZFhxNFJOVDA5UG84ZGxNaG0yYjk5ZXFqYUhEQmxpTXBpVGVZNGVQUW9BK09xcnIvUi96OTI3ZDRlRFErV2RYVEo3OW16Y3ZuMGJCdzRjc0VwNzY5YXR3OTI3ZDdGcDB5YUxncHlibXhzKy8veHp6Smd4QXhzM2JzU3NXYk9zVWc4UlVXa3dCSkpOSkNZbVFpNlhXOXhqUTNULy9uMTgvLzMzQ0EwTlJZY09IYkJvMFNMOXNNai8vT2MvK09XWFgvRGpqejhpTkRRVXc0WU53NGdSSTFDclZpMnoydjdrazA4Z0Zvc2hFb2tRRmhhR3MyZlB3dHZiRzZOR2piS294c0tnSVpWS0RZNVBtRERCNlBrLy8veXpSZTNQblR1M3lMSHZ2LysreUJ2eGJkdTI2ZjgvTURDdzJPRjY1dlRlZGUvZUhZc1dMVEk0SmdpQ3Z2ZGp5SkFoQUZEcWtFYVYzK1BIanlHVlNnMkNmbVVmelJFZEhRMG5KeWVydEJVUkVZRXpaODVnNU1pUmFOcTBxY1hYKy9uNVljQ0FBVGgyN0JqNjkrK1BkdTNhV2FVdUlpSkxNUVJTaFNzb0tFQktTZ3BhdDI1dDYxS29DcmwzN3g3Mjc5K1A0OGVQUTZmVDRaLy8vQ2NtVHB4b0VIeEVJaEhHalJ1SHpwMDdZOVdxVmRpOWV6ZjI3ZHVIM3IxN28xKy9mdWpZc1dPeFBSYUZ2VzdwNmVsWXZYbzFnR2VMd1RnNk9scFVxMGFqQVlBaTExazZuTlFTTHc1elBIcjBLR0pqWXdFODZ6MHp0cUNOSUFoUXE5VUFZTmFiWkdPOUhuLzg4UWRTVTFQaDd1NWVJVC9US3BXcVROdUJVTmtJZ21EWGkrLzg4TU1Qa0Vna0dETm1US25iR0RkdUhFSkNRckI5KzNhc1c3Zk9pdFVSRVptUElaQXFYRXBLQ25RNkhSbzNibXpyVXFpU1U2dlZpSWlJd05HalJ4RVZGUVhnMlZESldiTm1vVU9IRGlhdmE5bXlKYlpzMllLREJ3OWkxNjVkQ0FrSlFVaElDRHc4UEJBUUVJQ09IVHVpVTZkT3FGbXpwdEhyOSs3ZGk2eXNMUFRxMVF2SGpoMHJzV2VyWHIxNldMcDBxZjV4WVFoOHNTZXdrRFVYdURBV2lOTFMwckJseXhZQWdMKy9QNVl1WFdvMEJONjdkMC9mTzFuY1hDWlRkRG9kZnZ6eFJ3QW9NdlIxMEtCQjBPbDBGcmNKRlAvMUVZdkY2TmV2WDZuYjVaekEwbm4rKyt6NUlCNFNFbUowUGx6aHNlRGdZT3pldlJ2SGpoMkRRcUZBM2JwMU1YYnNXQXdjT0xESVBVNmRPb1hnNEdBa0pTWEIwZEVSL3Y3Kyt0VnlqZm45OTk5eDhPQkJKQ1FrNk9lS1RwdzRFWjA3ZHk2eDV1ZHJOUGE5YjJ3eG1yaTRPQ1FrSktCYnQyNzZlYnFsNGVQamcvYnQyeU02T2hxSmlZbWw2bEVrSWlvcmhrQ3FjTW5KeWZEMjlyYmE4QnlxZmpJek03Rng0MGFFaDRjakx5OFB3TE1oWjZOSGo4WWJiN3hScEVkcTBhSkZ5TS9QTnpnbWtVZ3dhdFFvREJvMENJY1BIMFp3Y0RBVUNnV09IVHVHWThlTzRaVlhYa0ZHUmthUlRkZTNiOStPeVpNbnc4dkxDNE1HRGNMTW1UTXQ3c0VyS1FTV3A0S0NBaXhidGd5NXVibnc4UERBNTU5L2JwVnRMWXdKQ1FreHVkOWZvMGFOeW1YamRxbFVpdG16WjVmcTJqTm56cFRMbk1BMWE5Wll2YzN5MHExYnR5SnpVTTB4Yk5nd0FNQ2hRNGNna1VqMFEzOUxzbWJOR2x5OWVoV2RPM2RHV2xvYUxsMjZoRldyVnNITnpjMmdqcTFidDJMdjNyMXdjbkpDUUVBQW5KMmRjZW5TSmN5Wk04Zm9od2w3OXV4QlVGQVE1SEs1Zmc1dmJHd3M0dVBqOVNHd3REV2JVcmdsUzdkdTNjclVEZ0FFQkFRZ09qb2E1OCtmTDFVSS9QWFhYNjI2MXlZUjJSK0dRS3BRU3FVUzZlbnA2TnExcTYxTG9VcE1McGZqL3YzN3lNdkxRNzE2OVRCdzRFQWNPblNvVEJ1YkY0YUhnd2NQSWpVMUZSOS8vREhlZi85OVpHVmxGVGxYSkJKaDlPalJCc2RNOVU0WjY0a3pOU2Z3UmUrKys2NjU1UnZ3OFBEQTJyVnJqVDYzWnMwYXhNWEY2VmNnTmRYYldWWktwYkxZSHRMbjV5TmFVMEZCQVZhdFdsV3Fhd3ZEdWJWWkl4UlVsTkl1MnZQeHh4OEQrTDlBVmZpNE9DcVZDZzhmUGtSUVVKRCtnNXZ0MjdkajkrN2RPSERnZ0Q0RVJrZEhZKy9ldmZEeThzTGF0V3RSdDI1ZEFNOUdBaXhZc0VDL3hjbno5dTNiQjVGSWhNMmJONk4yN2RyNjQwK2VQQ2xUemNXSmk0c0Q4R3lrUVZtMWF0VUtBSEQ5K3ZWU1hkKzhlZk15MTJBSkJrNmk2b2Noa0NwVWNuSXlwRklwZkh4OGJGMEtWV0lpa1FpelpzMkNTcVhTenpQYnVYT253UnU4MGhnNGNDQUdEaHlJckt3c3lPVnk3TisvWC85YzRmQXZhekFWQXBjdFcyYndPRFUxdFZUdFA5L3JXZGltZzRNRDh2THlrSkNRQUFjSEIzenh4UmZsdXVoRVVGQVFGQW9GQWdJQ0VCRVJVVzczZVpGV3E4WEpreWNyN0g3bUtFM1BtcjJZUEhteVFjLzlzR0hEc0h2M2J0eStmVnQvckhBNDVzU0pFL1VCRUhnMkIzWGF0R2tZUDM1OGtYWUw1N0srMk10dDdpSlFwVkVZaEt6eCs2dXdqZEtHcTg2ZE8rdDdQQ3ZDaFFzWEVCWVdWbUgzSTZMeXh4QklGVVlRQkNRbEphRmh3NFoydmJCQVZhSFQ2WkNUa3dPVlNnVzFXZzJWU21Ydy8ycTFHbHF0RmxxdEZqcWR6dUJQdVZ4ZTV2djcrdm9XT2VicTZvcmc0R0NMMnhvK2ZEaHljbkwwajYxUlgzRUtROXFMSWREZjM5L2dzYmx6QTJOaVlyQjU4MmJjdW5VTE1wbE1QOHp0eFRhZG5aMnhZc1VLWExseUJUMTc5aXh0K1NXNmQrOGVmdnZ0Tjhoa01reWRPdFZvQ0N5dk9ZRWw3Y1ZXSEc0UlViRWtFa21SSGlzdkx5OUlKQktEbjhmQ0JZd0NBZ0tLdEZHL2ZuMDRPam9XR2U3ZHQyOWZIRDE2Rk5PbVRjTmJiNzJGL3YzN2wvc1VnK3pzYkVna0VxdnM3MWVqUmcxOW0wUkV0c0FRU0JVbVBUMGR1Ym01YU5La2lhMUxvZWZrNXVZaU96c2JTcVVTMmRuWit2OXljM09MTEtJaEVva2drOG5nNU9RRW1Vd0dtVXdHc1ZnTUJ3Y0hnejhmUFhwa28xZFRma3h0NzJDTXRlWUVwcVNrWU51MmJiaHc0UUpFSWhFR0RoeUlDUk1tbU54REQzaTJ2MTdmdm4yUm5KeU15Wk1uRjl2KzgzKy81c3lYS3R3anJsNjllcERMNVJnM2JweEJ6ODN6eW10T0lGVWRFb25FNkh4VWlVUmlNRFQzNmRPbmNIUjBOTG4zcGJFVmZULysrR1BVcmwwYmUvZnV4ZnIxNnhFVUZJVFJvMGRqekpneDViWm5vU0FJVm0rYkN4VVJrYTB3QkZLRlNVcEtncHViVzdGdllLbDg1ZWZuUTZGUUdQeFhPS3dLZVBibXJFYU5HdkQwOUVTVEprM2c1dVlHSnljbmZlaHpkSFEwYTVHUlU2ZE9sVXY5aFJ1M2wrYTZzckprY1pqQ3IybHBRNkJXcThWMzMzMkhJMGVPUUt2Vm9uMzc5cGcwYVpKRjg0QUVRYkNvMTh1U2N5VVNDVDc5OUZPalBUZUZ5bXRPb0ZxdEx0WDNBRkIrY3dLcGJCd2RIYUZTcVZCUVVGRGtaMGFyMVJicEJRU2VmUSsrL2ZiYkdEbHlKRTZkT29WZmZ2a0YyN2R2UjBaR2huN2YwSktJUkNLVEgxUVkrMTV4ZFhWRlZsWVc4dlB6TGQ0MjVrV0ZQYUd1cnE1bGFvZUlxTFFZQXFsQ2FEUWEzTDkvM3lvVDZzbDhLcFVLYVdscFNFdExnMEtoTUJoNkpKZkxVYTllUGRTcVZRdHl1UncxYXRTQXM3T3pEYXN0bVNBSTViclhYbkZLc3pCTWFkOG81dVhsNGVEQmd3Q0FMNy84RWoxNjlMQzRqU1pObXBRNDNQVDVMU0lzM2JiQ1ZvczcyZko3Z01wSHc0WU5jZXZXTGYwcW9zKzdldlZxc2NPS1hWeGNNR3pZTUFRRUJPQ2RkOTdCeVpNbmpZWkFZejF1Ym01dXlNN09oa0toTU5qeUlTa3B5V2dJOVBIeFFWWldGaDQrZkloR2pScFo4aEtMZVBEZ0FZQm52ZXBFUkxiQUVFZ1ZJaVVsQlJxTmhuc0Rsak9kVG9lTWpBdzhmUGdRRHg4K3hOT25Ud0U4VzJEQjA5TVRqUnMzaG9lSEJ6dzhQR3l5ZlVGWldXdE9ZSG5MejgrSGc0T0RlbFVCdUFBQUlBQkpSRUZVd2Q1NWx2UmVQZittTnlnb0NFRkJRU1ZlVTZkT0hheFlzY0t5UXN0WmFYdnNUSzA2NnVEZ0FHZG5aNlBmQTRJZzRQang0eGd3WUVDUlBRc0xEUjA2MUdpdkV0bFc3OTY5Y2V2V0xXemR1aFZyMXF6UkR3c3QzQ3JHbUtpb0tJUEFXUGlCaTdFUFhweWRuWkdYbDRmTXpFeUQxWEpmZXVrbFJFVkZJVGc0V1ArOXF0Rm9UUFppdDJ6WkVqZHUzTUNOR3pmS0hBSnYzcndKNFA5V0NTVWlxbWdNZ1ZRaGtwS1NVS2RPSGJpNHVOaTZsR3BIcTlYaXdZTUh1SHYzTHRMUzBxRFJhQ0FTaWVEcDZZbTJiZHVpYnQyNnFGbXpacm50RlVlRzh2UHpJUWhDa2NValN0dDdaZTUxbFhIK25iVjY3QlFLQlc3ZHVvWERody9yMytTSGg0ZERLcFhxZzhEKy9mdXhaY3NXWExod0FRc1hMalFhQkE4ZlBvd3JWNjdnMkxGakdEeDRzRlZxbzdJYlBudzR6cHc1Zy9qNGVJd2ZQeDcrL3Y0UUJBRVJFUkhvMHFVTDB0TFNpcXpjTzJmT0hEUnQyaFF0V3JTQUlBaUlqSXlFSUFoNDQ0MDNpclR2NStlSHFLZ296Smt6QjNYcTFNR2lSWXNBQUNOSGprUlVWQlIyNzk2TjY5ZXZ3OGZIQjFldlhrV0RCZzNnNU9SVTVKN2R1M2RIY0hBd0lpSWlqRzUybjUrZmo3bHo1eHA5amN1WEx6ZDRmUEhpUlgyYlJFUzJ3QkJJNVM0bkp3ZnA2ZW5vMHFXTHJVdXBOblE2SGRMUzBuRDM3bDJrcHFaQ285SEF5Y2tKalJvMVF0MjZkVkduVHAwcTJkTlhFbHZPQ1RUM3ZvWHpBVi9za2JCa3VLVlNxY1NJRVNNc3ZxNHlzbVExVDFQYmRKdzRjUUxidDIvSHlKRWo5WXZkeko4LzMyQ2JqMkhEaHVIQ2hRc0lEdzlIWUdBZ0ZpeFlvRi9FbzNBT1YwNU9EcFlzV1lLc3JDeElwVkwwNzkvZlNxK1N5a0lxbFdMVnFsWFl1WE1uenA0OWl6Tm56cUIyN2RvWU5Xb1V4bzRkaStIRGh4ZTVac1NJRVFnUEQwZElTQWlrVWlsOGZYM3h3UWNmb0cvZnZrWE9uVHAxS3BZdFc0YkV4RVNEbnVBdVhicGczcng1K09XWFgzRHQyalhjdlhzWHZYdjN4b1FKRTR5R3lRNGRPcUIrL2ZvSUN3c3IwcXNJUFB0M09USXlzc1RYbTU2ZWpzaklTUGo2K25LS0JCSFpERU1nbGJ1a3BDUklKQkxVcjEvZjFxVlVlVStlUE1HZE8zZVFrcEtDL1B4OFNLVlNOR3pZRUkwYU5VTHQycldyZlc5ZlJjNEhDd3NMTTlnRTNOejdGb1pBYXl3alQvODN6Qk40dHUyRUtZNk9qbGk4ZURHbVRadUc4K2ZQWThlT0hmcmd2bVhMRmlRa0pHRHExS2xZdUhBaFB2dnNNNnhldlJweXVad2ZUbG5JMkljUzVoNHJaT3hEQVZkWFYwejVmK3pkZDF5VDUvby84RTlJd2g0eVZSQkZjQUlxYnJRZXE3YldxcTJqcDh0V1Q0OTJXV3VYcHowZG5pNXIwUzViTzdWV3U2emFhcGUxcGEyMXRpb09FQlZaaXFJeURJU1JrQUNCa1BIOC91Qkh2aUlCQWlRRWtzLzc5ZklsSkUvdTU0b3ludXU1ci91Nmx5M0RzbVhMTERxK3VXUE42ZE9uRHo3ODhFT3p6MDJaTWdWVHBreXg2Sndpa1FpTEZ5L0c2dFdyc1d2WEx0eDc3NzJtNTlweXMyYkhqaDB3R28xWXZIaXh4YThoSXJJMkpvRmtVNElnSUM4dkQzMzY5R2wyblE2MXpHQXdvS0NnQUxtNXVWQW9GQkNMeFFnTEMwTjRlRGg2OWVwbHMzYm9YVkZuckFsVUtCUjQ3NzMza0pTVWhOOSsrODMwdUtVWGVXVmxaUURRNVp2c2RCZkhqeCtIVENiRDRNR0RFUmtaMmVLeDN0N2VXTDE2TlQ3ODhNTkdNemtGQlFYSXpNeEVkWFUxUm93WWdVY2ZmUlRyMXEzRHE2KytpbmZlZVFmOSsvZTM5ZHNnQjNIdHRkZGkvLzc5K082NzczREREVGNnUER5OFRhOC9mLzQ4ZnY3NVoweWJOcTNGN3JwRVJMYkdxM0t5cWJLeU1sUlhWemZaSkp0YVYxMWRqZHpjWEZNSms2K3ZMMGFPSElsKy9mbzVaS2xuYXhJU0V0cDlJMkhWcWxVdGJnOVFWMWRubXNHNzk5NTdVVlZWQlQ4L1A5VFcxbUxwMHFWdGFpcHordlJwQUVCd2NIQzdZZ1c0ZDlpVnZ2bm1Hd0QxNVo1WEVvbEV6WFp3WEwxNnRlbHpnOEdBYytmT1FTUVNtYmJZbURsekpyS3pzNUdZbUlnZmZ2Z0JUenp4aEEzZkFUbWFwNTU2Q284Ly9qZ1NFaEt3ZnYxNmk3c0ExOVRVWU0yYU5ZaUtpdUxYSEJIWkhaTkFzcWxMbHk3Qnk4c0xRVUZCOWc2bDI2aW9xRUIyZGpZS0N3c2hFb2tRRmhhR3FLZ29oSVNFMkR1MFR0WGV6cEtXaW8yTnhZb1ZLd0FBYVdscHBzU3JxcW9La3laTnd1T1BQdzRQRDQ5bXl3VnpjM05SVlZXRjBOQlFlSHQ3UXl3VzQ5U3BVOWl4WXdjQVlQanc0UmJGb2RmclVWWldCajgvUDlQc1ljTzZJbDlmM3phOXA3cTZPc3llUGJ0TnIybGdicXVMNXJTbDlLMHQrL3BkdVdjbEFLU25wK1BVcVZNSUNBaG9zdFlyS0NnSXBhV2wyTDkvUHlaUG5neXhXTnhrUEpWS2hlM2J0Nk9xcWdwRGhneHB0Q2ZiSTQ4OGdxRkRoK0xHRzIrMCtMMFFBZlVWQ2UzWkI5UER3OE9pVHI5RVJKMkJTU0RaakY2dlIyRmhJUVlOR3VUd2E5V3NvYnk4SE5uWjJTZ3FLb0pVS3NYUW9VTVJGUlhsdEdXRnRsNzcxN05uVDlQSEJ3NGNBRkRmeEdUNTh1VXRyajFyY1BIaVJiejIybXRtbi9Qejg3TTRHYXVycThPaVJZc0ExTTl1U1NRUzB6NkRjWEZ4Rm8zUlFDUVN3ZC9mdjAydnNiV09yT09NalkxRlFrSUNhbXBxbXN3Q1Q1a3lCVHQzN2tSQ1FnSVNFaEphSEVja0V1R09PKzVvOUpoVUttV0hVQ0lpY2xwTUFzbG1HcnBXY20vQWxwV1dsaUlyS3dzbEpTVndjM1BEc0dIREVCVVY1WlFsbjFmcXpLNlk5OTEzSHk1ZnZvekhIMy9jNHYyL0JnNGNDRjlmWDlUVTFFQ3YxME1RQkxpNnVtTFlzR0ZZdW5ScGs4NkJ6ZkgwOUVSUVVCREt5OHNoQ0FKME9oMDhQVDBSRnhlSGh4OSt1RTN2UXlxVm1zb251NHFPZEFjVmlVVE5scEl2V2JJRVBqNCtTRWxKTWUySGVUVlhWMWYwN3QwYk45MTBVNU5OeUltSWlKd1prMEN5bWNMQ1FnUUdCcG8yL3FYR0tpb3FrSmFXaHBLU0VyaTd1MlBFaUJHSWpJeGtBeDA3OFBQenc3cDE2OXIwbW43OStwbTJKd0RxWjd6YU8rTzlmZnQyMHhpQ0lIUzdaai96NTg4MyszMCtmLzU4aTlkTEFjRGN1WE10M3N4ZElwRmd3WUlGV0xCZ2djWGpFeEVSVVQxZWJaSk42UFY2RkJVVllkaXdZZllPcGN1cHFhbEJSa1lHTGwyNkJEYzNOOFRGeFNFeU10THNtaWJxUHF4Ujhpd1NpYnBsNlhSenJmb3RiZUhmNEw3NzdyTkdPRVJFUk5RS0pvRmtFektaREVhakVYMzY5TEYzS0YyR1hxL0gyYk5uY2Zic1dRaUNnQ0ZEaG1ESWtDRk9YL1pKUkVSRVJKMkxTU0RaUkdGaElRSUNBdURwNldudlVMcUUvUHg4cEtXbG9iYTJGdUhoNFJnMmJGaWpUb1ZFUkVSRVJKMmxleTA4b1c1QnI5ZWp1TGlZczRDbzMrdnY0TUdET0hic0dEdzlQVEZ0MmpURXg4Y3pBU1FpSXJLUVhDN0hpUk1uV2p3bUp5Y0hGeTVjc0dnOFFSQ2E3UDlhVWxLQ1R6LzlGRWFqMGV4cjh2UHpMUXZXUm5KemN6RjkrblRrNU9SWS9CcWowWWpLeWtxenoybTFXcXhmdjk3dTc0dnNoek9CWkhWRlJVVXdHQXhPblFRS2dvQno1ODRoSXlNRElwRUlvMGFOUW1Sa1pMZGM3MFZFUkFSMHJBRldSL3p4eHgvNDdMUFBtdTBhWFZsWmlSVXJWaUFpSWdMdnZmZGVxekcrOHNvcktDb3F3cnAxNjB6Yk1KMDVjd2JidG0yRFdDekd2LzcxcjBiSHA2U2tZT1hLbFpnN2Q2N1pyczBiTjI3RXJsMjcydnkrYk4wRis5VlhYMFYrZmo3ZWZQUE5KaDJyOSt6Wmd6MTc5bGkwSlJJNUppYUJaSFdGaFlYdzkvZDMydGt1cFZLSjFOUlVLSlZLaElXRlllVElrVTY3MXg4UkVYVi9EVjErVlNvVmV2VG9ZZWRvbXZMeDhjRzhlZlB3OWRkZjQ2Ky8vc0xVcVZOYlBIN1dyRmxZdVhJbDFxNWRpNWRlZWdraWtRaVRKMC9HNU1tVHNXM2JOa3lZTUFFREJ3NEVVTDluYlVKQ0FqdzhQSEQ5OWRlM09PNWpqejFtVWJ3SER4NXNNck9wMCtsUVhGemM3R3NhbnBQTDVhMWVVNFNIaHdNQXBrMmJocGRmZmhuUFBQTU0zbnp6VGROMVdWVlZGYlp2MzQ3SXlFaElwVkxrNXVZMk81YWJtNXRUMzlSM1pFd0N5YW9hdW9KR1IwZmJPNVJPSndnQ3pwdzVnOHpNVExpN3UyUGl4SWtJQ3d1emQxaEVSRVFkRWhvYUNxQytaTElySklHWm1abTRlUEZpbzhjOFBEemc3KzhQbVV5R1BYdjJOSHF1Zi8vK2lJbUpNWDArWnN3WTNIMzMzZmp5eXk5eDlPaFJUSmd3QVVCOVIrUFUxRlFrSnlkajRNQ0JNQnFOZVBIRkY2SFQ2YkJtelJvTUhqeTR4Ymh1dXVrbWkrSy9mUGx5a3lRd1B6OGZTNWN1YmZXMXExYXRhdldZaGhuR2E2NjVCZzg5OUJBKy9QQkRyRnk1RXErOTlocmMzTnp3K2VlZlE2VlNRYVZTdFhyT3dZTUg0LzMzMzIvMW5OVDlNQWtrcTNMV1V0RHE2bW9rSnllanJLd01FUkVSaUl1TFk5ZFBJaUp5Q0wxNzkwWndjRENPSFR1R3FLaW9UdG5TeUdBdzRNWWJiMnowMlBUcDB3SFU3MEg2L2ZmZm0zM2RaNTk5MXVTeCtmUG5JeVltQmlVbEpTZ3ZMd2NBakI0OUdvSWdvRWVQSHNqT3pqWWQrOXh6ejhISHg4ZjAyTXlaTTZIWDZ5R1JTRXlQQlFVRklUZzR1TVB2OFVwUlVWRm15ME9Ua3BMdzdydnZJam82R29jT0hjS0VDUk53OXV4Wi9QdmYvOGFNR1ROYTNWZDIvdno1T0hmdUhQUjZQY1JpTWRMVDAvSGpqejlpMnJScG1EZHZYb3V2WGJkdUhhOWxIQmlUUUxLcXdzSkM5T2pSdzZrMmlNL1B6emZkMFpzd1lZTFRKY0JFUk9UWVJDSVJaczZjaWExYnQyTC8vdjJZT25XcXpSTkJGeGNYVTNsbGNuSXlqaHc1WXZxOG9abEpROUswZi85K2hJU0VOSnJ0YTlDUU9BTEE5OTkvMzJUdDN0YXRXOXNjMngxMzNHRjJYOU9yWnlDYlkwa0RtOU9uVCtQTEw3OUVibTR1SG4vOGNZU0ZoZUhRb1VOWXVIQWh5c3JLOE00NzcyRGJ0bTJZTzNjdXBrK2YzbVROMzVXZWVPSUpTQ1FTcU5WcXZQYmFhK2pWcXhjZWUreXhWanU0dTdxNk1nbDBZRXdDeVdvTUJnT0tpb293ZE9oUWU0ZlNLWFE2SFU2Y09JSDgvSHdFQndkajNMaHgzQktEaUlnY1VuQndNSzY3N2pyczI3Y1BNcGtNNDhlUFI4K2VQZUhuNTJlVFpqRWlrY2hVWHFsU3FYRGt5QkhUNTU5KytpbDhmWDBCMUhmQTNMQmhBK3JxNnJCOSszYTR1N3MzR3NmWDE3ZkpHcm9QUHZpZzNYR1phd3pUWVAzNjllMGVGd0FVQ2dVT0hEaUF4TVJFWEx4NEVkZGRkeDJlZmZaWkJBUUVORnEzTjNIaVJBd2ZQaHhmZlBFRk5tL2VqRTJiTm1IRWlCRVlOMjRjUm93WWdRRURCalQ2UDVGS3BSQUVBYXRXclVKRlJRVldyMTZOOHZKeTA2em9sZno5L1UwMzhuVTZIWk5BQjhZa2tLekdtVXBCMVdvMURoOCtqS3FxS3NUR3htTElrQ0hzL0VsRVJBNXQrUERoNk4yN054SVRFeTJlOVFMcXEyUW1UcHhvdFRnV0wxNk14WXNYQTZpZkpWUW9GRml3WUVHVEJCQUF2djMyMnlhUERSbzB5R3F4QU1DSUVTTUFBQTgrK0tCRng1OCtmUnBuejU0MWZhN1Q2ZkRDQ3k4Z05UVVZnaUFnSmlZR3ExZXZ4b0FCQXdEVUo0ZCtmbjdZdEdrVHZMeThvRkFvQUFCMzNua25wazJiaHUrKyt3NkhEaDNDeVpNbklaRklzSFBuVHZ6M3YvL0Z1WFBuVE9mWXUzY3Y3cnJyTHRUVjFhR3dzQkJQUGZXVTJkZ2VlK3d4VTdLdDErdVpCRG93Sm9Ga05ZV0ZoZkR6ODRPUGo0KzlRN0dwd3NKQ3BLU2tRQ3FWWXVyVXFRZ01ETFIzU0VSRVJKMGlPRGdZaXhZdFFsRlJFV1F5R2VycTZscDlUVU8zU211b3FhbEJUVTBOYW10ckFRQS8vUEFEeEdJeDR1UGpJWlBKbW4xZGFHZ28rdlRwZzVFalJ3SUF2dnZ1TzN6MDBVY1duL2ZubjMrR3E2c3JSbzRjaWJDd01HZzBHdE5NV2xoWUdNTEN3bEJRVUdEUldQNysvb2lQajI5MC9OeTVjK0hyNjR1eFk4Zml0ZGRldzhxVkt5Mk9EUUNlZi81NUFQWE5lN3k5dlhIWFhYZWhvcUlDUjQ0Y1FYSnlNb0Q2ZFpEQS81V3RYcjBHOGNyU1dhQStPVzNvREV1T2gwa2dXWVhCWUlCTUpzT1FJVVBzSFlyTkNJS0E5UFIwbkQxN0ZzSEJ3WWlQanpkNzE1R0lpTWlSaVVRaWhJYUdtcnFHZHBabm5ua0cxZFhWOFBiMnh2SGp4eHM5MTlyMkRIdjM3c1hzMmJNeGUvWnNBRUJjWEJ5V0wxL2U3UEVHZ3dGNzl1eEJRVUVCQWdJQ1RBMVlYbi85ZFFEQXZuMzdzSGJ0Mm82OG5TYnh4Y2ZIbXphRHYrKysreXk2cHBMSlpGaTNiaDFjWFYwUkh4OXZlbnpTcEVrQWdOTFNVbE1TMkZZc0IzVnNUQUxKS2h5OUZGU3IxZUxvMGFNb0tTbkJ3SUVETVh6NDhGWTdjaEVSRVZIN2FEUWFIRHg0RUljUEgwWnFhaXFBK2txYytmUG5JeTR1RHJmZGRodSsrdW9yWkdkbjQ0VVhYbWcwWTVXZG5ZM1BQdnNNQ3hjdXhMQmh3OHlPSHhrWmljaklTTFBQcGFhbTRzTVBQNFJNSnNNLy8vbFAvT3RmLzRKRTB2aVNlZVRJa1hqdHRkZE1uLy8xMTE5SVRFekVZNDg5WnBYa09ESXkwbFJtMnBLT05PSzdldWJ2YW5xOW5qT0JEb3hKSUZsRllXRWhmSDE5VFF1MUhZbGFyY2FoUTRkUVcxdUw4ZVBIbzIvZnZ2WU9pWWlJeUtIbDUrZmp6VGZmaEp1Ykd3SUNBbEJVVklRdnYvelN0UDYrdkx3YzJkblptREZqUnFNWk1LQitNM1lYRnhmTW16ZXZ4YTZaNXJ6MDBrdElTa3BDWEZ3Y25uLytlVVJFUkpnOUxpQWdBQUVCQWFiUFAvdnNNL1RxMVF1elo4KzJTbytBNTU1N3JzTmp0R2JMbGkyTlBsK3laRW1qeit2cTZqZ1Q2TUNZQkZLSE5YUUZ0ZlpDNjY2Z3RMUVVTVWxKa0Vna21EWnRXcGZZSkxjN0VJdkZNQmdNbmJLWEZKRzk4R3VjeUhaQ1EwUHgrT09QWStyVXFmaisrKy94MldlZk5VcXV0bTdkQ3IxZWo5dHZ2NzNSNnhRS2hhbTA4c29Fc0s2dXJ0RitnTTFKU2tyQ3NHSERzSERoUXFoVUtxU2xwWms5N3NwWnV0TFNVbVJuWjJQRWlCSDQrZWVmTFg2UG8wYU5hbmJXY01XS0ZZaU5qVzExalB6OGZMejAwa3NXbi9OS3JhM1YxR3ExbkFsMFlFd0NxY09LaTR1aDErc2RyaFEwUHo4ZktTa3A4UFgxeGFSSms1cTBtS2JtZVhoNG9LcXFxczEzWUltNms2cXFLbTRMUTJRanZyNitwdlY3VnpNYWpjalB6NGNnQ0hqeHhSZHg5OTEzWS9Ma3lSQ0pSUGpnZ3c5UVYxZUhCUXNXTkhxTlVxbkVrMDgrYWRHNTA5UFRXejMyeXFZcTFkWFZBSUMwdExSbWswWnpYbnZ0dFdhVHdLQ2dJSXNhNmxqU21LYzk5SG85akVZajNOemNiREkrMlIrVFFPcXd5NWN2dzhmSHg2RXUrTStjT1lQMDlIVDA2dFVMOGZIeExJZG9vK0RnWU1oa01vZjZtaUM2bWt3bVExQlFrTDNESUhJNkxpNHVlT3V0dDVDYW1vb3Z2dmdDcTFldlJyOSsvUkFkSFkwREJ3NWd6cHc1VFpxcUJBWUdZdE9tVGEyT2ZmLzk5MlBxMUttNDY2NjdMSTRuSWlLaVNhZk5sdXpldlJ2dnZmY2VldlhxMWV3eHRpb0h2VEpwYkdsTm9GYXJCUURPQkRvd0pvSFVJWUlnb0xpNHVObWErZTVHRUFTY09IRUNGeTVjUVAvKy9URnExQ2cyZ0dtSGZ2MzY0ZWpSbzFBcWxmRDM5N2QzT0VSV3AxUXFVVjVlamdrVEp0ZzdGQ0tuTlhyMGFJd2VQUnFIRHgvR21qVnJrSmVYQjVGSVpOb0s0VW9TaWNUaWF4VWZIeCtiWHRjVUZoWkNJcEdnWjgrZXpSNXo1NTEzTnR1NDVrb2xKU1g0NUpOUFdqM09hRFRpdmZmZWEvUXo2K28xZ1FCTXY3TnJhbW9BZ0RPQkRveEpJSFdJUXFHQVZxdnQ5RGJSdG1BMEdwR1Nrb0w4L0h6RXhNUWdPanJhM2lGMVd4S0pCTkhSMGNqSXlFQnNiQ3dUUVhJb1NxVVNHUmtaaUltSjRacEFJanZMeU1qQTExOS9qZHJhV293YU5Rb0ZCUVY0OGNVWE1YTGtTRHp3d0FPbURkZTdpcHFhR2h3K2ZCajkrL2MzKy9Palo4K2VlT3l4eHpCKy9IZ0VCd2UzT2w1bFpTVjhmWDBSRlJWbDlubWRUZ2NBV0xseUpkTFQwM0g5OWRjaktDZ0lJMGVPYkxIY3RHRXoreXViMzVCallSSklIVkpVVkFSWFY5ZHV2Mkc2MFdqRWtTTkhJSlBKTUdyVXFHWi9tSkxsQWdJQ0VCTVRnOHpNVEFRR0JpSTBOQlRlM3Q2OGFLWnV5V0F3b0txcUNqS1pET1hsNVlpSmllSEZFWkVOR1F3RzFOYld3dDNkSFRLWnJGRlZUbmw1T1pLU2t2RGJiNzhoSnljSFBYcjB3SW9WS3pCejVreG90VnJzMkxFRFgzLzlOWll0VzRiWnMyZGo4ZUxGelhZdmIxaTY0Tzd1anR6Y1hBQWRMNEUwR28xWXUzWXRQRHc4NE9IaEFWZFhWNGpGWWxSWFYrUFlzV09ReStXNCsrNjdHNzJtWVFQM0JzZU9IV3ZUT2E4OGZ0YXNXWEJ4Y1lGZXIwZEtTZ3FBK3B0WEgzMzBrU254dTdLanFpQUkrT2FiYnhBUUVBQlBUMDlVVjFmajg4OC9oMFFpd2ZEaHc5c1VCM1VmVEFLcFE0cUtpdEN6WjArcnRFTzJGNFBCZ0tTa0pKU1VsR0RzMkxFT1U5cmFGUVFFQkNBK1BoNTVlWGs0YytZTU5Cb05EQWFEdmNNaWFqT3hXQXhQVDA4RUJRVWhQajYreVo1aFJHUmRkWFYxbURkdm51bnpodjMrM243N2JTUW1Ka0lRQklTRmhlR2hoeDdDckZtejRPN3VEcUMrZlBHZWUrN0I5T25UOGZiYmIyUFBuajBvS3l2REs2KzhZdlk4SzFhc1FIbDVlYVBIeG93WjA2SFlYVnhja0plWGh3c1hMalI1cm1mUG5saTJiQmxtenB6WjZQSDE2OWQzNkp4WHV1R0dHK0RxNmdvWEZ4ZDRlWGxoMXF4WldMNThlYlA5RFVRaUVYNzc3VGNVRkJTWUhwTklKSGo0NFlmWkZkMkJpUVJCRU93ZEJIVlBOVFUxMkxOblQ3ZmVPMCtuMCtIUW9VTW9MeS9IK1BIakxlckVSVVJFUkxhM2RldFcxTmJXd3MvUER6ZmNjQVA4L1B4dyt2UnBKQ1VsWWZMa3lZaUppV2wxako5KytnbkRoZzFyOWdadlltSWk1SEk1REFZREpCSUpSb3dZZ2JpNE9LdTlCNzFlRDRQQkFFRVFJSkZJT3YwR2trYWpzYWlMY1VsSkNWUXFGWFE2SFVRaUVmcjA2UU1mSDU5T2lKQTZnOGpNYkEyVFFHcTNDeGN1NE1TSkU1Z3paMDYzN0I2bDArbHc0TUFCVkZSVVlNS0VDUTZ4cnBHSWlJaUk2RXJta2tEV3MxQzdGUlVWSVNBZ29Gc21nQWFEQVljT0hVSkZSUVd1dWVhYUZ0czBFeEVSRVJFNUV2YStwM1l4R0F5UXkrWGRjdmJNYURRaUtTbkoxTjZkQ1NBUkVSRVJPUk1tZ2RRdXBhV2xNQmdNNk4yN3Q3MURhWk9HTHFBbEpTVVlQMzU4dDB4aWlZaUlpSWc2Z2trZ3RZdE1Kb09IaHdmOC9QenNIWXJGQkVGQWNuSXlaRElaeG93Wnd5WXdSRVJFUk9TVW1BUlN1eFFWRlhXN1diUVRKMDZnb0tBQUkwZU81RFlRUkVSRVJPUzBtQVJTbTZsVUttZzBtbTVWQ3BxZG5ZMExGeTRnTmpZV0F3WU1zSGM0UkVSRVJFUjJ3eVNRMnF5b3FBaGlzUmdoSVNIMkRzVWlseTVkUWtaR0JxS2lvakIwNkZCN2gwTkVSRVJFWkZkTUFxbk5pb3FLRUJJU0FyRlliTzlRV2xWY1hJemp4NDhqTkRRVUkwZU90SGM0UkVSRVJFUjJ4eVNRMnFTdXJnN2w1ZVhkb2hSVXFWVGl5SkVqOFBmM1IzeDhQTXpzazBsRVJFUkU1SFNZQkZLYkZCY1hReENFTHA4RWFqUWFIRHAwQ0c1dWJwZzBhVkszbUxVa0lpSWlJdW9NVEFLcFRZcUtpdURuNXdkUFQwOTdoOUtzaHIwQWpVWWpKaytlRERjM04zdUhSRVJFUkVUVVpUQUpKSXNKZ29EaTR1SXVQd3Q0OHVSSktKVkt4TWZIdzl2YjI5N2hFQkVSRVJGMUtVd0N5V0xsNWVXb3E2dnIwa25neFlzWFRWdEI5T3paMDk3aEVCRVJFUkYxT1V3Q3lXSnl1UnhTcVJTQmdZSDJEc1VzcFZLSkV5ZE9JQ3dzREVPR0RMRjNPRVJFUkVSRVhSS1RRTEpZU1VrSlFrSkN1bVNYVGExV2k4T0hEOFBMeXd0ang0NjFkemhFUkVSRVJGMFdrMEN5aUU2blEzbDVlWmZjSUY0UUJCdzdkZ3gxZFhXWU9IRWlwRktwdlVNaUlpSWlJdXF5bUFTU1Jjckt5aUFJUXBkY1o1ZVJrUUc1WEk2eFk4ZkMxOWZYM3VFUUVSRVJFWFZwVEFMSkluSzVIQjRlSHZEeDhiRjNLSTFjdm53Wlo4NmN3YUJCZzlDblR4OTdoME5FUkVSRTFPVXhDU1NMTkt3SDdFb3FLeXVSbkp5TTRPQmdEQjgrM043aEVCRVJFUkYxQzB3Q3FWVzF0YlZRcVZSZHFoUlVyOWNqS1NrSlVxa1VFeVpNNkpMTmFvaUlpSWlJdWlJbWdkU3FrcElTQU9oU000RXBLU21vcnE3R2hBa1Q0T2JtWnU5d2lJaUlpSWk2RFNhQjFDcTVYQTRmSHg5NGVIallPeFFBUUY1ZUhnb0xDeEVYRjlkbDl5d2tJaUlpSXVxcW1BUlNxMHBLU3JwTUthaEdvOEhKa3lmUnUzZHZSRVZGMlRzY0lpSWlJcUp1aDBrZ3RhaXlzaElhamFiTGxJSWVQMzRjSXBFSVk4YU1zWGNvUkVSRVJFVGRFcE5BYWxGSlNRbEVJbEdYU0FKemMzTWhsOHN4YXRRb3VMdTcyenNjSWlJaUlxSnVpVWtndFVndWw4UGYzeDlTcWRTdWNWUlZWU0V0TFEzaDRlRUlEdyszYXl4RVJFUkVSTjBaazBCcWxpQUlYV0ovUUVFUWtKS1NBcWxVaXBFalI5bzFGaUlpSWlLaTdvNUpJRFZMcVZSQ3A5UFp2U2xNVGs0T3lzcktNSHIwYUc0SFFVUkVSRVRVUVV3Q3FWa2xKU1VRaThWMjNZWkJwVkloSXlNREVSRVJDQTBOdFZzY1JFUkVSRVNPZ2trZ05Vc3VseU1vS0FoaXNkZ3U1emNhalVoT1RvYWJteHZpNHVMc0VnTVJFUkVSa2FOaEVraG1HUXdHbEpXVjJYVTlZSFoyTmlvcUtqQjI3Rmk3TjZZaElpSWlJbklVVEFMSnJMS3lNaGlOUnJzbGdRcUZBdG5aMllpS2lyTDdta1FpSWlJaUlrZkNKSkRNS2lrcGdWUXFoYisvZjZlZjIyZzBJaVVsQlo2ZW5oZytmSGlubjUrSWlJaUl5SkV4Q1NTenlzcktFQndjREpGSTFPbm56c25KZ1ZxdHh0aXhZeUdSU0RyOS9FUkVSRVJFam94SklEVmhNQmlnVUNnUUhCemM2ZWV1cWFsQmRuWTJJaUlpN0hKK0lpSWlJaUpIeHlTUW1sQW9GREFhalFnS0N1cjBjNmVscFVFa0VtSFlzR0dkZm00aUlpSWlJbWZBSkpDYUtDc3JnMWdzUm84ZVBUcjF2Q1VsSlNnb0tFQjBkRFRjM2QwNzlkeEVSRVJFUk02Q1NTQTFVVlpXaHNEQVFMaTRkTjZYaDlGb3hNbVRKK0hyNjRzQkF3WjAybm1KaUlpSWlKd05rMEJxUkJBRWxKZVhkM29wNlBuejU2RldxekZ5NU1oT1RUNkppSWlJaUp3TnI3YXBFWlZLQloxTzE2bEpZRzF0TFRJek14RWVIbTdYemVtSmlJaUlpSndCazBCcXBLeXNEQ0tSQ0lHQmdaMTJ6dE9uVDBNUUJPNEpTRVJFUkVUVUNaZ0VVaU9scGFYbzBhTkhwKzNQVjFaV2hyeThQRVJIUjhQVDA3TlR6a2xFUkVSRTVNeVlCRklqWldWbG5WWUtLZ2dDVHA0OENXOXZid3dhTktoVHprbEVSRVJFNU95WUJKSkpWVlVWYW10ck95MEp2SERoQWlvcUt0Z01ob2lJaUlpb0UvSEttMHpLeXNvQW9GT1NRSzFXaS9UMGRJU0docUpYcjE0MlB4OFJFUkVSRWRWakVrZ21aV1ZsOFBiMjdwU04yck95c21Bd0dEQml4QWlibjR1SWlJaUlpUDRQazBBeUtTc3JRM0J3c00zUG85Rm9jT0hDQlF3Y09CRGUzdDQyUHg4UkVSRVJFZjBmSm9FRW9INnZ2c3JLeWs0cEJjM016SVJZTE1hUUlVTnNmaTRpSWlJaUltcU1TU0FCNkx6MWdHcTFHbmw1ZVJnMGFCQmNYVjF0ZWk0aUlpSWlJbXFxY3phRG95NnZyS3dNN3U3dU5pL1B6TXpNaEt1cks3ZUVjQ0o2dlI1NWVYa29MUzFGVFUwTkRBYUR2VU1pYWpPeFdBd1BEdzhFQndlalg3OStuYmFYS2hFUmtTM3d0eGdCNkp6OUFaVktKUW9MQ3pGaXhBaGVRRGtKaFVLQnJLd3NCQVlHWXVqUW9mRDI5b1pZTExaM1dFUnRaakFZVUZWVkJabE1ocU5IanlJNk9ob0JBUUgyRG91SWlLaGRlQ1ZPME92MXFLaW9RTDkrL1d4Nm5veU1ESGg0ZUNBcUtzcW01Nkd1UWFGUUlETXpFN0d4c2ZEMzk3ZDNPRVFkSWhhTDRlZm5CejgvUHlpVlNtUmtaQ0FtSm9hSklCRVJkVXRjRTBnb0x5K0hJQWcyblFrc0xTMUZjWEV4b3FPak9SUGtCUFI2UGJLeXNwZ0Fra1B5OS9kSGJHd3Nzckt5b05mcjdSME9FUkZSbXpFSkpDZ1VDb2pGWXZUbzBjTm01OGpJeUlDdk9paDRBQUFnQUVsRVFWUzN0emNpSWlKc2RnN3FPdkx5OGhBWUdNZ0VrQnlXdjc4L0FnTURrWmVYWis5UWlJaUkyb3hKSUVHaFVNRGYzeDhpa2NnbTR4Y1ZGYUdzckF3eE1URndjZUdYbkRNb0xTMUZhR2lvdmNNZ3NxblEwRkJUWjJVaUlxTHVoRmZrQklWQ2djREFRSnVNTFFnQ01qSXk0T2ZuaC9Ed2NKdWNnN3FlbXBvYW0zZWFKYkkzYjI5dmFEUWFlNGRCUkVUVVprd0NuWnhHbzBGdGJhM05taHNVRmhhaW9xSUNzYkd4TnB0cHBLN0hZREJ3N1NjNVBMRll6QzFQaUlpb1cySVM2T1RLeThzQndDWkpZTU1zWUdCZ0lFc0RpWWlJaUlpNkNDYUJUazZoVU1EZDNSMmVucDVXSHpzL1B4OVZWVldJalkyMSt0aEVSRVJFUk5RK1RBS2RuRUtoc05rczRKa3paeEFVRklTUWtCQ3JqMDlFUkVSRVJPM0RKTkNKR1kxR0tKVktteVNCeGNYRlVLdlZHREpraU5YSEppSWlJaUtpOW1NUzZNVFVhalVNQm9OTmtzQXpaODdBejg4UHZYdjN0dnJZUkVSRVJFVFVma3dDblpoQ29RQmcvYVl3WldWbEtDc3J3K0RCZzYwNkxoRVJFUkVSZFJ5VFFDZFdYbDRPSHg4ZlNLVlNxNDU3OXV4WmVIcDZjbDlBSWlJaUlxSXVpRW1nRTdORlV4aTFXZzJaVElaQmd3YkJ4WVZmWGtSRVJFUkVYUTJ2MHAyVVRxZURXcTIyZWhKNDl1eFp1THE2b24vLy9sWWRsNGlJaUlpSXJJTkpvSk5TS3BVQWdNREFRS3VOcWRGb2tKZVhoNmlvS0Vna0VxdU5TMFJFUkVSRTFzTWswRWtwRkFxNHVMakF6OC9QYW1QbTVPVEF4Y1VGQXdjT3ROcVlSRVJFUkVSa1hVd0NuWlJDb1lDL3Y3L1YxdTNWMWRYaDRzV0xpSWlJZ0p1Ym0xWEdKQ0lpSWlJaTYyTVM2S1NzM1JUbS9QbnpNQmdNM0JhQ2lJaUlpS2lMWXhMb2hHcHFhbEJUVTJPMUpOQmdNT0Q4K2ZQbzA2Y1B2THk4ckRJbUVSRVJFUkhaQnBOQUoxUmVYZzdBZXB2RVg3eDRFVnF0bHJPQVJFUkVSRVRkQUpOQUo2UlVLdUhxNmdwdmIyK3JqSGYrL0htRWhJVEEzOS9mS3VNUkVSRVJFWkh0TUFsMFFrcWwwbW9KVzBsSkNTb3JLOWtSbElpSWlJaW9tMkFTNklRcUtpclFvMGNQcTR5Vm01c0xUMDlQOU83ZDJ5cmpFWmxUVUZDQXI3LytHams1T2MwZUl3Z0NkdTNhaFhQbnp0azhuaWVmZkJJdnZmUVNDZ3NMMnoyR0lBaG1INzkwNlJLKy9mYmJWbDlmVlZYVjduTTNVQ2dVV0x0MkxkYXVYZHZoc1FEZzlPblRVS3ZWTFI2ajArbVFucDV1bGZOZDZZY2Zmc0R4NDhkaE1CaXNQallSRVpHallSTG9aRFFhRGJSYXJWVm1BbXRxYW5ENThtVkVSa1pDSkJKWklUb2k4dzRlUEloUFB2a0V5Y25KelI1ejdOZ3hiTnk0RWUrKys2NU5ZNUhMNVVoTFM4UGh3NGZiWFZMOTk5OS80OTU3NzBWeGNYR2p4K3ZxNnZEMDAwOWp3NFlOT0hqd1lMT3ZQM0xrQ0JZdFdvU1VsQlNMemxkVVZBU05SdFBrOGVycWF1emJ0dy83OXUxcjJ4c3dRNnZWWXVYS2xianp6anZObmdzQWpFWWpIbnJvSVR6OTlOTWRTcUN2VmwxZGpZMGJOK0wxMTErMzJwaEVSRVNPVEdMdkFLaHpWVlJVQUlCVlpnSXZYTGdBa1VpRS92MzdkM2dzb3BhY09IRUNBREJtekJpenp3dUNnQysvL0JJQWNNODk5N1JwN0pkZWVnbjUrZmt0SHJObHl4YlR4d2NPSEFBQXhNYkd0dnY3S0RVMUZRVUZCVmk1Y2lYZWZmZGRVMWRkVjFkWExGMjZGQWtKQ1ZpM2JoMkdEaDJLb0tDZ1JxOHRLaXJDNjYrL2pxcXFLaHcrZkJoang0NXQ5WHdONy9IUlJ4L0Z6Smt6MnhWemE0NGZQNDdhMmxxTUdUTUducDZlWm85eGNYSEJqQmt6OFBISEgrT2pqejdDcTYrK2FwVnpIeng0RUhxOUhqTm16SUJZTExiS21FUkVSSTZNU2FDVFVTcVZrRWdrSFc0S1l6UWFjZUhDQllTRmhjSGQzZDFLMFJFMXBkVnFrWldWQlQ4L3YyWTcwUDc2NjYrbVV0Rm5uMzIyeGZGV3JGalJLQkVxS2lwQ1FVR0J4ZkUwekpwTm5qelo0dGRjN2RGSEg4V2xTNWVRbloyTjExNTdEUysvL0xKcE5uM3ExS240ODg4L2NmVG9VYXhmdng2dnZQS0s2WFZWVlZWWXVYSWxxcXFxTUhMa1NDeGZ2cnpWYzUwK2ZSb1hMbHdBVUorNDJrcERjanhseXBRV2o1cy9mejRTRXhOUldscUt5c3BLK1BqNFdIeU82ZE9udC9qOGpoMDdzR1BIamxiSDJidDNyOFhucExhYlBuMDYzTjNkOGROUFA5azdGQ0lpYWdhVFFDZFRVVkVCUHorL0RwZHZ5bVF5MU5iV0lpb3F5a3FSRVpsMzlPaFI2SFE2VEp3NEVTS1JDSW1KaWZEeThqSWxZZVhsNWZqa2swOEExQ2RRNW1ibnRGb3RFaE1USVFoQ2s2Umo0OGFOelo1N3hvd1pNQnFOcHM5emMzT1JtNXNMa1VqVW9TUlFJcEZnNWNxVmVQREJCM0hreUJFY09YSUVFeWRPTkQyL2JOa3lwS2FtSWo4L0h3cUZ3clNkeTV0dnZvbUNnZ0wwN2RzWEw3endna1d6WGp0MzdnUlFud0NHaDRlM08rYVdWRlZWSVNrcENXNXVicGcwYVZLcnlWcURXMjY1cGRubmV2YnNpYTFidHpaNVhDUVNvVStmUHUyS3M3Q3dzTm0xbUVTZFFhUFJORHRUYmswNm5RNVBQLzAwbEVvbDNuLy8vVmIzOE8xSTRxN1JhTEI4K1hMNCtQamdqVGZlZ0t1cmEzdkRKcUpPeENUUXlTaVZTb1NGaFhWNG5QUG56OFBYMXhmQndjRldpSXFvZVgvOTlSY0E0TnBycndVQXJGdTNEdUhoNFpnOGVUSUVRY0RhdFd0TnpVaEtTa3J3My8vK0Z4Sko0eDl0Yjd6eEJnUkJ3TFhYWG90Smt5YTFPNWJmZnZzTlFIMzU2UjEzM0dIUmF6WnMyR0QyWmtuUG5qMnhZc1VLVTRKN3BkNjllK09OTjk3QTRNR0RHNzJYQng1NEFCVVZGWGoyMldjdG1zM1B6TXpFMGFOSEFRRHo1czJ6S043MitQWFhYNkhWYW5IRERUZkF5OHZMS3NsbVlHQ2cyY2ZkM053YWxlZTJ4YXhaczZEVDZUb1NGbEc3UGZYVVV6aC8vankrLy81N201OXJ3NFlOeU1yS3NpZ0I3Q2hQVDAvODczLy93OE1QUDR3UFB2Z0FUenp4aEUzUFIwVFd3U1RRaVdpMVd0VFUxSFI0UGFCYXJVWnBhU2xHalJwbHBjaUl6Tk5vTktabU1IRnhjVTJlLytpamozRHExQ2tNR3pZTS9mcjF3NTQ5ZTdCdTNUbzgrZVNUY0hHcDczdTFaY3NXL1A3NzcramZ2eitlZlBMSkRzWFNrQVFHQndlYnhyOVNlWGs1OUhvOUFnSUNJSlZLQWFCUkVyZGt5Ukt6WTMvMTFWZHRpc1ZjeWVzbm4zelNKS1pObXphWlBsNjllalZXcjE3ZDdKaVd6TjVObkRnUkw3LzhjcVBIQkVFd3pSN01talVMQU5xZHBCRTVzbE9uVG5YSzhvbk16RXpzM3IwYnQ5eHlDd1lNR0dEejh3RkFaR1FrNXMyYmgxMjdkbUhhdEdrWU1XSkVwNXlYaU5xUFNhQVRzVlpUbU56Y1hFZ2tFdlR0MjljYVlSRTFhOSsrZmFpcnF3T0FKcVdQcDA2ZHd2ZmZmNCtBZ0FDc1hMa1NQWHIwZ0V3bXc5NjllNkZTcWZEMDAwL2o4ODgveCs3ZHV4RVJFWUUxYTlaMDZBTHN0OTkrZzBhamdhdXJLNzc2Nml1ekpkV0xGaTFDY1hFeDNucnJMYk1saTIxWmU5aFdWNWM1L3ZMTEw4ak16QVJRUDN0bUxsNUJFS0RWYWdIQW9uOGJOemUzSm8vOTlkZGZrTWxrNk5HakIySmlZdG9UZXB2VTF0WmFYRzVLNUl3Ky9mUlRTS1ZTTEZpd29GUFBlK2VkZDJMMzd0M1lzbVVMMXE5ZjM2bm5KcUsyWXhMb1JKUktKVVFpRWZ6OC9ObzlobDZ2eDZWTGw5Q3ZYei9UVEFlUnJlemV2YnZaNStMaTR2RElJNDlnNk5DaHB0TEJWYXRXWWRXcVZVaE9Uc1pkZDkwRnJWYUxtSmdZckY2OXVrUE5rUFI2dldudnZycTZPcFNWbFRVcGhkYnI5U2dwS1FHQVZzdWtyZG1ZeEZ4Q0pKZkxUV3NkeDQ0ZGkxZGZmZFZzRWxoUVVHQ2FuV3pQV2lDajBZZ3Z2dmdDQUpxVTRGNjluckl0V3ZyM0VZdkZ1TzY2NjlvOUx0Y0Vka3hPVGc2KytlWWJwS2VuUTZWU3dkdmJHeU5Hak1Eenp6L2Y1RmlEd1lEdDI3Y2pNVEVSQ29VQ0lTRWh1TzIyMjNEVFRUYzFPdTc4K2ZQWXZYczMwdExTVUZKU0FvbEVncWlvS054NTU1MklqNDl2ZEd6RDJyVWZmdmloMGRpOWV2WENnZ1VMY01NTk56U0o0L2ZmZjhlUFAvNkl2THc4dUxxNll2ejQ4Vmk2ZENrV0xseUkydHBhczE5dlo4NmN3Ylp0MjVDUmtZSGEybHIwNnRVTDExNTdMZTY4ODg0bU4wUCsvUE5QL1Bqamo2YjF3bjM2OU1GOTk5MkgwYU5IbTJKdWNPVk5qSWJ6dHJRZTcrYWJiMjQyUm5QeTh2S1FscGJXN1Bwb1cvTHo4OE0vL3ZFUDdOdTNEK2ZQbisrMFdVZ2lhaDhtZ1U2a29TbU11VEkyUytYbDVVR3YxN01oRE5uY3FWT25jT25TcFJhUG1UTm5UcFBIQmcwYWhPVGtaTk1NbDZlbkovTHk4am8wUy9YcnI3OUNMcGRES3BWQ3A5TWhOemUzU2FJbmw4dGhOQm9SR0Job2RzYXNzK2gwT2lRa0pFQ2owU0FnSUFCUFAvMjB6ZmJ4M0x0M2I3UDcvZlh0MjljbUc3ZExwVkk4OWRSVDdYcnQvdjM3YmJJbThQRGh3MVlmMDFiQ3c4UGJ2V2J6MTE5L3hkdHZ2dzFCRURCaXhBaUVoWVdodExTMDJmZS9idDA2bkRwMUNxTkhqMFpKU1FsU1UxT3hmdjE2ZUhsNVllclVxYWJqbm5ubUdkVFcxaUkyTmhaeGNYRlFLQlJJVGs3Rzg4OC9qNFNFQkxQYm9MejExbHM0ZmZvMFJvOGVEYmxjamhNblR1Q05OOTZBdDdkM296VzJIMzMwRWI3NzdqdDRlSGhnL1BqeDhQRHdRR3BxS3A1Kyt1bG1iMUlrSmliaW5YZmVnVlFxeGZqeDQrSGw1WVhNekV4czNib1ZKMCtleEp0dnZtbTY2YkZqeHc1czNyd1p2cjYrcG1aUm1abVpPSGZ1bkNrSmJQZzV0WHYzYmtna0VsUFp0QzAwN0M5NjlUcmp6akp4NGtUczI3Y1BTVWxKVEFLSnVqZ21nVTVFcVZRMjJYT3NyWEp6Y3hFVUZOU2gyVVFpUzJ6YnRnMUFmVGZJMW1adkZBb0Zmdm5sRi96NDQ0K29xS2hBYUdnbzVzNmRpMTkrK1FVcEtTbElTVWxCYUdnb3Jybm1Hb3dlUFJwRGh3NXQxS0d2dWJWNkRSZUppWW1KcHVNMmJ0eUlzMmZQTnBtaHlNM05CUUQwNjlmUDR2ZlkxajBOR3dRRUJPRHR0OTgyKzl4YmI3MkZyS3dzVXdkU1czMnZWbFZWdGJqMjc4cjFpTmFrMCtud3hodHZ0T3UxZXIzZXl0SFVPM0xraUUzR3RaWDJKSUVYTGx6QSt2WHI0ZTd1anRXclYyUFlzR0dtNStSeWVaUGphMnRySVpQSnNHWExGdE5Oa2M4Ly94eGJ0MjdGVHovOTFDZ0puRGR2SHViT25kdW9jKytlUFh1d2Z2MTY3TnExcTBrU1dGdGJpK0xpWW16ZXZOazA5cFl0VzdCOSszWjgvLzMzcGdUbzFLbFQrTzY3N3hBY0hJeTMzMzRiUFh2MkJGQy9QdjUvLy91ZnFkVDhTdWZQbjhmNjlldlJ1M2R2dlA3NjZ3Z0pDUUZRWHpyOTVwdHY0dmZmZnpldHR3T0FYYnQyUVNRU1ljT0dEWTF1RENtVlN0UEhqenp5Q0lEL1N3SWJQcmVGakl3TUFPaVUwbXh6R3M3YkVBY1JkVjFNQXAyRVRxZERWVlZWaCs3TWxaV1ZRYVZTTmJuNEpiSzIwNmRQNCtUSmt4Z3dZQUMwV3EzWnRYUUtoUUpIang3Rm9VT0hrSnFhYXBxRlc3WnNHVzYrK1daSUpCTE1temNQaHc0ZHd1N2R1M0g2OUduczNMa1RPM2Z1aEVna3dwbzFhMHgzNmx0YnE3ZHMyVEpzMzc0ZGMrYk13U2VmZklLVWxKUW1DVnpEUmMrZ1FZT2FIU2NoSWFIUjV6S1p6S0ovajZ0ZGVmSGFNS2FMaXd0cWFtcVFtNXNMRnhjWFBQZmNjeGcrZkhpN3hyZkU1czJib1ZBb01INzhlQnc3ZHN4bTU3bWF3V0RBNzcvLzNtbm5zOFIvL3ZNZmU0ZGdjN3QyN1lKZXI4ZUREejdZS0FFRVlFcXVydmJRUXc4MW1oVy8rZWFic1hYclZ0TytsUTBXTGx6WTVMVlRwMDdGK3ZYcmNmSGlSWXZHbmpObkRyWnYzNDd6NTgrYkhtc29yN3ozM25zYnhlam01b2JISG5zTWl4Y3Ziakx1Tjk5OEE0UEJnQlVyVnBnU1FLRCtadFMvL3ZVdi9QNzc3emh3NElBcENXeW9PTGg2dHQzZjM5OXMzTFpXVUZBQWQzZDN1M1h1RGd3TWhJZUhCeTVmdm15WDh4T1I1WmdFT2dtVlNnV2dZNytZTGwyNkJEYzNONnRzTVVIZGd5QUkwT3YxME92MTBPbDBwcjhiUGpZYWpSQUVBWUlnbUQ1dTd6cXdLMzM1NVpjQTZodXROT3dCZUxVelo4Nllac01HRGh5SWVmUG1ZZXJVcWFhMXFvbUppZmp4eHgveDZxdXZZdkxreVNndExjWGZmLytONU9Sa1ZGUlVOT2x1NitMaVl1cisyYUJoWFZ0TVRBeWVmLzU1dUxxNklpb3FDams1T1ZDcFZJMW0yZExUMHdHMGZBZis2aGtOUzlmNXBLZW5ZOE9HRGNqSnlZR2JtMXVqTXRncngvVHc4TURhdFd1UmxwYUdmL3pqSHhhTjNSNEZCUVg0K2VlZjRlYm1odVhMbDV0TkFtMjFKckFqbTVCemk0ajJTMHRMQTRCR00zZ3RrVWdrR0Rod1lLUEhHcnJtYWpTYUpzZm41dVlpS3lzTGhZV0ZLQ29xUWxGUkVZRDZXVDl6WTE5OVF6TW9LQWdTaVFUVjFkV214N0t6c3dFQTQ4ZVBiekpHbno1OTRPcnEybVEyTUMwdERTS1JDSC8vL1RmKy92dHZzKy90eWdSbjJyUnArT1dYWC9Eb280L2lycnZ1d3ZYWFg5OHBIVUNiVTFGUlliY0V0SUd2cjIram1WQWk2cHFZQkRxSmhoL0k3UzBOMCt2MUtDZ29RUC8rL1R1MHBwQzZCcVBSaU9ycWFtZzBHbWcwR3RUVzFrS3IxYUsydHJiUngrYktwU3pSMFlzUWYzOS94TWJHWXVMRWljMG1nUk1uVHNRamp6eUNtSmlZUm10VWMzSnk4UEhISHlNdExRMmVucDQ0YytZTXJybm1HZ1FIQitQV1cyL0ZyYmZlQ2tFUUxGb250MmpSSWxNaTB6RHJNR0hDQk9UazVPRFBQLy9FL1BuekFkUmZGSjQvZng0U2ljU3FyZEVMQ3d1eGFkTW1IRDU4R0NLUkNEZmNjQU9XTEZuUzdCNTZRUDJkK0duVHBpRXZMdzhQUGZSUWkrTmZXV1pyeVRxbFgzNzVCVUQ5UG9hK3ZyNjQrKzY3MGF0WEw3UEgybXBOSU5tSFFxR0FWQ3ExK0hlSVJDSXgrejBtRm9zYkplSVZGUlZZdFdvVjB0UFQ0ZWJtaHI1OSs2SlhyMTRZTTJZTUxsMjZaTFlVdkxteEpSSkpvNUpmcFZJSnFWVGFiRk1vYzcvTFZDb1ZCRUZvc1NsVncrd2ZVRi9xR1J3Y2pKMDdkMkw5K3ZYWXZIa3pici85ZHR4eHh4MTIrVjJwMCttYU5HbnFiR0t4MkdhbDEwUmtQVXdDblVSRlJRVzh2YjNiM2RIejh1WEwwT3YxYlZydlJQWmxNQmhRV1ZrSnRWcU55c3BLVkZkWG0vN1UxTlEwT1Y0aWtjRGQzUjF1Ym03dzhmRkJVRkFRM056Y0lKVktUWDhrRWttanYxMWNYQ0FTaVpyOC9lZWZmM1lvOWhrelpsaDBzWG5sakZoV1ZoWjI3ZHFGUTRjT1FSQUVUSmt5QlV1WExrVmdZQ0NLaTR2aDYrdHJXZ2RvYWFNVWMyVnFFeWRPeE9lZmY0NmZmdnJKbEFRMnpDQ09HemNPSGg0ZUZvM2RFb1BCZ0k4KytnaDc5dXlCd1dEQWlCRWpzSFRwMGphVmN3dUMwS1pacjdZY0s1Rkk4T1NUVDVxZFlXbGdxeldCV3EyMjJUV2NyZUdGYWZ1NXVycENvOUZBcTlWYXRmSFIrdlhya1o2ZWprV0xGbUhCZ2dXbTMxRkdveEc3ZHUzcTBOaGlzUmgxZFhYUTYvVk5FaU9Ed1dEMkpwZW5weWVxcTZ2eDY2Ky9XdlJ6UWlLUllPSENoYmpsbGx2d3h4OS9ZTnUyYmRpeVpRdkt5OHV4ZlBseWkrSVVpVVROM2pCcDY5ZXNoNGVIMmRuVHpsUlRVOU5velRVUmRVMU1BcDJFVXFuc1VMdm92THc4K1BuNTJiM01oSm9TQkFGVlZWVlFLcFZRcVZSUXE5VlFxOVdvcXFveUhTTVNpZURoNFFFdkx5K0VoSVRBeTh2TDlNZlQweFB1N3U1Tjl1R3pwNGExZXExcEtQSDg4ODgvY2U3Y09RRDFXMGZjZSsrOUdESmtDSUQ2OXUzcjE2ODNiUlhSMGJ2emtaR1JHRHAwS0xLenMzSGd3QUdNSGozYU5FTTJjK2JNRG8zZG9LYW1Cai8rK0NNQTRLV1hYc0kxMTF6VDVqRWlJaUphTFRlOWNvdUl0bTViWWErMXdZSWcySFMvUlRKdjBLQkJPSFhxRkk0ZE8yYnFnbWtOS1NrcHBrVHF5dS9OcTljTnRrZmZ2bjF4N3R3NXBLV2xOZm1aa3A2ZWJyWmNlY0NBQVRoNThpUXlNakthckgxc2lhZW5KK2JNbVlQeDQ4ZGowYUpGK1AzMzM4MG1nZVptTnIyOXZWRlpXUW1GUW9HQWdBRFQ0NWN1WFdwekVoZ2NISXlDZ2dLemlXOW4wT2wwcUtpb1FQLysvVHY5M0VUVU5rd0NuWURCWUlCYXJXNzM1dTRhalFaeXVkeW1UU2JJY2cwSm4xS3BoRUtoZ0ZLcE5GMG9pRVFpZUh0N28wZVBIdWpidHk5OGZYM2g2K3NMSHg4Zmh5empiU2lYZEhGeHdlVEprM0hiYmJlWmtqKzVYSTZQUC80WUJ3NGNnSnViR3laTW1HQzFmNE4vL3ZPZldMMTZOVFp1M0loeDQ4WkJwVktoWDc5K0xjNk10V1gyNnNxTDA4MmJOMlB6NXMydHZpWWtKQVJyMTY2MStCeWRvYjB6ZHMxMUhYVnhjWUdIaHdkKytPR0hKczhKZ29CZmYvMFYwNmRQYi9iaTkrYWJiMjUzaWJPenUrbW1tM0RxMUNsczJMQUJrWkdSNk5PbmorbTVTNWN1SVNJaW9sM2pTcVZTYUxWYVhMeDQwVlRXcmRGbzhNRUhIM1E0NW11dnZSYm56cDNEeG8wYjhkWmJiNW02ajFaVVZPRDk5OTgzKzVwWnMyYmg1TW1UZVBmZGQ1R1FrTkNvd1lvZ0NFaE9Ua1pVVkpTcDAzWnFhbXFqQk5QVjFiWFIzMWZ5OFBCQVRVMU5rL1hFZ3dZTlFtcHFLbjc0NFFmVDk0eGVyMi9YYkhwa1pDVHk4dkp3NmRJbHUyelJrSnViQzBFUXVEMEVVVGZBSk5BSnFOVnFDSUxRN3BuQS9QeDhpRVFpbG9MYWlWcXRSbWxwcWVsUFE2bVBpNHNML1B6ODBMZHZYd1FFQk1EZjN4Kyt2cjRPbWV3MVorVElrWGpsbFZjd2FOQWcwOWQzWldVbGR1M2FoVjI3ZHFHdXJnN0RoZzNEZi83ekg0U0ZoVUduMDBHcFZEYnErdGVTdXJvNjdOcTFDL1BuejI5VTVqbDU4bVJFUjBjakt5c0xlL2JzQVFBOCtPQ0RMWmFQdFhmMnl0TFhkY1gxZDlhYXNWTW9GTWpKeWNGUFAvMWt1cmcrZXZRb3BGS3A2UUw4MjIrL3hjYU5HM0g0OEdHOCtPS0xaaFBCbjM3NkNXbHBhVWhNVExUYXJLMnp1UGJhYTNIaXhBbjg4c3N2dVAvKyt6Rm16QmdFQmdiaTh1WExTRXRMYTNmSDFtblRwbUgzN3QxNDdMSEhNR0hDQkVpbFVody9maHhqeG96cDhEWUR0OXh5Qy83KysyK2NPM2NPaXhjdnhyaHg0MkF3R0pDY25JejQrSGpJNWZJbXBaTlRwa3hCY25JeTl1N2RpMy8vKzk4WU9YSWtnb09EVVYxZGpheXNMTWpsY216YXRNbVVCRDd6ekRQbzM3OC9CZzhlREVFUWNQejRjUWlDZ0Z0dnZiVkpQTkhSMFVoTlRjVXp6enlEa0pBUXZQenl5Nlk0VTFOVHNYMzdkbVJuWnlNME5CU25UNTlHbno1OTRPN3UzcWJ5enRHalIyUC8vdjJtN3NwdFVWZFhoMmVmZmRic2MydldyTEZvakpNblR3SkFrOFpiUk5UMU1BbDBBaFVWRlFEUTdpVHcwcVZMNk5tenAxMDduamtUalVhRDR1Sml5T1Z5bEphV21wb1FOTFQ5RGc0T1JrQkFBUHo4L0p3cTRXdk91SEhqQU5UUC9IMzc3YmRJVEV4RWJXMHRnb09EY2YvOTk1dTZHWjQ3ZHc2dnYvNDY2dXJxOE1FSEh6VGJMS0xCMzMvL2pVMmJOa0V1bHlNdUxnN1IwZEdtNTBRaUVlYk5tNGVzckN3QTlSZGU1amEwdmxKYnlpMnJxcXBNNnczYldxYloxYlNsbStmTk45OXM5b0wzdDk5K3c1WXRXM0RMTGJlWW10MDgvL3p6OFBYMXhiZmZmZ3VnZm4zbzRjT0hjZlRvVWF4ZXZSb3Z2UENDNmZ1anJxNE9ycTZ1cUs2dXhpdXZ2QUsxV2cycFZJcnJyNy9lU3UvU09Uenh4Qk1ZTm13WTl1elpnMU9uVGtHdjE2TjM3OTY0Kys2NzJ6M21Rdzg5QkM4dkwvenh4eDg0ZE9nUUFnTURNV2ZPSEN4WXNLRERYL3RTcVJSdnZQRUdQdi84Y3h3NGNBQi8vdmtuUWtKQ1RJMWIvdnJyTDdNemRrODk5UlRpNHVMd3l5Ky9JRDA5SFZxdEZyNit2aGc0Y0NEdXUrKytSamRFNTgrZmo2TkhqMkx2M3IyUVNxV0lpb3JDQXc4OGdHblRwalVaZC9ueTVVaElTTURGaXhjYnpVaVBHemNPSzFldXhMWnQyNUNSa1lIOC9IeE1tVElGUzVZc01adE10bVRTcEVsNC8vMzNzWC8vZnR4MjIyMXRlcTNSYU1UeDQ4ZmI5SnFyL2ZYWFgvRDA5TVNFQ1JNNk5BNFIyUjZUUUNlZ1Vxbmc1dWJXcmlTdXZMd2NsWldWZHR0NDFoa1lqVWFVbFpXaHVMZ1lSVVZGVUt2VkFPcExoM3IyN0dsSy9LN2NTSm5xMWRUVTRPREJnOWk3ZHkvUzB0SWdDQUtDZ29Ld1pNa1N6Sm8xQzI1dWJ0RHI5ZGl4WXdlKyt1b3I2UFY2VEpreXBjVXhUNTQ4aVMxYnR1RE1tVE1BZ0tGRGh6YjV0ejkrL0RqZWVlY2QwK2NOZC9FWExGaGc5ZmZvN0JyS1BJSDZoa0hOY1hWMXhhcFZxL0RvbzQ4aUtTa0puMzMybWFtMGJ1UEdqY2pOemNYeTVjdng0b3N2NHIvLy9TL2VmUE5OK1ByNm1tNGlrR1d1di83NlZwUG5scEszcTI4SVNDUVNMRm15eEd6cHNMbHgyakkyQUhoNWVXSFpzbVZZdG14Wm84Y2J5dWpOZGJkdDZNUjd3dzAzTkh1dUJ1YkdiazZmUG4zdzRZY2ZtbjF1eXBRcFpuODJ0WFU3RkM4dkw4eWVQUnZmZnZzdFRwOCtiZkV5RG12Y2JEcDU4aVF1WExpQTIyKy9uWTFoaUxvQkpvRk80T3IxQjIyUmw1Y0hxVlNLME5CUUswZmwzUFI2UFlxS2lsQllXSWppNG1MbzlYcUlSQ0lFQndjaklpSUN2WHIxYXZmL21hTzc4bUtscXFvS0gzLzhNVlFxRlNJakl6RjM3bHhNbno0ZFVxa1VnaURnOTk5L3h4ZGZmQUc1WEE1dmIyOHNYNzRjMTExM1hhUHhHaHJvQ0lLQXA1NTZDcWRPblFKUTMxUml5WklsalpxeTZIUTZmUHJwcDlpMWF4Y0VRVUJNVEF6R2pCbUR6ei8vSEZ1MmJFRldWaGFlZU9LSlJzMGRxR09PSHo4T21VeUd3WU1ISXpJeXNzVmp2YjI5c1hyMWFuejQ0WWVOWmxBS0NncVFtWm1KNnVwcWpCZ3hBbzgrK2lqV3JWdUhWMTk5RmUrODh3NmJXRGlocEtRa0FDM3Y2OWxkTFZ5NEVILysrU2MyYmRxRWQ5OTkxK0p1eUIxaE5CcXhhZE1tQkFRRThHWVlVVGZCSk5BSnFGU3FkaldGTVJnTXlNL1BSM2g0ZUpmcUhObGQ2ZlY2eUdReVUrSm5NQmpnNnVxSzhQQnc5TzdkR3lFaEllM2V3c05aQlFjSDQ4VVhYNFNMaTR2cFlrNnYxMlAvL3YzWXRtMGJMbDI2QkpGSWhPdXV1dzczM250dm95WVBEUnFTU2tFUWNPclVLZmo1K2VHZWUrN0I3Tm16RzVYYkppVWw0Wk5QUGtGaFlTRUE0THJycnNPS0ZTdmc2dXFLNE9CZ3JGKy9Ia2VQSHNYaXhZdnh6My8rRTdmZWVtdTc3NGFiNnlEb3JMNzU1aHNBamJjREFlcG5hOHgxVGd3TkRjWHExYXRObnhzTUJwdzdkdzRpa2NpMFJtcm16Sm5JenM1R1ltSWlmdmpoQnp6eHhCTTJmQWRrTDhYRnhTZ29LTUNZTVdNYUpVSm56cHpCbGkxYklCS0pjTk5OTjlreFF0dnc5dmJHMDA4L2plZWVldzQ3ZCs3RTdiZmZidk56ZnYzMTF6aC8vanpXckZuVGFxazlFWFVOVEFJZG5GYXJoVmFyYmRlc2trd21nMDZuWTBPWURqQWFqWkRMNWJoMDZSSmtNaG1NUmlQRVlqSEN3c0xRdDI5ZjlPelprK3Y2T3FpaGpidE1Kc1BQUC8rTTMzNzdEU3FWQ2tCOWM0TDc3NysvMlFZSnRiVzErUHJycndIVWw2WE5temNQQ3hjdWhKZVhGNEQ2Wk96WXNXUFlzV01ITWpNekFkU1hXejM4OE1PWVBuMjZhWndaTTJaZ3dJQUJXTE5tRGZMeTh2RGxsMS9pMjIrL3haUXBVM0RiYmJjMTZxUjROYjFlajdLeU12ajUrWm1henpTc3kvSDE5VzNUdjBWZFhSMW16NTdkcHRjMHVQTDl0S1l0cFdOdDJkZnZ5azI0Z2ZvMi9xZE9uVUpBUUVDVE5WWkJRVUVvTFMzRi92MzdNWG55WkxNM3FsUXFGYlp2MzQ2cXFpb01HVExFOVA4SzFHL3lQWFRvVU54NDQ0MFd2eGZxWHBSS0paNTc3am1FaElRZ09qb2FibTV1S0N3c1JGWldGZ1JCd0QzMzNJUFkyRmg3aDJrVG8wZVB4clBQUG91Y25CeG9OQnFibG1kV1YxZERyVmJqMldlZnRYaDdIeUt5UHlhQkRxN2hZcml0RjVOQWZTbW90N2UzcVFzYVdhNmlvZ0o1ZVhuSXk4dURWcXVGU0NSQ3IxNjkwTGR2WDRTR2h0cGwveVpIWXpRYWtabVppZVRrWkNRbko1djJGWk5JSkpnNmRTcm16cDNiYXFtWHU3czcxcTVkaTFXclZ1RS8vL2xQaytPZmYvNTVIRHQyREVEOXpOT01HVE53NzczM21tMnlGTTJmbWN3QUFDQUFTVVJCVkJVVmhRMGJOdUNiYjc3Qjl1M2JvZEZvY09MRUNTeGV2TGpGR09ycTZyQm8wU0xUT1NRU2lXbmo5cmk0T012K01mNC9rVWpVNWZieTdNaStmckd4c1VoSVNFQk5UVTJUNzVrcFU2Wmc1ODZkU0VoSVFFSkNRb3ZqaUVRaTNISEhIWTBlazBxbDdCRHE0TUxEdzNIYmJiZmgrUEhqT0hMa0NBd0dBM3g5ZlRGeDRrVE1tVFBINFR0WU5yZk8wTnE4dkx6dzRJTVAydnc4UkdSZHZCSjFjQTFKWUZ0bkFtdHJhMUZjWE55b0l5SzFyS0Y4OXZ6NTg2YU9yRUZCUVlpTmpVV2ZQbjNNZHFHajl0dTNieDllZi8xMUFEQ1YrbDE3N2JXWU9YTm1tNzdlSXlJaXNIbnpaclByWmg1ODhFR2twNmRqOU9qUldMUm9VYXRyeHlRU0NlNjY2eTdNbWpVTE8zYnN3TlNwVTF2dHl1dnA2WW1nb0NDVWw1ZERFQVRvZERwNGVub2lMaTRPRHovOHNNWHZBNmhQYkJyS0o3dUtqblFIRllsRXpYWmRYYkprQ1h4OGZKQ1NrbUw2ZnJ1YXE2c3JldmZ1alp0dXVva3pGRTdJMjlzYkR6endBQjU0NEFGN2gwSkUxT1V3Q1hSd0twVUtYbDVlYlo1NXlzL1BoeUFJTEFXMWdGYXJSVzV1THM2ZlB3K3RWZ3NmSHg4TUh6NGM0ZUhoN0pCbUJiZmNjb3ZwWnNhVnBrK2ZqblBuenFGZnYzNklqNDlIWUdCZ3U4L1JYT09FOFBCd2JOKyt2YzMvanoxNjlNRFNwVXN0UG43Nzl1MEE2bWZOQkVIb2RpWEM4K2ZQTjdzT2FQNzgrVzI2K1RGMzdseUxOM09YU0NSWXNHQUJtMUFRRVJHMWcwaGdCd0tIdG0vZlByaTV1V0hTcEVsdGZwMVlMTzZVVXBMdVNxVlM0ZHk1YzhqTHk0UFJhRVJJU0FnR0RScUVYcjE2ZFVvM3RxN3Nqei8rNEI1czVCVDR0VTVFUkYyZHlNeUZLV2NDSFpnZ0NGQ3IxYzAyeFdoT2RYVTFGQW9GUm80Y2FhUEl1aTlCRUNDWHk1R1Rrd081WEE0WEZ4ZjA3ZHNYZ3dZTjRwWU9SRVJFUk5RdE1BbDBZQnFOQm5xOXZzM0pTVU1ML0pZNkdqb2JnOEdBdkx3ODVPVGtvTEt5RW01dWJvaU9qa1pVVkJUYzNkM3RIUjRSRVJFUmtjV1lCRHF3OWphRktTd3NSSEJ3TUpNYjFIZWd2SERoQXJLeXNreGJiWXdaTXdaOSsvYmwzb2xFUkVSRTFDMHhDWFJnS3BVS0lwRUlQajQrRnIrR3BhRDFCRUZBWVdFaE1qSXlVRlZWaGNEQVFJd2ZQeDQ5ZS9hMGQyaEVSRVJFUkIzQ0pOQ0JxZFZxK1BqNHRLblRJRXRCZ1pLU0VwdytmUnBLcFJJK1BqNllPSEVpd3NMQzdCMFdFUkVSRVpGVk1BbDBZQ3FWaXFXZ2JWQlJVWUhUcDA5RExwZkR3OE1EWThhTVFVUkVoTk4zK2lRaUlpSWl4OElrMEVFWmpVYW8xZW8yemVnNWF5bG9kWFUxTWpJeWtKK2ZENmxVaW1IRGhtSGd3SUZjODBkRVJFUkVEb2xKb0lPcXJLeUVJQWh0bWdsMHRsSlF2VjZQakl3TTVPYm1BZ0FHRHg2TUlVT0d0R2x6YXlJaUlpS2k3b1pKb0lOU3E5VUEydFladExDd0VFRkJRVTVSQ2xwVVZJVFUxRlRVMU5RZ0lpSUNNVEV4OFBUMHRIZFlSRVJFUkVRMnh5VFFRYWxVS29qRlluaDVlVmwwdkxPVWdtcTFXcHc4ZVJJRkJRWHc4ZkhCMUtsVEVSUVVaTyt3aUlpSWlJZzZEWk5BQjZWU3FlRHI2MnR4VXhObktBWE55OHZEcVZPbm9OUHBFQjBkalNGRGhuRGRIeEVSRVJFNUhTYUJEa3F0VmlNd01ORGk0eDI1RkxTNnVocXBxYW1ReStVSUNBakFtREZqMnR3MWxZaUlpSWpJVVRBSmRFQkdveEhWMWRYbzM3Ky9SY2RyTkJxSExBVVZCQUhuenAxRFJrWUdSQ0lSNHVMaU1HREFBRzc1UUVSRVJFUk9qVW1nQTZxcXFvSWdDUER4OGJIbytNdVhMd09BUTIySVhsbFppV1BIamtHcFZLSlhyMTRZTldxVXhlc2ppWWlJaUlnY0daTkFCMVJaV1FrQUZpZUJSVVZGQ0FnSWdJZUhoeTNENmpSNWVYazRjZUlFWEZ4Y01HN2NPUFRyMTgvZUlUa2RzVmdNZzhIQU5aZmswUGcxVGtSRTNSV1RRQWVrVnFzaEVvbmc3ZTNkNnJFNm5RNmxwYVVZT25Sb0owUm1Xd2FEQVNkUG5zVEZpeGNSR0JpSStQaDRidnRnSng0ZUhxaXFxdUxhUzNKb1ZWVlYvQmxEUkVUZEVwTkFCMVJaV1FsdmIyKzR1TGkwZXF4Y0xvZlJhRVJvYUdnblJHWTdhclVhUjQ4ZWhVcWx3dURCZ3hFYkcydlIreWZiQ0E0T2hrd21ZeEpJRGswbWszR0xHU0lpNnBaNGxleUExR3ExeGFXZ01wa01IaDRlNk5Hamg0MmpzcDI4dkR6ODhjY2ZxS21wd2FSSmt6QjgrSEFtZ0hiV3IxOC9sSmVYUTZsVTJqc1VJcHRRS3BVb0x5OUhSRVNFdlVNaElpSnFNMTRwTzZES3lrcUxra0JCRUZCY1hJemV2WHQzUWxUV1p6QVlrSktTZ3VUa1pQVG8wUVBUcDAvdnR1L0YwVWdrRWtSSFJ5TWpJNE9KSURrY3BWS0pqSXdNUkVkSGMwMGdFUkYxU3l3SGRUQTFOVFhRNi9YdzlmVnQ5ZGp5OG5Kb3RkcHVXUXFxVnF0eDVNZ1JxTlZxbG45MlVRRUJBWWlKaVVGbVppWUNBd01SR2hvS2IyOXZYalJUdDJRd0dGQlZWUVdaVElieThuTEV4TVFnSUNEQTNtRVJFUkcxQzVOQUI5T1d6cUJGUlVVUWk4VUlDUW14ZFZoV1ZWUlVoS05IajhMRnhRV1RKazNpN0Y4WEZoQVFnUGo0ZU9UbDVlSE1tVFBRYURRd0dBejJEb3VvemNSaU1UdzlQUkVVRklUNCtIaElKUHoxU1VSRTNSZC9pemtZdFZvTndMSWtVQ2FUb1dmUG50MXFaaVkzTnhjblQ1NkVuNThmcnJubUduYm02d1lrRWdtaW9xSVFGUlZsNzFDSWlJaUlDRXdDSFU1bFpTWGMzTnpnNnVyYTRuSFYxZFZRcTlVWU9IQmdKMFhXTVlJZzRQVHAwOGpKeVVHdlhyMHdZY0lFM29rbklpSWlJbW9IWGtVN0dMVmFiZEY2UUpsTUJnRGRvcFRTWURBZ09Ua1poWVdGaUl5TXhLaFJveUFTaWV3ZEZoRVJFUkZSdDhRazBNRlVWbFphbE5nVkZSWEIzOThmSGg0ZW5SQlYrMm0xV2lRbEphRzh2QnpEaHcvSDRNR0Q3UjBTRVJFUkVWRzN4aVRRZ2VqMWV0VFUxTFE2RTZqVDZWQmFXb29oUTRaMFVtVHRVMWxaaVlNSEQ2S21wZ1lUSmt4QW56NTk3QjBTRVJFUkVWRzN4eVRRZ1ZqYUdWUXVsOE5vTkhicHJTRktTMHR4K1BCaGlFUWlUSmt5QllHQmdmWU9pWWlJaUlqSUlUQUpkQ0NXZGdZdEtpcUN1N3M3ZXZUbzBSbGh0VmxSVVJFT0h6NE1UMDlQL09NZi80QzN0N2U5US9wLzdOMTNkTlAxL2ovd1oxYVRkRSs2YVFHVkxTQWJwU0plNUFxaWdCUEhWZEdMVjBXODErc0F1UmNIaUxndlR0QXJqcStJWHZBSG9oZVFJU29iUVNpbGhVSUxEUzF0UTl0MFpjL2ZINzM1MkpDMFRkcWtiZHJuNDV3ZWtzOThweFNhWjk3alJVUkVSRVRVWlRBRWRpSDE5ZlZDTGF2bXFOVnFKQ1VsZGNyRlZad0JNREl5RWxkZmZYV0xxNXdTRVJFUkVaRnZHQUs3a1ByNmVrUkVSRFFiN3VycTZtQXdHSkNZbU5pT0xmTk9hV2twOXUzYmg2aW9LR1JsWlRFQUVoRVJFUkVGZ0xpakcwRCtVMTlmMytMUVNiVmFEUURvMGFOSGV6VEphd3lBUkVSRVJFVHRneUd3QzlGcXRWNHRDaE1WRlFXRlF0Rk9yV3JaK2ZQbnNYZnZYa1JIUjNNSUtCRVJFUkZSZ0RFRWRoRUdnd0UybTYzWm5rQzczWTZLaW9wT05SVDAvUG56MkxkdkgySmlZcENWbFFXWlROYlJUU0lpSWlJaTZ0STRKN0NMMEdxMUFOQnNDS3lxcW9MVmF1MDBJYkNrcEFUNzkrOW5BQ1FpSWlJaWFrY01nVjJFTnlGUXJWWkRMQllqSVNHaHZaclZwUFBuejJQLy92MklqWTNGK1BIakdRQ0ppSWlJaU5vSmg0TjJFVnF0RmxLcHRObTVmbXExR3ZIeDhaQklKTzNZTW5lVmxaVkNEeUFESUJFUkVSRlIrMklJN0NLMFdtMnp2WUJtc3hrYWphYkRoNExXMWRWaDkrN2RDQTBOeFZWWFhjVUFTRVJFUkVUVXpoZ0N1NGlXUXVDRkN4Y0FvRU5Eb01GZ3dLNWR1eUNSU0pDVmxRVzVYTjVoYlNFaUlpSWk2cTRZQXJ1SWxrS2dXcTFHU0VnSW9xT2oyN0ZWdjdOWUxOaTFheGZNWmpPdXV1b3FoSVdGZFVnN2lJaUlpSWk2TzRiQUxzQm9OTUpxdFRZYkFzdkx5NUdZbUFpUlNOU09MV3RndDl1eGQrOWUxTlhWWWV6WXNZaUppV24zTmhBUkVSRVJVUU9Hd0M2Z3BaVkJ0Vm90OUhwOWh3d0ZkVGdjT0hqd0lDNWN1SUFSSTBZZ0tTbXAzZHRBUkVSRVJFUy9Zd2pzQWxvS2dXcTFHa0RIekFjOGR1d1lpb3VMTVdqUUlHUm1acmI3L1ltSWlJaUl5QlZEWUJlZzFXb2hrVWlhTEE5UlVWR0JzTEF3aElhR3RtdTdDZ3NMY2VyVUtmVHAwd2Y5Ky9kdjEzc1RFUkVSRVpGbkRJRmRnSE5SbUtibSsxVldWclo3Z2ZpcXFpb2NQWG9VU1VsSkdEWnNXTHZlbTRpSWlJaUltc1lRMkFVMHR6S29WcXVGd1dCbzF4Qm9OQnF4ZCs5ZUtKVktqQjQ5dWtNV295RWlJaUlpSXM4WUFydUE1a0pnUlVVRkFDQStQcjVkMm1LMzI3RnYzejVZTEJhTUd6Y09JU0VoN1hKZklpSWlJaUx5RGtOZ2tET1pUTEJZTE0yR1FLVlMyV3o1Q0gvS3pzNUdaV1VsUm93WTBXRTFDWW1JaUlpSXFHa01nVUd1cFpWQkt5b3EycTBYVUtWU29hQ2dBSmRlZWlsNjl1elpMdmNrSWlJaUlpTGZNQVFHdWVaQ29GNnZoMTZ2YjVmNWdEVTFOVGg4K0REaTQrTngrZVdYQi94K1JFUkVSRVRVT2d5QlFVNm4wMEVrRWtHcFZMcnRjODRIREhRSU5Kdk4yTHQzTDBKQ1FqQjI3RmlJeGZ5eElpSWlJaUxxclBodVBjanBkRHFFaG9aNlhJR3pvcUlDY3JrY2taR1JBVzNEd1lNSFlUQVlNSGJzMkNackZSSVJFUkVSVWVmQUVCamtkRG9kd3NMQ1BPNXJqL21BaFlXRktDc3J3K1dYWDQ2NHVMaUEzb3VJaUlpSWlOcU9JVERJTlJVQ2pVWWp0RnB0UUllQzF0ZlhJenM3RzRtSmliamtra3NDZGg4aUlpSWlJdklmaHNBZ1pyZmJZVEFZUEliQVFOY0h0TnZ0T0hEZ0FDUVNDVWFPSE1tQzhFUkVSRVJFUVlJaE1JanA5WG80SEk0bVE2Qk1KZ3RZcmI3YzNGeFVWMWRqK1BEaEhoZWxJU0lpSWlLaXpva2hNSWpwZERvQThCZ0NLeXNyRVJjWEY1QWV1c3JLU3B3OGVSS1ptWmxJUzB2eisvV0ppSWlJaUNod0dBS0RXRk1oMEdxMW9xNnVMaUJEUVMwV0N3NGNPSUN3c0RBTUhUclU3OWNuSWlJaUlxTEFZZ2dNWW5xOUhtS3hHSEs1M0dXN1JxT0J3K0ZBYkd5czMrOTU1TWdSR0F3R2pCbzFDaktaek8vWEp5SWlJaUtpd0dJSURHTE9sVUV2SHZKWlZWVUZBSDRQZ1NVbEpWQ3BWT2pYcjEvQVMwOFFFUkVSRVZGZ01BUUdzYWJLUTFSVlZTRXFLc3F2UFhVV2l3VkhqaHhCZEhRMEJnd1k0TGZyRWhFUkVSRlIrMklJREdKTmhVQ05SdVAzWHNDY25Cd1lqVVlNSHo0Y1lqRi9iSWlJaUlpSWdwVzBveHRBcldPejJXQTBHaEVhR3VxeVhhdlZ3bVF5SVM0dXptLzNxcXFxUW1GaElTNjk5TktBekRPa3JzMXF0VUtsVXFHaW9nSUdnd0UybTYyam0wVGtNNGxFQXFWU2lZU0VCR1JrWkVBcTVhOVBJaUlLWHZ3dEZxU2FXaG5VT1IvUVh5SFFicmZqMEtGRFVDcVZHRFJva0YrdVNkMkhScU5CWGw0ZTR1TGkwTDkvZjRTSGgwTWlrWFIwczRoOFpyUFpvTlZxVVZwYWl2Mzc5MlBBZ0FIOFVJeUlpSUlXUTJDUWFpNEV5bVF5UkVSRStPVSsrZm41cUt1cnc1VlhYc2xQdnNrbkdvMEd1Ym01R0RSb0VHSmlZanE2T1VSdElwRklFQlVWaGFpb0tGUlhWK1A0OGVNWU9IQWdneUFSRVFVbFR1NEtVazJGUU9kOFFIOFVpZGRxdFRoeDRnUlNVMU9Sa3BMUzV1dFI5MkcxV3BHWGw4Y0FTRjFTVEV3TUJnMGFoTHk4UEZpdDFvNXVEaEVSa2M4WUFvT1VUcWVEUkNKeHFSRm9zOWxRVTFQanQ2R2d2LzMyRzhSaU1ZWU5HK2FYNjFIM29WS3BFQmNYeHdCSVhWWk1UQXppNHVLZ1VxazZ1aWxFUkVRK1l3Z01VbnE5M21Ndm9NUGg4RXNJUEhmdUhOUnFOUVlQSGd5bFV0bm02MUgzVWxGUndkNWo2dkpTVWxKUVdWblowYzBnSWlMeUdVTmdrRElZREc3aFRLUFJBR2g3a1hpcjFZcGp4NDRoTmpZV3ZYdjNidE8xcUhzeUdBd0lEdy92NkdZUUJWUjRlRGowZW4xSE40T0lpTWhuRElGQnltQXd1SldIcUtxcVFrUkVCRUpDUXRwMDdmejhmQmdNQmd3ZE90UXZjd3VwKzdIWmJGd0ZsTG84aVVUQ2tpZEVSQlNVR0FLRGtNUGg4TmdUV0YxZDNlWmVRSVBCZ1B6OGZQVHMyZE92dFFhSmlJaUlpS2h6WUFnTVFrYWpFUTZId3lVRW1rd202UFg2TmkvRWtaT1RBd0FZUEhod202NURSRVJFUkVTZEUwTmdFRElZREFEZ01oeTB1cm9hQU5vVUFxdXJxNkZTcVhEWlpaZTVEVFVsSWlJaUlxS3VnU0V3Q0RsRFlPT2VRR2NJakk2T2J2VjFqeDQ5Q29WQ2dYNzkrcld0Z1VSRVJFUkUxR2t4QkFZaDUycDBGNGZBeU1oSVNLWFNWbDJ6cEtRRWxaV1ZHRFJvVUt1dlFVUkVSRVJFblI5RFlCQXlHQXlRU0NRdXE0QldWMWUzZWlpbzNXN0hzV1BIRUJVVmhjek1URCsxa29pSWlJaUlPaU9Hd0NDazErdGQ1dXkxZFZHWXdzSkM2SFE2bG9RZ0lpSWlJdW9HR0FLRDBNWGxJZHF5S0l6TlpzUEpreWVSbUppSUhqMTYrSzJOUkVSRVJFVFVPVEVFQnFHbVFtQnJGb1VwTEN5RTBXakV3SUVEL2RZK0lpSWlJaUxxdkJnQ2c0eXpVUHpGNVNFaUlpSjhYdERGYXJYaTVNbVRTRXBLWW1GNElpSWlJcUp1Z2lFd3lKaE1KdGp0ZHJlZXdOWU1CUzBvS0lESlpHSXZJQkVSRVJGUk44SVFHR1F1TGhSdk5wdGJ0U2lNeFdKQmZuNCtrcE9URVJzYjYvZDJFaEVSRVJGUjU4UVFHR1F1TGhUZjJrVmhUcDgrRGJQWnpGNUFJaUlpSXFKdWhpRXd5RnhjS0w2bXBnYUFiNHZDbU0xbW5EcDFDaWtwS2EwdUswRkVSRVJFUk1HSklURElHQXdHaU1WaXlPVnlBRUJ0YlMzQ3dzSWdrOG04dnNicDA2ZGhzVmpZQzBoRVJFUkUxQTB4QkFhWml3dkYxOWJXSWlvcXl1dnpyVllyQ2dvS2tKS1MwcXFTRWtSRVJFUkVGTndZQW9OTTR4cUJkcnNkZFhWMVBvWEFvcUlpbU0xbTlPdlhMMUJOSkNJaUlpS2lUb3doTU1nMERvSDE5Zld3MisxZWgwQ0h3NEZUcDA0aExpNk9kUUVwYU9UbDVTRTdPN3ZKL1E2SEF4czNia1JsWmFYSC9WYXJGWjk4OGdtcXFxcGF2TmZKa3lkeDRzU0pWcmZWRnc2SHcrUDJvcUlpZlBQTk55MmVyOVZxMjl3R2pVYURaY3VXWWRteVpXMitGZ0FjTzNZTWRYVjF6UjVqc1ZpUWs1UGpsL3MxdG1IREJodzZkQWcybTgzdjF5WWlJdXBxR0FLRFRPUGhvTFcxdFFDOFh4U21wS1FFT3AyT3ZZQVVWQll2WG93bm4zeXl5ZjI3ZHUzQ08rKzhnNFVMRndxcjV6YTJkZXRXZlBubGw1Z3padzdxNit1YnZkZThlZk13Yjk2OEpnT2F2L3o4ODg5NDRJRUhVRjVlN3JMZGJEYmptV2Vld1lvVks3QnIxNjRtejkrM2J4L3V1ZWNlL1BycnIxN2RyNnlzVEZoVXFqR2RUb2NkTzNaZ3g0NGR2cjBBRDB3bUV4WXVYSWc3N3JqRDQ3MkFodEVMRHovOE1KNTU1aG1VbEpTMCtaNU9PcDBPSzFldXhLdXZ2dXEzYXhJUkVYVmxESUZCNU9KQzhiVzF0WkJJSkFnUEQvZnEvUHo4ZkVSRVJDQTVPVG1RelNScVYxbFpXYmp5eWl0eDVzd1p2UG5tbXk3N3pHWXpWcTllRFpGSWhDZWZmQklSRVJFZDFFcFhodzhmUm5GeE1SWXVYQWlkVGlkc0R3a0p3Vi8rOGhjQXdKdHZ2dW14ZDdPc3JBeXZ2dm9xdEZvdDl1N2Q2OVg5bm4vK2VkeDg4ODNZdkhtemYxNkFCNGNPSFlMUmFNU1FJVU5jNWkwM0poYUxNWG55WkZnc0Zuend3UWQrdS9ldVhidGd0Vm94ZWZKa1NDUVN2MTJYaUlpb3E1SjJkQVBJZXhjWGlxK3BxVUZrWkNSRUlsR0w1MTY0Y0FIVjFkVVlNV0tFVjhjVEJaTW5ubmdDSjA2Y2dFd21nOFZpRVZiTFhiOStQUzVjdUlDNWMrZGk3Tml4WGw4djBQOUc1czJiaDZLaUlwdzRjUUt2dlBJS1huamhCZUdlMTF4ekRYNzg4VWZzMzc4Znk1Y3Z4K0xGaTRYenRGb3RGaTVjQ0sxV2kySERobUh1M0xrdDN1dllzV000YytZTUFHRFFvRUdCZVVFQWZ2bmxGd0RBaEFrVG1qMXV4b3daMkx4NU15b3FLbEJmWCs5VE1KODBhVkt6KzcvNjZpdDg5ZFZYTFY1bjI3WnRYdCtUL0cvYXRHa3dHbzArL1QyMDVod2lJbW9hUTJBUXViaFFmRzF0TFJJVEU3MDZOejgvSHdxRkFoa1pHUUZySDFGNzhoUUl0bTNiNXZGTjRydnZ2b3QzMzMxWGVKNmVubzVWcTFhNUhlZHdPTHdLZ0MyRkVhY3RXN1o0N0ptU1NxVll1SEFoSG5yb0llemJ0dy83OXUzRHVISGpoUDJQUFBJSURoOCtqSFBuemtHajBTQTJOaFlBOFBycnI2TzR1Qmc5ZS9iRW9rV0x2T3IxV3J0MkxZQ0dBSmllbnU1VnUzMmwxV3F4Wjg4ZXlPVnlYSFhWVlY1L2YyYk9uTm5rdnNURVJIenh4UmR1MjBVaUVkTFMwbHJWenBLU2tvQVA5YVhPNitMVnRRUEZZckhnbVdlZVFYVjFOZDU5OTEyRWhZVTFlL3lrU1pPZ1VDanczWGZmK1h3dnZWNlB1WFBuSWlJaUFxKzk5aHBDUWtKYTIyd2k2bVlZQW9OSTQwTHhack1aQm9QQnEwVmhhbXRyVVY1ZWpzR0RCME1zNWdoZzZqb2lJeU54d3cwM3VHMy84c3N2bTkzbmRQejRjZnp0YjM5ejJlOXdPSm9NTWUrODg0N0xuTnFtUG9SUnE5VXR0ajB4TVJGUFBQRUVMQmFMU3dBRWdPVGtaTHoyMm12bzI3Y3ZwTkxmLzV1ZU0yY09hbXBxc0dEQkFxK0dnZWZtNW1MLy92MEFnT25UcDdkNGZHdHQyYklGSnBNSjExMTNIY0xDd3Z3U05wdGF2RW91bDNzTThONllNbVVLTEJaTFc1cEZRZXFwcDU1Q1FVRUIxcTlmSC9CN3JWaXhBbmw1ZVY0RndMWUtEUTNGUC83eER6ejY2S040NzczMzNQNC9JeUpxQ2tOZ0VHbGNLTjQ1VjhpYlJXRUtDZ29nbFVyUnAwK2ZRRGVScUYxRlJVWGgvdnZ2UjJWbEphUlNxZkR2NGNzdnZ4VDJhYlZhVkZaV0lqTXpVOWpuSkpWS0VSa1pLVHgzcm16WmVCdlEwTk5sdDl2ZGV0NCsrK3d6ajcxeFRZWEkyYk5uZTl5K2V2WHFGbDZwcXdVTEZyaHQrL2UvLyszMkljOUhIMzBrUEY2eVpBbVdMRm5TNURXOTZiMGJOMjRjWG5qaEJaZHREb2RENk1HWU1tVUtBTFE2cEJFRnl0R2pSNkZRS0FKK245emNYR3pjdUJFelo4N0VKWmRjRXZEN0FVRHYzcjB4ZmZwMHJGdTNEaE1uVHNTUUlVUGE1YjVFRk53WUFvT0lYcStIVXFtRVNDUVNWZ1p0cVNmUVlyRkFwVkloSXlORG1DZEYxTm10WExrUzY5YXRjOW5XT0tRMEh2S3AxV294Wjg0YzlPblRCNis4OG9wYkVOcXdZUU8rK3VvcnJGNjkydTNmUzc5Ky9ZUnlEQmFMQlZPbVRJRkNvWEFyMFRCbnpoeWNQWHUyell1T0ZCY1h0K244NWx3OHpISFRwazNJemMwRjBOQjc1bW1ZcThQaGdNbGtBZ0N2M2lETDVYSzNiVC85OUJOS1Mwc1JIUjJOZ1FNSHRxYnBQakVhalY0UE55VnFiNTk4OGdsa01obG16WnJWcnZlOTQ0NDdzSEhqUnF4YXRRckxseTl2MTNzVFVYQmlDQXdpaldzRTF0YldRcUZRZUh4VDFwaEtwWUxOWm1NdklBV1Y2T2hvWVVoaGFXa3BiRFpiazBNTXc4UERNWFBtVEh6MjJXZFlzMllON3JyckxtR2ZUcWZEK3ZYcmNmWFZWN2Y0Z1luVmFnVUFsK0dYVHM2QTVhK1ZKLzI1dUlXblFLUldxN0Z5NVVvQXdNaVJJL0hTU3k5NURJSEZ4Y1ZDNzJScjVpUFo3WFo4L3ZubkFOeS9iNU1uVDRiZGJ2ZjVta0R6M3grSlJJSnJyNzIyMWRmbG5NRFdLeWdvd01hTkc1R2RuWTBMRnk0SUkwenV1T01PakJrenh1MzQ3ZHUzWThPR0RTZ3FLa0pJU0FoR2pod3BySDdiRkYvUCtmSEhIL0h0dDkraXNMQlFtQy82NElNUFl2anc0UUJjLzMwMC9nREIrVFBXM0h3OFh4ZWpVYWxVeU03T3hqWFhYT04xNlNaL2lZcUt3dmp4NDdGanh3NFVGQlMwV3k4a0VRVXZoc0FnWWpBWWhGOHNkWFYxWHEycVYxQlFnTGk0dUhiL2hVVFVGcmZmZmp0dXYvMTJBTUNzV2JOUVdWblo3QkREV2JObVljK2VQVGg3OXF6TG0vd1RKMDdBNFhEZ2dRY2VhUEdlWnJNWmdPY1E2Q3hBSGd6bEJ5d1dDNVl1WFFxOVhvL1kyRmc4ODh3ekFWdnRkTnUyYlUzVysrdlpzMmRBQ3JmTFpESTg5ZFJUclRwMzU4NmRBWmtUNkcycGpzNGdQVDI5MVhNMjU4K2ZENlBSaUVHREJtSG8wS0hRYURRNGVQQWcvdm5QZjJMcDBxVVlPWEtrY095SEgzNkl0V3ZYUXFGUVlQVG8wVkFxbGZqdHQ5OHdmLzc4Smo4YzhQV2NyNzc2Q2g5Ly9ERWlJeU9SbFpVRm9HRTQ1dW5UcDRVUWVPT05Od0lBTm03Y0NLbFVLZ3haRGdSbmJjK0w1L2kybDNIanhtSEhqaDNZczJjUFF5QVJ0WWdoTUlqbzlYcWtwS1FBQU9ycjY1R2FtdHJzOFJjdVhFQjlmVDFHang3ZEhzMGo2akFTaVFULyt0ZS8zSHJHUjR3WWdTKysrTUtyRlFHZElkRFQ2bnJPTjZDZUFtSmIzSHZ2dmEwNkx6WTJGbSs5OVpiSGZXKzg4UWJ5OHZLRUZVaTlXVHlxTmJSYWJiUEJ2UEY4UkgreVdDeDQ3YlhYV25XdXM3ZlgzL2J0MnhlUTZ3WkthMFBnOU9uVGNkTk5ON2w4QVBuOTk5OWorZkxsV0xkdW5SQUNqeDQ5aXJWcjF5SStQaDV2dmZVV2twS1NBRFRVdWwyMGFKRlFzcVN4MXB5emJ0MDZpRVFpckZpeEFna0pDY0wyNnVwcTRmRmpqejBHNFBjUTZId2VDTWVQSHdlQWRoa1c3WW56dnM1MkVCRTFoeUV3U0pqTlp0aHNObUZsVUpQSjVMWjR4Y1VLQ3dzaGw4dGJ2Wnc2VVdkWFhGemM1UHl3NXZaNTRneUJub1pZTzhORFczc0NseTVkNnZLOHRMUzBWZGR4dHJYeE5jVmlNUXdHQXdvTEN5RVdpL0hzczgvaThzc3ZiMzFqVy9EeHh4OURvOUZnOU9qUk9IRGdRTUR1Y3pHYnpZYXRXN2UyMi8yODhmZS8vNzJqbTlBdTdyNzdicmR0MTF4ekRaWXZYNDZ6Wjg4SzI1eERLeDk4OEVFaHpBRU4vN2Jtelp1SCsrNjd6KzA2clRuSE9aLzE0cDd1bUpnWTcxK1VIeFVYRjBPaFVMZ0UwdllVRnhjSHBWS0o4K2ZQZDhqOWlTaTRNQVFHQ2FQUkNLQ2hQRVI5ZlQwQU5Ec2MxR0F3NFB6NTgramJ0eS9MUW5SVEZvc0Zack5aK05ObXM4RnF0VGI3cDZkdERvZWp5Uys3M2U1eGUzc05QNDZJaVBCNWVOZlhYMy90Y2J1ekRxZW5CVkw4TlJ5MDhYQTV3UHU1Z1RrNU9WaXhZZ1ZPblRvRnVWd3VESEc3K0pwS3BSTExsaTFEZG5ZMnhvOGYzNmEyTnFlNHVCai8vZTkvSVpmTE1YZnVYSThoTUZCekFsdGJUdzFnaVFoL0tDd3NSRjVlSGtwS1NsQldWb2F5c2pJQXYvK09BaUFzU09ScEZFcHFhaXBDUWtKY1BzaG83VGtUSjA3RXBrMmJNRy9lUE54NTU1MzR3eC8rMEM0cmdEYWxwcWFtd3dLb1UyUmtwRXRQS0JGUlV4Z0NnNFR6RjZ4Q29mQXFCRHJuUnZYdTNidGQya2VCNDF6QjBXZzBDbDltczlrbDRGMzhaYkZZdkY0QVF5S1JRQ3FWdXZ3cGtVZ1FFaElDc1ZnTXNWZ01rVWpVNGxmajQ4ckx5d1A4WFFIdXUrOCtSRVZGZWF3RjJCeWxVdWx4aUtSR293SGd1ZXhLUjgwSkxDa3B3VWNmZllTOWUvZENKQkxodXV1dXcrelpzNXVzb1FjMDlBWk1uRGdSS3BVS0R6LzhjTFBYYi93ejRrMlkzclJwRTRDR09vYVJrWkc0NjY2N1hIcHRHZ3ZVbkVEcUdEVTFOWGp4eFJlUms1TUR1VnlPbmoxN0lpa3BDU05HakVCUlVaSEx6MUpOVFExQ1FrS2FyR1hwNllQSjFwenoyR09QSVNFaEFXdlhyc1h5NWN2eDhjY2Y0N2JiYnNQdHQ5L2VJUjkrV2l3V3Z3OFo5NVZFSWduWXNHY2k2bG9ZQW9PRU13VEs1WEtVbFpWQkxCWTNPYy9KNFhEZ3pKa3pTRXBLQ25paFdtb2JvOUVJdlY0dmhEdUR3ZUR4c2FkQUp4S0pFQklTZ3BDUUVNaGtNdUVObEhOYjQrMGhJU0V1QWEveDQwQm9qeEI0MTExMzRaMTMzc0U3Nzd6ajAzbE56UWx5aHNEWTJGaTNmYzdlby9ZcXMyS3oyZkRCQngvZysrKy9oODFtdzVBaFEvQ1h2L3pGcDhVZUhBNkhUNzFldmh3cmxVcng1Sk5QTmp2Zk9GQnpBazBtVTVQMUZsdkNOOGV0dDN6NWN1VGs1T0NlZSs3QnJGbXpoSDhMZHJ2ZHJaeExTRWdJakVZakxCYUwyNzhabTgzbTFxUFgybk9rVWludXZ2dHV6Snc1RTl1M3g3SkIyUUFBSUFCSlJFRlViOGVYWDM2SlZhdFdvYXFxQ25Qbnp2WHFkWWxFb2lZL3JQRDE1MFdwVkxyMGlIWUVnOEhnMVJ4b0lpS0d3Q0RSdUphWGMyWFFwbGI4dTNEaEFnd0dBNFlPSGRxZVRTUVBMQllMZERwZGsxK2UzbnpJNVhJb2xVb29GQXBFUjBkRG9WQkFvVkFJMnhRS2hSRHd1cnVOR3pmNmZFNVRJZEJadzg5VHo1WXpJTFhYcC93R2d3SGZmdnN0QU9ENTU1L0hsVmRlNmZNMU1qTXpXeHh1MnJoRWhLOWxLenlWQkdnUERvY2pvUFVXeWJOZmYvMVZDRjJOZTlrOExkaVNucDZPVTZkTzRkaXhZOElxblU3SGpoM3pPRXk0TmVjNGhZYUc0c1liYjhUbzBhTnh6ejMzWU92V3JSNURvS2NQMDhMRHcxRmZYdytOUnVQeUFWQlJVWkhQSVRBaElRSEZ4Y1d3V3EwZDBpTm9zVmhRVTFPRFhyMTZ0ZnU5aVNqNE1BUUdDYVBSQ0xGWURKbE1odnI2K21aWC9IUFdWM0t1SkVxQlpiZmJvZFZxVVZkWEozeHB0VnJvZERxM1Q2OWxNaG5Dd3NJUUVSRWg5TlNHaG9ZS0FVOHVsM01PcDQvUzA5T2JYYVhTYWZiczJjMkdoNktpSWdBTjRlbGl6ci9IdGdSdlgzcXZHci9oL2ZqamovSHh4eCszZUU2UEhqMndiTm15VnJVdFVGcmJZOWZVMzZkWUxJWlNxY1NHRFJ2Yzlqa2NEbXpac2dXVEprMXE4ZzM0dEduVFBQWW9VY3RrTWhsTUpoUE9uajByMUozVjYvVjQ3NzMzM0k2ZE1HRUNUcDA2aFE4Ly9CQnZ2UEdHTU1TenRyYlc0L0d0UGVmdzRjTXVnZEc1c3ErbkZYNlZTaVVNQmdOcWEydGRmbjllZHRsbE9IejRNRFpzMkNEOHZGcXQxbGIxWlBmdTNSc3FsUXBGUlVVZFVxS2hzTEFRRG9lRDVTR0l5Q3NNZ1VIQ1pESkJMcGNMZ2FPcEZUOHRGZ3ZPbnorUFhyMTZNVXo0bWQxdVIzMTl2VXZZcTZ1clEzMTl2ZkFKczBna1FsaFlHTUxEd3hFYkc0dXdzRENYTDA5dlRzaDdXcTBXZS9ic3dlVEprLzE2WFlmRGdieThQQUJ3ZXdObHRWcmhjRGdna1VqYVZHK3Z0YjFYM3A3WEdlZmYrYXZIVHFQUjROU3BVL2p1dSsrRWYwUDc5KytIVENZVFFzQTMzM3lEbFN0WFl1L2V2WGp1dWVjOEJzSHZ2dnNPMmRuWjJMeDVNNjYvL25xL3RLMjdtRGh4SWpadTNJakhIMzhjWThlT2hVd213NkZEaHpCaXhBaTNrZ1RUcDAvSHpwMDdjZnIwYWR4MzMzMFlPWElrSEE0SERodzRnRkdqUmtHdFZyc05tMnpOT2ZQbnowZXZYcjNRdDI5Zk9Cd09IRHAwQ0E2SEE3ZmNjb3RiK3djTUdJRERodzlqL3Z6NTZOR2pCMTU0NFFVQXdNeVpNM0g0OEdHc1diTUdKMDZjUUVwS0NvNGRPNGEwdERRb0ZBcWZobmNPSHo0Y08zZnV4SkVqUjN3T1ltYXpHUXNXTFBDNDcrV1hYL2JxR2tlT0hBRUFYSEhGRlQ3ZG00aTZKNGJBSUdFMEdxRlFLS0RUNmVCd09KcGNGS2FrcEFRMm04MWpid1o1enptc3BycTZXdmpTYXJVdVlTOGlJZ0tSa1pGSVMwdERaR1FrSWlNakVSNGVIaFFGeFlQUndvVUw4ZHR2djhGcXRTSXJLd3RLcFJKQVEwL0JKNTk4MHVMNXRiVzFUZTQ3ZGVvVXRGb3RFaElTM0lhRE90OEV0blg0clMvRExiVmFMV2JNbU9IemVaMlJMNnQ1VHBzMnplT2I3aDkrK0FHclZxM0N6Smt6aGNWdS92blBmeUl5TWhMZmZQTU5nSWFpNEh2MzdzWCsvZnV4Wk1rU0xGcTBTUGdnekd3Mkl5UWtCRHFkRG9zWEwwWmRYUjFrTWhuKzhJYy8rT2xWZG4wUFAvd3d3c0xDc0gzN2R1emV2UnR4Y1hHNDhjWWJNV3ZXTExlZlVabE1odGRlZXcyZmZmWVpmdm5sRit6Y3VSTUpDUW00K2VhYk1XdldMRXlmUHQzdCtxMDVaOGFNR2RpL2Z6KzJiZHNHbVV5R1BuMzZZTTZjT1pnNGNhTGJzWFBuenNYU3BVdHg5dXhabDk3Z1VhTkdZZUhDaGZqeXl5OXgvUGh4bkR0M0RoTW1UTURzMmJNOWhzbm1YSFhWVlhqMzNYZXhjK2RPM0hycnJUNmRhN2ZiY2VqUUlaL091ZGhQUC8yRTBOQlFqQjA3dGszWElhTHVnU0V3U0poTUpwZVZRWnVxRVZoVVZJVEl5TWdPWDZZNm1GZ3NGcGV3NXd4OFRtRmhZWWlKaVVIUG5qMFJGUldGaUlnSWhJZUhzNmMxZ0dwcmE3Rjc5Mjc4OU5OUHFLcXFBZ0FjUEhnUVVxa1VvMGVQZHBuYlUxZFhoeSsvL0xKTjk5dTFheGVBaHVMeUYzUE94MlV2YnNkd0R2TUUwR3dQY0VoSUNGNTg4VVhNbXpjUGUvYnN3YWVmZmlvTTcxdTVjaVVLQ3dzeGQrNWNQUGZjYzNqNjZhZngrdXV2SXpJeUVxTkdqV3FYMXhIc3BGSXBacytlN1hHSXI2Y1BLc0xDd3ZESUk0L2drVWNlY2R2WDFJY0N2cDdUMUxHZXBLV2w0ZjMzMy9lNGI4S0VDWmd3WVlMWDdXeEtXRmdZcGs2ZGltKysrUWJIamgzenVrNm5QejdvT1hMa0NNNmNPWVBiYnJ1TkM4TVFrVmNZQW9PRTBXaEVaR1NrRUFJOUxhT3QxV3BSV1ZrWjBBTFJYWUh6KzFSUlVZSEt5a3FQZ2E5WHIxNklpWWxCVEV3TTMveDNnUGZmZng4Ly92Z2pnSVkzbjZOR2pVSldWaGJHamgzcjlnYW5yWE1DclZhcjhDYnM2cXV2ZHR1djErc0JlQzRpLytjLy83bmxGME50Y3VqUUlaU1dscUp2Mzc0dGxyd0pEdy9Ia2lWTDhQNzc3N3YwNGhRWEZ5TTNOeGM2blE1RGhnekJ2SG56OE9hYmIrS2xsMTdDdi83MUx5NmtRWDV6OTkxMzQ4Y2ZmOFJISDMyRXQ5OSt1MDFEeUwxbHQ5dngwVWNmSVRZMkZyTm16UXI0L1lpb2EyQUlEQkxPNGFCMWRYVlFLcFVlaDZhcFZDcUlSQ0prWkdSMFFBczdKNGZEZ2RyYVdpSHdWVlpXdXBUYmlJK1BSKy9ldlJFVEU0UG82R2dHdms0aUt5c0xWVlZWbURoeElyS3lzcHFzSGVZUFAvNzRJelFhRFhyMDZJRmh3NGE1N1Q5Nzlpd0F6NzN2Z1ZxbDB0c2FqOTNCZi83ekh3QU53ejBiRTRsRUhsZHZURWxKd1pJbFM0VG5OcHNOcDArZmhrZ2tFdVpwWFgvOTlUaHg0Z1EyYjk2TURSczI0RzkvKzFzQVh3RjFKK0hoNFhqbW1XZnc3TFBQWXUzYXRianR0dHNDZnMrdnYvNGFCUVVGZVBubGx3UDZmeVVSZFMwTWdVSEFZckhBYnJkRExwZWpvcUtpeWZtQUtwVUtpWW1KVUNnVTdkekN6cVcydGhacXRScHF0UnBWVlZYQzh2N2g0ZUZJU2twQ2ZIdzg0dVBqbS93K1VzZTc4c29ydlM2TFVGMWQ3Vld0d09ycWFyZHRKcE1KbjM3NktZQ0crVVU2blE3WjJkbkl6TXhFVEV3TU5Cb052dmppQ3dBUVZrUnNiTXVXTFI3bmdFNmFOTW1ydGdNTlBaR1ZsWldJaW9vUzVqazY1d1kxTmV5N0tXYXpHVk9uVHZYcEhDZGYydXpMOERWZjZ2bzVoOTQ2NWVUazRPalJvNGlOalhXYjV4VWZINCtLaWdyczNMa1RXVmxaSHY4ZWFtdHJzV2JOR21pMVd2VHIxOCtsYnVwamp6MkcvdjM3NDQ5Ly9LUFhyNFhJRzhPSEQ4ZUNCUXR3NnRRcDZQWDZnQTdQMU9sMHFLdXJ3NElGQzl4S2F4QVJOWWNoTUFnMHJoRllYMStQOVBSMHQyTTBHZzEwT2gwR0RCalEzczNyY0dhekdXcTFHdVhsNVZDcjFUQVlEQUNBcUtnb1pHUmtJQ0VoQVhGeGNjSWJiT3BhdEZwdHErb0ZBc0FISDN5QWlvb0tKQ1FrWU5xMGFYQTRISGp4eFJjOTlzUk5tVEtsclUzMXlHdzI0NTU3N2dIUTBMc2xsVXFGRHk1OHJmVXBFb2s2M1h6Z3R0VDFHelJvRUpZdVhRcUR3ZUMyMnVlRUNST3dkdTFhTEYyNkZFdVhMbTMyT2lLUkNMZmZmcnZMTnBsTXhoVkNLV0NhbW1mb2IyRmhZWGpvb1ljQ2ZoOGk2bm9ZQW9PQWMvaWlXQ3lHMld6MjJJTlZYRndNa1VpRTVPVGs5bTVldTNNNEhOQm9OQ2d2TDBkNWVUazBHZzJBaHVHZGlZbUpTRXBLWW85b045TGFPWUVPaHdQbDVlVUFnTC84NVMvQ25MKzB0RFNVbEpRSVFUQWhJUUgzM1hjZkJnNGNHSURXTnhTNmpvK1BSMVZWRlJ3T0J5d1dDMEpEUXpGMDZGQTgrdWlqUGwxTEpwTUp3eWM3aTdhc0Rpb1NpVEJ5NUVpUHg4NmVQUnNSRVJINDlkZGZVVk5UNC9HWWtKQVFKQ2NuNDRZYmJtQXZDUkVSVVNNTWdVSEEyUlBvckFQbUtRU1dsSlFnSVNIQjQrSVZYWUhkYmtkRlJRWE9ueitQOCtmUHcyZzBRaVFTSVQ0K0hvTUdEVUpTVWhLaW82UGJaUkkrZFI2clZxM3l1blREMHFWTGhSNDJvQ0ZnTEZxMENPdlhyMGRXVnBiTE5RRUk4ODA4MVp0cmFUaWtyNnY5clZtekJrQkRNSFU0SEVHMzh1eU1HVE04emtXYU1XT0dUL05zYjdycEpxK0x1VXVsVXN5YU5Zc0xZUkFSRWJXQ3lORUZWaURRMjh6NHR1UlhIS3dxUUxteEJrYWJwZVdUS09BVUVobVNGTkVZRlhjSmJrb2JpVkNKYjR1dTJHdzJxTlZxbEpTVW9MUzBGQmFMQlZLcEZDa3BLVWhOVFVWaVltS2JhN2RSWUd6ZnZwMDEyS2hiNE04NkVSRjFkaUlQdlNSQjN4T1lYYVBDZTZkK1FJV3BycU9iUWhjeDJpd28wbFdnU0ZlQm5lcGNQSHJaWkF5SmJuN2xVcnZkanZMeWNxaFVLcFNWbGNGbXMwRXVseU10TFExcGFXbm8wYU5IMFBXU0VCRVJFUkYxSmtFZEFyTnJWSGcrWjIxSE40TzhVR0dxdy9NNWEvSEM0TnR3ZVhSUHQvMGFqUVlxbFFybnpwMkQyV3lHUXFGQTc5NjlrWnFhaXZqNGVBN3pKQ0lpSWlMeWs2QU5nWHFiR2UrZCtxR2ptMEUrZXZmVUZ2eHIrSDBJbFlSQXI5ZERwVkpCcFZLaHZyNGVFb2tFYVdscHlNaklRSThlUFJqOGlJaUlpSWdDSUdoRDRMY2x2M0lJYUJDcU1OWGhpeE0vb3A4bUZHcTFHZ0RRbzBjUDlPL2ZINm1wcVI0WDRTQWlJaUlpSXY4SjJuZmNCNnNLT3JvSjFFcjdMdVFqMVhBSkJnMGFoSXlNaklBVzBpVWlJaUlpSWxkQkd3TExqWjdyUWxIblo1QTdNT1dhS1J6dVNVUkVSRVRVQVlKMm1VV1dnUWhlSnJ1VkFaQ0lpSWlJcUlNRWJRZ2tJaUlpSWlJaTN6RUVFaEVSRVJFUmRTTU1nVVJFUkVSRVJOMElReUFSRVJFUkVWRTN3aEJJUkVSRVJFVFVqVEFFRWhFUkVSRVJkU01NZ1VSRVJFUkVSTjBJUXlBUitaMUVJb0hOWnV2b1poQUZsTTFtZzBRaTZlaG1FQkVSK1l3aGtJajhUcWxVUXF2VmRuUXppQUpLcTlVaU5EUzBvNXRCUkVUa000WkFJdks3aElRRWxKYVdkblF6aUFLcXRMUVU4Zkh4SGQwTUlpSWluekVFRXBIZlpXUmtvS3FxQ3RYVjFSM2RGS0tBcUs2dVJsVlZGVEl6TXp1NktVUkVSRDVqQ0NRaXY1TktwUmd3WUFDT0h6L09JRWhkVG5WMU5ZNGZQNDRCQXdad1RpQVJFUVVsYVVjM2dJaTZwdGpZV0F3Y09CQzV1Ym1JaTR0RFNrb0t3c1BEK2FhWmdwTE5ab05XcTBWcGFTbXFxcW93Y09CQXhNYkdkblN6aUlpSVdvVWhrSWdDSmpZMkZtUEdqSUZLcGNMSmt5ZWgxK3U1YWlnRkpZbEVndERRVU1USHgyUE1tREdRU3Zucms0aUlnaGQvaXhGUlFFbWxVdlRwMHdkOSt2VHA2S1lRRVJFUkVUZ25rSWlJaUlpSXFGdGhDQ1FpSWlJaUl1cEdHQUtKaUlpSWlJaTZFWVpBSWlJaUlpS2lib1Foa0lpSWlJaUlxQnRoQ0NRaUlpSWlJdXBHR0FLSmlJaUlpSWk2RVlaQUlpSWlJaUtpYm9RaGtJaUlpSWlJcUJ0aENDUWlJaUlpSXVwR0dBS0ppSWlJaUlpNkVZWkFJaUlpSWlLaWJrVGEwUTNvaXU3dGRUWGs0b1p2N1NkbmY0YkZidlhyOVNVaU1WNGVNZ3RWSmkxMlhqaU93NXF6c0Ruc1hwMTdZK29JeUNWUzJCd08vTC9pQTM1dEZ4RVJFUkVSZFg0TWdRSHd4K1NoVUVoa0FJRFBpMzZCeGMvWG41WTZISmRHSk9QU0NPRHltQXc4OGR0blVCdHJ2VHIzbHZUUmlKQXBZYkhiR0FLSmlJaUlpTG9oRGdjTkFJbElKRHoydG9mT1c0bUtLTnlSTVU1NHZySmdtOWNCMEZmcG9YRjRac0JObUpweVJVQ3VUMFJFUkVSRTdZODlnUUVnRnYyZXJmMFpBa1VBSHIxME11VGlobDdHblJkeThjdUZFeTdISk1nalVXR3FhOU45RWhWUnVEMWpIQ2IwR0FBUlJCZ2FuWWxEbXNLQWhVMGlJaUlpSW1vL0RJRUJJUDVmVDZBRGdOM2g4TnQxcDZlTnd1RG9uZ0NBTWtNMVBpellMdXlUaWlTNHBlZG8zSncrR2w4VTdjSzNKWWQ4dm42Q1BCSXowa2ZodXFUTElXa1VaT1VTR2NZbjlNZTY0djF0ZnhGRVJFUkVSTlNoR0FJQnJCLy9aS3ZPcXpKcjhlQ0JGUzdiUkFCRWFBaUJOb2V0clUwVDlBNVB4RjJaVndFQUxIWXJYai81UFl5MjMyY2Jab1RGNDViME1aQ0l4TGduTXd1bjY4dVJWMXZpMWJYN1JhWmlXdXB3akltN1ZBaXdRRU9BM1ZPWmoyK0s5ME9scS9UYmF5RWlJaUlpb283REVPaG5qWWVDV3UzK0dRb2FMUXZGL0FFM0NiMXo3NTNlaWpOYXRjc3hoVm8xMXA3Ymp6c3l4a0VpRXVPcGZ0UHd0eU9mbzhhczgzaE5rUWpJNnRFZjAxS0g0NUx3SkpkOVZvY05POVc1K0gvRkIxRnVyUEhMYXlBaUlpSWlvczZCSVJBTlBYcWV4SVdFTjN0TXRZZHRVcEZFZU95UCtZRGhVZ1VXRGI0RkNmSklBTUMzSllmdzg0VThqOGV1Szk2UEVYRzljVWw0RXFKRHd2Qmt2Mmw0THVjL0h0c2hGVW53dDc1VFhiWnByVVpzS3orRy81Ny9yY252Q1JFUkVSRVJCVGVHUU1CdFNDZlFVSXR2M1ZWUE5IbE1kRWdZWGg0eUN4K01mTkJsdTNNb0tBQ0VTa1BjOWpkblE4bXYrS0VzVzNpZW9vekJnZ0hUa1JZYUJ3QTRXbDJFejR0K2RqdFBCQ0JNcWtDVUxCVGJ5bzdoa2tzYmV2WUdScVhoMXA1ajhKVnFiN1AzVmVrcThkL1MzL0R6aFR5WUw2cHBPRHkyTjZhbERzZVA2dU00V0ZYZ01nU1ZpSWlJaUlpQ0QwTmdLMGxFWWlRcG9wczlSZ1JSaThjMDVsejEwM251MGlHekVDVUxGYmJWV1F4NC9MSXBDSlBLRVNGVElseXFRTGhVZ1FpWndpVjhOblpMK2hnY3FqcURBbTI1Mjc3OVZhZngzL08vNFhodGNaTnRpcFFwTVNRNkEwT2lNL0RmMHQvdzc4SWZ2WDQ5UkVSRVJFVFUrVEFFZGlLV1JndkpPT0RBcjFXRitFUFNZR0ZiVm8vK1BsOVRJaExqcjMybjRJa2puN3YwOGxuc05yeVM5MjJMNXpjT29Sb1RoNGdTRVJFUkVRVTdoc0JXcWpMVlk4YXUxOTIyLzZsWEZtYWtqUUlBckRxekU5K2RQOXpzZFI2NTlEcE1Tcm9jQUdDOWFDam1EbldPU3dnRUdzSmJyVVdQV29zZWRSWUQ2b1EvRGFpM0dsQnZNYURlYWtTRVZJa24rMCtEQ0VCcWFDeisxQ3VyVmIxNHNZM21SVjVvWS8xQklpSWlJaUxxZUF5QmZoWWkvdjFiZXZIOE9rOGExK096MkYxTFNweXNLOFVySjc1RnZjV0lHck1PMVJZZDlGYVQxMjM1U2QwYjF5UU9SSjFGajRMNmh1R2dEalRVTFpTS0paQ0tKTEMyVU1ZaVJSa2pQR2F4ZUNJaUlpS2k0TWNRNkdlTjUvV1piUzJId01hcmlWbzhCTEw5bGFkYjNaYi9LL29GOVZZajFwN2JCNjNWQ0FEUVdjMklsSVZDaElhRlk3SnJWRTJlbnlDUHhNQ29kT0g1ZVlPbTFXMGhJaUlpSXFMT2dTSFF6NVNTRU9HeHdXNXU4WGpYbmtEUG9YSFNSVU5DZmZISm1aMHV6MC9YbHlGWjJiQll6WlA5cDJGcitUSFVXd3h1NThXRlJHQjhqMzVRU0JwQzdjbTY4ejcxUWhJUkVSRVJVZWZFRU9obllWSzU4TmliMENRUk56MGMxT21SU3llM3VqM2J5bk5jbnE4dk9ZaXg4WmRCSnBZZ1hLckF6UC9OWDJ5T3hXN0RsNm85clc0REVSRVJFUkYxSHVLV0R5RmZSSWVFQ1k5ckxQb1dqNWMxR2c1cWJpSUVObVozT0ZyOGFrNlJyZ0wvelBrYXViWEZMUmF6MTl2TTJGOTFHdjg0OWhWeWFzNjEyRFlpSWlJaUl1cjgyQlBvWnpHTlE2QloxK0x4c2tZTHlUUTFITlNweXF6MVdOaitZdjhlL1JmRU5WclY4Mkw1ZGFYNHg3R3ZJUkdKRVNaVlFDeHlyekZvc0pwaHNyTXdQQkVSRVJGUlY4TVE2RWRTa1FTUk1pVUF3T2F3ZTV4cmR6R1p1SEZQWU1zTHliVFZpTmcrQUJvQ1ozYU5DblZlOUZZU0VSRVJFVkhYd1JEb1I1bGhDUkNob1ZkTmJheEY4d016RzhoYVdCM1UzeFlPbkFFQXFESHJjZitCOTcwNkoxUVNBcjJ0NVVWdWlJaUlpSWlvODJNSTlLTStFWW5DNHpOYXRWZm5TQnYzQkxaUVVrSUNNVkpEWTF1OHBzUlBVejJsSWdtdVR4bUtXOVBINExPelAyT0grcmhmcmt0RVJFUkVSQjJISWRDUExvMUlGaDRYZWhrQ25TVVlnSmFIZzBhSGhPTGQ0Yk5iMXpnZmlFVWlaQ1gweHgwWlZ5SlJFUVVBdUsvM0JCelNuRUV0aDQ4U0VSRVJFUVUxaGtBL0VZdEVHUG0vK1hZQWNLcSt6S3Z6R2hlWDcraUZXTVFpRWE1SzZJZmJlbzVGcXRLMXg5RnF0eUV6UEFIWjFVMFhseWNpSWlJaW9zNlBJYkFWRXVTUnVDSzJGK0xsRVZoZHRCc0FNREFxWFZnVXBzNWl3TW02ODE1ZFM5NW9kZENXZWdMOXRUcW9leHRrK0VQU1lOeVlPaHc5L3RmejUxUmoxbUY5eVVGc0tjdHVsNFZyaUlpSWlJZ29zQmdDdlRROHRqZUd4V1JpYUhTbU1DL3Z2RjRqaE1BSlBRWUl4LzZxS1dpeFhwK1QvSC9EUVcwT3U5Zm4rRXVxTWhhVGs0ZGdZdUlnbHlMM1FNUENNUTNoN3lqREh4RVJFUkZSRjhJUTZFRk1TQmo2UmFhNmJQdkh3SmtlandPQWVIa0VybTRVQXZkVTVIdDFINGxJREltb1lSRVhrNjE5aDRKR2hZVGkzUkh1OHd2Vnhscjh0L1EzL01DZVB5SWlJaUtpTHFuYmgwQ0ZSSVkrNFltNE5DSVpsMFlrNDdLSVpNVExJNW85UjIyc1JVN05PZVRVbmdNQVRFOGJLWVM1WW4wVmpsWVhlWFZ2cFNSRWVHenlJbkQ1YzNYUXh1WGhIUUNPVmhkaFUra1JITmFjZ2NPcjRoWkVSRVJFUkJTTXVuMElIQnQvR2VaZGRuMnp4OVNZOWNpcFBZZGpOU3BrVjZ0UVlhb1Q5dlVLNjRFL0pnOFZubjliOHF2WEVhcnh5cURlTEFyajc5VkI5VllUZmxUbllsUFpFWlFacWowZWt4bVdnQnRTaCtQbkMzbklyUzF1OXlHclJFUkVSRVRrWDkwK0JIcnF0VFBicmNpckxjSFJtaUprVjZ0UXBLdndlSzVFSk1iY3l5WUx2WUJsaG1yOGZPR0UxL2R1M0JOb2JPZmhvRnFyRVg4K3VMTEYrOGFHaE9QYXhFRzRObkVRZnJxUWgrWDVtOXFwaFVSRVJFUkVGQWpkUGdSV20zVW8wbFZBREJHT1ZCZmhTTTFaNU5XV3dHSzN0WGp1QTcydlFlL3czd3ZFZjFDd0RWWkh5K2M1aFRaYWpNV2JPWUgrWEIzVWFyZDdGVHlqWktIQzQzcUxvY1hqaVlpSWlJaW9jK3YySVJBQW5qbTYydWRGVUc1S0c0SHJVNFlKejNlb2p5T241cHhQMTBoUnhnaVB0VmFqVCtlMmwxajU3Mkd5c3RFd1dDSWlJaUlpQ2s0dHJ5RFNEYlFtQU43YmE0THcvS3p1QXY1ZHVNUG4rNDZMdjB4NFhHYW84Zm44cG9oYVBnUWhZb2xYMTBwdUZGVExqZjVySXhFUkVSRVJkUXoyQlBwQUloSmpkdTlyTUtWUkQyQ05XWWVsdWV0ZGhsYkt4VElNaisyRkdvc2VOV1lkNml3R1dPdzJXQjAyMkJ4MnhNa2pNRFZsR0ViRTloSE9jYTQwMmxZeElXR0lsaldVcnRCWlRXNzc5VllUUXFWeWhFcmx5QXhMYUhLK0l3Q0VTZVVZSHROTGVGNnNyL0pMRzRtSWlJaUlxT013QkhxcFoyZzhIdXY3UjF3U25pUnNxemJyOE9MeGRhZzAxYnNjYTNYWThFUy9HNFFGWXhwendMMm5ydEpVajhPYU16NjNxVTk0SWlZbURvSkVKSVpZSkVLSVdJckxvek1nRmpYY29kU2djVHZudExZY1E2SXpBQUF2REw0VkI2b0tQYzVIbEV1a0dCYlRDOUgvcTRWWVpxanhhMjhsRVJFUkVSRjFESVpBTDBUS2xIaDU2SjBJYmJTYVo1bWhCaThjWHd1MXNkYnRlSnZERHJXeDFtWE9uOVBGQWRCaXQrTHRVNXRoYzloOWJwZk5ZWGZwbGJ6WWQrY1B1MjFiZDI0L0JrZjFoRmdrUXFRc0ZKT1NCcmQ0SHdlQU5hcmRQcmVQaUlpSWlJZzZIODRKOUVLZHhZQVBUbThWbmgrc0tzVDg3TlVlQTZCVGlWN1RiTDFBcThPRzM2clBZa0gyR3A4WGxIRXExbGZCY3RGOFJxUE5nak5hTmQ3TzM0eGRGU2ZkempsZVc0em5qNjlGVHMwNUdHem1KcTl0YzloUlphckhJVTBoWHNoWjYvRmFSRVJFUkVRVWZFUU9SM0JXLzU2eDYvVjJ2K2ZkbWVOeHdWaUxyZVhIdkQ1SEpwWkNMcFlLUXpiRkVNRUdCK290QnE5Ny81d0x5SmpzVnJkaG8xSlJ3d0l2RGpoYTFadllVZGFQZjdLam0wQkVSRVJFMU9XSlJDSzNkU001SE5RSFh4VHQ4dmtjaTkzcTFsdm5xNzJWcDVyYzUwdGRRcUtPWUxWYW9WS3BVRkZSQVlQQkFKdU5QN01VZkNRU0NaUktKUklTRXBDUmtRR3BsTDgraWFodDFHbzF6cDgvanl1dXVLTEpZMDZkT2dXcFZJcmV2WHMzZXkydFZvc2pSNDZnZi8vK2lJK1BiL2JZNzcvL0hoa1pHUmc4dU9VcFFZM3QyYk1IWXJFWW8wZVBobGpjZm9NSmp4NDlpaDkvL0JGUFBQR0VUK2M1SEE3czNic1hNVEV4R0RCZ1FJQmFGN3o0VzR5SUFrYWowU0F2THc5eGNYSG8zNzgvd3NQRElaRjRWNTZFcURPeDJXelFhclVvTFMzRi92MzdNV0RBQU1UR3huWjBzNGdvaUczZnZoMmZmdm9wdG0zYjVuRi9mWDA5bm5qaUNXUm1adUtkZDk2Qmg4NGNRWDUrUGw1ODhVWE1uejhmMTE1N3Jjcyt2VjRQcTlXS3lNaElBTUR5NWN0eHd3MDMrQlFDVDV3NGdaZGVlZ2xwYVdtNDRvb3JJSmZMdlQ0WEFLWk1tZUx5L01NUFAwUmFXaG9tVFpya3NuM1ZxbFZJVDArSDFXcUYwV2hFZUhnNFZDb1ZObS9lTElUQUhUdmN5N0wxNnRYTExTaHYyYklGYjc3NUptNjY2U2FHUUE4WUFva29JRFFhRFhKemN6Rm8wQ0RFeExndmtrUVVUQ1FTQ2FLaW9oQVZGWVhxNm1vY1AzNGNBd2NPWkJBa29vQ0ppSWpBOU9uVDhmWFhYK09ubjM3Q05kZGMwK1N4WldWbEFCckMwTVUyYjk2TUZTdFdZTVdLRmVqVHA0L2IvcGFvMVdvOC8venpzRmdzeU1yS3d1N2RMUzhXZUhFUXRWZ3NXTFJvRVJJVEUvSG9vNCtpOFd5MGwxNTZDY25KeVpnOWU3YXc3ZWVmZjhheVpjczhCdVJseTVhNWJidnp6anRkUW1CNWVUbFdyRmdCa1VpRUxWdTJZT3JVcVI2L045MFpReUFSK1ozVmFrVmVYaDRESUhWSk1URXhHRFJvRUhKemN6Rm16QmdPRFNVaXY4ak56Y1haczJkZHRpbVZTc1RFeEtDMHRCVGZmLys5eTc1ZXZYcGg0TUNCQUFDVlNnV0pSSUtlUFh1NlhmZm8wYU1JQ3d0clZRaXFyS3pFVTA4OUJZMm1vZXpZWjU5OTV0VjVGNGRBQU1qTXpFUjZlcnJiOXVUa1pJL2Jtek5uemh6Y2V1dXRPSG55SkI1NzdERmtabVlLKy9SNlBaNTc3amtZalVZc1diSUVIMzMwRWY3NXozL2lyYmZlUWtKQ2drLzM2Y3I0bTR1SS9FNmxVaUV1TG80QmtMcXNtSmdZeE1YRlFhVlN0ZXFUZFNMcW5tdzJHLzc0eHorNmJITU9pWnd4WXdiV3IxL3Y4YnhQUC8zVWJkdU1HVE53OU9oUkFNRGh3NGVoVkNyeDlkZGZDL3NuVDU2TWlJZ0lIRGx5Qk1uSnlkaStmYnV3cjdpNEdGdTNiblc1M25YWFhlZnl2S3lzREFzV0xFQmxaU1dXTFZ1RzRjT0hOL202ckZZclhuMzFWZXpjdVJNMzMzeHprOGY1Mjk2OWV5R1h5ekYyN0ZnQWdNbGt3cUpGaTNEbXpCazg5TkJER0RWcUZOTFMwdkRYdi80VmYvM3JYN0Y0OGVJVzUxZDJGd3lCUk9SM0ZSVVY2TisvZjBjM2d5aWdVbEpTY1BMa1NZWkFJdkthV0N6RzQ0OC9EZ0E0ZVBBZzl1M2JKencvZDY2aFpKaHpDT1RPblR2Um8wY1BvYmV2TVdkd1hMMTZOWUNHNFpaaXNkamwrZkRodzVHWGx3ZVR5WVNpb2lLODl0cHJ3dm5aMmRuSXpzNTJ1V2JqRUhqaXhBa3NXclFJUnFNUml4Y3ZSbXBxS2l3V0MyUXltVnRiTkJvTmxpeFpncHljSE54eXl5MTQ2S0dIV3ZmTmFZVzllL2RpekpneFVDZ1VxSzJ0eFhQUFBZZmMzRnpjY3NzdHVPV1dXd0EwL0YvOSt1dXY0Nm1ubnNLOGVmTXdlL1pzVEo4K3ZWMFh0K21NR0FLSnlPOE1CZ1BDdzhNN3VobEVBUlVlSGc2OVh0L1J6U0NpSUNJU2lYREREVGNBQUdwcmE3RnYzejdoK1NlZmZDSXMzbUszMjdGaXhRcVl6V2FzV2JNR0NvWEM1VHFSa1pGUUtwWFl0R2tUYW1wcWNPdXR0K0xCQngvRXJiZmVpdkx5Y3R4enp6MElDd3ZEMXExYklaVks4ZUdISHdyWHVQUE9PM0h0dGRmaWdRY2VjR3VmdytIQWYvN3pIM3o2NmFlSWpJekU2NisvanJpNE9QejV6MzlHNzk2OThjSUxMN2o4Zmo5dzRBRGVlT01OMU5iVzR1R0hIOGJNbVRNRDhuM3pwTFMwRkNxVkN2ZmZmeitRNEY2TEFBQWdBRWxFUVZUeTgvT3hlUEZpcU5WcXpKbzF5MlYrSVFEMDdOa1Q3NzMzSGw1ODhVVjg4TUVIK085Ly80dkhIbnNNUTRjT2JiZjJkallNZ1VUa2R6YWJqYXVBVXBjbmtVaFk4b1NvQ3psOStqU3lzN05SV2xvS2k4WFM0dkZqeDQ3RnVISGovSGIvKysrL0gvZmZmeitBaGw1Q2pVYURXYk5tdVFWQUFQam1tMitFeDZkT05aUVM2OXUzTHdDZ3Fxb0tRTVB2NGw5Ly9SV2pSbzF5bTNQbkxIbHpzYXFxS3F4ZHV4WjkrL2JGUC83eEQ2SGN4SDMzM1lmMzNuc1BmL3ZiMy9EeXl5OURMQmJqbzQ4K3d2YnQyeEVmSDQvWFhuc05sMTkrdVIrK0M5N2J2WHMzNUhJNVJvd1lnYmx6NTBLajBhQnYzNzVZczJZTjFxeFowK1I1OTk1N0w3NzY2aXVQMzlmdWhDR1FpSWlJaUxvdGc4R0FIVHQySUQ4L0gzRnhjYmpra2tzUUZSWFZiRWtHQUQ0dlp0SlNHd3dHQTR4R0l3Qmd3NFlOa0Vna0dETm1ERXBMUzVzOEx5VWxCU2RPbklCWUxNWmxsMTBHb0dFdVgwUkVCTFp1M1FxNzNZN3JyNy9lNjNiRXg4ZmpyYmZlUWtwS2lzdUh1VGZkZEJNVUNnWGVlT01OUFByb296QWFqVEFZRExqKyt1c3haODZjSmtmL1ZGZFhRNnZWQ3UxeTh1WnhTOUxTMG1BeW1YRGd3QUVzV0xBQVVxa1VkcnNkaFlXRkFBQ3oyWXczMzN3VDExNTdMVWFPSENtY2QrMjExMkxhdEdtSWlvcnkrbDVkRVVNZ0VSRVJFWFZMZHJzZDMzenpEZXJxNmpCdDJqUWhTTFduK2ZQblE2ZlRJVHc4SEljT0hYTFo1NXd2MkpSdDI3WWhMeThQZmZyMEVYcTJ6cDQ5aS9UMGRGeC8vZldJaW9yQ21ERmpmR3FQcDNCYlcxc0x0Vm9OaFVJQmpVYUR3WU1IWTg2Y09lalhyMSt6MS9yODg4K0ZWVTBYTGx3b2JHL3A4Zno1ODF0czU3aHg0ekIrL0hpc1dMRUNuMzMybVRCZjBibFNxTUZnd0p0dnZvbkxMcnZNYmJYUzdoNEFBWVpBSWlJaUl1cW05dS9majRxS0N0eDExMTNvMGFOSHdPK24xK3V4YTljdTdOMjdGNGNQSHdZQWxKU1VZTWFNR1JnNmRDaHV2ZlZXckY2OVdsaVlKU1FrUkRqM3hJa1QrUFRUVDNIMzNYY0xoZDZ0Vml0eWMzTngwMDAzQ2NmbDVPU2dUNTgrU0U5UHh3MDMzSUQ2K25xM2Rwak5adFRXMWdyUEpSS0pXMitldytIQTBhTkhzV1hMRnV6YXRRc1dpd1Z4Y1hINDA1LytoR0hEaGdHQTBPdldtRmdzRnNwUlBQNzQ0M2o4OGNjeGFkSWtvUkM4TjQ4OUZZVDNaTmFzV1hqa2tVZXdlL2R1bDk0K0FFS3Zxc2xrRW5vam5XUXltYzhGNzdzYWhrQWlJaUlpNm5ZTUJnTU9IRGlBa1NOSHRrc0FCQnBXQUgzOTlkY2hsOHNSR3h1THNySXkvTi8vL1o4dzlMU3FxZ29uVHB6QTVNbVQzWHJ3ZHUzYUJiRllqT25UcHdzOVdTZFBub1RKWklMQllJREQ0VUJkWFIzeTgvT0ZVUGpVVTAvaDlPblRidTNZdW5XclM0bUkrUGg0ckZtekJoYUxCZG5aMmRpM2J4OTI3OTR0MUFkMHFxcXF3c3FWSzV0OWpRcUZBdDk5OTUzdjM1eFd1UFRTU3hFVkZZWGp4NDlqNmRLbEhvOVp0V29WVnExYTViSnQvUGp4V0xSb1VYczBzZE5pQ0NRaUlpS2lidWZzMmJPdzIrMnRLcUxlV2lrcEtmanJYLytLYTY2NUJ1dlhyOGVubjM3cU12ZndpeSsrZ05WcXhXMjMzZVp5bmthandiWnQyekJtekJpWG9ZejkrdlhEN05tejhja25uNkMwdEZRWXp1cXM2WGZublhlaXBxYkc1VnJMbHkvSDRNR0RNWEhpUkdHYlVxa0UwTkF6K3VLTEwwSWlrV0Q0OE9Fd0dBekl5Y25CMjIrLzdkWHJXN05tRFk0Y09lS3l6V3cyQTREYmduRjJ1OTNqZGwvRnhjV2hwcVlHaXhjdmRydnY0c1dMTVdYS0ZLR09ZT056dWp1R1FDSWlJaUxxZHB6RElUMnRraGtva1pHUm1EcDFxc2Q5ZHJzZDU4NmRnOFBod0hQUFBZZTc3cm9MV1ZsWkVJbEVlTys5OTJBMm16RnIxaXkzODJiTm1vV1VsQlM4OHNvck9IejRNRWFNR0lIbzZHZ0F3RlZYWGVWMi9QTGx5NUdSa1NHVXBtaHMvUGp4ZU82NTUzRDU1WmNqTWpJUzc3Ly9Qbkp5Y3J5dS9ldThiMk1HZ3dFQUVCb2E2ckxkV1dLbk5hdDBPZ05rZlgwOXlzdkwwYjkvZjR3Wk13YS8vZlliU2twS01HM2FOR0U0YUVaR0JzYU1HWU85ZS9maTBrc3ZiZGUvNzg2TUlaQ0lpSWlJdWgySHd3RUFMdlB1T3BKWUxNWWJiN3lCdzRjUDQvUFBQOGVTSlV1UWtaR0JBUU1HNEpkZmZzR05OOTdZNUVJc1YxOTlOWTRkTzRhTkd6Zmk1TW1UT0hYcVZLc1h1ZkVVSE52aXdvVUxFSXZGYm5NT0t5c3JJUktKaE5xSXZ0aStmVHZXcmwwTG85RUlzOW1Nckt3c1dLMVd2UHZ1dTBoSVNNQ05OOTdvY254dGJTMWVmZlZWeE1iRzRxMjMzdUxDTUFERUhkMEFJaUlpSWlKcU1IejRjQ3hmdmh3dnZQQUMxR28xTm0vZURKRklKQXp4OU9UNDhlUFl0R2tUeG93WkE0bEVncWVmZnRyalhNQ09jUGJzV2FTa3BFQXFkZTE3T25QbURCSVRFOTIyQXcxbEhMWnQyOWJrTlljTkc0YXhZOGRpMHFSSldMcDBLYTY0NGdwODhjVVhVS3ZWSGxkVWpZcUt3dlBQUDQveThuSXNXTEJBNkozc3poZ0NpWWlJaUlnNmtlUEhqK1BycjcrRzBXakVGVmRjZ2ZqNGVEejMzSE40K3VtblVWQlE0SEpzUVVFQkZpMWFoSlNVRkR6NzdMTjQ5ZFZYSVJhTGNmRGd3UTVxdmF1REJ3OEtoZXdiTzNUb2tGZkRUSjA5dG8wbEpDVGc3My8vT3g1Ly9IR01HREVDUjQ4ZXhaZGZmb2w3N3JrSEtTa3BIcTh6ZE9oUTRmdjN3Z3N2d0dxMSt2NWl1aEFPQnlVaUlpSWlhZ2MybXcxR294RUtoUUtscGFVUWkzL3ZqNm1xcXNLZVBYdnd3dzgvNE5TcFU0aU9qc1lUVHp5QjY2Ky9IaWFUQ1Y5OTlSVysvdnByUFBMSUk1ZzZkU3J1di85K25ENTlHa3VXTElGY0xzZExMNzBFcFZLSjNyMTc0NzMzM3NPQkF3ZXdldlZxaiswNGZmcTAyNzY3N3JxcnlYWlBtalRKNjlmWWVJNWZiVzB0RGh3NGdLZWZmaG9uVDU0VWV1Q3NWaXQyN2RxRnh4OS9IQmFMUlZpOHhsbnJUNjFXbzdxNkdpYVRDWHYyN0dtMm5JUFJhTVRTcFVzeFpNZ1EzSDc3N1Nnc0xFUjRlRGh5YzNNQnVBNzNuVEJoQWlvcUtyQjE2MWJvZExwdVBTeVVJWkNJaUlpSXFCMll6V1pNbno1ZGVPNnM5L2ZXVzI5aDgrYk5jRGdjU0UxTnhjTVBQNHdwVTZZSWdVb3VsK1BlZSsvRnBFbVQ4TlpiYitINzc3OUhaV1VsNnV2ckVSRVJnV1hMbGlFcEtVbTRibkp5TXRhdFd3ZTFXdTJ4SGZuNStjalB6M2ZaMWx3SWZPcXBwN3g2ZlZ1MmJIRVpocnByMXk1RVJFUmc3Tml4ZVBycHA1R1hsNGVzckN6czM3OGZjcmtjNDhhTnc0d1pNMkF5bVpDZW5pNlU2dmpQZi82RGpSczNDdGVaUEhseWsvZFVLQlJZdEdnUmtwT1RJUktKOE9xcnIrTE1tVE1BR3I1dlYxeHhoY3Z4dDk1Nks2Wk5tOWFxQldtNkVvWkFJaUlpSXFKMm9GUXFjZSs5OThKb05DSXFLZ3JYWFhjZGdJWTVjQXFGQWxsWldSZzRjR0NUNTZla3BPQzExMTdEZDk5OWg4R0RCeU0wTkJRS2hjTGo0aXBmZlBGRm05dWJtWm1KMGFOSEMrMXNpVjZ2UjB4TWpQQjg2dFNwR0RCZ0FLUlNLZDU4ODAxaHU5VnF4WkFoUXhBYUdvcC8vL3ZmTUJxTlNFNU9GbnBHNzcvL2ZreWRPaFUybXcwaElTSEl5TWdRem8ySmlYRUxjSU1HRFJJZVAvend3N2h3NFFJa0Vna0dEQmlBNU9Sa3QzWjI5d0FJQUNLSHA0RzJRV0RHcnRjN3VnblVCdi92cXIrNzFNV2hybVg3OXUzNHd4LyswTkhOSUFvNC9xd1RCYSs5ZS9kaTM3NTkrUHZmLzk3UlRTRUtLSkdITjkxY0dJWTZ4S1pObTVDVGt3T05SdFBSVFNFaUlpSWk2bFk0SEpRNlJGUlVGUEx6ODNIeTVFa29sVXFrcHFZaU5UVVY4Zkh4THBPa2lZaUlpSWpJdnhnQ3FVTmNkZFZWc0Znc0tDc3J3L256NTFGVVZJU0NnZ0tFaElRZ09Ua1pxYW1wVGRhT0lTSWlJaUtpMWd2YWQ5Z0tpUXhHbTZXam0wR3RvSkEwTFA4cms4blFzMmRQOU96WkV6YWJEV3ExR3VmUG4wZHBhU2xVS2hYRVlqSGk0K09SbUppSXBLUWtSRVZGY1I0aEVSRVJFVkViQlcwSVRGSkVvMGhYMGRITm9GWklVa1M3YlpOSUpFaEpTVUZLU2dvY0RnY3FLeXRSWGw0T3RWcU5uSndjNU9Ua1FDNlhJeWtwQ1ltSmlVaE1UT1RLVHVTejFhdFhRNlBSNExISEh2UEw5ZlI2UFN3V0MwSkRRNFhhUnQ1eU9Cd2VQOVFvS2lyQzRjT0hjZlBOTnpkN3ZsYXJSWGg0dUUvM3ZKaEdvOEdISDM0SUFKZy9mMzZicmdVQXg0NGRRMlptcHNkVjZwd3NGZ3RPbmp3cExJdnVMeHMyYkVCYVdocUdEUnNHaVVUaTEyc1RFUkYxTlVFYkFrZkZYY0lRR0tSR3hWM1M3SDZSU0lTRWhBUWtKQ1JnOE9EQk1KbE1VS3ZWS0M4dlIzbDVPVlFxRlFBZ01qSVNDUWtKaUkrUFIwSkNBcFJLWlhzMG45clJ1blhyaEFLeWpUMzQ0SU1BZmc5MUYyc3E1TzNZc1FQRnhjVitDWUZxdFJvUFBQQUFUQ1lUVnE1Y2lkNjllM3Q5N3M4Ly80elBQdnNNUzVjdWRhbnJaRGFiOGN3enowQ2owYUJIang0WVAzNjh4L1AzN2R1SFYxOTlGYzgrK3l4R2poelo0djNLeXNvUUZSV0YwTkJRbCswNm5RNDdkdXdBMFBZUWFES1pzSERoUXRoc05xeGJ0ODd0WGdCZ3Q5dng4TU1QbzdTMEZCOSsrQ0hTMHRMYWRFOG5uVTZIbFN0WElpSWlBbXZXclBITE5ZbUlpTHF5b0EyQk42V054RTUxTGlwTWRSM2RGUEpCZ2p3UzA5TmFmdFBhbUZ3dUY0YU5PaHdPMU5iV29yeThISldWbFRoMzdod0tDd3NCQUdGaFlVSWdqSStQUjBSRVJDQmVBcldqVFpzMm9iaTQyRzI3TXdRNlE5M0ZuQ0h2ejMvK004NmRPNGNmZnZpaDJmdE1talNweVgyclZxMUNlbnE2Mi9hMzMzNGJKcE1KQUxCNzkyNmZRdURodzRkUlhGeU1oUXNYNHUyMzMwWllXQmdBL0gvMjdqczhxbXJySC9qM1RNMjBURExwalJRSVNFOElKYUFFSWlBQ29xQ0NJbGl3Q3dpK2VLMWNBUzhZRUJBdUtsZktxM0t2aUdERGl5RFNCTUZVQ0JBZ0pQVFVJU0U5bVdSS3B2eit5Ry9PbTJFbXlTU1psQm5XNTNueXlKeXl6NTQ0REdlZHZmZGFFQWdFZVBYVlY1R1FrSUQxNjllamI5Kys4UGIydGpqMzFxMWJXTE5tRFZRcUZaS1NrdXdLQXBjdlg0Njh2RHdzWExnUWt5Wk5zcnVmclhINjlHbG9OQm9NSFRyVVpnQUlBQndPQnhNblRzVFdyVnZ4eFJkZjRLT1BQbkxJdFUrZVBBbTlYbytKRXlmU0tDQWhoQkJpQjZjTkFzVmNBZWIzbm9qbEYzN282cTZRVmxqUSswR0l1SUkybjg4d0REdzhQT0RoMFRDbDFCd1VscFNVc0ZOSXpTT0ZRcUVRQ29VQ0NvVUNucDZlVUNnVUVBcUZEbmtmcEhQdDNic1hBTEIrL1hvY1AzN2Nhdi9odzRjQkFNOC8vN3hGVUdnd0dHQTBHdTI2aG5sS3NsbEJRVUdUVXpZUEhqeUl0TFEwOEhnOGNEZ2M3Tml4QTRNSEQ4Ymd3WVB0dXRiQ2hRdVJrNU9Eckt3c2ZQenh4L2p3d3cvWjY4VEh4K09QUC81QVNrb0tObTdjaUJVclZyRG5xVlFxTEZteUJDcVZDdEhSMFZpd1lFR0wxenAvL2p4dTNMZ0J3TEtZcnFPZE9IRUNBREIyN05obWo1cytmVG9PSERpQWtwSVMxTlRVdE9waFRYUEJPZ0RzMnJVTHUzYnRhckVkOCtlRk9NN1VxVk9oMFdqYS9idWRNR0VDM056YzhPdXZ2enFvWjRRUVFteHgyaUFRQUFaN2hHTDV3Qm5ZZE9VZ2pRaDJjejVDZHl6by9TQUdlZlJ3YUx1Tmc4TEl5RWdBUUUxTkRVcExTMUZhV29xS2lnb1VGUlhCWkRJQkFNUmlzVVZRNk9ucDJlcTFYS1R6bWFmNmR1UW9qN2UzTjc3NjZpc0FRRWxKQ1o1NjZpbkk1WEtMd0JBQXNyS3lzSEhqUmdEQUN5KzhBSGQzZDZ4ZHV4YkxseS9IbWpWcjJNOWhjM2c4SHBZc1dZSlhYbmtGeWNuSlNFNU94cWhSbzlqOTgrYk5RM3A2T3ZMeThsQmVYZzZGUWdFQVdMZHVIZkx6ODlHalJ3OHNYYnJVcnQvSER6ODBQQ2diTUdDQXpSRk5SMUNwVkVoTVRJUlFLTVI5OTkzWFlyQm05dWlqanphNXo4L1BEenQyN0xEYXpqQk1tNmVSbWdON2N2ZW9xNnRyY21UYTJhOVpYMStQZDk1NUJ4VVZGZmo4ODgvWkdRVk5hVStBWFZkWGh3VUxGa0FtazJIdDJyVVFDTnIrTUpjUTBqMDRkUkFJTkFTQy80eDVEdjh0T0lXMHNtc28wbFJTMXRCdXdvM0xoNytiQjRaNzljSWp3Y01nYnNjSVlHdklaRExJWkRLRWg0Y0RBUFI2UFNvcksxRlJVWUh5OG5KVVZGU2dvS0NBUFY0aWtVQXVsOFBkM1IxeXVSeHl1Und5bVl6cUZkN0ZVbE5UQVRTVU1tbjhPU2dxS3NMeTVjdFJYMStQb1VPSDRySEhIZ1BETU1qS3lzSytmZnZ3MWx0dklTRWhBZjM2OVd2eEduNStmbGk4ZURIcTYrc3RBa0FBQ0FnSXdOcTFhOUduVHgrTE1pa3Z2L3d5S2lzcjhkNTc3OW1WRkNZek14TXBLU2tBZ0duVHB0bjEzdHZpOTk5L2gxYXJ4UU1QUEFDSlJPS1FZTlBMeTh2bWRxRlF5QWJyclRWNThtVFUxOU8vRDNlTHQ5NTZDOWV1WGNPZVBYdGM4cHFiTjIvR3BVdVg3QW9BMjBzc0Z1UHZmLzg3NXMrZmowMmJOdUYvL3VkL092UjZoSkNPNS9SQklOQXdOWFJXNkwyWUZYcHZWM2VsUTV3OWV4WjVlWGt3R0F6bzJiT254WlN6MzM3N0RYSzVIUGZlNjVydjNSRjRQQjY4dmIwdDFsYlYxOWVqb3FJQ0ZSVVZxS3FxWXRjWm1xY09NZ3dEcVZUS0JvWHU3dTV3ZDNlSFJDS2hOVWQzZ2VUa1pBREFtREZqMkczNStmbDQrKzIzVVY1ZURpOHZMN3o5OXR2c0ZNN1hYMzhkYXJVYVI0OGV4WnR2dm9rWFhuaUJEUkFiZS83NTUyMWU3OXR2djIxVi85NTc3ejJyYmYvN3YvOXI5ZUJpMjdadDdKOVhybHlKbFN0WE50bW1QYU4zbzBhTndvY2ZmbWl4eldReXNTTUxreWRQQm9BMkIybUVPTks1YytjNlBZdDBaMTB6TXpNVGUvZnV4YU9QUG9wZXZacFB0dVlvRVJFUm1EWnRHbjc4OFVmY2YvLzlkazkvSjRSMFR5NFJCTG82b1ZBSW5VNEh1VnlPbXBvYWkzMysvdjdJemMyRjBXaWtrYXRXNFBQNThQWDFoYSt2TDd2TlpESkJwVktodXJxYURReXJxcXBRV0Zob01ZVk1KQkpCS3BWQ0pwTkJLcFd5UHhLSmhJcmJ1d0NOUm9OejU4N0J3OE9EdmNtNWV2VXFsaXhaZ29xS0NzamxjcXhac3dhZW5wN3NPUndPQisrODh3NzRmRDUrLy8xM2JObXlCV2xwYVhqdHRkZllFV2tBTnBQWU9NcWQweHgvKyswM1pHWm1BbWo0RHJHMXR0RmtNckhKYmV5NWNiVzFwdmI0OGVOUUtwWHc4UEJBLy83OTI5TDFWdEZvTkhaUE55WEVWWDM5OWRmZzgvbVlOV3RXcDE3M3lTZWZ4TjY5ZS9IVlYxK3gwK0lKSWM2SjdsaWRnUG5tVENLUm9McmFjdTJqdjc4L3JsKy9qcEtTRXZqNStYVkY5MXdHd3pEc1ZOS2dvQ0IydThGZ1FFMU5EVlFxRmZ0VFUxTURwVklKalVaajBZYWJteHNiRUlwRUlvakZZb3YvVW1LYTdpODlQUjA2blE0VEowNEVoOFBCYjcvOWhrMmJOa0duMDBFaWtXRFZxbFhvMGNONmJTdkRNSGp6elRjUkVSR0JyVnUzNHV6WnMzamxsVmR3Ly8zM1kvNzgrUllKVUJ5Wm1NUldRRlJjWEl3dFc3WUFBSVlORzRhUFB2cklaaENZbjUvUGprNjJaWjJRMFdqRWYvN3pId0N3ZWdBeWNlSkV1NVB5M0ttNTN3K1h5OFc0Y2VQYTNDNnRDV3lmSTBlTzRKZGZma0ZPVGc0RUFnR0dEUnVHVjE5OXRkbHpzck96c1hQblRseThlQkVhalFiKy92NFlNMllNbm56eXlWWjlKOXJiVHVPL0U0MGZHdHo1dVdwTnYvNzQ0dy84OTcvL3hmWHIxOWwxcVMrKytDSmlZbUxzdW1aejYvRmFtMVFuTnpjWEdSa1ppSStQWjVPa2RSYTVYSTdSbzBmajZOR2p1SGJ0V3FlTlFoSkNISStDUUNkZy9zZElLQlNpdHJiV1l0VFB6ODhQWEM0WGhZV0ZGQVIyRUM2WGE1R1J0REc5WG8vYTJscXJJTEcwdEJScXRkcnFKcGpMNVVJa0Vsa0VoaUtSQ0c1dWJoQUtoZXlQUUNDd2VkTk9PcDU1RGQzWXNXTng2TkFoYk5pd0FVRERtaGlHWWJCcTFhb1cyOURyOVFnSkNVRitmajZ5c3JJNnRZWmxmWDA5RWhJU1VGZFhCNFZDZ1hmZWVhZkRQa3VIRHgrMldGL2JXSThlUFdBd0dCeCtUVDZmajdmZWVxdE41eDQ3ZHF4RDFnUis4c2tuRG0rem80d2NPZEpxRGFxOXRtN2RpaDkrK0FGdWJtNFlNV0lFUkNJUnpwdzVnM2ZmZmJmSmdQL0FnUVA0NXovL0NUNmZqeEVqUmtBaWtTQXpNeE03ZHV6QTJiTm5zVzdkT3J0bVVMU21uWWNmZmhoQVExWmhIby9IVGxOdWEzdTdkdTNDbDE5K0NYZDNkOFRGeFFGb21JNTU5ZXBWTmdpMDU1cU9jdkxrU1FCbzgvL0g5aG8xYWhTT0hqMkt4TVJFaHdlQnUzZnZidkk3aFJEaVdCUUVPZ0h6U0tCQUlJREpaRUpkWFIyYkZJTEw1Y0xmM3g5S3BSTFIwZEVVT0hReUhvL0hyaHUwUmF2Vm9xNnVEblYxZFZDcjFSYi9MU2twZ1ZxdHRqa3l3VEFNQkFJQmhFS2hWWUFvRkFyQjUvTnQvdkI0UFBvTXRGTjJkamFBaG9jdVk4YU13YTVkdXhBY0hJejU4K2RqenB3NVVLbFVkcld6ZGV0VzdONjlHeUVoSVUzZTVENzc3TE50NnFOQ29XQ0QwenQ5OHNrbnVIVHBFcHVCdEtuUFpudXBWS3BtMS80MVhvL29TUFgxOVZpN2RtMmJ6dFhyOVE3dVRZT1JJMGQyU0xzZG9hMUplODZkTzRjZmZ2Z0IzdDdlMkxCaEEvejkvUUUwZk1jdFhicVVMVVBTMkxWcjE3Qng0MFlFQkFSZ3pabzE3UFI3azhtRWRldlc0ZENoUSt5NnR1YTB0aDF6blZCelFHWiszZGIyZnZ6eFJ6QU1nODJiTjhQSHg0ZHRwNktpZ3YxelM5ZDBwSXNYTHdKQXAweS90c1Y4WFhNL0hLbXpSeFlwNENSM013b0NuWUE1Q0RUZlNOYlUxRmhrQmd3S0NrSmhZU0VxS2lyWVZQS2tlekFIYlkzWGp6Vm1NcG1nMCttZzFXcWgwV2lnMVdxdGZqUWFEU29ySzZIVmFxSFQ2VnE4WmxNQklwZkxiZlVQaDhNQnd6QjIvd0J3U0JDNmQrOWVYTDU4R1dWbFpRREEzdlJmdW5USjR2V2QrKzk4M1JZdnZmUVNsaXhaZ25YcjFtSHo1czNZdUhFak81WHp6dWxhanozMkdLcXJxNXVjeGpWNzlteUwxd2tKQ1JhdmxVcGxtL3JZK0hOZ2JwUEQ0VUN0VnVQNjlldmdjRGg0Ly8zM01XalFvRGExYjQ4dnYvd1M1ZVhsR0RGaUJKdE50VE1ZREFZY09uU28wNjVuajY0YWtlbE01bW1NTDc3NEloc0FBZzNmY1FzWExzUnp6ejFuZGM3MzMzOFBnOEdBeFlzWFc2eS9aaGdHenp6ekRBNGRPb1FUSjA2MEdBUTZxcDIydG1kZU4zdm5kMXRUMytzZExUOC9IMjV1YmhZQmFXZnk4dktDU0NSQ1lXR2h3OXVPaVlsaFIxYzdRMUpTRXBzSWpKQzdEUVdCVHVET3RRazFOVFVJQ0FoZ1h3Y0VCSUJoR0JRV0ZsSVE2R1FZaG1FRFJYZDM5eGFQTnlmeXFLK3Z0K3RIcDlOQnJWYWp1cm9hUnFNUkJvT0IvZWxJN2IwNU9uZnVIRHZsQ1lEVlRiKzlyOXN5NmpGOCtIQ01HVE1HZi83NUovYnYzODlPODNLRVljT0dXYnkyZHczUWhRc1hzSG56Wmx5NWNnVkNvZENpVDQzYkZJbEVXTDE2TlRJeU1qQjY5R2pIZE5xRy9QeDg3TisvSDBLaEVBc1dMTEFaQkhiVW1zRDJGQktuRWhGdFowNHlOR0xFQ0t0OVFVRkJFQWdFVmcrcE1qSXl3REFNL3Z6elQvejU1NTgyMjdVbmtIQlVPMjF0Ny83Nzc4ZHZ2LzJHaFFzWDRxbW5uc0w0OGVNN1BldG9ZNVdWbFYwV2dKcTV1N3RiaklRU1Fwd1BCWUZPZ01mamdjdmxRcS9YUXlnVVdrMUhFd2dFOFBYMWhWS3B4TUNCQTd1b2w2UXpNQXdETnpjM2g5eUFtSVBCTzRQRHhqOUdveEVtazZuVlArMTlRcngwNlZJQURTVVY4dlB6MmFCZzllclZPSHIwS1B2Nnp2MjJYcmZGMDA4L2pULy8vQk0vL3ZpalE0UEExaW9vS01DMmJkdVFsSlFFaG1Id3dBTVA0UG5ubjIreWhoN1E4SlQrL3Z2dlIyNXVMbDU3N2JWbTIyODhGZG1lTlV5Ly9mWWJnSVlIVCs3dTdwZzllN2JGcUZCakhiVW1rSFNOeXNwS0NBU0NKdXRUMnNwT1hWVlZCWlBKaEwxNzl6Ylpybm1VclRtT2FxZXQ3YjMrK3V2dzhmSEJEei84Z0kwYk4rTExMNy9FekprejhjUVRUM1JKVnU3Nit2b3V6MFJ0dmljaGhEZ3ZDZ0tkaEp1Ykd6UWFEYVJTcVZXWkNLRGhTZXlaTTJkUVUxTmprWVdRa0thWXAzeDJoSTZZSnRTWlFrTkRFUllXaHB5Y0hLU21wcktaTnU5a2ZpRFRYTERabHBwNUJvTUJYM3p4QmZidDJ3ZUR3WURCZ3dmajFWZGZiZFY2R1pQSjFLcFJyOVljeStQeDhMZS8vYzNtcUpCWlI2MEoxR3ExYlE3dTZhYTE3UVFDQVRRYURlcnI2OEhuOHkzMkdRd0dtMVBWeFdJeGFtdHI4ZnZ2djdkcm1yaWoybWxyZXp3ZUQzUG16TUdqano2S0kwZU9ZT2ZPbmZqcXE2OVFWbGFHQlFzVzJIVk5obUdhZkNqUzJzK2xTQ1N5eWt6ZDJkUnFOY1JpY1pmMmdSRFNQaFFFT2dtaFVBaXRWZ3VaVEliaTRtS3IvWUdCZ1RoejVneVVTaVg2OU9uVEJUMGt4UEhzU2VmZlVZbHdldlRvZ1p5Y0hPVGs1TFJZMzgvUjlmL1VhalgrKzkvL0FnQ1dMMStPZSsrOXQ5VnRoSVdGdFRqZHRIR0ppTmFXcllpTmpXMTFueHpCWkRKMWFMMUZZbHRJU0FpdVhMbUM4K2ZQVzYzWk9uLyt2TTJwdjcxNjljTFpzMmR4OGVMRmRzMVNhVTg3dHI1RDJ0cWVXQ3pHd3c4L2pCRWpSdURwcDUvR29VT0hiQWFCdHE1cGZvQmJYbDV1c1d3akp5ZW4xVUdnajQ4UDh2UHpvZGZydTJSRXNMNitIcFdWbFJZMVVBa2h6b2VDUUNmaDV1YUd1cm82K1BqNElDY25Cd2FEd1dJVVJ5UVN3Y3ZMQ3dVRkJSUUVFcGVoMFdpYXJTT20wV2c2YkcyTytTbTN0N2Qza3dGU1M0bGhHbXZONkZYakcrb3Z2L3dTWDM3NVpZdm4rUHI2WXZYcTFYWmZvek8wZGNTdXFkRlREb2NEa1VpRVgzNzV4V3FmeVdUQzc3Ly9qZ2tUSmpSNVl6eDE2bFM3a2lzUmEyUEhqc1dWSzFld2RldFdmUExKSit5MDBLcXFLbXphdE1ubU9aTW5UOGJaczJmeDZhZWZJaUVod1NLUmljbGtRbHBhR25yMjdBbHZiKzltcjkzV2RrUWlFZFJxTmFxcXFpeXk1TGEydmZUMGRJdkFWeUFRV1B6WG5tdjI3dDBiNmVucCtPV1hYOWkvRjNxOXZrMGo1aEVSRWNqTnpVVk9UazZYMU9tN2Z2MDZUQ1lUMVFna3hNbFJFT2draEVJaEtpb3EySDk0VlNxVlZlcjM0T0JnWkdSa1FLVlNOYmx1Z3hCbm9sYXJJWkZJbXQzZkVWT1NqRVlqV3lyQy9QZk1ZREJnNDhhTm1EWnRHaUlpSW15ZVYxTlRnNU1uVDlwY1g5ZlcwU3Q3eit1TzYrOGNOV0pYWGw2T0sxZXU0TmRmZjJWdnZGTlNVc0RuODltYjg1OSsrZ2xidG14QlVsSVNsaTFiWmpNUS9QWFhYNUdSa1lFREJ3NWcwcVJKRHVuYjNXTGF0R2s0ZHV3WXJsNjlpdWVlZXc3RGhnMkR5V1JDYW1vcWhnOGZqdUxpWXFzcGltUEhqa1ZhV2hvT0h6Nk01NTU3RHRIUjBmRHg4VUZ0YlMwdVhicUU0dUppYk51MnJjVWdzSzN0OU92WEQrbnA2WGozM1hmaDYrdUxEei84c0UzdHZmdnV1d2dQRDBlZlBuMWdNcGx3K3ZScG1Fd21QUDc0NDFaOWJlcWFqejc2S05MVDAvSGRkOThoS3lzTGdZR0JPSC8rUElLRGc5bmxIdmFLaVluQnNXUEhjUGJzMlZZSFlqcWREdSs5OTU3TmZmYlVRQVdBczJmUEFnQ0dEQm5TcW1zVFFyb1hDZ0tkaEp1Ykd6c2RGR2k0MmJ3ekNBd0pDVUZHUmdieTgvUFJ0Mi9mcnVnbUlRNmowK2xRVjFmWFpCSVV2VjZQdXJxNkZtOGc3V1UwR3ZIR0cyOUFKQkpCcVZSQ3FWUkNMQmF6TmJHKy8vNTdIRGh3QUdLeEdLKysrcXJWK1ZxdEZ2UG56OGV0VzdkUVVsSmlWUU93TmRNdFZTb1ZwaytmM3VyenVxUFdaUE9jT25XcXpadmhnd2NQNHF1dnZzS2pqejdLSnJ2NTRJTVA0Tzd1anA5KytnbEFRN0h1cEtRa3BLU2tZT1hLbFZpNmRDbWJ0RU9uMDBFZ0VLQzJ0aFlyVnF4QWRYVTErSHcreG84Zjc2QjM2ZnI0ZkQ3V3JsMkxmLy83M3poeDRnU09IVHNHSHg4ZlBQYllZNWcxYXhhbVRadG04N3kzM25vTFVWRlIrTzIzMzNEaHdnVm90VnE0dTdzak1qSVNMNzc0SWtKRFE3QUlDazRBQUNBQVNVUkJWTzI2Zmx2YVdiQmdBUklTRW5EejVrMnJFZURXdERkOStuU2twS1RnOE9IRDRQUDU2Tm16SjE1KytXWGNmLy85ZGw5eitQRGhXTEprQ1hidTNJbUxGeThpTHk4UFk4ZU94ZlBQUDI4em1Hek9mZmZkaDg4Ly94ekhqaDNEakJrelduV3UwV2pFNmRPblczWE9uWTRmUHc2eFdPeFU5VEVKSWRZb0NIUVNRcUVRUnFPUmZRcHVLem1NU0NTQ2o0OFA4dkx5S0Fna1RrK3BWTUprTXFGSGp4NDI5eGNVRk1Cb05EWjdFOW1hcEN6bXFZYm1HeVN4V0l5MzNub0xJcEVJK2ZuNStPYWJiK0RqNDlOa2dYZWhVSWk1YytkaTFhcFYyTEZqQjhSaWNhdHYwSWcxOHpSUG9LSHNSRk1FQWdIKzhZOS9ZT0hDaFVoTVRNVDI3ZHZaYVhkYnRtekI5ZXZYc1dEQkFpeGJ0Z3h2di8wMjFxMWJCM2QzZHd3ZlByeFQzb2Nya0Vna21EZHZIdWJObTJlMXI2bEEzNXpWOW9FSEhyRHJHazA5OUdodE8wREQ3SmgvL2V0ZjdXNnZxZmZjMm11T0hUc1dZOGVPdGRyZTJwSW5Fb2tFVTZaTXdVOC8vWVR6NTgvYlhRL1VFUStVenA0OWl4czNibURtekptVUdJWVFKOWY1dVkxSm01alhQZW4xZW9qRllxc3lFV1k5ZXZSQWRYVTFxcXFxT3JON2hEamN6WnMzQWFESjZVN20vVTFOeld5TFJZc1dZZlhxMWZqblAvK0ozYnQzNDc3NzdvTldxOFdxVmF0UVgxK1BoUXNYUWlRU05YbCtmSHc4Rmk5ZURJWmhzSFhyMW01WDFOd1puVDU5bWsxNDFkTC9hNmxVaXBVclYyTEVpQkVXb3l2NStmbkl6TXhFYlcwdEJnNGNpSVVMRjhKZ01PQ2pqejVpUDBlRU9KTTVjK2JBMDlNVDI3WnRzeXVCbGlNWWpVWnMyN1lOQ29VQ3MyYk42cFJyRWtJNkRnV0JUc0tjSEVPajBVQW1rOWtjQ1FRYW5rSXlESU84dkx6TzdCNGhEcGVlbmc0QUdEeDRzTTM5NWdMbHJjbnUxMUx4Y245L2Y4VEV4S0IvLy81d2MzT0R5V1RDcWxXcmNQWHFWWXdmUDk0cUk2YXRtNjhISDN3UUw3LzhNZ0JnL2ZyMU5ndXB0NlN6YnVxY3dmZmZmdzhBVnZVYUdZYXhtVlV4TURBUUsxZXVoTHU3TzRDR3RaSlhyMTRGd3pEc0E0VkpreVpoMHFSSnFLdXJzNWxraHBEdVRpcVY0cDEzM3NHVksxZnd3dzgvZE1vMWQrL2VqV3ZYcnVIdHQ5K212QU9FdUFDYUR1b2t6Q09CV3EwV1Vxa1VCUVVGTm84VENBVHc5L2RIZm40K0ZZNG5Ua3V2MXlNdExRMStmbjdvMDZjUFNrdExJWlBKVUZCUXdLNlBUVTFOaFkrUER3WU1HTUNlcDlGb3JFcEdHSTFHTUF5REd6ZHVvTGk0dU5sc28zZjY1cHR2a0ppWWlKQ1FFQ3hjdUJEMTlmWGdjcm5nY0Rnb0tDaUFTcVd5bVozMDhjY2ZSMVZWRlhidDJvV0Nnb0ptNitucDlYcVVscFpDTHBlem80em1LYW5tUU1aZU9wME9VNlpNYWRVNVpoTW1UTEQ3Mk5aTUsydE5YYjg3QzM1ZnVIQUI1ODZkZzBLaHNGcC81ZTN0alpLU0VodzdkZ3h4Y1hFMmExNVdWVlhodSsrK2cwcWx3ajMzM0dPUlpPajExMTlIMzc1OThlQ0REOXI5WGdqcFRtSmlZdkRlZSsvaHlwVXJxS3VyNjlEcG1iVzF0YWl1cnNaNzc3MW5WU0tFRU9LY0tBaDBFdWFiUTdWYURabE1CcTFXeXlZN3VGTklTQWpTMHRLczZoRVI0aXlPSGoyS2lvb0t6SjA3Rnd6RFlNNmNPV3oyeTVpWUdQejg4ODlRcVZTWU5tMGFMbDI2aEowN2Q0TEQ0YUNrcEFTQmdZRnNPK1pnckxGNzdybkg3bjVNbWpRSldWbFplT21sbHlBU2laQ1dsb2FsUzVkQ0lwR2d0cmEyMlRUcEw3endBbUppWWhBVkZkWHNOWFE2SFo1Kytta0FEYU5iUEI2UExkemUwcmwzWWhnR25wNmVyVHFubzdXbnJ0K0FBUU9Ra0pBQXRWcHRsZTF6N05peCtPR0hINUNRa0lDRWhJUm0yMkVZQms4ODhZVEZOajZmVHhsQ2lkTnJhcDJobzBra0Vyenl5aXNkZmgxQ1NPZWhJTkJKOFBsODhIZzhxTlZxK1ByNkFtaklJR2dyeUFzS0NnS1h5MFZlWGg0RmdjUXB5V1F5K1BuNTRiSEhIZ09QeDhQTW1UTlJXbG9LaFVLQlJ4OTlGRWVPSElHbnB5ZG16SmdCdFZxTjNOeGNhTFZhaElhR3NsTXhnWWJwblFhREFVYWpFUndPQjZHaG9WaTBhSkhkL2ZEeDhiRklteDRjSEF5ajBZanE2bXB3T0J4RVJFVFlMQlp0Wms4UUp4YUw0ZTN0amJLeU1waE1KdFRYMTBNc0ZpTXFLZ3J6NTgrM3U2OUF3L2VFZWZwa2Q5R2U3S0FNdzJEWXNHRTJqMzMrK2VjaGs4bHc2dFFwVkZaVzJqeEdJQkFnSUNBQUR6MzBFSTFlRUVJSUlZMVFFT2hFUkNJUjZ1cnEyTG40TlRVMU5vTThIbytId01CQTVPWGxZZENnUVd5YWRFS2N4YWhSbzlDL2YzOTI2dWFkMHdsbnpweUpzV1BIUWl3V1F5d1dZOGVPSFRiYitmenp6KzI2WGtSRWhGMmxKZ0lEQTNIbzBDRjJ6ZDZkVTAvYjZydnZ2Z1BRTUdwbU1wbWM3dS9zOU9uVGJhNFJtajU5dXMzWkNrMTU1SkZIN0M3bXp1UHhNR3ZXTEVwUVFRZ2hoTFFCQllGT1JDUVNzY1d6T1J4T2s4bGhBQ0E4UEJ6NStmbFFLcFVJRGc3dXhGNFM0aGgzMXNHOGszbEUzQkcyYk5uU3F1TWRGZnpaYXJlajJ1NUlUYVhQdHpldHZ0bUxMNzdvaU80UVFnZ2hwQVhPOWJqNUxtY09BaG1HZ1VRaWFiSk1CTkJ3Z3l3V2k1R1RrOU41SFNTRUVFSUlJWVIwZXhRRU9oR3hXQXkxV2cyVHlkUnNtUWlnWVVRaExDd01SVVZGVUt2Vm5kaExRZ2doaEJCQ1NIZEdRYUFURVlsRU1CcU4wR3ExYkJEWVhEMnhzTEF3bUV3bUdnMGtoQkJDQ09sbWlvdUxjZWJNbVdhUHVYTGxDbTdjdUdGWGV5YVRDYlcxdFJiYmJ0KytqYSsvL3JySk9ybk9VRmY2M0xseldMOStmYXZQTTVsTVNFeE14S1ZMbHpxZ1Y4NlAxZ1E2a2NabEl1UnlPUXdHQTJwcmE1c3MyaXFSU09EcjY0dWNuQnowN2R1M003dEtDQ0dFRU9JVVRDWlRsNnpIUG5Ma0NMWnYzOTVrN2RXYW1ob3NYcndZWVdGaCtPeXp6MXJzNDRvVkszRHIxaTJzWDcrZXZXZk16czdHenAwN3dlVnk4Y3d6ejFnY2YrclVLU3hac2dTUFBQS0l6V3pVVzdac3dZOC8vdGpxOTJYci9VeWVQTm5pOWRhdFd4RWNIR3hWby9hcnI3NUNTRWdJOUhvOU5Cb05wRklwY25OemNlREFBU3hldkJoQVF4bXBPNFdIaHlNaUlzSmkyKysvLzQ3MTY5ZmprVWNlUWI5Ky9WcjlQbHdkQllGT3hGd0lWcTFXczBXa3E2dXJtd3dDZ1lhL0ZLbXBxU2dwS1lHUGowK245Sk1RUWdnaHBMc3paeSt1cXFxQ2g0ZEhGL2ZHbWt3bXc3UnAwN0I3OTI0Y1AzNGM4Zkh4elI0L2VmSmtMRm15Qkt0WHI4Ynk1Y3ZCTUF6aTR1SVFGeGVIblR0M1l1VElrWWlNakFRQTVPZm5JeUVoQVNLUkNPUEhqMisyWFh0TEs1MDhlYkxKa2MzNitub3NYYm9VZm41K21EOS92c1ZNdG84KytnZ0JBUUVXbWNELy9QTlByRjY5Mm1aQXVYcjFhcXR0VHozMWxFVVFXRlJVaE0yYk40TmhHUHorKysrWU1tVUt3c1BEN1hvZmR3c0tBcDFJNDVGQVB6OC9BQTFmWEkyTFk5OHBLQ2dJZkQ0Zk4yL2VwQ0NRRUVJSUllVC9NOTgvM2I1OXUxc0VnWm1abWJoNTg2YkZOcEZJQkU5UFR5aVZTdXpidDg5aVgzaDRPUHIzNzgrK0hqcDBLR2JQbm8xdnZ2a0dLU2twR0RseUpJQ0dUTTNwNmVsSVMwdERaR1FrakVZamxpMWJodnI2ZXF4YXRRcDkrdlJwdGw4UFBmU1FYZjB2TEN4c2RucHJXRmdZUWtKQ3JMWUhCQVRZM042Y2wxOStHVE5tekVCMmRqWmVmLzExaElXRnNmdnE2dXF3Yk5reWFEUWFyRnk1RXR1MmJjTUhIM3lBRFJzMjBMMXdJeFFFT2hHaFVBZ09oNE82dWpwd3VWeElwVkpVVlZVMWV3Nlh5MFZvYUNodTNyeUo2T2hvOFBuOFR1b3RJWVFRUWtqM0ZSQVFBQjhmSDZTbXBxSm56NTdnY3JrZGZrMkR3WUFISDN6UVlwdDVTdVQwNmRPeFo4OGVtK2R0Mzc3ZGF0djA2ZFBSdjM5LzNMNTlHMlZsWlFDQW1KZ1ltRXdtZUhoNElDc3JpejMyL2ZmZmgwd21ZN2RObWpRSmVyMGVQQjZQM2VidDdlMTBRVkpTVWhLRVFpRWI4R3ExV2l4ZHVoUTNidHpBSzYrOGd1SERoeU00T0JodnZQRUczbmpqRGF4WXNjSnEydWpkaW9KQUoyTXVFd0UwMUZHcnJxNXU4Wnp3OEhCY3UzWU5OMi9lUk8vZXZUdTZpNFFRUWdnaDNSN0RNSmcwYVJKMjdOaUJZOGVPSVQ0K3ZzTURRUTZIdzA2dlRFdExRM0p5TXZ2YW5LVEZQQVh5MkxGajhQWDF0Ump0TTJ1OGxtN1BuajFXYS9kMjdOalI2cjQ5OGNRVE51dTEzamtDMlJSN0U5ZzRVbEpTRW1KalkrSG01b2FxcWlvc1c3WU1tWm1aZVB6eHgvSDQ0NDhEYUJqeFhiZHVIZDU2Nnkwc1hMZ1F6ei8vUEtaTm13WU81KzdPajBsQm9KTXhsNGtBQUhkM2Q5eTZkUXRHbzdIWkQ3S0hod2U4dmIxeDdkbzFSRVpHT21VeGFrSUlJWVFRUi9QeDhjRzRjZU53OU9oUktKVktqQmd4QW41K2ZwREw1UjF5djhRd0REdTlzcXFxQ3NuSnllenJyNy8rbXMzNVlEUWFzWG56WnVoME9uejMzWGR3YzNPemFNZmQzWjFkSm1TMmFkT21OdmZMVm1JWXM0MGJON2E1M1k2a1ZDcVJtNXVMdVhQbjR2TGx5MWl4WWdXS2k0c3hhOVlzaS9XRkFOQ2pSdzlzMnJRSi8vakhQL0RGRjE5Zy8vNzllUDMxMXhFVkZkVkZ2ZTk2RkFRNkdaRkloUEx5Y2dBTkk0RkdveEVxbFlyOTBtaEtaR1Fra3BPVFVWUlVoSUNBZ003b0tpR0VFRUpJdHpkbzBDQUVCQVRnd0lFRGRvOTZBY0RJa1NNeGF0UW9oL1ZqN3R5NW1EdDNMb0NHVWNMeThuTE1talhMS2dBRWdKOSsrc2xxbTZObmV3MGVQQmdBOE1vcnI5aDEvUG56NTNINThtV0g5cUU1Zi8zMUY0UkNJWVlPSFlvRkN4YWd2THdjZmZyMHdYZmZmWWZ2dnZ1dXlmT2VmZlpaN05xMXkrYnY5VzVDUWFDVHVYTTZLTkR3SkttbElEQXdNQkFpa1FoWHIxNmxJSkFRUWdnaHBCRWZIeDg4L2ZUVHVIWHJGcFJLSlhRNlhZdm50RGFaU1hQVWFqWFVhalUwR2cwQTRKZGZmZ0dYeTBWc2JDeVVTbVdUNXdVR0JpSTRPQmpSMGRFQWdKOS8vaGxmZlBHRjNkZmR2MzgvQkFJQm9xT2pFUlFVaExxNk9uWjlZVkJRRUlLQ2dwQ2ZuMjlYVzU2ZW5vaU5qYlU0WGlxVlFxVlNBUUJ1M2JyRmJyZm56eTBKRGc2R1ZxdEZhbW9xM252dlBmQjRQQmlOUmx5L2ZoMEFvTlBwc0g3OWVvd2JOdzdEaGcxanp4czNiaHltVHAzSzNrZmZyU2dJZERJaWtRZ0dnd0U2blE1U3FSUWNEc2V1ZFlFY0RnYzllL2JFeFlzWFVWTlRBNWxNMWdtOUpZUVFRZ2h4RGd6RElEQXdzTm1zNngzaDNYZmZaZXMrbno1OTJtSmZTK1VaRGg4K2pDbFRwbURLbENrQWdLaW9LQ3hZc0tESjR3MEdBL2J0MjRmOC9Id29GQXAyT2RHYU5Xc0FOTlRnczFXQ29hMGVldWdoZG5SMXlaSWw3UGFXL3Z6dXUrKzIyUGFvVWFNd2V2Um9iTjY4R2YvKzk3L1o1SWZtVEtGcXRScnIxNjlINzk2OU1XN2NPSXR6Ny9ZQUVLQWcwT2swcmhVb2w4c2hrOGxhekJCcUZoRVJnVXVYTHVIYXRXdnNFeU5DQ0NHRUVOSTU2dXJxY1BMa1NTUWxKU0U5UFIwQVVGQlFnT25UcHlNcUtnb3pac3pBdDk5K2k2eXNMQ3hkdXBTdFpRZ0FXVmxaMkw1OU8rYk1tWU9CQXdmYWJEOGlJcUxKN0pmcDZlbjQxNy8rQmFWU2ljY2Vld3pQUFBNTWVEekxVQ0E2T2hvZmYvd3grL3I0OGVNNGNPQUFGaTFhMUtiZ2VNaVFJVmkwYUJFbVRKakFGb0szNTgrMkNzTGJNbXZXTE15Yk53OS8vZldYeFdnZkFIWlVWYXZWc3FPUlpudytIMEtoc05Ydng1VlFFT2hrekl1QTYrcnFJSmZMNGU3dWpvcUtDcnZPRlFxRkNBa0pRVTVPRGdZTUdFRGxJZ2doaEJCQ09sRmVYaDdXclZzSG9WQUloVUtCVzdkdTRadHZ2bUdUMEpTVmxTRXJLd3NUSjA1RWJHeXN4YmtuVDU0RWg4UEJ0R25UV2oyU3RYejVjaVFtSmlJcUtnb2ZmUENCUlYyOXhoUUtCUlFLQmZ0NisvYnQ4UGYzeDVRcFU3cGxZc0hJeUVqSTVYSmN2SGdSQ1FrSk5vLzU2cXV2OE5WWFgxbHNHejE2TkpZdVhkb1pYZXkyS0FoME1vMEx4Z01OdzluNStma3dHQXgycFRXT2pJeEVibTR1Y25KeUVCa1oyYUY5SlhjdkxwZHI5MmVTRUdkRm4zRkNTR3NGQmdiaWpUZmVRSHg4UFBiczJZUHQyN2RiQkZjN2R1eUFYcS9IekprekxjNHJMeS9INGNPSEVSc2JheEVBNm5RNmkzcUFUVWxNVE1UQWdRTXhaODRjVkZWVklTTWp3K1p4NW1Rd0FGQlNVb0tzckN3TUhqd1krL2Z2dC9zOURoa3l4R0xVMEx5KzhzN3ZTNlBSYUhON2EzbDVlYUd5c2hJclZxeXcySzdUNmJCaXhRcE1uanlaclNQWStKeTdIUVdCVHNiTnpRME13MWdsaDZtdXJvYW5wMmVMNTN0NmVzTEx5d3ZYcmwxRHIxNjl1dVZUSGVMOFJDSVJWQ29WemJrbkxrMmxVckZUOUFraHhCN3U3dTdzK3IwN0dZMUc1T1hsd1dReVlkbXlaWmc5ZXpiaTR1TEFNQXcyYmRvRW5VNkhXYk5tV1p4VFVWR0J2LzN0YjNaZCs4S0ZDeTBlYTY1UkNBQzF0YlVBZ0l5TWpDYURSbHMrL3Zoaml5RFFmTTk2NS9kbFhWMGRBTFFwUzZjNWdLeXBxVUZSVVJINjl1MkwyTmhZbkRsekJnVUZCWmc2ZFNvN0hUUTBOQlN4c2JGSVNrcENaR1FrZkh4OFduMDlWMFJCb0pOaEdNWWlRNmlIaHdlQWhpOEJlNEpBb0NHRmNISnlNZ29LQ2h5YTJZb1FNeDhmSHlpVlNnb0NpVXRUS3BYdzl2YnU2bTRRUWx3RWg4UEJKNTk4Z3ZUMGRQem5QLy9CeXBVckVSb2Fpbjc5K3VIRWlSTjQrT0dIY2M4OTkxaWM0K1hsaFczYnRyWFk5a3N2dllUNCtIZzg5ZFJUZHZjbkxDek1JaWhzeWQ2OWUvSFpaNS9CMzkvZll2dnQyN2ZCNFhBZ2xVb3R0cGVXbG9KaG1CWXozTnR5NU1nUi9QREREOUJvTk5EcGRJaUxpNE5lcjhmbm4zOE9IeDhmUFB6d3d4YkhWMVZWWWMyYU5WQW9GTml3WVFQZG40Q0NRS2NrRW9uWXB5ZGlzUmdDZ1FDVmxaVjJueDhVRkFTWlRJYnM3R3dLQWttSENBME5SVXBLU3FzZVRoRGlUQ29xS2xCV1ZtWTF4WWdRUXRvckppWUdNVEV4U0VwS3dxcFZxNUNibXd1R1lSQVRFMk4xTEkvSGEzSjkzNTFrTXBuZHg3WkZRVUVCZUR3ZS9QejhMTGJmdkhrVGdZR0JWa2xvYnR5NEFUOC9QNnZ0UUVNWmh6c3plallXSFIwTnRWb05IbytIZSsrOUYwT0dETUgyN2R0UlhGeU1sU3RYV2gwdmw4dXhmUGx5dlAvKyszanZ2ZmZ3eVNlZnNFdXM3bGFjcnU0QWFiM0dJNEZBdzJoZ2E0SkFobUhRcDA4ZlZGWldvcWlvcUNPNlNPNXlQQjRQL2ZyMXc4V0xGKzFPWEVTSXM2aW9xTURGaXhmUnIxOC9XaE5JQ09rUUZ5OWV4TzdkdTZIUmFEQmt5QkI0ZTN0ajJiSmxlUHZ0dDNIdDJyV3U3cDRWdFZxTnBLUWtoSWVIVzMwdnBxV2xvVStmUGxibm5ENTlHbjM3OW0yeGJaUEpaTFhOeDhjSGI3NzVKaFl0V29TaFE0ZmkzTGx6Mkxseko1NSsrdWttczVoR1JVV3h2NzhQUC93UWVyM2V6bmZubW1nazBBbUp4V0lVRnhlenJ6MDhQSEQ5K25XWVRDYTcxL2lGaG9ZaU16TVRXVmxaVnNQMmhEaUNRcUZBLy83OWtabVpDUzh2THdRR0JrSXFsZEpOTTNGS0JvTUJLcFVLU3FVU1pXVmw2TisvdjBVR1BVSUlzWWZCWUlCR280R2JteHVVU2lWYnB3OW95QXlhbUppSWd3Y1A0c3FWSy9EdzhNRGl4WXN4YWRJa2FMVmE3TnExQzd0Mzc4YThlZk13WmNvVXpKMDd0OG1wbE9ZbEdXNXVibXp4OU1ibEp0ckNhRFJpOWVyVkVJbEVFSWxFRUFnRTRISzVxSzJ0UldwcUtvcUxpekY3OW15TGM2cXFxcENhbW9xMzMzNGIyZG5aN0NDR1hxL0h5Wk1uc1dqUkl0VFgxN09ER2ViTTljWEZ4YWlvcUlCV3EwVmlZbUt6NVJ3MEdnMFNFaEl3ZVBCZ1BQSEVFN2grL1Rxa1Vpa3lNek90M3ZmWXNXTlJVbEtDUTRjT29iYTI5cTZlRmtwQm9CTVNpVVNvcjY5SGZYMDkrSHcrUEQwOTJSc1VlNHZBY3pnYzlPN2RHeGtaR1NndExhVjFMYVJES0JRS3hNYkdJamMzRjluWjJhaXJxNFBCWU9qcWJoSFNhbHd1RjJLeEdON2Uzb2lOamJVNWZZa1FRbHFpMCtrd2JkbzA5clc1M3QrR0RSdHc0TUFCbUV3bUJBVUY0YlhYWHNQa3laUFpwQ2xDb1JEUFB2c3NKa3lZZ0EwYk5tRGZ2bjBvTFMyMXlvaHB0bmp4WXBTVmxWbHNHenAwYUx2Nnp1RndrSnViaXhzM2JsanQ4L1B6dzd4NTh6QnAwaVNMN1NkUG5vUk1Kc1BJa1NQeDl0dHY0OUtsUzRpTGkwTktTZ3FFUWlGR2pScUY2ZE9uUTZ2VklpUWtCTDYrdmdDQTc3Ly9IbnYzN21YYm1UaHhZcFA5Y25Oenc5S2xTeEVRRUFDR1liQm16UnEyajBLaEVFT0dETEU0ZnNhTUdaZzZkV3FiRXRLNEVzWmthNHlWZEd2NStmbElTVW5CeElrVDRlN3VqdXJxYWh3OGVCQWpSb3hBang0OTdHNUhyOWRqLy83OThQTHl3bjMzM2RlQlBTYUVFRUlJSVVCREdRaU5SZ081WEk0SEhuZ0FjcmtjNTgrZlIySmlJdUxpNHRDL2YvOFcyL2oxMTE4eGNPREFKdGY0SFRod0FNWEZ4VEFZRE9EeGVCZzhlRENpb3FJYzloNzBlajBNQmdOTUpoTjRQRjZURDhaTUpoTnUzcnhwVmNCZXI5Zmp5cFVyNk5ldkg0cUtpcURSYUJBUUVNQ08rS2xVS3R5K2ZSc0dnd0VDZ1FDaG9hSHN1VE5uenNUVFR6K05xVk9uMnJ6bXVYUG5jUHYyYlhDNVhQVHIxdzhCQVFFT2V0Zk9pN0V4VlpDQ1FDZFVWbGFHUC83NEEzRnhjZkR6ODRQSlpNS2VQWHZRcTFjdkRCbzBxRlZ0WGJwMENabVptZXlYRUNHRUVFSUlJY1IxMkFvQ0tUR01FN3F6WUR6RE1KREw1YTFLRG1QV3ExY3Y4SGc4Wkdkbk83U1BoQkJDQ0NHRWtPNkpna0FuWko3RDNKNE1vV1lDZ1FBUkVSSEl6ODlIVFUyTncvcElDQ0dFRUVJSTZaNG9DSFJDSEE0SGJtNXViSzFBQVBEMDlJUldxN1VJRE8zVnAwOGZjRGdjTm9zU0lZUVFRZ2doeEhWUkVPaWtiTlVLQk5DbTBVQTNOemRFUmtZaVB6Ky9UZWNUUWdnaGhCQkNuQWNGZ1U1S0xCWmJCSUZ5dVJ3TXc3UzVNSGVmUG4zQTUvTng4ZUpGUjNXUkVFSUlJWVFRMGcxUkVPaWtSQ0tSeFhSUUxwY0xtVXpXNXBFOGdVQ0FQbjM2NE5hdFd5Z3RMWFZVTndraGhCQkNDQ0hkREFXQlRrb2lrVUNuMDZHK3ZwN2Q1dW5waWZMeThqYTNHUmtaQ1RjM04xeTRjTUVSWFNTRUVFSUlJWVIwUXhRRU9pbUpSQUlBRnFPQkNvVUNhclc2VGNsaEFJREg0NkZ2Mzc0b0xTMUZVVkdSUS9wSkNDR0VFRUlJNlY0b0NIUlM1aUN3dHJhVzNhWlFLQUNnemVzQ0FTQWlJZ0lTaVFRWExseUF5V1JxWHljSklZUVFRZ2doM1E0RmdVN0tWaERvNGVFQkRvZlRyaW1oSEE0SC9mdjNSMlZsSlFvTEM5dmRUMElJSVlRUVFrajNRa0dnaytMeitlRHorUlpCSUlmRGdZZUhSN3VDUUFEbzBhTUgzTjNkY2VIQ0JSaU54dloybFJCQ0NDR0VFTktOVUJEb3hDUVNpVVVRQ0RSTUNTMHZMMi9YVkU2R1lUQm8wQ0NvVkNwY3ZYcTF2ZDBraEJCQ0NDR0VkQ01VQkRveGlVUmlrUmdHYUFnQzYrdnJvVktwMnRWMlFFQUEvUDM5Y2VuU0pXZzBtbmExUlFnaGhCQkNDT2srS0FoMFlrMk5CQUpvOTVSUUFJaUtpb0xSYUtTU0VZUVFRZ2doaExnUUNnS2RtRVFpUVgxOVBYUTZIYnROS3BXQ3orYzdKQWlVeVdTSWpJeEVUazZPUTlvamhCQkNDQ0dFZEQwS0FwMllyVnFCRE1PMHUyaDhZMzM3OW9XYm14dk9uajFMSlNNSUlZUVFRZ2h4QVJRRU9qR3hXQXdBTnFlRVZsWldPaVN6SjUvUHg4Q0JBMUZlWG82OHZMeDJ0MGNJSVlRUVFnanBXaFFFT2pGYnRRS0JoaURRYURTaXFxcktJZGNKRFEyRlFxSEErZlBub2RmckhkSW1JWVFRUWdnaHBHdFFFT2pFZUR3ZWhFSmhoeWFIQVJxbW1FWkhSME9qMGVEU3BVc09hWk1RUWdnaGhCRFNOU2dJZEhLMk1vU0tSQ0tJUkNLVWxaVTU3RG9LaFFKaFlXRzRldlVxcXF1ckhkWXVJWVFRUWdnaHBITlJFT2prYk5VS0JCcUNOa2NHZ1FBd2FOQWc4SGc4bkRwMWlwTEVFRUlJSVlRUTRxUW9DSFJ5dGtZQ0FjRGIyeHNxbGNxaGhkNkZRaUdpbzZOUlhsNk9xMWV2T3F4ZFFnZ2hoQkJDU09laElOREppY1ZpNlBWNmFMVmFpKzNlM3Q0QTRQRFJ3QjQ5ZWlBZ0lBQVhMMTZFU3FWeWFOdUVFRUlJSVlTUWprZEJvSk9UU3FVQXJET0Vlbmg0Z012bG9yUzAxT0hYakltSkFZZkR3ZW5UcDJsYUtDR0VFRUlJSVU2R2drQW5adzRDN3h5VjQzQTQ4UEx5NnBBZ1VDUVNZZkRnd1NncEtjR05HemNjM2o0aGhCQkNDQ0drNDFBUTZPVEVZakVZaHJFNU5kUGIyeHNWRlJVd0dBd092MjU0ZURoOGZYMXgvdng1bTRscENDR0VFRUlJSWQwVEJZRk9qbUVZU0NTU0pvTkFrOG5rc0hxQmR4bzZkQ2hNSmhQUzA5TTdwSDFDQ0NHRUVFS0k0MUVRNkFLa1Vxbk5JRkNoVUlCaG1BNlpFZ28wWkNZZE9IQWdpb3FLa0pPVDB5SFhJSVFRUWdnaGhEZ1dCWUV1b0trZ2tNL25ReTZYZDFnUUNBQzlldldDdDdjM3pwMDdaN05VQlNHRUVFSUlJYVI3b1NEUUJVaWxVbWkxV3RUWDExdnQ4L2IyUmxsWldZZGw4V1FZQnNPSER3Y0FwS1Nrd0dnMGRzaDFDQ0dFRUVJSUlZNUJRYUFMYUNwREtOQVFCTmJYMTZPNnVyckRyaStSU0JBVEU0UHk4bkprWm1aMjJIVUlJWVFRUWdnaDdVZEJvQXRvS1FnRTBLRlRRZ0VnSkNRRTRlSGh5TTdPUm5GeGNZZGVpeEJDQ0NHRUVOSjJGQVM2QUlsRTBtU1pDSkZJQklsRTB1RkJJQUJFUjBmRDNkMGRxYW1wMEdnMEhYNDlRZ2doaEJCQ1NPdFJFT2dDT0J3T3hHS3h6U0FRYUJnTjdJd2drTXZsSWpZMkZucTlIbWxwYVIyMkRwRVFRZ2doaEJEU2RoUUV1b2ltTW9RQ0RVRmdYVjFkcHhSMWw4dmxpSXFLUW5GeE1hNWN1ZExoMXlPRUVFSUlJWVMwRGdXQkxxSzVJTkRIeHdjQWNQdjI3VTdwUzBSRUJJS0RnM0hod2dXVWxaVjF5alVKSVlRUVFnZ2g5cUVnMEVWSXBWSm9OQnJvOVhxcmZUS1pEQ0tScU5PQ1FBQVlPblFveEdJeFVsTlRvZFBwT3UyNmhCQkNDQ0dFa09aUkVPZ2l6QmxDbXlyWTd1dnIyNmxCSUovUFIyeHNMTlJxTlpLVGs2bCtJQ0dFRUVJSUlkMEVCWUV1b3JreUVVQkRFS2hXcTFGVFU5TnBmVklvRklpSmljSHQyN2R4N3R5NVRyc3VJWVFRUWdnaHBHa1VCTG9JaVVRQ29Qa2dFT2k4ZFlGbVlXRmg2Tk9uRDY1ZnY0N3IxNjkzNnJVSklZUVFRZ2doMWlnSWRCRmNMcmZaTWhGaXNSaFNxYlRUZzBBQUdEaHdJQUlDQW5EMjdOa3V1VDRoaEJCQ0NDSGsvMUFRNkVLa1VtbXowejE5ZlgxUlVsTFM2Zlg3R0liQmlCRWpJSlBKa0p5YzNHU2dTZ2doaEJCQ0NPbDRGQVM2RUpsTTFtd1E2T2ZuQjYxV2krcnE2azdzVlFNK240Lzc3cnNQQVBEWFgzK2h2cjYrMC90QUNDR0VFRUlJb1NEUXBjaGtNbWcwbWlZRHJNNnVGM2duaVVTQ1VhTkdRYVZTSVNVbHBkTkhKQWtoaEJCQ0NDRVVCTG9VbVV3R0FFMk9CZ3FGUW5oNGVIVHB1andmSHg4TUdUSUVSVVZGeU1qSTZMSitFRUlJSVlRUWNyZWlJTkNGdUx1N0EyZzZDQVM2YmwxZ1l4RVJFZWpWcXhldVhyMks3T3pzTHVzSElZUVFRZ2doZHlNS0FsMklTQ1FDbDh0dE1RaXNyNjlIUlVWRkovYk1XbFJVRkVKQ1FuRGh3Z1VxSFVFSUlZUVFRa2dub2lEUWhUQU1BNWxNMW16aUYyOXZiekFNMCtXbEdoaUd3ZkRodytIdjc0OHpaODRnTHkrdlMvdERDQ0dFRUVMSTNZS0NRQmZUVW9aUVBwOFBoVUxSNVVFZ0FIQTRISXdhTlFyZTN0NUlTMHVEVXFuczZpNFJRZ2doaEJEaThpZ0lkREV5bVF3cWxhclpOWC9tZFlFR2c2RVRlMllibDh2RmZmZmRCdzhQRHlRbkozZUw0SlFRUWdnaGhCQlhSa0dnaTNGM2Q0ZlJhRVJ0YlcyVHgvajcrOE5vTkhhYmdJdlA1MlAwNk5HUVNDUklURXhFZVhsNVYzZUpFRUlJSVlRUWwwVkJvSXRwcVV3RUFIaDVlVUVnRUtDb3FLaXp1dFVpb1ZDSU1XUEdRQ0FRNE9USms2aXFxdXJxTGhGQ0NDR0VFT0tTSFpGYkxRQUFJQUJKUkVGVUtBaDBNZVlnc0xua01BekR3TS9QRDdkdTNlcXNidGxGSkJKaHpKZ3g0SEE0T0hIaVJMT0JMQ0dFRUVJSUlhUnRLQWgwTVZ3dUYyS3h1TVVBS2lBZ0FMVzF0ZDB1MEpKS3BZaUxpNFBSYU1TeFk4ZFFXVm5aMVYwaWhCQkNDQ0hFcFZBUTZJTGMzZDFiRE83OC9mMEJvRnROQ1RXVHkrVVlPM1lzR0liQjhlUEhVVnBhMnRWZElvUVFRZ2doeEdWUUVPaUNXaW9UQVRTc3dmUDA5T3gyVTBMTjVISTU0dVBqSVJBSWNPTEVpVzRackJKQ0NDR0VFT0tNS0FoMFFUS1pERnF0RmxxdHR0bmpBZ0lDVUZKU0FyMWUzMGs5YXgycFZJcjQrSGcyYTJoQlFVRlhkNGtRUWdnaGhCQ25SMEdnQzdJblF5andmNlVpU2twS09xTmJiU0lTaVJBZkh3OFBEdytrcEtUZzVzMmJYZDBsUWdnaGhCQkNuQm9GZ1M3STNkMGRRTXRCb0VLaGdFQWc2TFpUUXMwRUFnSEdqQmtEWDE5Zm5ENTlHcGN2WCs3cUxoRkNDQ0dFRU9LMEtBaDBRVzV1YnVEeitTMEdnUXpEd04vZjN5blcyL0Y0UE54MzMzMElDZ3JDK2ZQbmNmSGl4YTd1RWlHRUVFSUlJVTZKMTlVZElCMURKcE0xV3l2UUxDQWdBSGw1ZWFpcHFXR25rWFpYSEE0SEkwZU94T25UcDVHVmxZVzZ1anJFeE1TQXkrVjJkZGRJTS9SNlBYSnpjMUZTVWdLMVdnMkR3ZERWWFNLazFiaGNMa1FpRVh4OGZCQWFHZ29lai83NUpLU3pGUmNYbzdDd0VFT0dER255bUN0WHJvREg0eUVpSXFMRjlrd21FK3JxNmlDUlNOaHR0Mi9meHY3OSsvSHNzOCtDdzdFZUs4bkx5ME9QSGozYTlnWmFvYmEyRmpkdjNrUkVSQVRFWXJIVi9xeXNMSGg3ZThQSHh3Y2xKU1VvTFMxRjM3NTkyM1F0cFZLSmI3NzVCblBtekVGUVVGQjd1MDZjQlAwcjVxTGMzZDN0V3V2bjUrY0hBTGgxNjFhM0R3S0JodEhMWWNPR1FTUVNJU3NyQ3pVMU5SZzFhaFJFSWxGWGQ0M1lVRjVlamt1WExzSEx5d3Q5Ky9hRlZDcWxvSjA0SllQQkFKVktCYVZTaVpTVUZQVHIxdzhLaGFLcnUwWElYZVhJa1NQWXZuMDdEaDgrYkhOL1RVME5GaTllakxDd01IejIyV2RnR0tiWjlsYXNXSUZidDI1aC9mcjE3SDFFZG5ZMmR1N2NDUzZYaTJlZWVjYmkrRk9uVG1ISmtpVjQ1SkZITUgvK2ZLdjJ0bXpaZ2g5Ly9MSFY3OHZXKzdsOCtUTGVlZWNkZlBycHB6YUR1NFVMRitLcHA1N0MzTGx6OGQvLy9oZTdkKzl1OHZmU2t0cmFXaHcvZmh4NWVYbjQ3TFBQYkFhL3hQVlFFT2lpNUhJNWNuSnlvTmZybTMxaUxSUUtvVkFvVUZSVWhONjllM2RpRDl0bndJQUI4UER3UUZwYUdvNGNPWUtSSTBmQzI5dTdxN3RGR2lrdkwwZG1aaVlHREJnQVQwL1BydTRPSWUzQzVYSWhsOHNobDh0UlVWR0JpeGN2b24vLy9oUUlFdEtOeUdReVRKczJEYnQzNzhieDQ4Y1JIeC9mN1BHVEowL0draVZMc0hyMWFpeGZ2aHdNd3lBdUxnNXhjWEhZdVhNblJvNGNpY2pJU0FCQWZuNCtFaElTSUJLSk1INzgrR2JiWGJSb2tWMzlQWG55Sk02Y09XUGZtMnVuR3pkdW9LeXNyTW45TVRFeHlNdkx3MTkvL2RYa2cvWCsvZnZiSEpVa3pvbUNRQmRsVGc1VFhWM2Q0azFLUUVBQXNyS3lXZ3dZdTV2ZzRHRElaRElrSmliaXp6Ly9SSFIwdEYzVFAwakgwK3YxdUhUcEVnV0F4Q1Y1ZW5waXdJQUJ5TXpNUkd4c3JGTjlieExpU2pJek02Mnlob3RFSW5oNmVrS3BWR0xmdm4wVys4TER3OUcvZjMvMjlkQ2hRekY3OW14ODg4MDNTRWxKd2NpUkl3RUE4K2JOUTNwNk90TFMwaEFaR1FtajBZaGx5NWFodnI0ZXExYXRRcDgrZlpydDEwTVBQV1JYL3dzTEM2MkNRSlBKQktQUkNKUEpCQUF3R28wd0dBenRua1h6L2ZmZjQralJveTBldDJMRmlpYjNiZHEweWFrR0RFano2Rjh1RnlXWHl3RUFWVlZWZGdXQm1abVpLQ29xUW5Cd2NHZDB6MkhrY2puR2p4K1BsSlFVcEtlbm83S3lFbEZSVVRTVm9Zdmw1dWJDeTh1TEFrRGlzanc5UGVIbDVZWGMzRnowN05tenE3dERpTXN5R0F4NDhNRUhMYlpObURBQkFEQjkrblRzMmJQSDVubmJ0MiszMmpaOStuVDA3OThmdDIvZlprZkZZbUppWURLWjRPSGhnYXlzTFBiWTk5OS9Iektaak4wMmFkSWs5bUc1ZVp0NVRaNGpmZnJwcHhiQjZ4dHZ2QUdnSVFDek5RVzFNZlB2eGV6Zi8vNDNBZ01EcmJhMWxhUGZLK2xhRkFTNktKRklCSUZBWUZkeUdFOVBUNGpGWWhRV0ZqcGRFQWcwbEpBWVBYbzB6cDgvanl0WHJxQ3FxZ29qUjQ2RW01dGJWM2Z0cmxWU1V0TG1CZXFFT0l2QXdFQmtaMmRURUVoSUIrSndPT3oweXJTME5DUW5KN092OC9MeUFQemZtcnBqeDQ3QjE5ZlhZclRQckhHQXRHZlBIcXUxZXp0MjdHaDEzNTU0NGdtOCtPS0xWdHZ2SElGc3lvMGJONnkyVFpvMENZTUdEVUpPVGc1Mjd0eUo1NTU3RG9HQmdmRDM5OGR6enozSEhtY3J5RzI4SC9pL1dXR05CUVlHb3FhbUJybTV1WGIxMGF4Ly8vNHRyckVrem9XQ1FCZm03dTZPcXFvcXU0NE5DZ3BDVGs0T2pFYWpVNDZpTVF5RHdZTUh3OVBURTZkUG44YVJJMGR3NzczMzBraFVGMUdyMVpCS3BWM2REVUk2bEZRcVJWMWRYVmQzZ3hDWHhqQU1PNzJ5cXFvS3ljbko3T3V2di82YURYU01SaU0yYjk0TW5VNkg3Nzc3enVwQnNMdTd1OVZhdDAyYk5yVzVYODJOeW0zY3VMSE43ZmJ1M1J1OWUvZkdtVE5uc0hQblRnd1pNb1I5cURwNzltejJPRnRCWU9QOXpUbC8vanlXTDEvZXFuN3QzNzhmQW9HZ1ZlZVE3bzJDUUJjbWw4dFJXRmhvMTdGQlFVRzRldlVxYnQrK0RYOS8vdzd1V2NmcDBhTUhaRElaa3BLUzhNY2ZmMkRnd0lHSWpJeWtwMWVkekJIckZ3anA3cmhjTHBVOElYZTlxMWV2SWlNakEwcWxFdlgxOWMwZU8zTGtTSXdhTmNwaDE1NDdkeTdtenAwTG9HR1VzTHk4SExObXpiSTVFK2lubjM2eTJ1Ym85VzJEQnc4R0FMenl5aXQySFgvKy9IbGN2bnpab1gyd1IzUjBOTFp0MndhZ0llR04wV2hFYUdnb3U5OWtNdUhRb1VQWXMyY1B1Rnd1WnM2Y0NUNmYzK245SkIyTGdrQVhKcGZMY2YzNmRlaDB1aGFmM25oN2UwTW9GS0t3c05DcGcwQ2dZWHJyK1BIamtaYVdob3lNRE55NmRRdkRoZzJqakZhRUVFS0lnNmpWYWh3OWVoU1hMMStHbDVjWGV2WHFCYmxjM3V4RDE1Q1FFSWRlWDYxV1E2UFJBQUIrK2VVWGNMbGN4TWJHUXFsVU5ubGVZR0FnZ29PREVSMGREUUQ0K2VlZjhjVVhYOWg5WGZPSVdIUjBOSUtDZ2xCWFY4ZXVMd3dLQ2tKUVVCRHk4L1B0YXN2VDB4T3hzYkVXeDkvNU84ck56Y1h1M2JzeGYvNTg5cjAycFhFN1lyRVlYbDVlTm84VGk4VUlDd3NEQUd6ZHVoVm56NTdGakJrek1HZk9ITFpNeEtWTGx4QWJHNHQ1OCtZaElDREFydmREbkFzRmdTNnNjWEtZbGhiek1neUR3TUJBdGdpcnM0K2NDWVZDakI0OUdqZHUzTUM1YytkdzZOQWhSRVZGc1Y5NmhCQkNDR2tibzlHSW4zNzZDZFhWMVpnNmRXcW5aNHg4OTkxM1VWdGJDNmxVaXRPblQxdnNhNms4dytIRGh6Rmx5aFJNbVRJRkFCQVZGWVVGQ3hZMGViekJZTUMrZmZ1UW41OFBoVUxCTHBsWnMyWU5BT0RvMGFOWXZYcDFlOTZPVmY4QXNNdDVQdm5rRTNoNmVxSzB0QlFMRnk1czl0em5uMytlL2ZQbzBhT3hkT2xTaS8yMjd1Mys4WTkvWVBmdTNkaXhZd2NPSFRxRTh2SnlCQVFFWU1XS0ZZaU5qVzN2MnlIZEdBV0JMcXh4bVFoN01qb0ZCUVhoNXMyYktDc3JjNW1hZXhFUkVmRDE5VVZhV2hwT25Ub0ZwVktKbUpnWUNJWENydTRhSVlRUTRwUlNVbEpRVWxLQzJiTm53OWZYdDBPdlZWZFhoNU1uVHlJcEtRbnA2ZWtBZ0lLQ0FreWZQaDFSVVZHWU1XTUd2djMyVzJSbFpXSHAwcVVXTTUreXNyS3dmZnQyekprekJ3TUhEclRaZmtSRVJKUGxwZExUMC9HdmYvMExTcVVTanozMkdKNTU1aG1ya2pEUjBkSDQrT09QMmRmSGp4L0hnUU1Ic0dqUklxdk1uUGJJenM3R3Q5OStpOVRVVkFBTnlXZWVmdnBwY0RnY2ZQREJCK3h4dGtvNU5ONS81MzJmd1dBQWo4ZERTVW1KMWJUZCtQaDRoSVNFNE5OUFA0WEpaTUxzMmJQUm8wY1BxeEhWdHJ3ZjBuMVJFT2pDQkFJQlJDS1IzY2xoL1B6OHdPUHhVRkJRNERKQklOQ1F2Q0UrUGg2WEwxOUdabVltRGg0OGlLRkRoOUtYR1NHRUVOSkthclVhcWFtcEdEWnNXSWNIZ0VCREJ0QjE2OVpCS0JSQ29WRGcxcTFiK09hYmI5aFJyYkt5TW1SbFpXSGl4SWxXSTFjblQ1NEVoOFBCdEduVDJObFI5bHErZkRrU0V4TVJGUldGRHo3NG9NbVpSQXFGd3FJVTEvYnQyK0h2NzQ4cFU2YTBhVlpWUWtJQ01qSXlFQnNiaStUa1pOeDc3NzNzZyt1NHVMaG16MjF1djFhcmhadWJHLzcrOTcvYnpFcmEyTnExYTIxdU40OVNFdGRBUWFDTGEwMkdVQTZIZzRDQUFCUVdGaUlxS3FxRGU5YTVHSWJCUGZmY0EzOS9mNlNscFNFeE1SSGg0ZUdJaW9xaVFzK0VFRUtJblc3ZXZBbWowWWp3OFBCT3VWNWdZQ0RlZU9NTnhNZkhZOCtlUGRpK2ZidEZjTFZqeHc3bzlYck1uRG5UNHJ6eThuSWNQbndZc2JHeEZnR2dUcWV6cUFmWWxNVEVSQXdjT0JCejVzeEJWVlVWTWpJeWJCNW5UZ1lETkpSSHlzckt3dURCZzdGLy8zNjczK09RSVVQWUI5TlRwa3pCL1BuemNmMzZkU1FuSjl2ZFJrdXFxNnZoNGVHQmhRc1hOcG5WK09lZmY4YnAwNmVSa0pCZ3NYMy8vdjEyL2M2SWM2RzdYeGNubDh1Ums1Tmo5L0htQmMyVmxaWHc4UERvdUk1MUVROFBENHdiTnc2Wm1abTRmUGt5YnQrK2paaVlHUGo1K1hWMTF3Z2hoSkJ1ei94Z3ViTUtoN3U3dTdQcjkrNWtOQnFSbDVjSGs4bUVaY3VXWWZiczJZaUxpd1BETU5pMGFSTjBPaDFtelpwbGNVNUZSUVgrOXJlLzJYWHRDeGN1dEhoczQ5R3gydHBhQUVCR1JrYVRRYU10SDMvOE1Sc0VOZzRxell4R0k4NmRPOWRpTzJmT25MRjRIUlFVeE43ZkZCVVZvV2ZQbmpacktKcWRQSGtTQURCczJEQjJXMTFkSFZhdFdvVkpreWExL0VhSVU2RWcwTVhKNVhMb2REcG9OQnE3aXFjSEJBU0F3K0dnb0tEQUpZTkFvQ0d0KzZCQmd4QVlHSWkwdERTY09IRUNnWUdCR0R4NE1OVzJJNFFRUXBwaE1wa0FvRnZVak9Od09QamtrMCtRbnA2Ty8vem5QMWk1Y2lWQ1EwUFJyMTgvbkRoeEFnOC8vRER1dWVjZWkzTzh2THpZOGdqTmVlbWxseEFmSDQrbm5ucks3djZFaFlXMWFzcmszcjE3OGRsbm43V1lsVjJyMWVLZGQ5NXBzYjA3ajNuaGhSZnc1Sk5Qb3JxNkdtVmxaUmczYnB6ZGZUUDc5ZGRmVVZOVGc0a1RKN2I2WE5LOVVSRG80aHBuQ0xVbkNPVHhlUER6ODBOaFlTRUdEQmpRMGQzclV0N2UzcGc0Y1NJdVg3Nk03T3hzSER4NEVMMTc5MGJmdm4xcGlpZ2hoQkRpSkdKaVloQVRFNE9rcENTc1dyVUt1Ym01WUJnR01URXhWc2Z5ZUR5N000WExaTElPelNwZVVGREEzbmMxeDgzTkRaOSsrcW5GTmx1WlF1ODh4cnhtMHp5SzJOd29ZRk9HREJtQ0o1NTRBajE2OUdqMXVhUjdvenRkRnllVHlRQTBCSUgyVG5rTURnN0dxVk9uVUZOVHc1N3ZxcmhjTHZyMTY0ZXdzREJjdUhBQjJkblp5TW5Kd2NDQkF4RWFHdXIwcFRJSUlZU1F1OEhGaXhleGUvZHVhRFFhREJreUJQbjUrVmkyYkJtaW82UHg4c3N2bzFldlhsM2RSUXRxdFJwSlNVa0lEdzhIbDh0dDlsaUdZZEMzYjk4VzIyenFtRC8rK0FOQ29SQkRoZ3hwOW55ajBXaTFMVEl5RXBHUmtTMWVtemdmQ2dKZEhJL0hnMVFxUlhWMXRkM25CQVFFZ0dFWUZCWVdXazJqY0ZWaXNSZ2pSb3hBejU0OWNlN2NPWnc2ZFFyWHIxOUhWRlJVazhWV0NTR0VFTkt4REFZRHU2UkZxVlN5ZGZxQWhzeWdpWW1KT0hqd0lLNWN1UUlQRHc4c1hyd1lreVpOZ2xhcnhhNWR1N0I3OTI3TW16Y1BVNlpNd2R5NWM5bnlXWGRTS3BXUXkrVndjM1BEOWV2WEFiUi95cXZSYU1UcTFhc2hFb2tnRW9rZ0VBakE1WEpSVzF1TDFOUlVGQmNYWS9iczJSYm5hTFZhOFBsOHRqeEQ0L2ZiRnRldVhVTlNVaEllZU9BQnF4bGhOMi9lUkVGQkFlUnlPZXJyNjNIdTNEbElKSkoyWFk4NER3b0M3d0t0eVJBS05CUmE5L0h4UVVGQndWMFRCSnA1ZTN0ajNMaHh5TW5Kd1lVTEYvREhIMzhnTkRRVUF3Y09oRWdrNnVydUVVSUlJWGNWblU2SGFkT21zYS9OOWY0MmJOaUFBd2NPd0dReUlTZ29DSys5OWhvbVQ1N01CanBDb1JEUFB2c3NKa3lZZ0EwYk5tRGZ2bjBvTFMyMVdWOFBBQll2WG95eXNqS0xiVU9IRG0xWDN6a2NEbkp6YzIyV1pQRHo4OE84ZWZPc0VxNnNXYk1HSjA2Y0FORHdnRG9rSktSZGZUaDQ4Q0M0WEs3TnRZMzUrZmxXdjQ4bm4zeXlYZGNqem9PQ3dMdUFYQzdIN2R1M1lUS1o3SjdlR0J3Y2pETm56a0NsVXQxMXlWSVloa0Y0ZURpQ2c0T1JsWldGcTFldm9yQ3drSjBTUVlYbUNTR0VrTTRoRW9udzdMUFBRcVBSUUM2WDQ0RUhIZ0FBakJzM0RtNXVib2lMaTJ0MnJWdGdZQ0RXcmwyTFgzLzl0Y21DOFFEdzdMUFBvcmk0bUMycVBuandZSWVVeTlxeVpRc0FRSy9YdzJBd3dHUXlnY2ZqTlpsN1lNS0VDZkQxOVlXYm14dkdqQmtEc1ZqY3J1dS8rT0tMR0Rod29NM2F5REV4TVZpN2RpM2JMMjl2N3c1ZEEwbTZGOFprVHZORVhGWitmajVTVWxJd2FkSWt1d002clZhTFgzLzlGZjM2OVVPL2Z2MDZ1SWZkVzAxTkRjNmZQdytsVWdrdWw0dWVQWHVpZCsvZU5ETFlqQ05Iam1EOCtQRmQzUTFDT2h4OTFzbmRKaWtwQ2NuSnlYanp6VGU3dWl1RUVEc3hOa2FCYUNUd0xtQXU5VkJaV1dsM0VDZ1VDdUh2NzQvYzNOeTdQZ2lVeVdTNDk5NTdVVmxaaWV6c2JGeTllaFhYcmwxRFdGZ1krdlRwYzllTmxCSkNDQ0dFRU9mV3Z0V214Q2xJcFZMd2VEeFVWbGEyNnJ6UTBGQ29WQ3FVbDVkM1VNK2NpNGVIQjJKalkvSGdndzhpTkRRVU9UazUrUDMzMzVHYW10cXFOWmVFRUVJSUlZUjBKUm9KdkFzd0RQUC8yTHZ2OEticjlYLzh6NnltU2RPVmROUEZLS05sRjJRb0hGWkJRRkJ3S3poeElYSVU0WU4rM1lMb0VSQkJVUkZCanlKRFVCQUVGR1RJRnRuUUZ1Z2VkTkJGOThqNi9kRmZjaHFhbGlSTm1vN240N3E0cnZZOVhxLzdYVHB5NXpWdWVIcDZvcWlveUtyN2dvS0NJQmFMa1o2ZURxVlM2YURvV2grRlFvRUJBd1lnS2lvS1Y2OWVSVkpTRXRMVDB4RVVGSVR1M2J0ek4xRWlJaUlpYXRHWUJMWVQzdDdleU16TXRPb2VrVWlFRGgwNklDTWpBMzM2OUdITnZKdklaREwwNmRNSDNidDNSMkppSWhJU0VwQ1ZsUVUvUHo5MDZkSUZRVUZCL0pyWmlWYXJoVUFnYVBKVzJmYWcwK21nVnF1NVFSQVJFUkcxV3M1L1JVWE53c3ZMQzFWVlZhaXFxckxxdnREUVVGUlZWZUg2OWVzT2lxejFrMHFsaUlxS3dzU0pFOUc3ZDIrVWxKVGcyTEZqMkxsekoySmpZMUZSVWVIc0VGdTlPKys4RS9mZmYzK2oxMHlZTUFIanhvMHpPVFpwMHFSNng1cmk2TkdqbURGakJ2N3puLzgwdWEyRzl1UktUVTNGenovL2ZNdjd5OHJLbWh4RFlXRWhQdnJvSTN6MDBVZE5iZ3NBTGx5NGNNdWFwR3ExR2hjdlhyUkxmM1Z0MjdZTnAwNmRnbGFydFh2YlJFUkViUTJUd0hiQzI5c2JBS3hlRitqdjd3K3BWSXIwOUhSSGhOV21TQ1FTZE92V0RSTW5Uc1NRSVVQZzRlR0J1TGc0N05xMUMwZU9IRUZXVmhaME9wMnp3Mnl6dEZwdHZhK3Z1V05OSVJRS2tabVppY09IRDJQbnpwMDJ0L1BYWDMvaDZhZWZSazVPanNueG1wb2F6SjgvSDE5OTlSVU9IejdjNFAzSGp4L0g5T25UOGM4Ly8xalVYM1oydHRrM0k4ckx5N0Z2M3o3czI3ZlB1Z2N3bzdxNkdtKzg4UVllZXVpaEJ0LzQwT2wwZU9HRkZ6Qi8vbnlyWnlZMHByeThIS3RXcmNMSEgzOXN0emFKaUlqYU1pYUI3WVNIaHdlRVFxSFZTYUJBSUVCb2FDZ3lNelA1RHJ1RmhFSWhnb09ETVh6NGNFeVlNQUhkdW5WRFlXRWhqaDQ5aWgwN2R1RE1tVFBJejg5dmNDU0lXcTRoUTRaZzh1VEpBSUMvLy83YjVuWk9uejZOakl3TXZQSEdHeWd2THpjZWQzRnh3ZlBQUHc4QStPU1RUNUNmbjEvdjN1enNiSHo4OGNjb0t5dkRzV1BITE9ydjNYZmZ4YjMzM292ZHUzZmJIUE90bkRwMUNsVlZWZWpUcDArRGRhMkVRaUhHalJzSHRWcU5MNy84MG01OUh6NThHQnFOQnVQR2pZTklKTEpidTBSRVJHMFYxd1MyRTBLaEVCNGVIbFluZ1VEdGxGRERlcmVRa0JBSFJOZDJ1Ym01b1ZldlhvaUtpa0pPVGc3UzA5T1JtcHFLcEtRa3lPVnloSWFHSWpRMEZKNmVuczRPdGQxNy9QSEhMYnBPclZaRElCQWdMUzNOb251ZWUrNDVEQjA2MU9UWTdObXprWnFhaXZqNGVQem5QLy9CZSsrOVoxdy9PbkxrU096ZnZ4OG5UcHpBOHVYTHNXREJBdU45WldWbGVPT05OMUJXVm9aKy9mcGgxcXhadCt6L3dvVUxTRTVPQmdEMDdOblRvbWUweGFGRGh3QUFJMGFNYVBTNktWT21ZUGZ1M2NqTHkwTnBhU25jM2QwdDdpTW1KcWJSOHhzM2JzVEdqUnR2MmM3ZXZYc3Q3cE9JaUtndFloTFlqbmg1ZVprZFdiZ1ZwVklKaFVLQjlQUjBKb0UyRWdxRkNBb0tRbEJRRU5ScU5iS3lzcENXbG9ZclY2N2c4dVhMY0hOelExQlFFRHAwNkFBZkh4OXVLT01FV1ZsWkRybStzckt5M2pHeFdJdzMzbmdEenozM0hJNGZQNDdqeDQrYkpJb3paODdFNmRPbmtaNmVqc0xDUXVQdXZFdVdMRUZHUmdaQ1EwUHg5dHR2V3pUcXRYbnpaZ0MxQ2FDamZuN0x5c3B3OU9oUlNLVlMzSEhISGJkTTFneW1UcDNhNERsL2YzK3NXN2V1M25HQlFJRGc0R0NiNHN6TXpPUUlmQnRRVVZIUjRHaHpZOVJxTmViUG40K2lvaUo4L3ZubmNITnphL1Q2bUpnWXVMcTZZc2VPSFRiRk9HdldMTGk3dTJQeDRzVndjWEd4dWcwaUlrZGlFdGlPZUh0N0l6VTFGUnFOQm1LeGRmLzFZV0ZoaUkrUFIwMU5EZitZTlpGRUlrRllXQmpDd3NKUVZWV0ZyS3dzWEx0MkRVbEpTVWhJU0lDTGl3c0NBd01SRkJRRVgxL2ZkcmtMcFZxdHJwY2dsSlNVWU5La1NRQ0FaNTU1QmovOTlKTkpndFhZMnI5Nzc3MjMzckdaTTJkaTlPalI5WTZ2VzdjTy92Nyt0b1p1TVg5L2Y4eVpNd2RxdGJyZVNHRmdZQ0FXTDE2TWJ0MjZtZnlzUHZ2c3M3aHg0d1plZi8xMUtCU0tXL1lSR3h1TEV5ZE9BQUR1dWVjZSt6NUFIYi8vL2p1cXE2c3hkdXhZdUxtNTJTWFpiS2pVaWxRcXhkcTFhMjFxYzhLRUNWQ3IxVTBKaTV4czNyeDVTRXhNeE5hdFc2Mis5NnV2dmtKY1hKeEZDV0JUeWVWeXZQbm1tM2p4eFJleGN1Vkt2UExLS3c3dGo0aklXa3dDMnhFdkx5OEF0WnZEK1BqNFdIVnZhR2dvWW1OamtabVppVTZkT2praXZIYkoxZFVWblRwMVFxZE9uYURSYUpDVGs0TnIxNjRaUndxQjJ2ODNmMzkvK1BuNXdjZkh4K29FdmpVU0NBUUlDQWd3ZnA2YW1ncWhVR2c4NXVibWh1TGlZb3QzdXpXM1kyVk5UWTE5Z3JYQ1UwODlaZmI0anovK2FGVTdyNy8rZXIxajMzenpUYjBTR3F0WHJ6Wit2SERoUWl4Y3VMREJOaTBadlJzNmRDamVlKzg5azJONnZkNDRVakpod2dRQXNEbEpJN3FWYytmT3dkWFYxZXI3WW1OanNYMzdka3lkT2hWZHVuUnhRR1QxZGVyVUNmZmNjdysyYk5tQ1VhTkdvVStmUHMzU0x4R1JKZHIrcTBreWFrb1NxRkFvb0ZRcWtaNmV6aVRRUWNSaU1ZS0RneEVjSEF5ZFRvZkN3a0pjdjM0ZHVibTVTRWhJd0pVclZ5QVVDcUZVS3FGU3FZei9iSGxCMU5LSnhXS1RCQ1ltSmdZS2hjTGsyTTJqZU9QR2pXdHdOTkNXTldBTkpXeVcrdkxMTCt1TjRtWmtaRFNwemNiY1BNMXgxNjVkaUkyTkJWQTdlbVp1aXJGZXIwZDFkVFVBV1BSOVpHNVUrdURCZzhqS3lvS1hseGVpb3FKc0NkMHFWVlZWRms4M3BkWkxxOVhhZFpPZmI3LzlGaEtKQkE4Ly9MRGQyclRFUXc4OWhPM2J0MlB0MnJWWXZueDVzL1pOUk5RWUpvSHRpRmdzaGtLaHNHbHpHS0IyU3VqWnMyZFJWbFptMFZRMHNwMVFLSVNQanc5OGZId1FHUmtKalVhRC9QeDg1T2JtSWk4dkQxZXZYalcrNkpmTDVjYUUwTnZiRzU2ZW5wQklKRTUrZ3RhdnFRbGJZOU5UN2JreGlibUVLRGMzRjZ0V3JRSUFEQnc0RUI5ODhJSFpKREFqSThPWTdOcXk3a21uMCtINzc3OEhnSG9qMUkwbDViZlMyTmRISkJLWm5jWnJhYnRjRTJpNy9mdjM0OWRmZjBWU1VwSnhiZWFNR1RNUUhSMXRjdDNseTVmeHl5Ky80T0xGaTdoeDR3WmtNaG02ZHUyS3laTW4xNXY2RFB4djdkM216WnZ4MldlZjRmRGh3NmlzckRUNVBxajdmVjczalFCTGZwYlMwdEp3L3Z4NWpCdzUwdmhtYUhQeDlQVEVzR0hEc0cvZlBpUW1KamJiS0NRUjBhMHdDV3hudkwyOWJVNENRMEpDY1A3OGVhU2twS0JYcjE1Mmpvd2FJeGFMRVJBUVlKd09xZFZxVVZSVWhJS0NBaFFVRkNBdkw4OGthWkhMNWZEMDlEVDVwMUFvdUgyK0ZXNStjWG5nd0FFTUdUTEU3SWhaWEZ3Y2xpNWRpdlQwZE1qbGNqenp6RE9ReVdUTkZhb0p0VnFOUllzV29hS2lBa3FsRXZQbnozZllSa043OSs1dHNONWZhR2lvUThyS1NDUVN6SnMzejZaN0R4dzQ0SkExZ1V1WExyVjdtNDR5Wk1nUXM0bllyV3pjdUJGcjFxeUJoNGNIaGc4ZkRxQjJpbVZDUW9KSkV2anJyNzlpNWNxVkVBZ0U2TmV2SHdZTkdvU0NnZ0tjT1hNR3AwK2Z4b01QUG9nWk0yYVk3V1BGaWhXNGNPRUNSb3dZZ2R6Y1hKTnpodElzMjdkdmgxZ3NOazQ5dG9TaDVxWXR6MjBQUTRjT3hiNTkrM0QwNkZHSEpJR2JObTJ5YTkxTkltb2ZtQVMyTTE1ZVhyaDI3UnAwT2wyOTlVTzNJcFZLRVJ3Y2pOVFVWRVJGUlZsOVA5bVBTQ1F5amhRYVZGUlU0TWFOR3lndUxrWnhjVEZ1M0xpQm5Kd2NrNUVQbVV3R2hVSUJOemMzS0JRSzQ4ZXVycTV3ZFhWdDhmK25wYVdsK1Bubm45RzllM2NNSGp5NDJmcjk0WWNmOFAzMzM4UFgxeGZQUC8rODhVVndkWFUxMXE1ZGk2MWJ0MEt2MTZOdjM3NllPM2V1eFJ2TFdGcVc0bVpLcFJMTGxpMHplMjdwMHFXSWk0c3o3a0RxcVBJalpXVmxqYTc5cXp0MTE1N1VhalVXTDE1czA3MGFqY2JPMGRRYU1tU0lROXAxQkZzMzdkbXlaUXNFQWdHKyt1b3IrUHI2R284WEZSVVpQNDZQajhmS2xTdWhVQ2p3MFVjZm9Xdlhyc1p6V1ZsWmVQWFZWN0ZwMHliMDY5ZXYzdWhoZFhVMTB0TFM4TTAzMzVoOW8rV2xsMTRDOEw4azBQQzVKUzVkdWdRQXpUSmQyUnhEdjRZNDdLMjVSeGVaY0JLMURVd0MyeGx2YjIvb2REcVVsSlRZTkMybVk4ZU9TRTlQUjNaMk5qcDA2T0NBQ01sV2Nya2NjcmtjUVVGQnhtTmFyUllsSlNVb0tTbEJXVmtaeXN2TFVWWldocHljSExPYnFyaTR1RUFta3htVFFxbFVDaGNYRjRqRllrZ2tFcE4vWXJFWVFxRVFRcUVRQW9IQTVHTkhLQzh2eDdScDAxQlJVWUVYWG5paDNvNmYxdXdPMnJWclYzejQ0WWNXOXoxcDBpUmtabVppLy83OVdMQmdBVzY3N1RiRXhNUmc3ZHExeU03T2hxdXJLNTU1NWhsTW1qU3AwZWRmdEdpUnllZldscVV3cUx1cGphRk5vVkNJeXNwS0pDVWxRU2dVNHYvOXYvK0gzcjE3MjlTK0pkYXNXWVBDd2tJTUdqUUlmLy85dDhQNnVabFdxOFdlUFh1YXJUOUxPR3VFcVRrWjFvN2UvUDN0N2UxdC9IakxsaTNRNi9WNDVwbG5UQkpBQUFnS0NzSlRUejJGanovK0dEdDM3cXlYQk9yMWVqejU1Sk1PV2VPY2taRUJWMWRYaytTMU9hbFVLc2hrTWx5N2RzMGg3VWRIUjlmN2VqclNzV1BIY1B6NDhXYnJqNGdjZzBsZ08xTjNjeGhia2tBL1B6OG9GQW9rSnljekNXd0ZSQ0lSdkwyOVRWNm9HV2cwR3BTWGw2T2lvZ0tWbFpXb3Fxb3kvcXVzckVScGFTbXFxNnR0bXRKbnJqOWJGQmNYRyt2Y2FiVmExTlRVNE82Nzc4YW9VYVB3NVpkZld0ek96YnVEbHBXVk5YaS84N1U1QUFBZ0FFbEVRVlN0dWRGUUx5OHZ2UDc2NjRpSmljRW5uM3lDa3lkUDR1VEprd0NBWHIxNllkNjhlUWdNREx4bEhBTUhEalQ1M05LMWdSY3ZYc1JYWDMyRnExZXZRaXFWR3FmRzNkeW1UQ2JEUng5OWhQUG56MlBZc0dFV3RXMkxqSXdNN055NUUxS3BGTE5telRLYkJEcHFUYUN0ZGRzQWxvaG9pbEdqUm1IWHJsMllQWHMySG5ua0VZd1pNNlpld21ZWTZXcm9lOCtRcUZ5OWVyWGVPWUZBNExBM0xXN2N1R0czMzBtMjh2RHdNQmsxSlNKeU5pYUI3WXhVS29WTUpyTjVYU0JRdSszMWhRc1hiQzdZU3kyRFdDdzJyaGRzakU2bmcxcXRoa2FqZ1ZxdE52N1RhRFRRNlhUUTZYVFE2L1VtSHpkMXVsQkZSUVYrK09FSC9QYmJiOFlSUzFkWFYzejk5ZGZHWk92bVJLRXB1NFBXVFF3YTIxUm53SUFCK1BycnIvSDU1NTlqMzc1OUFHcnI3MW1TQU5vaU16TVRxMWV2eHJGanh5QVFDREIyN0ZnODlkUlREZGJRQTJwSEhVYU5Hb1cwdERTODhNSUxqYlpmZDZxd0pXdXNkdTNhQmFDMmpxR0hod2NlZmZSUmsxSWVkVGxxVFNBNXgwc3Z2UVJmWDE5czNyd1p5NWN2eDVvMWEvREFBdy9nd1FjZk5MNXhVbEpTQW9sRTB1REdZWWJmTmVYbDVmWE91Ymk0T0t3R3JWcXRkbnBwSFpGSTVMRHB5RVJFdG1BUzJBNTVlWGsxS1FrTUR3L0hwVXVYa0pLUzRyUTFGdFI4aEVJaHBGS3BWVVhybTVvRUZoY1hZOHVXTFFCcXY5OVNVMVBoNHVMaXNHU3JiaEtZbDVlSCsrKy8zK0o3Rnl4WTBPajU5ZXZYV3owTlRhdlY0c3N2djhSdnYvMEdyVmFMUG4zNjRQbm5uN2RxN1k5ZXI3ZHExTXVhYThWaU1lYk9uWXRCZ3dZMWVJMmoxZ1JXVjFmYlhMNkRMOEp0SnhhTE1XM2FORXlkT2hWLy92a24xcTlmajdWcjE2S2dvQUN6WnMwQ1VEc1NYVnBhaXNyS1NyTWJJeGxHNU0yOThlU29hZVNHdUN5dEtlb29sWldWZk5PVWlGb1VKb0h0a0xlM3Q3SEVnQzEvZUtWU0tUcDA2SUNVbEJSRVJrWTY5STgzdFU4cWxRb0toUUtQUGZZWTdyNzdib3diTjg2aC9aV1dsZ0tvL2Q1V0tCUW02eXJOMGVsMHlNbkpBUUN6MTVhV2xocmJ0T1hubzdLeUVyLysraXNBNE4xMzM4WHR0OTl1ZFJ2aDRlRzNIQUd0V3lMQzJySVZ6Ymt4VDExNnZkNmg5UmFwY1hLNUhKTW5UOGFnUVlNd2ZmcDA3Tm16eDVnRTl1alJBeWRQbnNUeDQ4Y3hhdFNvZXZlZU9YTUdBSnE4dTdTMVpUNThmWDJSa1pFQmpVYmpsQkZCdFZxTkd6ZHVvR1BIanMzZU54RlJRNWdFdGtOS3BSSWFqUWFscGFYdzhQQ3dxWTJPSFRzaUl5TURPVGs1RGh1ZG9mYkx4Y1VGMzMzM25jTjJ0cnlaWWEyT3Q3YzNBZ01EOGQvLy9yZlI2NHVMaTNIZmZmY0JnTmxyNTgyYmgzUG56aUVxS3NxNGc2czFvMWQxcDdXdVdiTUdhOWFzdWVVOWZuNSsrT2lqanl6dW96bllPbUxYMEs2alFxRVFNcGtNMjdadHEzZE9yOWZqOTk5L1IweE1USU12OUNkTm1tU3lxUTVaN3ZUcDB5YWJqeGltYnRhZHdqbDE2bFNjUEhrU1gzMzFGY0xEdzlHcFV5Zmp1ZXpzYkt4WnN3WmlzYmplUmszV2tNbGtxS3lzUkhGeHNjVy9IenAxNm9TMHREU2twcVk2cFU1ZlVsSVM5SG85YXdRU1VZdkNKTEFkVWlxVkFJREN3a0tiazBBL1B6KzR1YmtoT1RtWlNTQTVSSE1sZ0VEdEMxVEEvS2lldFJJVEUzSHUzRGtBd0xQUFBtczhidXZvbGFYM3RjVDFkL1lhc1Nzc0xNVFZxMWV4WThjT1k5Sng0c1FKU0NRU1kyTHk4ODgvWTlXcVZUaDI3QmplZWVjZHM0bmdqaDA3Y1A3OGVlemV2UnZqeDQrM1MyenR4V3V2dllhT0hUdWlXN2R1ME92MU9IWHFGUFI2dmZITkVLQjI0NWZISG5zTTMzLy9QV2JPbklsKy9mckIzOThmaFlXRk9IMzZOTFJhTGViTW1ZUHc4SENiNDRpTWpNVHAwNmZ4Mm11dndjL1BEKys5OTk0dDc0bU9qc2FCQXdkdzl1eFpxeE94bXBvYXZQNzY2MmJQV2JyRDhObXpad0VBL2Z2M3Q2cHZJaUpIWWhMWURrbWxVcmk1dWFHd3NORG1QOFlDZ1FDZE9uWENwVXVYR2x6L1FlUUk1OCtmeDl5NWM2MjZKeVltcHQ2eFRwMDZZZFdxVlFCcTM2a0hnTEN3c0NiSFo5ak5kUGp3NFlpTWpEUWV0MmE2WlZsWkdhWk1tV0wxZlMyUk5idDVUcG8weWV6YXJULysrQU5yMTY3RjFLbFRqWnZkdlBYV1cvRHc4TURQUC84TW9MYVkrTEZqeDNEaXhBa3NYTGdRYjcvOXRuSERrcHFhR3JpNHVLQzh2QndMRml3d2JtQXlac3dZT3oxbDJ6ZGx5aFNjT0hFQ2UvZnVoVVFpUWVmT25mSHNzOC9XbS9ZNWZmcDBSRVpHNHBkZmZrRjhmRHpPbmowTFQwOVAzSDc3N2JqLy92c1JFUkhScERobXpacUZSWXNXSVNVbHhlSlIzVHZ1dUFPZmYvNDVEaHc0WU5WNlg2QjJWUDdVcVZPMmhHcDA4T0JCeU9YeVZsVlBrb2phUGlhQjdaUlNxVVJoWVdHVDJqQnNFSk9hbW9vZVBYcllLVEtpeG9uRllyTWoyRGVYZ2FqTDNQWHU3dTdHaitQaTRnQ2d5ZC9IT3AwTzE2NWRnMWdzeHROUFA5Mmt0cWlXWVpvbmdFYlhocnE0dU9EOTk5L0g3Tm16Y2ZUb1VYejMzWGZHNmFpclZxMUNVbElTWnMyYWhYZmVlUWYvOTMvL2h5Vkxsc0REd3dPMzNYWmJzenhIYXpkejVrek1uRG5Ub211dHJWdG56UnNkd2NIQitPS0xMeXkrSGdEYzNOd3djZUpFL1B6eno3aHc0WUxGcFNqczhRYk0yYk5ua1p5Y2pBY2VlSUFid3hCUmk4SWtzSjFTS3BYSXpNeUVWcXVGU0NTeXFRMVhWMWZqQmpIZHUzZm5CakhVTEtLaW9veWpQM1UxVmlMQzNQVUdwYVdsaUl1TGcwQWdRSjgrZlpvVW0xQW94R2VmZllhRWhBUzdUQzBsNE5TcFU4akt5a0szYnQxTTFwaVpvMUFvc0hEaFFuenh4UmNtMHhRek1qSVFHeHVMOHZKeTlPblRCN05uejhZbm4zeUNEejc0QUo5KytpazM3R2dIcGsyYmh2Mzc5MlAxNnRWWXNXSkZzL3k5MHVsMFdMMTZOWlJLSlI1KytHR0g5MGRFWkkzNlZaR3BYVkFxbGREcjlVMHFGUUhVYmhCVFhsNk82OWV2MnlreW91YTFkKzllYUxWYWRPL2UzYmhlOWxZYVczOG5FQWpRdFd2WEpzVms3ZTZIYmRsUFAvMEVvSGE2WjEwQ2djQnN5WWVnb0NBc1hMalFPUHFyMVdxUmtKQUFnVUJnWEE4MmZ2eDRqQjgvSGhVVkZXWTNtYUcyUjZGUVlQNzgrYmg2OWFweHlyYWpiZHEwQ1ltSmlmaS8vL3UvQm1zbkVoRTVDMGNDMnlsdmIyOElCQUlVRmhZMlduajZWdno5L1NHWHk1R1VsQVIvZjM4N1JranRtYUV3dmF1cksySmpZd0hBcWpxRmxxcXVyamErSUd4b281RDgvSHlVbEpSQXBWSkJKcE5CSUJBWXA0bDVlM3MzT1FhTlJvUDgvSHg0ZW5vYTE5WWExaUJadTNGVFRVME5KazZjYUZNYzV0Wk5Oc1NhYVhMVzFQV3JycTQyK2Z6aXhZczRkKzRjbEVwbHZiVm5QajQreU12THc0RURCekI4K0hDek14cUtpNHV4WWNNR2xKV1ZvWHYzN25CemN6T2VlK21sbDlDalJ3L2NlZWVkRmo4THRXN1IwZEY0L2ZYWGNmWHFWVlJVVkRoMGVtWjVlVGxLU2tydyt1dXZXelUxbG9pb3VUQUpiS2RFSWhFOFBUMmJ2QzdRc0VHTVlhcFYzUmRaUkxhNmZ2MDZIbi84Y1pOalRkMVF3cHp2dnZzTytmbjU4UFgxeGVqUm84MWVjK1hLRmJ6NzdydG16dzBjT0xESk1kVFUxR0Q2OU9rQWFuK2V4R0t4c1hCNzM3NTlyV3BMSUJEWUpURzFwNmJVOWV2WnN5Y1dMVnFFeXNyS2VydDlqaGd4QXBzM2I4YWlSWXV3YU5HaVJ0c1JDQVI0OE1FSFRZNUpKQkx1RU5vT2pSZ3hBaU5HakhCNFAyNXVibmp1dWVjYzNnOFJrYTJZQkxaalNxWFNMdE00TzNYcWhQajRlQ1FrSkZqOW9wWEluTURBUUlqRlltZzBHc2hrTWtSR1JscThLWVUxUm8wYWhSMDdkbURHakJrbTljN3FDZzBOaGFlbko3UmFMWFE2SGZSNlBUdzhQTkMvZjMrVEVoQzJrc3ZsOFBIeFFVRkJBZlI2UGRScU5lUnlPZnIyN1lzWFgzelJxcllrRW9seCttUkwwWlRkUVFVQ1FZT0o5bE5QUFFWM2QzZjg4ODgvRFU1cmQzRnhRV0JnSU82NjZ5Nk94aEFSRWRYQkpMQWRVeXFWU0U1T05tNmZiaXVwVklydzhIQ2twS1FnS2lvS0VvbkVqbEZTZXlRUUNMQnIxeTdqeDViNDQ0OC82aDB6dE5HUWlJZ0lMRnUyck5GUnhwQ1FFR3pac3NXaUdHeTFZY01HQUxXalpucTkzbGphb0xXWU1tV0syVFZQVTZaTXNlcDN5OTEzMzIzeHR2OWlzUmdQUC93d045d2dJaUt5QVpQQWRxeHUwZmlBZ0lBbXRSVVJFWUdrcENTa3BLUTBlVk1NSXNEeTVLK3BIREhOMUZZQ2dhQlY3ckxiMENpdHRhTzNNMmJNc0VjNFJFUkVkQXV0NisxbXNpc1BEdytJeGVJbXJ3c0VhbXV1QlFZR0lpRWhnVHNiRWhFUkVSRzFZRXdDMnpIREpoTDJTQUlCb0d2WHJxaW9xRUJtWnFaZDJpTWlJaUlpSXZ0akV0ak9LWlZLdXlXQmZuNSs4UEx5UWtKQ2dsM2FJeUlpSWpMSXpjM0ZtVE5uR3IzbTZ0V3JTRTVPdGt0L2YvMzFGOWF1WFF1Z3RvVE5uajE3R3AzdFpOZzhyREhWMWRYSXk4dTc1WFhsNWVXNGRPa1NLaW9xeko2UGo0OUhYbDRlQUNBdkx3L3g4ZkdOdHRlWXJLd3MvT2MvLzhHMWE5ZHNib05hSHlhQjdaeFNxVVIxZFRYS3k4dnQwbDdYcmwxUlVGQ0Fnb0lDdTdSSFJFUkVMWTh6bG43OCtlZWZtRDkvZm9QblMwdExNV2ZPSEh6eXlTZDJpZS8wNmRQR0haZlBueitQWmN1V1lkYXNXVWhMU3pONy9hNWR1ekJseXBSR3krSWNPWElFanp6eUNFcEtTaHJ0KzhxVkszamxsVmNhN0d2MjdObjQ3YmZmQUFDLy92b3JacytlYmNram1WVmVYbzZEQnc5aTBhSkYwT2wwTnJkRHJRczNobW5uNm00T1k0OGFmeUVoSWJodzRRS3VYcjJLSVVPR05MazlJaUlpYWprTU8vNFdGeGZEeTh2THlkR1ljbmQzeHozMzNJTk5temJoNE1HREdEbHlaSlBhYzNWMWhWYXJCUURjZHR0dCtPeXp6N0J3NFVLOCt1cXIrT0dISHlDVHlZelg2blE2Yk42OEdiMTY5VUpJU0FnQTRKTlBQc0h1M2J2TnRuM2ZmZmZWTzdaMzc5NG14ZHVZNU9Ua1J0K2dqNDZPUm5wNk9vNGNPV0x5WEhWRlJVVkJMcGM3S2tScVprd0Myem01WEE1WFYxY1VGaFlhZjJrMWhWQW9SRVJFQkM1ZHVzVGk4VVJFUkcxTVVGQVFBT0Q2OWV0T1R3SmpZMk9Sa3BKaWNrd21rOEhiMnh0WldWbkdrVEtEamgwN0lpb3FDZ0NRbjUrUDR1TGlSdHMzVE1WTVNFaUFVQ2lFUUNEQXE2KytpdVRrWkdSbFpjSER3d08rdnI0QWFrY3BjM056c1hEaFFnQzFJNlZQUFBFRTdyLy9mcE0yang4L2p0V3JWMlBGaWhWbVMrdm85WHFUYWFVNm5RNWFyUllpa2NqU0w0dFpQLzMwRS9idDIzZkw2eFlzV05EZ3VaVXJWM0lIK0RhRVNTRFpkVjBnVUZzOFBpNHVEb21KaWVqVHA0L2QyaVVpSWlMbkNnd01oSyt2TC83KysyOTA3dHk1eWNuSnJXaTFXdHg1NTUwbXgySmlZZ0RVMWlMZHVuV3IyZnUrKys2N2VzZW1USmxpVEFKLyt1bW5CdSs5V1VQbGJ1NjY2eTc4KzkvL1JrMU5EZjc3My85aTh1VEpDQWtKUVhGeE1lYk5tNGUzM25vTDN0N2V4dEZFQU1hUk5IZDNkN2k3dXh1UGUzcDZBZ0JXckZoaGtyeSsvUExMQUdvVHNCZGZmTEhST0ExZkY0UC8vdmUveHFTOTdqRmJHUkplYWh1WUJCS1VTaVhpNCtPaDErdnRVcVBNeGNVRjRlSGhTRTVPUm1Sa0pJdkhFeEVSdFJFQ2dRRGp4NC9IdW5YcmNPREFBWXdjT2RLaGlhQlFLTVMvLy8xdkFNREpreWR4L1BoeDQrZnA2ZWtBL2plTjhzQ0JBL0R6OHpNbWVuWGRuQ0FaTEZteXBNRytEeDA2aE8zYnQrT2RkOTR4U2RnTVZDb1ZBR0RqeG8zR2tUOEEyTHg1TTRxS2l1RHQ3WTNaczJlYlhTUDQ1Sk5QbW54dWVJYng0OGVqZCsvZVNFMU54ZnIxNi9IRUUwOGdLQ2dJQVFFQnh2WUI4MGx1M2ZOQWJTbXdtd1VGQmFHMHRMVEJ0WVlOaVlxS2FwVjFiS2xoVEFJSlNxVVNXcTBXTjI3Y2dMZTN0MTNhWlBGNElpS2l0c25YMXhlalI0L0d2bjM3a0pXVmhVR0RCc0hmM3grZW5wNTJUeFFFQWdIdXV1c3VBTFhyRUk4ZlAyNzgvTnR2dnpVbU9qcWREbDk5OVJWcWFtcXdZY01HdUxxNm1yVGo0ZUZoZHExYll6T1dETWxiNTg2ZEVSZ1lhUGFhaElRRWJOaXdBVTgvL1RRS0N3dVJucDZPYmR1MllmYnMyVkFvRkZpeFlvWEpTT0RodzRleGZQbHlmUHZ0dDJZVHk2NWR1NkpyMTY0NGMrWU0xcTlmai83OSs2TkhqeDRBZ0VjZmZkUjRuYmtrc083NXhseTRjQUh2dnZ1dVJkY2E3Tnk1MDdnZWxOb0dKb0VFbFVvRmdVQ0EvUHg4dXlXQjd1N3VDQW9LUWtKQ0FycDA2UUtoa0J2UkVoRVJ0Ulc5ZS9kR1lHQWdkdS9lWFcvdFhVT0dEQm1Db1VPSDJpMkdKNTk4MGppaWR2TGtTUlFXRnVMaGh4K3Vsd0FDd004Ly8yeDErNFo5RGNyS3lvekhDZ29Lc0dMRkNreWJOZzBSRVJHNGN1VUtOQm9OVnExYWhUVnIxa0NqMGFCZnYzNFlPM2FzMlJGQXd6ckQwdEpTa3gxTVMwcEtJSlZLNGVmblozV2MxdXJYcng5V3IxNE5vRGJSMWVsMENBc0xNNTdYNi9YWXMyY1B0bTdkQ3BGSWhBY2VlSUN6dXRvZ0pvRUVzVmdNTHk4djVPZm5JeUlpd203dGR1M2FGUWNQSGtSYVdobzZkdXhvdDNhSmlJakkrWHg5ZlRGOStuUmtaMmNqS3lzTE5UVTFqVjV2anczb0RDb3JLMUZaV1ltcXFpb0F3TFp0MnlBU2lUQjQ4R0JrWldVMWVOL05hK1RNVFJNZFAzNDg1c3laWXh4bHJMdUJ6TzdkdTNIczJERTg4TUFEQUlEUm8wZWpUNTgrVUtsVU9IdjJMRDc2NkNPODhzb3JBSUNubm5xcXdUak1sWFNJaW9yQ3A1OSthbklzTFMwTm16WnR3b3N2dm1oODFvYlVUVHJsY3JseHV1ck41SEk1d3NQREFRQmZmLzAxenA0OWkvdnZ2eC9UcGsxRGVubzZQdnZzTThURnhXSHc0TUdZT1hObWc2T2cxTG94Q1NRQWdJK1BUNk4xYld6aDYrc0xYMTlmeE1mSEl5d3NqS09CUkVSRWJZeEFJRUJRVUZDOTVNcVJYbnZ0TlpTWGwwT2hVT0RVcVZNbTV3enJCUnRTdHd5RFNDVEMwMDgvYlhKKzdkcTFrRXFsQVA1WFJpcy9QeDhBVUZOVGcrM2J0Nk43OSs3R2RZY3ltUXdoSVNFb0tDakFzbVhMOE95enp4cVRwcWFVZkRBa25rdVhMb1czdHpmeTgvTnZXUXV3YnRJNWJOZ3d2UDMyMnlibnpVM1ZmZi85OTdGcDB5YXNXN2NPZS9ic1FXRmhJUUlEQTdGZ3dRSU1IanpZNXZpcDVXTVNTQUJxazhDRWhBUzdsM1dJaW9yaWFDQVJFUkhacEtLaUFvY1BIOGF4WThkdyt2UnBBRUJtWmlhbVRKbUN2bjM3NHY3Nzc4ZVBQLzZJK1BoNHZQMzIyeWJyMXVMajQvSGRkOTloMnJScDZOV3JsMG03YXJVYU1wbXNYZ21IMWF0WEc1TkFmMzkvQUVCdWJpNEFZTWVPSFNncUtzTGN1WFBydGJWZ3dRSjA2OVlOa3laTk1qbjMyMisvWWZueTViZDh6dTNidDBNbWsrSHk1Y3Y0OGNjZjhmZmZmd01BSG56d1FVeWZQaDFDb1JCdnZmV1c4WHB6cFJ6cW5yOTVKMCt0Vmd1eFdJeTh2RHlvMVdxVGN5Tkhqa1JJU0FoV3JGZ0J2VjZQUng5OUZLR2hvZlZHVkpzejBTZkhZeEpJQUdxVFFLRDIzUzU3Sm9HK3ZyN3c4L1BqYUNBUkVSRlpMVDA5SFV1V0xJRlVLb1ZTcVVSMmRqWisrT0VINDZoV1FVRUI0dVBqTVc3Y3VIb2pWNGNQSDRaUUtNUTk5OXhqTE1GZ1lPNU43NXFhR3VqMWV1T2FRcmxjRHFWU2lmVDBkSlNVbEdEZHVuV0lpb3JDYmJmZFpyeW51cm9hQ3hjdVJGeGNIQjU1NUJGODhjVVh1SGJ0R3JLenM0M3I3b0RhRVVZQUtDd3NSRjVlSHJwMTZ3YmdmM1VERFg3NTVSZWNQMzhlZ3djUHh2SGp4M0g3N2JjYms5TGh3NGMzK3JWcTdIeDFkVFZjWFYzeDVwdHZJams1dWRGMkZpOWViUGE0STR2WlUvTmpFa2dBQUZkWFZ5Z1VDdVRuNTVzc0RyYUh5TWhJamdhMk15S1J5QzdGYllsYU1uNlBFemxlVUZBUVhuNzVaWXdjT1JKYnQyN0ZkOTk5WnpLdGNkMjZkZEJvTk1ZMWVnYUZoWVhZdTNjdkJnOGVYQzhCQklDaW9pTGpkRStEeXNwS0FEQkpEcnQwNllMNCtIaXNYTGtTRlJVVm1EVnJsc2s5RlJVVk9ISGlCSURhQkM0NE9CaWhvYUhvM2J1M3llOEh3M3JJbzBlUFl0T21UY1lhaFZldlhqVnBiK0xFaVhqeHhSZVJsSlNFNDhlUFcvWkZza0JKU1FtOHZMd3dlL1pzNCtZME4vdmxsMTl3NnRRcExGcTB5T1Q0enAwN0VSOGZiN2RZcUdWZ0VraEdQajQreG5udjlzVFJ3UFpISnBPaHJLek03Qjllb3JhaXJLek1XUGlaaUJ6RHc4TURFeWRPTkh0T3A5TWhQVDBkZXIwZTc3enpEaDU5OUZFTUh6NGNBb0VBSzFldVJFMU5EUjUrK0dHejkyWm5aOWVySjJqWUJiUnVFdGk3ZDIrY1BIa1MrL2Z2eDMzMzNZY3VYYm9BQURRYURjUmlNYnk5dmJGNDhXSUVCUVhCMTlmM2xpVXlDZ29LR3QySjNWekpDcDFPaDNQbnpqWGFMZ0NjT1hQRzVQTU9IVG9ZcDdUbTVPU2djK2ZPWm1zb0dodytmQmdBTUhEZ1FPT3hpb29LZlBqaGh4Zy9mdnd0KzZmV2hVa2dHZm40K0NBMU5SWFYxZFhHcVFmMkVoVVZoUU1IRG5BMHNKM3c5ZlZGVmxZV2swQnEwN0t5c294VDZZbW8rUW1GUWl4ZHVoU25UNS9HOTk5L2o0VUxGeUlzTEF5UmtaRTRkT2dRSmsrZWpPN2R1OWU3cjZ5c0RMbTV1ZldTeSt6c2JBQXcrZHRsU1BwQ1EwTk5ObDc1OXR0dmtaS1Nna1dMRnFGdjM3NFd4M3p1M0RsSUpCSlVWbGFhclZ0b1RuVjFOZWJQbjMvTDYyNis1dW1ubjhaRER6MkVrcElTRkJRVVlQVG8wUmJIYWJCanh3NlVscFppM0xoeFZ0OUxMUnVUUURJeXZKZ3BLQ2l3KytKZkh4OGYrUHY3Y3pTd25RZ0xDOE9KRXlkUVZGUmt0OXFUUkMxSlVWRVJDZ29LTUdUSUVHZUhRdFR1UlVkSEl6bzZHc2VPSGNPSEgzNkl0TFEwQ0FRQ1JFZEhtNzMrL1BuekFJRHUzYnZqOE9IRHFLeXNoRlFxeFpZdFd5QVVDbzNsc25KemM3RjA2VklBdGRNcGRUcWRzWTJjbkJ4Y3YzN2QrTGxlcjBkbVppWVNFeE9Sa0pDQUsxZXU0UG5ubnpmcDkrREJnMGhOVFlWY0xzZU1HVFB3MGtzdlFTS1J3TVBEbzlFUlJGZFhWNnhZc2NMa21MbWRRbSsreGxCejBEQ0syTmdvWUVQNjkrK1BCeDk4RUtHaG9WYmZTeTBiazBBeWNuZDNoMVFxUlg1K3ZrTjJnSXFLaXNMKy9mczVHdGdPaU1WaVJFWkc0dEtsUytqWnN5Y1RRV3BUaW9xS2NPblNKVVJGUlhGTklGRUxjZW5TSld6YXRBbFZWVlhvMzc4L01qSXk4TTQ3NzZCZnYzNTQ5dGxualNONkFIRG8wQ0hJWkRMMDdOa1QzMzc3TFRadjNneWdkbVR4aVNlZWdGS3BSRVpHQmw1NzdUWGN1SEVEMDZaTnc3cDE2N0J4NDBZOC92ampBR3AzS0EwSkNVRnljaktXTFZ1RzFOUlVZeDAvWDE5ZlJFUkVRQzZYWStMRWlSZy9mandPSERpQXBVdVhvbi8vL25qampUZXdmUGx5dlBYV1d4ZytmRGkrK2VZYnN3WHVEUVFDQVhyMDZISExyMEZEMSt6ZnZ4OVNxUlQ5Ky9kdjlQNjZTYTVCUkVTRVhXdElVOHZCSkpCTU9HcGRJQUNvVkNyNCsvc2pMaTZPbzRIdGdGS3BSRlJVRkdKalk2RlNxUkFVRkFTRlFzRVh6ZFFxYWJWYWxKV1ZJU3NyQ3dVRkJZaUtpcXEzcVFRUjJaOVdxMFZWVlJWY1hWMlJsWlZsOHRxaG9LQUFSNDhleFI5Ly9JR3JWNi9DeThzTGMrYk13Zmp4NDFGZFhZMk5HemRpMDZaTm1EbHpKaVpPbklnbm4zd1MxZFhWT0hUb0VFYU9IQW1KUklKcDA2WmgvUGp4VUt2VlVLbFU4UFQweE9uVHA3Rnc0VUpVVjFmam5YZmV3YUJCZzVDY25JejE2OWNqS0NnSVVWRlJTRTlQeC9EaHc5R2hRd2Q0ZUhqZzNudnZSWThlUGRDOWUzZmpkTkxDd2tMczNyMGJ1M2J0d3BVclYzRDc3YmRqL3Z6NWtNbGtlT3V0dDdCMzcxNTgvdm5ubURGakJsNTg4VVdNR2pVSzFkWFZrRWdreHZJTVRYMnRsSmlZaUdQSGptSHMyTEgxRXMyVWxCUmtabWJDMDlNVGFyVWE1ODZkcytzTzhkU3lNUWtrRXo0K1ByaDQ4YUxEZHIwempBYW1wcWFpVTZkT2RtK2ZXaGFsVW9uQmd3Y2pMUzBObHk5ZlJrVkZCYlJhcmJQRElyS2FTQ1NDWEM2SGo0OFBCZzhlRExHWWZ6Nkpta05OVFEzdXVlY2U0K2VHZW4vTGxpM0Q3dDI3b2RmcjBhRkRCN3p3d2d1WU1HR0NNZEdSU3FWNC9QSEhFUk1UZzJYTGx1RzMzMzVEZm40K2ZIMTlvZEZvTUdYS0ZBQzFaU0RxYnZCMDQ4WU52UC8rK3hBS2hTYnIvZWJObTRkWFgzMFZIMy84c2ZIYTZPaG9TS1ZTZlBEQkIvWGkzcng1TTc3Kyttc0F0ZE5PMzN2dlBRd2RPdFRrbXBpWUdFUkdSbUxCZ2dYNDhNTVBJUktKY09qUUlSdzZkTWdZbTJGWFVWdjk4Y2NmRUlsRWVPU1JSK3FkeThqSXFGZHY4S0dISG1wU2Y5UjY4SzhZbWZEeDhZRk9wME5oWVdHOVFxUDJvRktwRUJBUWdQajRlSVNIaDNNMHNCMFFpOFhvM0xrek9uZnU3T3hRaUlpb2xaSEpaSGo4OGNkUlZWVUZUMDlQakIwN0ZnQXdldlJvdUxxNll2anc0WTJ1ZFFzS0NzTGl4WXV4WThjTzlPclZDenFkRGxxdHRzRXBqbDVlWG5qdnZmZmc1K2Ruc2pSR29WQmcyYkpsK09HSEgzRHAwaVVNR1RMRTdLWXpCaE1tVElCT3A4T1FJVU1hWFUvWG9VTUhmUGJaWjlpN2R5K0dEeDhPcVZRS1B6OC91THE2NGwvLytsZVRkeUNlTVdNR2V2WHFaWGFaVDNSME5CWXZYZ3l0Vmd1OVhnOGZIeCtFaDRjM3FUOXFQUVI2dlY3djdDQ281ZERwZE5pMmJSdDY5T2hoMGZ4eld4UVdGbUxmdm4ySWpvN21hQ0FSRVJFMUs3MWVmOHRTRGtSdGljRE1OenlIWWNpRVVDaUVTcVZ5MkxwQW9IYUtZRUJBQU9MaTRqZzFrSWlJaUpvVkUwQWlKb0ZraG8rUER3b0tDdURJUWVLZVBYdWlzcklTVjY5ZWRWZ2ZSRVJFUkVSVUg1TkFxc2ZIeHdkcXRSckZ4Y1VPNjhQYjJ4dmg0ZUc0ZlBreUtpc3JIZFlQRVJFUkVSR1pZaEpJOWFoVUtnZ0VBb2RPQ1FWcVJ3T0IydG8rUkVSRVJFVFVQSmdFVWoxaXNSaGVYbDRPVHdKbE1obTZkKytPMU5SVUZCVVZPYlF2SWlJaUlpS3F4U1NRelBMeDhVRmVYcDdEKytuYXRTdmtjam5PbnovdjhMNklpSWlJaUloSklEWEF6ODhQVlZWVktDa3BjV2cvSXBFSXZYdjNSbDVlSHE1ZHUrYlF2b2lJaUlpSWlFa2dOY0RYMXhjQ2dRQzV1YmtPN3lza0pBUXFsUXJuejUrSFRxZHplSDlFUkVSRVJPMFprMEF5U3lLUndOdmJHOWV2WDIrVy92cjI3WXZ5OG5Ja0pDUTBTMzlFUkVSRVJPMFZrMEJxa0wrL1AvTHk4aHhhTDlCQXFWUWlMQ3dNOGZIeHFLNnVkbmgvUkVSRVJFVHRGWk5BYXBDZm54L1Vhbld6N2R6WnExY3Y2SFE2eE1iR05rdC9SRVJFUkVUdEVaTkFhcEJLcFlKSUpHcVdkWUhBLzBwR0pDY25PN1JRUFJFUkVSRlJlOFlra0Jva0Vvbmc0K1BUYk9zQ0FhQmJ0MjV3ZFhWbHlRZ2lJaUlpSWdkaEVraU44dlB6UTM1K1ByUmFiYlAwWnlnWmtadWJ5NUlSUkVSRVJFUU93Q1NRR3VYdjd3K2RUb2VDZ29KbTY5TlFNdUxNbVROUXE5WE4xaThSRVJFUlVYdkFKSkFhNWVYbEJZbEUwcXhUUWdVQ0FRWU1HSUNhbWhwT0N5VWlJaUlpc2pNbWdkUW9nVUFBUHorL1p0c2N4c0REd3dPUmtaRklTVWxwOXI2SmlJaUlpTm95Sm9GMFMvNysvaWdxS21yMnFabmR1bldEbDVjWFRwOCtEWTFHMDZ4OUV4RVJFUkcxVlV3QzZaYjgvUHlnMSt1Umw1ZlhyUDBLaFVJTUhEZ1FGUlVWdUhUcFVyUDJUVVJFUkVUVVZqRUpwRnR5ZDNlSFRDWnIxbldCQmw1ZVh1amV2VHNTRWhLYWRYTWFJaUlpSXFLMmlra2dXY1RmMzk5cGEvTWlJeVBoNGVHQlU2ZE9RYWZUT1NVR0lpSWlJcUsyZ2trZ1djVFB6dzhsSlNXb3FxcHE5cjZGUWlFR0RCaUFrcElTeE1YRk5Ydi9SRVJFUkVSdENaTkFzb2lmbng4QU9HVktLQUNvVkNwRVJFVGc4dVhMdUhIamhsTmlJQ0lpSWlKcUM1Z0Vra1ZrTWhrOFBEeWNsZ1FDUU0rZVBTR1h5M0hxMUNubzlYcW54VUZFUkVSRTFKb3hDU1NMT1Z6d09iTUFBQ0FBU1VSQlZLTmVZRjFpc1JnREJneEFVVkVScmx5NTRyUTRpSWlJaUloYU15YUJaREYvZjM5VVZGU2d0TFRVYVRINCtmbWhVNmRPaUkyTlJVbEppZFBpSUNJaUlpSnFyWmdFa3NYOC9Qd2dGQXFSblozdDFEaDY5KzROcVZTS0V5ZE9RS3ZWT2pVV0lpSWlJcUxXaGtrZ1dVd3NGc1BYMTlmcFNhQkVJc0dnUVlOUVVsS0NzMmZQT2pVV0lpSWlJcUxXaGtrZ1dTVWdJQUI1ZVhsUXE5Vk9qY1BYMXhkUlVWRklTVWxCV2xxYVUyTWhJaUlpSW1wTm1BU1NWUUlEQTZIWDY1MjZRWXhCOSs3ZEVSQVFnRE5uempoMW5TSVJFUkVSVVd2Q0pKQ3M0dTd1RG9WQzRmUXBvUUFnRUFodzIyMjNRU0tSNFBqeDQxd2ZTRVJFUkVSa0FTYUJaTFhBd0VEazVPUzBpRnA5VXFrVWd3Y1A1dnBBSWlJaUlpSUxNUWtrcXdVR0JxS3FxZ28zYnR4d2RpZ0FBQjhmSC9UcTFZdnJBNG1JaUlpSUxNQWtrS3ptNitzTHNWamNJcWFFR25UdDJoV0JnWUU0ZmZvMDZ3Y1NFUkVSRVRXQ1NTQlpUU2dVd3QvZnYwVWxnWWIxZ1ZLcGxPc0RpWWlJaUlnYXdTU1FiQklZR0lqQ3drSlVWMWM3T3hRakZ4Y1hEQjQ4R0tXbHBWd2ZTRVJFUkVUVUFDYUJaSk9BZ0FBQWFGR2pnUUNnVXFuUXUzZHZyZzhrSWlJaUltb0FrMEN5aVV3bWc1ZVhWNHRMQW9IYTlZRkJRVUU0ZmZvMGlvcUtuQjBPRVJFUkVWR0x3aVNRYkJZWUdJamMzRnpvZERwbmgxTFB3SUVESVpQSmNQVG9VVlJXVmpvN0hDSWlJaUtpRm9OSklOa3NNREFRYXJVYUJRVUZ6ZzZsSGhjWEY5eHh4eDNRYURRNGV2UW9ONG9oSWlJaUl2ci9NUWtrbXltVlNraWwwaFk1SlJRQTNOM2RNWFRvVU55NGNRTW5UNTVzRWNYdGlZaUlpSWljalVrZzJVd2dFQ0FnSUtERkpvRUE0T2ZuaCtqb2FHUm1aaUkyTnRiWjRSQVJFUkVST1IyVFFHcVN3TUJBbEpTVW9MeTgzTm1oTktoang0N28xcTBiNHVQanVXTW9FUkVSRWJWN1RBS3BTUUlDQWlBUUNKQ1RrK1BzVUJyVnExY3ZkT2pRQWYvODgwK0xqNVdJaUlpSXlKR1lCRktUU0NRUytQajRJQ3NyeTltaE5Fb2dFR0RRb0VGUXFWUTRkdXhZaTl6TWhvaUlpSWlvT1RBSnBDWUxEQXpFOWV2WFVWTlQ0K3hRR2lVU2lYRDc3YmREb1ZEZ3lKRWpLQ2twY1haSVJFUkVSRVROamtrZ05WbHdjREIwT2wyTDNpREd3TVhGQmNPR0RZTkVJc0doUTRkUVVWSGg3SkNJaUlpSWlKb1ZrMEJxTWpjM04zaDdleU16TTlQWm9WaEVKcE5oK1BEaDBPbDBPSFRvRUtxcnE1MGRFaEVSRVJGUnMyRVNTSFlSSEJ5TW5Kd2NxTlZxWjRkaUVZVkNnV0hEaHFHeXNoSi8vZlVYRTBFaUlpSWlhamNFZWxiUUpqc29LeXZEN3QyN01XalFJSVNHaGpvN0hJdmw1K2ZqOE9IRGNITnp3Ny8rOVM5SXBWSm5oOVRtYURRYXBLV2xJUzh2RDVXVmxkQnF0YzRPaVpxQlNDU0NUQ2FEcjY4dndzTENJQmFMblIwU0VSRlJ1eVFRQ0FUMWpqRUpKSHZadTNjdkZBb0ZoZ3daNHV4UXJNSkUwSEVLQ3dzUkZ4Y0hsVXFGb0tBZ0tCUUtpRVFpWjRkRnpVQ3IxYUtzckF4WldWa29LQ2hBWkdRa2xFcWxzOE1pSWlKcWQ4d2xnWndPU25ZVEhCeU03T3hzYURRYVo0ZGlGUjhmSHd3Yk5nemw1ZVdjR21wSGhZV0ZpSTJOUlZSVUZIcjA2QUZQVDA4bWdPMklTQ1NDcDZjbmV2VG9nYWlvS01UR3hxS3dzTkRaWVJFUkVSR1lCSklkQlFjSFE2dlZ0c3BpN0Q0K1BoZytmRGdUUVR2UmFEU0lpNHREejU0OTRlM3Q3ZXh3eU1tOHZiM1JzMmRQeE1YRnRibzNpWWlJaU5vaUpvRmtOKzd1N3ZEMDlHdzF1NFRlVEtWU0dSUEJBd2NPc0h4RUU2U2xwVUdsVWpFQkpDTnZiMitvVkNxa3BhVTVPeFFpSXFKMmowa2cyWlZoU21ocjNmeERwVkpoeElnUnFLbXB3Zjc5KzFsUTNrWjVlWGtJQ2dweWRoalV3Z1FGQlNFL1A5L1pZUkFSRWJWN1RBTEpyb0tEZzZIUmFKQ2JtK3ZzVUd6bTdlMk5rU05IUWlBUTRNQ0JBeWdvS0hCMlNLMU9aV1VsRkFxRnM4T2dGa2FoVUhDRW5ZaUlxQVZnRWtoMjVlSGhBUThQajFZN0pkVEEzZDBkbzBhTmdrd213MTkvL1lYczdHeG5oOVNxYUxWYWJnSkQ5WWhFb2xZN1M0Q0lpS2d0WVJKSWRoY2NISXlzckN6b2REcG5oOUlrTXBrTUkwZU9oTGUzTjQ0ZVBZcVVsQlJuaDBSRVJFUkUxR1JNQXNudWdvT0RvVmFyVy9XVVVBT0pSSUxodzRjak1EQVFwMDZkd3JsejU4RFNta1JFUkVUVW1qRUpKTHZ6OVBTRXU3dDdxNThTYWlBU2lUQjA2RkIwNzk0ZENRa0pPSExrQ05ScXRiUERJaUlpSWlLeUNaTkFjb2kyTWlYVVFDQVFvRmV2WHJqdHR0dHcvZnAxN051M0Q2V2xwYzRPaTRpSWlJaklha3dDeVNHQ2c0TlJVMU9Edkx3OFo0ZGlWMkZoWVJnNWNpVFVhalgyN2R1SG5Kd2NaNGRFUkVSRVJHUVZKb0hrRUY1ZVhsQW9GRzFtU21oZFNxVVNZOGFNZ1VLaHdPSERoM0hwMGlXdUV5UWlJaUtpVm9OSklEbE1jSEF3cmwyNzFtYW1oTlpsMkRtMFU2ZE9pSStQeDE5Ly9ZWEt5a3BuaDBWRVJFUkVkRXRNQXNsaGdvT0RVVjFkM1NaMkNUVkhKQkloT2pvYWd3Y1BSbEZSRWZidTNjdnBvVVJFUkVUVTRqRUpKSWZ4OXZhR2g0Y0hVbE5UblIyS1E0V0VoQ0FtSmdaeXVSeUhEeC9HeFlzWDIrVG9KeEVSRVJHMURVd0N5YUhDdzhPUmxaV0ZtcG9hWjRmaVVBcUZBcU5HalVKRVJBUXVYNzZNZmZ2MjRjYU5HODRPaTRpSWlJaW9IaWFCNUZDaG9hSFE2L1hJeU1od2RpZ09KeFFLMGJkdlg5eHh4eDJvcnE3R24zLytpZGpZV0k0S0VoRVJFVkdMd2lTUUhFb21rOEhmM3g5cGFXbk9EcVhaQkFZR1l0eTRjUWdQRDBkY1hCeisvUE5QRkJVVk9Uc3NJaUlpSWlJQVRBS3BHWVNIaDZPZ29LQmRGVmVYU0NRWU1HQUFoZzBiWnF3cGVQSGlSV2cwR21lSFJrUkVSRVR0SEpOQWNyaWdvQ0JJSkpKMk5ScG9FQkFRZ0xGang2Smp4NDY0ZlBreWZ2Lzk5M1l4TlphSWlJaUlXaTRtZ2VSd0lwRUlJU0VoU0V0TGE1ZEYxU1VTQ2FLam96RnExQ2k0dXJyaXhJa1RPSGp3SUlxTGk1MGRHaEVSRVJHMVEwd0NxVm1FaFlXaG9xSUMrZm41emc3RmFWUXFGVWFQSG8wQkF3YWdwS1FFZS9mdXhkbXpaOXY4enFsRVJFUkUxTEtJblIwQXRROCtQajVRS0JSSVRVMkZyNit2czhOeEdvRkFnSTRkT3lJNE9CaXhzYkZJVEV4RVdsb2F1bmJ0aW9pSUNFZ2tFbWVIU0VSRVJFUnRIRWNDcWRtRWhZVWhNek9UbTZPZ2RvcG8zNzU5TVhic1dQajUrU0UyTmhhN2R1M0M1Y3VYK2ZWcFFITjhYWjU3N2puTW5EblRxdXRmZXVrbG0vdTdjT0VDU2twS0dyMUdyVmJqNHNXTE52ZlJrRzNidHVIVXFWUFFhclYyYjV1SWlJaGFOaWFCMUd6Q3dzS2cwV2h3N2RvMVo0ZlNZbmg0ZUdEbzBLRVlNMllNVkNvVkxsNjhpRjI3ZHVIcTFhdDhjWDZUTjk5OEU4ODg4NHhERWlLRDVPUmtKQ1VsT2V6NnVxcXJxL0hHRzIvZ29ZY2VRa1ZGaGRscmREb2RYbmpoQmN5ZlB4K1ptWmsyOVdOT2VYazVWcTFhaFk4Ly90aHViUklSRVZIcndlbWcxR3pjM056ZzYrdUx0TFEwaElXRk9UdWNGc1hiMnh0MzNIRUhDZ3NMRVJzYmkvUG56K1B5NWN2bzFLa1RPbmZ1REpsTTV1d1FuYXFpb2dMbno1OEhBSVNHaGdJQVltSmliR3ByNzk2OWRvdXJLVTZkT29XcXFpb01HREFBY3JuYzdEVkNvUkRqeG8zRDExOS9qUysvL0JJZmZQQ0JYZm8rZlBnd05Cb054bzBiQjVGSVpKYzJpWWlJcVBWZ0Vrak5Lanc4SFAvODh3OHFLeXZiZldKampsS3B4TEJodzFCUVVJRExseThqUGo0ZWx5OWZSa2hJQ0NJaUlxQlVLcDBkb2xPY09uVUtHbzBHSTBlT2hLZW5wL0c0UUNCQWNIQ3dSVzFjdTNZTk9wM09VU0ZhN2RDaFF3Q0FFU05HTkhyZGxDbFRzSHYzYnVUbDVhRzB0QlR1N3U0VzkzR3JSSG5qeG8zWXVISGpMZHRwS1lrelVXczBaODRjeU9WeUxGeTQwSGdzSmlZR3JxNnUyTEZqaHhNakk2TDJqRWtnTmF2ZzRHQ2NQWHNXYVdscDZONjl1N1BEYWJGVUtoVnV2LzEybEplWEl6RXhFU2twS1VoUFQ0ZFNxVVJFUkFRNmRPalFya1p3amh3NUFnQ1lOR21TeVhHNVhJNjFhOWRhMU1hOTk5NTd5L1YzRFprNWN5WVNFaExNbmxPcjFRMG1XdzBsVDJWbFpUaDY5Q2lrVWludXVPTU9pMGMxcDA2ZDJ1QTVmMzkvckZ1M3J0NXhheExsbTJWbVpyYkxzaTd0VVVWRkJiWnUzWW9qUjQ0Z016TVROVFUxa012bENBa0p3ZlBQUDQvSXlNaDYxemMwZ20yTm03LzN4V0l4UEQwOUVSRVJnZHR2dngxanhveUJXT3pjbHlvTlBldXRmbTROUC8vWHIxK0htNXViUTJJRGF1Tjc1WlZYb05mcjhkRkhIK0dWVjE2Qmg0Y0hsaXhaQXFsVTZyQitpYWgxWXhKSXpVb3NGcU5EaHc1TUFpM2s1dWFHUG4zNklDb3FDbWxwYVVoSVNNRGZmLzhOc1ZpTTRPQmdoSVdGd2RmWEZ3S0J3Tm1oT293aFllclJvd2Q2OWVwbDE3WTNiTmhRTDFIVDZYUjQ2cW1uakordlhic1dBUUVCcUtxcXFuZC9Sa2FHVFVuVzc3Ly9qdXJxYW93ZE94WnVibTRJQ1FteDdRSHFVS2xVWm85THBWS0xFK1diVFpnd0FXcTF1aWxoVVN0dy9mcDF6SjA3RjluWjJlallzU05HakJnQmdVQ0FuSndjWExwMENXbHBhU1pKNEx4NTg1Q1ltSWl0VzdmYXBYK3hXSXdKRXlZQXFOMEFxcUNnQUxHeHNUaHg0Z1RXclZ1SDExOS9IVkZSVVhicHkxcTNldGE2c1RmazY2Ky9obERvdUMwWVB2MzBVNlNucCtPTEw3NkFVcW5FL1BuejhmTExMMlBseXBXWU0yZU93L29sb3RhTlNTQTF1L0R3Y0tTbHBhR3dzTERkVG0rMGxsZ3NSdWZPbmRHcFV5Zms1ZVVoTFMwTm1abVpTRTFOaFZ3dVIyaG9LTUxDd3VEaDRlSHNVTzF1Ly83OXFLbXB3WU1QUG1qM3RvdUtpcENSa1ZIditNM0gzbjc3YmJQM3g4VEVRQ3dXVzVWazZmVjY0eFF3dzR0SFc1TTBJbnY0NG9zdmtKMmRqZWVlZXc3MzNYZWZ5Ym1Ta2hJVUZ4ZWJIRHQzN2h4Y1hWM3QxcjlZTEs2M3k2NUdvOEh2di8rTzFhdFhZKzdjdVhqLy9mY3hjT0JBdS9WcHFWczlxN25ZYjJhUEVkT0cvUDMzM3podzRBQ21UcDJLamgwN0FnQWlJeU1SRXhPRDNidDNZOHlZTWVqZHU3ZkQraWVpMW90SklEVTdYMTlmeU9WeXBLV2xNUW0wa2tBZ2dKK2ZIL3o4L05DL2YzOWN1M1lOYVdscHVITGxDaTVmdmd3UER3OEVCZ1lpTURBUUtwWEtvZTgrTjVlZE8zY0NBSVlPSFdyM3RtZk9uR2xTRWlJbUpnWkNvUkIvL1BHSDNmc3lPSGp3SUxLeXN1RGw1ZFVzb3h0VlZWVTJiNkpEN2NPWk0yY2dGb3R4NzczMzFqdm40ZUhobERlWHhHSXg3cnJyTGtSRVJPRFZWMS9GaHg5K2lHKy8vZFprVFRBQjMzNzdMY1JpY2IwM3lSNTk5RkhzM2JzWGE5ZXV4YWVmZnVxazZJaW9KV01TU00xT0lCQWdMQ3dNaVltSjZOMjdkN3RhMjJaUElwRUlvYUdoQ0EwTlJWVlZGVEl5TXBDVmxZV3JWNi9peXBVcmtFZ2tDQWdJUUdCZ0lBSUNBbHJsMnBDVEowOGlPVGtaQU14T2VhMm9xRENadXRtWXNySXl1OFptQzUxT2grKy8veDRBNnExekdqZHVuTTBiMXpTMmNZdElKTUxvMGFOdGJwZHJBbTIzZi85Ky9QcnJyMGhLU2pKT0c1NHhZd2FpbzZPTjF5UW1KbUw3OXUwNGYvNDhybCsvYmh6MWYraWhoekI0OEdBQXdIdnZ2WWNqUjQ3ZzVaZGZ4c1NKRSt2MTgvTExMeU0yTmhhZmZmYVp5VFQ3eTVjdlkvMzY5YmgwNlJLcXFxb1FFQkNBZi8zclgzam9vWWRNZmg4SUJBSm9OQnJrNU9RZ01EQ3d3ZWVwKzJaQzNUY1hETjkvalcxMk1tblNKRlJWVlZtOXlWQzNidDF3enozM1lOT21UZGkrZlR1bVQ1OXVjdDdTWjZ3YjM3WnQyN0Jod3diczNyMGJoWVdGQ0FnSXdNTVBQNHl4WThkYS9LeldzSFlUR0V1ZktTNHVEa2xKU1JneVpFaTlOMVNEZ29MUXAwOGZuRHQzRGlrcEtjWlJRaUlpQXlhQjVCUWRPM1pFZkh3ODB0UFQrY2ZKRGx4ZFhSRVJFWUdJaUFpbzFXcms1dVlpSnljSDJkblp4cW1ON3U3dVVLbFU4UEh4Z1VxbGdydTdlNHRmUy9qamp6ODJlbDZ2MTV1ZHptbFB0MG95TlJwTm85ZDA2TkFCQ3hZc0FGRDdBcktoZW4raG9hRU9xUTBwa1Vnd2I5NDhtKzQ5Y09DQVE5WUVabVJrT1B6L3pWNUNRa0pzV3JPNWNlTkdyRm16Qmg0ZUhoZytmRGdBSURZMkZna0pDU1pKNEd1dnZZYXFxaXIwN05rVGZmdjJSV0ZoSVU2ZVBJbTMzbm9MaXhZdHdzQ0JBekYyN0ZnY09YSUVodzRkcXBjRTV1Ym1JaTR1RGgwN2RqUkpBSGZ2M28xUFAvMFVFb2tFZ3dZTmdwdWJHMkpqWTdGdTNUcWNQWHNXUzVZc01iNFJNWFRvVVB6NTU1OTQ4ODAzOGRwcnJ5RWlJc0xzTTAyZVBCa0FzSDM3ZG92V3d0bkx5SkVqc1duVEpody9mdHdrQ2JUbUdldGF1blFwTGx5NGdPam9hT1RtNXVMTW1UTll2SGd4RkFxRmNjYUJzNTdWbW1jNmR1d1lBR0RJa0NGbTJ4bzBhQkRPblR1SG8wZVA4dThzRWRYREpKQ2N3czNORFlHQmdVaE1UT1FmSnp1VFNDUUlEZzVHY0hBdzlIbzlidHk0Z2R6Y1hPVG41eU1yS3d1cHFhbkc2MVFxRlpSS3BYSEtsMEtoYURFanM2ZFBuMFpjWEZ5ajE3aTV1V0hidG0wbXh4NS8vSEZrWldYVmU4ZmUxdDFCYjVXczNDb1JOWHc5eThyS0dsMzd0M3IxYXF0anM0UmFyY2JpeFl0dHVsZWowZGc1bWxvWkdSazRmdnk0UTlwMkJGdVN3QzFidGtBZ0VPQ3JyNzZDcjYrdjhYaFJVWkhKZGZmY2N3L3V2dnR1azlJZnYvMzJHNVl2WDQ0dFc3Wmc0TUNCR0Rod0lEdzlQWEh1M0RrVUZ4ZWJUSWs4Y09BQTlIbzl4bzhmYnp5V21KaUk1Y3VYSXpBd0VCOS8vREg4L1B3QTFINnZMbG15Qkh2MjdNSDI3ZHVOdTgwKy8venpTRWxKUVZKU0VsNTg4VVdNSERrUzA2Wk5xL2ZjaHJWdmhzVG9WbXZoN01WUVY3YnVHeWpXUHFOQlZWVVZjbkp5c0diTkd1T28ydHExYTdGaHd3WnMzYnJWbUFRNjQxbXRmU2JENzhlR05sbnIwYU1IQUNBK1B0N2hzUk5SNjhNa2tKeW1TNWN1T0h6NE1QTHo4K0hqNCtQc2NOb2tnVUFBYjI5dmVIdDdHNCtWbHBhaW9LREErQzgrUHQ1a3lwK2JteHM4UER6Zzd1NE9kM2QzdUxxNm12eHJqbldHR28wR0sxZXVCRkNickpvYmpmTHg4YkZxMi9WKy9mcWh2THpjcWpoeWNuTHNWaU52elpvMUtDd3N4S0JCZy9EMzMzL2JwVTFMYUxWYTdObXpwOW42czhUUW9VTWRzc2F6SmFtdXJnWlFmeHB6M1o5RkFKZzJiVnE5ZTBlT0hJbmx5NWNqSlNVRlFPM1U0VkdqUmhsTE9OUWREZHkvZno4a0VvbkpsTitmZnZvSldxMFdjK2JNTVNZU2hsZ2VlK3d4N05tekI0Y09IVEltRTU2ZW5saXhZZ1hXcjErUExWdTJZUC8rL1RoNDhDRHV1dXN1UFBQTU0zYmRCTVlXWXJFWVlySFkrRFVGckgvR3VsNTQ0UVdUYVpXVEowL0doZzBia0ppWWFIVnNEYTI1blQ1OU9oNTc3REdyMnJMMm1ReEpjVkJRa05uMkRNY2JtbjFBUk8wYmswQnlHbjkvZnlnVUNpUWxKVEVKYkVhRzVDNDhQQnhBYlpKUVZsYUdrcElTbEphV29xU2tCQ1VsSmNqTnpUVzdSczNGeFFXdXJxNlFTcVVRaThVUUNvVVFpVVFRaVVUR2o1dnFwNTkrUWtaR0JvWVBINDZVbEJTekkyMGJObXl3cXMwMzMzelRvdXYwZWoxV3IxNk5JMGVPd01YRnhhb1J1b1kybHNuSXlNRE9uVHNobFVveGE5WXNzMG1nbzlZRU5xVWdOVXRFMkc3VXFGSFl0V3NYWnMrZWpVY2VlUVJqeG94cE1KbEtTa3BDWEZ3Y01qTXprWjJkamV6c2JBQXdLVXNTRXhPRHJWdTNta3dKVFUxTlJVcEtDa2FNR0dHeWVjdjU4K2NoRUFqdzExOS80YSsvL2pMYjU3VnIxMHcrZDNGeHdSTlBQSUhKa3lkajA2Wk4yTEZqQjdadjM0NUxseTVoeVpJbEppT1Z6YTJxcWdvYWpjWmtCTlNXWndScUU4b3VYYnFZSFBQeDhZRllMTGI2VFNKRGUrYW1pdHBTQXNuYVp5b3RMWVZZTEc1d3ZiZmgvNnkwdE5UcVdJaW83V01TU0U0akVBalFwVXNYWExod0FYMzY5SEg2dTgzdGxVZ2tncWVuWjcxZDkvUjZQU29ySzFGVlZXWDhWMTFkYmZKNVZWVVZkRG9kdEZvdHRGcXQ4ZU9tdm1BOGZ2dzRaRElabm4vK2VjeWZQNzlKYlRWR3I5Y2pOVFVWNTgrZng3bHo1NHpIZnZycEp3Q0FRcUd3U3orQmdZSHc4UERBbzQ4K2lvQ0FBTFBYT0dwTklEbkhTeSs5QkY5ZlgyemV2Qm5MbHkvSG1qVnI4TUFERCtEQkJ4ODBqcWJmdUhFRDc3Ly9QaTVldkFpcFZJclEwRkFFQkFSZ3dJQUJTRTFOTlJtaGo0aUlRSGg0dU1tVTBQMzc5d01BN3J6elRwTytpNHVMb2RmcnNYMzc5Z2JqcXp1cVZwZFNxY1FMTDd5QXUrKytHKysrK3k2U2s1T3hhdFVxekowN3Q2bGZFcHRkdlhvVkFOQzVjMmZqTVZ1ZlVTd1dtMTBMTFJhTGJacitiTStwb3RZK2sxNnZ0MmhtQmpkM0lpSnptQVNTVTRXSGgrUGl4WXRJVGs0MktVWk16aWNRQ0NDWHkyMnFjZlhubjM4MnFlL1JvMGRESkJLWnJLVXlzTFRjd2EydUd6WnNHTlJxTlU2Y09GSHZYTStlUFhINzdiY2JkMmRzS3JGWWpMbHo1MkxRb0VFTlh1T29OWUhWMWRVVzc2QjZNMGV0Q1d3UHhHSXhwazJiaHFsVHArTFBQLy9FK3ZYcnNYYnRXaFFVRkdEV3JGa0FnT1hMbCtQaXhZdVlQbjA2SG43NFlVZ2tFZ0MxdThodTJiS2xYcHRqeG96Qk45OThZNXdTZXZEZ1FmajcrNk4vLy80bTE4bmxjcFNYbCtQMzMzKzNlZk9ub0tBZ3ZQUE9PM2ppaVNkdzVNZ1JpNUpBZ1VEUTRCc1pUZmxlTW95c0R4czJ6SGpNSHMvWTBsajdURzV1YmlncEtVRk5UUTFjWEZ6cW5UZU1iRm96Ylo2STJnOG1nZVJVRW9rRVlXRmhTRTVPUm84ZVBkck1IM05xbW5IanhqVTRNdHpRSmgxNWVYa20wK2VBMnJWT0RkVTQ4L0h4TVc0VTQrUGo4LysxZCs5UlVkZUovOGRmd3pESUFJcmNOQkRGQkVVUkZlVzdza21hbXBkeTA3TDJ0THJXcnVsM2F6ZE56OXBhdVdXWHpXVTdiWDJ6UExYZnN0cFRhNWV0TFZ2YmFrV01McHUzUkVHUkVCVkVGQzhJaU1LZ3dzejgvdkRIZkVWQXVjbG5ZSjZQY3pqS3pPZnptZGVITTNybXhmdnplYjgxYXRRb3BhYW15c3ZMU3krODhJSnJ1enZ2dkxQQlpCNlg0M0E0NmhYUVcyNjVSWXNYTDI2M1F0bFNIVEdES3BybTUrZW5HVE5tS0NrcFNYZmZmYmRTVTFOZEpmRDc3NzkzbGNXTFIzVHFsa1c1MUtSSmsvVEdHMi9vbTIrK1VYUjB0STRlUGFwZi9PSVhEZjdmakltSjBjNmRPNVdkbmExaHc0YTFPbnRFUklUTVpuT2pseWszTnJvVUVCQ2dNMmZPcUt5c3JONlNCUWNQSG14MUNkeTJiWnMyYk5pZzhQRHdla3M0dE5jNU5rZEhqYVMxOUp3aUlpSjArdlJwSFR0MlRQMzY5V3Z3Zk4xbHhaZGI5Z09BNTZJRXduQXhNVEhLejgvWGtTTkhGQmtaYVhRY3VBR3IxZHJrYzQzTnNGbFFVS0FISG5oQXc0Y1BWMGxKaVk0ZVBhcms1R1FWRkJUb3BaZGVhdkt5enR6Y1hNMmFOY3QxZjJSakU2ajA2ZE9uMlplRjFwV3RpNHZxcFJPQlhFNXJSK3lhbW5YVXk4dExWcXUxd1F5cTBvVVB0di8rOTc4MWVmTGtScWZSbHk2czdYYisvUGxXWmZKMEdSa1o5WmFDcUJ1cHVYakV4bUt4Nk55NWN5b29LSEJkNm1pejJWeVRJbDBxSkNSRW8wYU5VbVptcGpaczJDQ1R5YVNwVTZjMjJHN2F0R25hdVhPblhucnBKYVdrcE5RYlVYYzZuZHEyYlp1aW82TmQ5Mkt2V3JWS2MrYk1hYkRXM09lZmZ5NjczZDZna0ZpdFZsVlhWemVZcVhUUW9FSEt5TWpRSjU5ODRub3YxOWJXdG1xVSsvejU4MXEzYnAzZWVPTU5XYTFXTFYrK3ZON1BycVhuMkZwTm5ldlYwTkp6R2p4NHNISnpjNVdibTl0b0NkeTdkNitrLzVzbEZBQXVSZ21FNFFJREF4VVdGcWI5Ky9kVEF0RmlOcHZOdFE3Zmd3OCtxR1hMbGttU0ZpMWFwUG56NStzUGYvaURubjc2NlVZblQyak81QTB2dlBDQ25FNm4xcTVkcTZTa0pQWHAwNmZKYmVzbWhybmNVaENYMDE0amRtVmxaY3JMeTlPbm4zN3ErdUM4WmNzV1dTd1dWekg1NktPUDlPcXJyMnJUcGsxNjRva25HaTJDbjM3NnFiS3lzdlRGRjEvVVc0SUFWL2JJSTQvbzJtdXZWV3hzckp4T3A3WnYzeTZuMDZtZi92U25ybTBtVHB5b2RldldhZkhpeGJydXV1dGtzVmkwZmZ0Mi9kZC8vWmV5czdNYlBlNlVLVk9Va1pHaHRMUTBKU1ltMXB0RnNzNzQ4ZU5kSTJoejU4N1Z5SkVqRlJZV3BxcXFLdVhrNU9qNDhlTmF2WHExcTB5c1c3ZE9uMzMybVdKalk5VzNiMTk1ZVhtcG9LQkF1Ym01Q2d3TTFIMzMzVmZ2K0hGeGNjckl5TkFqanp5aVhyMTY2YW1ubnBJazNYNzc3Y3JJeU5CNzc3Mm5IMzc0UVJFUkVkcTFhNWNpSXlQbDYrdmJZS1MrVG0xdHJWYXRXaVhwd3BJbXBhV2wyck5uajZxcXFoUVZGYVhmLy83M0dqQmdRSnZPc2JXYU90ZXJvYVhuTkdiTUdIM3l5U2ZhdW5WcnZWSFNPdHUyYlhOdEJ3Q1hvZ1RDTFVSSFIydkxsaTA2ZmZwMGs1ZnZBWmM2ZCs2Y0hudnNNUlVWRldueDRzWDFwa29QRGc3VzczNzNPejMxMUZONitPR0g5ZlRUVDdkNndwb2RPM2JvTDMvNWkvN3hqMy9vaFJkZVVPL2V2ZHZyRkJwb3lXeWUwNmRQYi9TRDlmcjE2L1htbTIvcTl0dHYxMjkrOHh0SjB2TGx5OVdqUnc5OTlORkhraTVNaTc5cDB5WnQyYkpGSzFhczBPT1BQKzY2SkxIdUhxT3FxaW85L2ZUVE9uMzZ0Q3dXaXlaTm10Uk9aOW4xelp3NVUxdTJiTkdHRFJ0a3NWZ1VIUjJ0ZSsrOVZ4TW5UblJ0ODV2Zi9FYisvdjVLUzB2VGYvN3pINFdFaEdqR2pCbWFQWHQya3pPK0ppY255OC9QVHphYjdiTEZmT25TcFVwSVNORG5uMyt1M2J0MzY5eTVjK3JSbzRjR0RoeW8vLzd2LzNhdHZTZEpDeFlzME5hdFcxVlFVS0M5ZS9mSzI5dGI0ZUhodXZQT08zWEhIWGMwR0NGY3VIQ2hVbEpTVkZCUVVHK2tlUFRvMFhyMDBVZjE3cnZ2S2pzN1c0Y09IZEw0OGVNMWI5NjhldVgzVXJXMXRhN0pVTXhtczRLQ2dqUjgrSERkY01NTkdqOStmSk16RHJma0hGdXJxWE85V2xweVRna0pDZXJUcDQ4MmI5N2NZS1N5cEtSRTI3ZHZWM1IwZEt0bUtnWFE5Wm1jVEJzRk4rQndPUFRaWjUrcFQ1OCtEU1k1UU9lVGxwYldib1ZoM3J4NUtpb3FhdkNodUtxcVNrOCsrYVF5TXpOMTY2MjN1dTZ6dW5TeCtMVnIxK3FWVjE1Ujc5Njk5ZUNERDJya3lKRk52bFpUU3p4STBwbzFhL1RXVzIrcFQ1OCtXclZxVmFPRjhuTDdYN3BkYUdob2cyVXVKaytlM0tvU2VQSFB4dWwwYXU3Y3VTb3VMdGFycjc3cUdrR1pQSGx5dlJJb1hWakFmdEdpUlNvcUt0THMyYk5kbC9DdFdyVktCdzRjME1LRkMxVmRYYTJISG5wSVRxZFRmL2pESHpSNjlPaG1aV3RLZTc0M0FFLzM5ZGRmYThXS0ZabzFhNWJtejUvdmVuelZxbFZhdDI2ZFZxeFljZGtKcVFCNEJsTWprMjVjL1ZXZmdXYnc4dkpTZEhTMENnc0xXWmNNVjNUdzRFRXRXTEJBbVptWlNrNU8xdjMzMzkva3RqTm56dFI5OTkybkV5ZE82S0dISHRLZi8veG5IVHQyck1XdmVkZGRkeWs1T1ZsSGpoeFJTa3BLVytKZlZkdTNiMWR4Y2JGaVkyTWJYRUozcVlDQUFOZUh4SXRIYW9xS2lseVg0dzBiTmt5TEZpMlMzVzdYSC8vNFI5Y0M1Z0NNZDhNTk55ZzVPVmtmZi95eDYzTHkvZnYzNjdQUFB0UEVpUk1wZ0FDYVJBbUUyeGd3WUlEc2Ryc0tDd3VOamdJM1ZWdGJxL2ZlZTA4TEZ5N1VrU05ITkhYcTFIcVhNVGJscHovOXFSNS8vSEg1K3ZvcU5UVlZjK2ZPMVR2dnZOUGkxMy93d1FldldEcU5WcmZHNFl3Wk0rbzliaktaR3AyaE1TSWlRaXRXckhCZGhtMjMyN1Z2M3o3WE9wNlNkUFBOTit2bW0yK1d6V1pyZEpJWkFNWlp1blNwSWlJaWxKS1Nvb3FLQ3YzcFQzOVNkSFMwZnZ2YjN4b2REWUFiNDU1QXVBMWYvVWMvM0FBQUhiTkpSRUZVWDE5RlJrWnEvLzc5cmcrZndNWGVmLzk5dmZYV1cvTDI5dGI4K2ZNMWE5YXNadTk3L2ZYWGErREFnWHJoaFJkVVVGQ2dLVk9teUdhenlXS3h5R0t4Nk1DQkE1TFU1TklVa3RTOWUzYzkrZVNUalQ1WE4wSjJ1ZjJib3lYcitsMjZHUGJ1M2J1Vm1abXA0T0RnZXZlZVNSZVd3U2dwS1ZGNmVyckdqUnZYNkgxV0ZSVVZldSs5OTFSWldhbkJnd2ZYVzEvc2dRY2UwSkFoUXhvc1RBN0FXUDcrL3ZWbVlIM2pqVGNNVEFPZ3M2QUV3cTNFeE1Rb1BUMWRKMDZjYUhUV08zaTJPWFBteUc2M0t6azV1VlcvS09qZHU3ZWVlZVlabFplWEt5Z29TQjk4OElGV3IxNHRpOFhpdWd5NWJxcit5N0haYkxyampqdlV2WHQzV2ExV21jMW1IVDkrWE5LRmFmTGJvaTNyK3NYSHh5c2xKVVhWMWRVTlp2c2NQMzY4UHZ6d1E2V2twRnp4Y2xhVHlhU2YvZXhuOVI2eldDek1FQW9BUUJkQkNZUmJDUTBOVmMrZVBiVi8vMzVLSUJvd21VejY1UzkvMmViajFLM2QxNzkvZjVsTUp0WFUxTWhzTmlzbUprYUxGaTI2NHY1K2ZuNEtEQXhVV1ZtWmF5RjVYMTlmalJ3NVVvc1hMMjVUdHJiTURtb3ltZlNqSC8ybzBXM256WnVuN3QyNzYvdnZ2OWVwVTZjYTNjYkh4MGZoNGVHNjVaWmI2cTF4QndBQXVoWktJTnhPVEV5TU1qSXlaTFBaNU9mblozUWNHT3kxMTE2VHcrRm85dmJQUFBOTW8vZStOV2IwNk5GS1RVMVZiVzJ0ekdhekdwazhxMG52di8rK3BBc2pkNUphdE8vTW1UTWJYWUIrNXN5WjlSYkV2cEpiYjcyMTJkUFdlM3Q3YS9iczJabzllM2F6anc4QUFMb21sb2lBMjdIYjdmclh2LzZsL3YzN2E4U0lFVWJIUVN1d0RBQ2F3bnNEQUlDT3hSSVI2QlRNWnJPaW82T1ZuNS9mSVl2ekFnQUFBSjZFRWdpM0ZCTVRJNGZENFpxeEVRQUFBRUQ3b0FUQ0xmbjYrdXJhYTYvVnZuMzdaTGZialk0REFBQUFkQm1VUUxpdFFZTUc2Zno1OHl3ZUR3QUFBTFFqU2lEY1ZrQkFnQ0lqSTdWMzcxNHhmeEVBQUFEUVBpaUJjR3V4c2JHcXJLeFVjWEd4MFZFQUFBQ0FMb0VTQ0xjV0ZCU2szcjE3S3pjMzErZ29BQUFBUUpkQUNZVGJHeng0c01yS3luVGl4QW1qb3dBQUFBQ2RIaVVRYnE5WHIxNEtEZzVXVGs2TzBWRUFBQUNBVG84U2lFNGhMaTVPSlNVbEtpa3BNVG9LQUFBQTBLbFJBdEVwaEllSEt5Z29TSHYyN0RFNkNnQUFBTkNwVVFMUmFRd2RPcFRSUUFBQUFLQ05LSUhvTk9wR0E3azNFQUFBQUdnOVNpQTZsYmk0T0owNGNVSW5UNTQwT2dvQUFBRFFLVkVDMGFsRVJFUXdHdGdKbU0xbTJlMTJvMlBBemRqdGRwbk5acU5qQUFEZzhTaUI2SFRpNHVKMC9QaHhSZ1BkbU5WcVZXVmxwZEV4NEdZcUt5dmw1K2RuZEF3QUFEd2VKUkNkVHQxbzRPN2R1NDJPZ2lhRWhZV3B1TGpZNkJod004WEZ4UW9ORFRVNkJnQUFIbzhTaUU0cFBqNWVKMCtlMU5HalI0Mk9na1pFUlVXcHRMUlU1ZVhsUmtlQm15Z3ZMMWRwYWFuNjkrOXZkQlFBQUR3ZUpSQ2QwalhYWEtOZXZYcHA5KzdkY2pxZFJzZkJKYnk5dlJVWEY2ZnM3R3lLSUZSZVhxN3M3R3pGeGNWeFR5QUFBRzdBNU9RVE5EcXBzckl5YmR5NFVVbEpTZXJYcjUvUmNkQ0lzckl5NWVUa0tDUWtSQkVSRVFvSUNLQUVlQWk3M2E3S3lrb1ZGeGVydExSVWNYRnhDZzRPTmpvV0FBQWV4MlF5bVJvOFJnbEVaN1o1ODJhVmw1ZnJwcHR1a3BjWEE5dnVxTGEyVm9XRmhUcDU4cVJzTmh1emhub0lzOWtzUHo4L2hZYUdLaW9xU3Q3ZTNrWkhBZ0RBSTFFQzBlV2NPWE5HNjlldlYwSkNnbUppWW95T0F3QUFBTGlWeGtvZ1F5Zm8xTHAzNzY0QkF3WW9KeWRIdGJXMVJzY0JBQUFBM0I0bEVKMWVYRnljYW10cmxaZVhaM1FVQUFBQXdPMVJBdEhwK2ZyNmF0Q2dRY3JOelpYTlpqTTZEZ0FBQU9EV0tJSG9FZ1lQSGl5THhjSUM4Z0FBQU1BVlVBTFJKWGg3ZTJ2NDhPRTZkT2lRU2t0TGpZNERBQUFBdUMxS0lMcU1mdjM2S1RnNFdEdDM3bVFCZVFBQUFLQUpsRUIwR1NhVFNRa0pDU292TDFkaFlhSFJjUUFBQUFDM1JBbEVseElTRXFLb3FDanQzcjJiSlNNQUFBQ0FSbEFDMGVVTUd6Wk1OVFUxK3VHSEg0eU9BZ0FBQUxnZFNpQzZIS3ZWcWlGRGhpZ3ZMMDluenB3eE9nNEFBQURnVmlpQjZKSUdEUm9rcTlXcUhUdDJHQjBGQUFBQWNDdVVRSFJKWnJOWm8wYU4wb2tUSjVna0JnQUFBTGdJSlJCZDFqWFhYS08rZmZzcUt5dEw1OCtmTnpvT0FBQUE0QllvZ2VqU0VoSVM1SEE0dEd2WExxT2pBQUFBQUc2QkVvZ3V6ZGZYVjhPR0RWTkJRWUZPbmp4cGRCd0FBQURBY0pSQWRIa0RCZ3hRU0VpSU1qSXk1SEE0akk0REFBQUFHSW9TaUM3UFpESXBNVEZSWjg2YzBkNjllNDJPQXdBQUFCaUtFZ2lQRUJnWXFOallXT1hrNUtpaW9zTG9PQUFBQUlCaEtJSHdHSEZ4Y1FvSUNOQzJiZHU0TEJRQUFBQWVpeElJajJFMm0vV2pILzFJRlJVVnlzM05OVG9PQUFBQVlBaEtJRHhLY0hDd2hnd1pvcHljSEpXWGx4c2RCd0FBQU9od2xFQjRuQ0ZEaGlnd01GRGZmLzg5bDRVQ0FBREE0MUFDNFhHOHZMdzBldlJvblRselJudjI3REU2RGdBQUFOQ2hLSUh3U0lHQmdSbzZkS2oyN3QycjB0SlNvK01BQUFBQUhZWVNDSThWR3h1cjRPQmdiZDI2VlRVMU5VYkhBUUFBQURvRUpSQWV5MlF5S1NrcFNlZlBuOWYyN2R1TmpnTUFBQUIwQ0VvZ1BKcS92NzhTRXhOMStQQmg1ZWZuR3gwSEFBQUF1T29vZ2ZCNGZmdjIxWUFCQTVTWm1hbUtpZ3FqNHdBQUFBQlhGU1VRa0pTUWtLQ0FnQUJ0MmJKRmRydmQ2RGdBQUFEQVZVTUpCQ1NaeldiOStNYy9WbFZWbFRJek00Mk9Bd0FBQUZ3MWxFRGcvK3ZSbzRkR2pScWwvUHg4RlJZV0doMEhBQUFBdUNvb2djQkYrdmZ2cjZpb0tHM2Z2bDNsNWVWR3h3RUFBQURhSFNVUXVFUmlZcUlDQXdQMTNYZmY2ZXpaczBiSEFRQUFBTm9WSlJDNGhObHNWbkp5c3B4T3B6WnYzaXlIdzJGMEpBQUFBS0RkVUFLQlJsaXRWbDEzM1hVcUt5dlR6cDA3alk0REFBQUF0QnRLSU5DRTBOQlFqUnc1VXZuNStTd2tEd0FBZ0M3RDIrZ0FnRHNiTUdDQUtpb3F0R1BIRG5YdjNsMWhZV0ZHUndJQUFBRGFoSkZBNEFwR2pCaWgwTkJRZmZmZGQ2cW9xREE2RGdBQUFOQW1sRURnQ3J5OHZEUm16QmhaclZaOSsrMjNzdGxzUmtjQ0FBQUFXczNrZERxZFJvY0FPZ09iemFZdnYveFNGb3RGRXlaTWtJK1BqOUdST29YYTJsb1ZGaGFxcEtSRTFkWFZzdHZ0UmtkeVMyYXpXVmFyVldGaFlZcUtpcEszTjFmckF3Q0F0ak9aVEtZR2oxRUNnZWFycUtoUWVucTZldmJzcWJGang4cHNOaHNkeWEyVmxaVXBKeWRISVNFaGlvaUlVRUJBQUQrekp0anRkbFZXVnFxNHVGaWxwYVdLaTR0VGNIQ3cwYkVBQUVBblJ3a0Uya0ZKU1ltKytlWWJSVVJFNk1jLy9yRWErWGNGWFNpQWUvYnNVWHg4dklLQ2dveU8wNm1VbDVjck96dGJRNGNPcFFnQ0FJQTJhYXdFY2s4ZzBFSmhZV0ZLU2tyUzRjT0hXVU93Q2JXMXRjckp5YUVBdGxKUVVKRGk0K09WazVPajJ0cGFvK01BQUlBdWhoSUl0RUprWktSR2poeXBBd2NPS0RNejArZzRicWV3c0ZBaElTRVV3RFlJQ2dwU1NFaUlDZ3NMalk0Q0FBQzZHRW9nMEVveE1URWFQbnk0OXUzYnA2eXNMS1BqdUpXU2toSkZSRVFZSGFQVGk0aUkwTW1USjQyT0FRQUF1aGltbndQYUlEWTJWcEswYTljdW1Vd21EUjgrM09CRTdxRzZ1bG9CQVFGR3grajBBZ0lDV0pJRUFBQzBPMG9nMEVheHNiRnlPcDNhdlh1M1RDYVRoZzBiWm5Ra3c5bnRkbVlCYlFkbXM1a2xOUUFBUUx1akJBTHRZUERnd1pMa0tvTHg4ZkVHSndJQUFBQWFSd2tFMnNuRlJiQ21wa1lKQ1Frc0h3RUFBQUMzUXdrRTJ0SGd3WVBsNWVXbHJLd3NuVDE3VnFOSGorYXlTQUFBQUxnVlpnY0YydG1nUVlPVWxKU2tJMGVPNk50dnYxVk5UWTNSa1FBQUFBQVhTaUJ3RmZUcjEwOWp4NDVWZVhtNTB0UFRWVjFkYlhRa0FBQUFRQklsRUxocWV2ZnVyZkhqeCt2Y3VYUDY4c3N2ZGViTUdhTWpBUUFBQUpSQTRHb0tDZ3JTeElrVDVlWGxwWTBiTityWXNXTkdSd0lBQUlDSG93UUNWNW0vdjc4bVRweW93TUJBZmZ2dHQvcmhoeC9rZERxTmpnVUFBQUFQUlFrRU9rQzNidDEwd3cwM2FPREFnY3JPenRibXpadVpNQVlBQUFDR29BUUNIY1RMeTBzSkNRa2FQWHEwamgwN3BvMGJOM0tmSUFBQUFEb2NKUkRvWUZGUlVabzRjYUljRG9mUzB0SjArUEJob3lNQkFBREFnMUFDQVFQMDdObFRreVpOVW1ob3FEWnYzcXh0MjdaeGVTZ0FBQUE2QkNVUU1JaVBqNCt1di81NmpSZ3hRa1ZGUlVwTlRWVkpTWW5Sc1FBQUFOREZVUUlCQTVsTUpnMGFORWlUSmsyU2o0K1B2dnJxSzJWbFpjbHV0eHNkRFFBQUFGMFVKUkJ3QTRHQmdicnh4aHMxWk1nUTdkdTNUMmxwYVNvdkx6YzZGZ0FBQUxvZ1NpRGdKcnk4dkJRZkg2OEpFeWJJNFhCbzQ4YU4yckZqaDg2ZlAyOTBOQUFBQUhRaGxFREF6WVNFaEdqeTVNbUtqWTFWUVVHQnZ2amlDeDA0Y0lBRjVnRUFBTkF1S0lHQUcvTDI5dGF3WWNNMGRlcFVoWVNFYU1lT0hVcExTOVBKa3llTmp0Ymg4dlB6ZGZic1dhTmp5R2F6S1QwOVhlbnA2VVpIQVFBQWFCTnZvd01BYUZwQVFJQ3V2LzU2SFQxNlZKbVptVXBQVDFlL2Z2MFVGeGVuN3QyN0d4M3Zxa3RMUzlQenp6K3ZHMis4VWIvNzNlOGFQTDl3NFVMWmJMWVdIZlBOTjk5c1ZaYlMwbEtscEtSSWtpWk1tTkNxWXdBQUFMZ0RTaURRQ1lTSGg2dDM3OTdhdDIrZmNuSnlkT2pRSWZYcjEwOURoZ3hSang0OWpJNTMxVVJIUjB1UzFxOWZyK3V1dTA3SnljbjFuajk4K0xDcXFxcU1pQVlBQU5CcFVRS0JUc0xMeTB1eHNiRzY5dHBybFplWHAvMzc5K3ZRb1VPS2pJeFVYRnljQWdNRGpZN1k3cTY5OWxyTm1qVkxhOWFzMGNxVkt4VWZIOS9vZVc3WXNPR0t4NW85ZTNhVGw5TVdGUlZwM3J4NXpUNVdVeVpQbml6cHdtaGozNzU5VzMwY3RKOGxTNWJJejg5UEsxYXNNRG9LQUFCdWczc0NnVTdHeDhkSDhmSHgrc2xQZnFLaFE0ZnF4SWtUU2sxTjFhWk5tN3JrUFlNLy8vblAxYWRQSDUwNmRVb3Z2L3l5MFhIUXladzRjVUlsSlNXTlB0ZlNTNG5yMU5UVWFNbVNKYnJubm51YVBSS2RsNWVuNWN1WDYvYmJiOWN0dDl5aSsrKy92OW0vY0xEWmJKbzNiNTRXTDE3TWJNRUFnSFpCQ1FRNktZdkZvcmk0T0UyYk5rM0RoZzFUU1VtSjB0UFR0WDc5ZXUzYnQ2L0xmRmkwV0N4NjRJRUhKRW5wNmVuS3k4c3pPQkU2azlkZWUwMHZ2dmhpZzhlWExsMnFPWFBtdE9xWS8vdS8vNnVjbkJ3OSt1aWo4dmYzditMMkdSa1pXcng0c1RJeU1wU1FrS0RrNUdRZFBueFl6ejc3ck5hc1dYUEYvZjM4L1BUWVk0OHBMeStQWDRRQUFOb0ZsNE1Dblp6Rll0SGd3WU0xY09CQUZSVVZLVDgvWDVtWm1kcTFhNWNpSXlNMVlNQUFoWVdGR1IyelRSSVRFelZod2dRTkhUcFVnd1lOYXZCODNhV2NsMU5lWG40MW9zSE4rZm41TmZwNFptYW1mSDE5VzN5OFBYdjJhTjI2ZGJyOTl0c1ZFeE56eGUzUG5UdW5aNTk5VmlhVFNTdFhyblM5ZjR1S2lyUmd3UUt0V2JOR2t5Wk4walhYWEhQWjR3d1lNRUMzM1hhYi92R1BmMmppeElrYU1XSkVpN01EQUZDSEVnaDBFV2F6V2YzNzkxZi8vdjExK3ZScDVlZm5xN0N3VUljT0hWSkFRSUFpSXlNVkVSR2g0T0JnbVV3bW8rTzIyTEpseTVyTVhWUlUxTUZwNEtuKyt0ZS95bUt4YVBiczJjM2EvcXV2dmxKWldabG16SmhSN3hjWWZmdjIxZlRwMC9YQkJ4OG9MUzFOZDkxMTF4V1BOV3ZXTEsxYnQwNXZ2dmxtbzZPYkFBQTBGeVVRNklKNjlPaWhoSVFFRFJzMlRFZU9ITkhCZ3dlVmw1ZW4zTnhjZGV2V1RlSGg0ZXJUcDQ5Njllb2xiKy9POGQvQTVZcHJXeWVHZ2Z2SXpjM1Z1KysrcSt6c2JKMDllMWJYWEhPTmJyamhCczJhTlV2ZHVuV1RKTzNZc1VNUFAveXdldlhxcGIvKzlhL3k4ZkZ4N2YvV1cyOXB6Wm8xbWpsenB1Ni8vMzVObmp4WnZyNisrdlRUVHlYOTMrUTlrblQyN0ZuWDk4MTVEeFVXRmlvckswc1RKa3hRejU0OW0zVSsyN1p0azZRR005dEtVbEpTa2o3NDRBTmxaV1UxcXdRR0JnWnE3Tml4MnJoeG8vYnYzOStza1VnQUFCclRPVDc5QVdnVnM5bXNmdjM2cVYrL2ZxcXBxZEh4NDhkVlhGeXM0dUppSFR4NFVHYXpXV0ZoWVFvSkNWRndjTENDZzRQcmZhQTJTazFOamU2NTU1NTZqL242K3VyMTExODNLSkd4Tm0zYVpIU0VadXZidDIrclowYjk0b3N2dEhMbFNsa3NGaVVsSmNuZjMxOTc5dXpSbWpWcnRIUG5UajMzM0hQeTl2YldxRkdqZE9PTk4ycmp4bzFhdTNhdGZ2YXpuMG1Tamg4L3JnOC8vRkRoNGVHYVAzOStvNjh4WThZTVNkSzZkZXZrN2UydGFkT21OVHZmdDk5K0swa2FNMlpNcy9jcEtDaVFkR0dtMjB0RlJVVkprbzRjT2RMczQ0MFpNMFliTjI3VWQ5OTlSd2tFQUxRYUpSRHdFQmFMUlpHUmtZcU1qSlRUNmRUSmt5ZFZYRnlzNDhlUEt5Y25SMDZuVTlLRkJlcURnNE1WRWhLaW9LQWcrZnY3dCtyZXFiWndPcDA2ZnZ4NHZjYzZLc01kZDl6UjZPTU9oK09LMjF3dG16ZHY3dERYYTZ2V2xNRDkrL2ZyeFJkZlZIaDR1SjU5OWxuMTZ0Vkwwb1gzd25QUFBhZlUxRlRYdlhpUzlPdGYvMXBidDI3VmUrKzlwNXR2dmxrOWV2VFFhNis5cHZQbnoydkpraVd1VWNOTDFVMHlWRmNDNjc1dmp1enNiRW5TMEtGRG03MVBhV21wVENaVG95T0hnWUdCTXBsTU9uUG1UTE9QVi9mYWRWa0FBR2dOU2lEZ2dVd21rOExDd2x3VHh0VFcxcXE4dkZ5bHBhVXFLeXRUU1VtSkRoMDY1TnJlYkRiTDM5OWZmbjUrOHZmM2QzMTVlM3U3dnN4bXMrdlB0dkx4OGFsM2VkN0ZsL0ExNWtyUHQ4VHAwNmZiWlp2MjlPQ0REM2JvNnhuaGd3OCtrTjF1MTVJbFMxd0ZVTHJ3WHYzRkwzNmgxTlJVZmZQTk42NFMyTE5uVDkxNzc3MzZuLy81SDYxWnMwWmp4NDdWTjk5OG8xdHV1VVVKQ1FsWEpXTlJVWkY4ZlgxYk5OSFMyYk5uNWVQajArVGx6RDQrUGkyYXlUY2tKRVJXcTdWRm80Y0FBRnlLRWdoQTN0N2U5VXFoSkZWWFYrdlVxVk9xcXFxcTkxVldWbmJGRDYxQlFVRlhPM0k5elJsNXN0dnRyais5dkx6cWZTanYyN2Z2RmU4SmE4NkM4dTFaUmoxTlZsYVdUQ2FUdnY3NmEzMzk5ZGVOYm5OcDhibnBwcHUwWWNNR2ZmcnBwOXErZmJ2Q3dzTDBxMS85NnFwbFBIWHFWSXZmMjJhejJmWGVhMHhOVFUyTFI3bDc5T2pCYkxjQWdEYWhCQUpvbE5WcWxkVnFiZlM1bXBvYTJXdzIxZGJXdXI3c2RydnJ6OExDd2c3Tit1YWJiMHFTMXE1ZHE4cktTczJhTlVzV2k2WGVOazZuVXhzM2J0UzhlZk0wY2VKRS9mS1h2MnozSE92V3JaUFVjWmV1ZGlVVkZSVnlPcDJ1bjJGanpwMDdWKzk3azhta2UrNjVSMHVXTEhFdHVkRFVraER0b2FhbXBzVVRLWFh2M2wxbFpXV3kyV3dOc2xWV1ZzcmhjRFI3a3BrNlpyTlp0YlcxTGRvSEFJQ0xVUUlCdEpqRllsRmdZR0NUejNkMENaUXVGSVQzMzM5ZlpXVmwrdkxMTDdWNDhXSWxKQ1RJNFhBb1BUMWQ3N3p6am1zcGliUzBOTjEyMjIydWM2aXVycFowb2J5MVpma01xOVdxNnVwcW5UMTd0czNIOGpSK2ZuNnFxcXJTdi8vOTd4YjkzRDc4OEVONWUzdXJXN2R1V3J0MnJXNisrZVltN3dkc0s2dlZxck5uejdab243NTkrNnFzckV5SERoM1M0TUdENnoxWDkrK2tzVWxqTHFlNnV2cXFsbDBBUU5mblpYUUFBR2dQM2JwMTA2dXZ2cXB4NDhicDhPSERXcnAwcVo1NjZpbmRjODg5ZXVhWlozVDQ4R0VsSmlicXFhZWUwdHR2djEydnhNNllNVU16WnN6UTRjT0gyNXlqN2xnblRweG84N0U4U1V4TWpCd09SNHNtUEVsTlRkWG16WnQxeHgxMzZPNjc3MVp4Y2JIZWV1dXRadTlmTnhsU2M0V0ZoYW04dkx4Rm8zQjE5eWMyTnJuUDFxMWJKVjFZS3FLNWFtcHFkT3JVcVhyM1RRSUEwRktVUUFCZFJzK2VQYlY4K1hJdFg3NWNQWHYyMUgvKzh4OFZGeGNyUER4Y3ExZXYxalBQUEtNeFk4WXdRdWVHNnBacWVPbWxsMVJTVWxMdk9hZlRxYTFidDlaYjU3R2twRVN2dlBLS1FrTkROV2ZPSE4xNjY2M3EyN2V2UHZyb0krM2R1L2VLcjJlMVduWHUzRGxWVkZRME8rT0FBUVBrY0RoMDhPREJadTh6WmNvVVdTd1dmZkxKSjY2UmFPbkNQYWIvL09jL0ZSd2NyQWtUSmpUN2VBY09ISkRUNldSNUNBQkFtMUFDQVhRWk5wdE5IMy84c2Q1KysyMjkvdnJyR2pkdW5DVHA2TkdqV3JseVpiMFA0WEF2NDhlUDErVEprM1h3NEVITm5UdFhqejMybUY1ODhVV2xwS1RvN3J2djFtT1BQYWJLeWtwSkYwcmg4ODgvcjZxcUt0MTc3NzJ5V3EzeTl2YldnZ1VMNUhBNDlOeHp6MTF4dEM0dUxrNlM5TWdqaitpSko1NW9Wc2JFeEVSSjBzNmRPNXQ5WHIxNjlkS3ZmdlVyMld3MjNYLy8vVXBKU1ZGS1Nvb1dMRmlnOCtmUDY2R0hIbXJSUGFSMXJ6MXExS2htN3dNQXdLVW9nUUE2SmFmVHFacWFHa2tYUmxWZWZ2bGx6WjQ5VzMvNXkxOVVXRmdvcTlXcTVjdVhhOW15WmZMMzkxZDJkclorL2V0ZjYrOS8vM3U5TmYvZ1BwWXVYYXFsUzVkcTRNQ0IycjE3dDc3NDRndGxabVlxS2lwS2p6NzZxR3R4OVgvOTYxL0t5TWpRaUJFajZvMmlKU1ltS2prNVdRY1BIdFM3Nzc1NzJkZGF1SENoQmc0Y3FJTUhEemI3TXVEcnI3OWV2cjYrU2s5UGI5RjV6Wnc1VTh1WEwxZFVWSlEyYmRxazc3Ly9YaU5Hak5CTEw3M2tLcGJOOWRWWFg4blB6MC9YWFhkZGkvWURBT0JpVEF3RHdLMDFkZC9XcmwyN1hFdFZ6SjgvWDA2blUxNWVYaG83ZHF4dXUrMDIrZmo0U0pJbVRweW8rUGg0UGZ2c3M4ckt5dExycjcrdXJWdTM2dm5ubitleVVEZGpNcGswWmNvVVRaa3k1YkxiVFo4K1hkT25UMi8wdVNlZmZMTGU5MDB0NXhFWkdhbFhYbm1sUmZuOC9mMzFrNS84UkI5OTlKRjI3ZHFsNGNPSE4zdmZjZVBHdVVhbVcydm56cDNLejgvWG5YZmV5Y1F3QUlBMllTUVFnTnR5T3AxYXVYS2xwQXNUWWx3OFluUHMyREhYM3kwV2k2WlBuNjYzMzM1Ymp6LytlSU1QNTcxNjlkS2YvL3huelowN1YyYXpXVWxKU1JSQXRNcGRkOTJsb0tBZ3JWNjl1c1VUeTdTRncrSFE2dFdyRlJ3Y3JObXpaM2ZZNndJQXVpWktJQUMzVkhmZjErZWZmNjV1M2JySmJyZnI4Y2NmVjNGeHNTUnA2dFNwR2p0MnJHNjg4VWI5N1c5LzA2SkZpOVM3ZCs4bWoyY3ltVFJuemh5OS9QTEx1dlBPT3p2cU5OREZCQVFFNk9HSEgxWmVYcDQrL1BERERudmR2Ly85NzlxL2Y3OGVldWdoQlFRRWROanJBZ0M2Smk0SEJlQjI2Z3JnK3ZYcjVlZm5wK2VlZTA3cjE2L1hQLy81VDkxMzMzMmFObTJheG8wYnA0VUxGeW80T1BpS3gzTTRISzdGN0h2MzdxM1RwMC9MYnJjcktDaW8zb2pnd29VTG14d2h2SGpVNTdiYmJtdjdTYUxUU2t4TTFMSmx5NVNYbDlmb0l2RHRyYXFxU3FkUG45YXlaY3RhZkE4aEFBQ05vUVFDY0RzVkZSVktUMCtYdDdlM25uamlDUTBjT0ZEUjBkSHEyYk9uM25ubkhYMzg4Y2Y2K09PUFhkdGZYTnpxL2w3M3A4UGhhUFN5dmZEd2NMMzk5dHYxSHJQWmJNM0tWMVZWMWVKelF0Y3lmdng0alI4L3ZrTmV5OS9mWC9mZGQxK0h2QllBd0ROUUFnRzRuWjQ5ZStxbW0yNVNkSFMwYXlwOEx5OHYzWFhYWFpvMmJacSsvdnByNWVibTZ1VEprNnFxcW5LTjlGMzhWVmYrbXJwdmErclVxYTYvTnpWNVNHdE1uank1M1k0RkFBQndOVkFDQWJpbGUrKzlWOTI2ZFd2d2VIQndzR2JPbkdsQW91YjU3TFBQSkYyWXJBWUFBTUFkVVFJQnVLWEdDbUJuVUxjMEJRQUFnTHRpZGxBQUFBQUE4Q0NVUUFBQUFBRHdJSlJBQUFBQUFQQWdsRUFBQUFBQThDQ1VRQUFBQUFEd0lKUkFBQUFBQVBBZ2xFQUFBQUFBOENDVVFBQUFBQUR3SUpSQUFBQUFBUEFnbEVBQUFBQUE4Q0NVUUFBQUFBRHdJSlJBQUFBQUFQQWdsRUFBQUFBQThDQ1VRQUFBQUFEd0lKUkFBTzNPYkRiTGJyY2JIYVBUczl2dE1wdk5Sc2NBQUFCZERDVVFRTHV6V3EycXJLdzBPa2FuVjFsWktUOC9QNk5qQUFDQUxvWVNDS0RkaFlXRnFiaTQyT2dZblY1eGNiRkNRME9OamdFQUFMb1lTaUNBZGhjVkZhWFMwbEtWbDVjYkhhWFRLaTh2VjJscHFmcjM3MjkwRkFBQTBNVlFBZ0cwTzI5dmI4WEZ4U2s3TzVzaTJBcmw1ZVhLenM1V1hGd2M5d1FDQUlCMlozSTZuVTZqUXdEb21zckt5cFNUazZPUWtCQkZSRVFvSUNDQVV0TUV1OTJ1eXNwS0ZSY1hxN1MwVkhGeGNRb09Ealk2RmdBQTZPUk1KcE9wd1dPVVFBQlhVMjF0clFvTEMzWHk1RW5aYkRabURXMkMyV3lXbjUrZlFrTkRGUlVWSlc5dmI2TWpBUUNBTG9BU0NBQUFBQUFlcExFU3lEMkJBQUFBQU9CQktJRUFBQUFBNEVFb2dRQUFBQURnUVNpQkFBQUFBT0JCS0lFQUFBQUE0RUVvZ1FBQUFBRGdRU2lCQUFBQUFPQkJLSUVBQUFBQTRFRW9nUUFBQUFEZ1FTaUJBQUFBQU9CQktJRUFBQUFBNEVFb2dRQUFBQURnUVNpQkFBQUFBT0JCS0lFQUFBQUE0RUVvZ1FBQUFBRGdRU2lCQUFBQUFPQkJLSUVBQUFBQTRFRW9nUUFBQUFEZ1FTaUJBQUFBQU9CQktJRUFBQUFBNEVFb2dRQUFBQURnUVNpQkFBQUFBT0JCS0lFQUFBQUE0RUVvZ1FBQUFBRGdRU2lCQUFBQUFPQkJLSUVBQUFBQTRFRW9nUUFBQUFEZ1FTaUJBQUFBQU9CQktJRUFBQUFBNEVFb2dRQUFBQURnUVNpQkFBQUFBT0JCS0lFQUFBQUE0RUVvZ1FBQUFBRGdRU2lCQUFBQUFPQkJLSUVBQUFBQTRFRW9nUUFBQUFEZ1FTaUJBQUFBQU9CQktJRUFBQUFBNEVFb2dRQUFBQURnUVNpQkFBQUFBT0JCS0lFQUFBQUE0RUVvZ1FBQUFBRGdRU2lCQUFBQUFPQkJLSUVBQUFBQUFBQUFBQUFBQUFBQUFBQUFBQUFBQUFBQUFBQUFBQUFBQUFBQUFBQUFBQUJYM2Y4REU5M0dRNlhIbGd3QUFBQUFTVVZPUks1Q1lJST0iLAoJIlRoZW1lIiA6ICIiLAoJIlR5cGUiIDogIm1pbmQiLAoJIlZlcnNpb24iIDogIjEyIgp9Cg=="/>
    </extobj>
    <extobj name="C9F754DE-2CAD-44b6-B708-469DEB6407EB-2">
      <extobjdata type="C9F754DE-2CAD-44b6-B708-469DEB6407EB" data="ewoJIkZpbGVJZCIgOiAiMTM5NTEyOTgyODg5IiwKCSJHcm91cElkIiA6ICIxMDAwMDI4NzY0IiwKCSJJbWFnZSIgOiAiaVZCT1J3MEtHZ29BQUFBTlNVaEVVZ0FBQXpzQUFBTHNDQVlBQUFERVk2a01BQUFBQ1hCSVdYTUFBQXNUQUFBTEV3RUFtcHdZQUFBZ0FFbEVRVlI0bk96ZGVWemM5WUgvOGZjd0E0UnpBZ01KRUs3Y0NaQ0VIRFNKaVZmajBZMDJhbzNWZmV5anJXZDFYYlhkWHJiVnJUOXIxMnBiN1VQcjFsb2J1OXZ0ZHVOcWZOU3E2ME9UMUJoakRuTWhBUXdrRUs0UXp1RWFHQmptK1AyUlpTb0dFcTdoQzhQcitYak1RL0tkNy9GT3pERnZQdC92NTJQeStYdytBUUFBQU1Ba1pqS1pUSi9kRm1KRUVBQUFBQUFJTk1vT0FBQUFnS0JFMlFFQUFBQVFsQ2c3QUFBQUFJSVNaUWNBQUFCQVVLTHNBQUFBQUFoS2xCMEFBQUFBUVlteUF3QUFBQ0FvVVhZQUFBQUFCQ1hLRGdBQUFJQ2dSTmtCQUFBQUVKUW9Pd0FBQUFDQ0VtVUhBQUFBUUZDaTdBQUFBQUFJU3BRZEFBQUFBRUdKc2dNQUFBQWdLRkYyQUFBQUFBUWx5ZzRBQUFDQW9FVFpBUUFBQUJDVUtEc0FBQUFBZ2hKbEJ3QUFBRUJRb3V3QUFBQUFDRXFVSFFBQUFBQkJpYklEQUFBQUlDaFJkZ0FBQUFBRUpjb09BQUFBZ0tCRTJRRUFBQUFRbENnN0FBQUFBSUlTWlFjQUFBQkFVS0xzQUFBQUFBaEtsQjBBQUFBQVFZbXlBd0FBQUNBb1VYWUFBQUFBQkNYS0RnQUFBSUNnUk5rQkFBQUFFSlFvT3dBQUFBQ0NFbVVIQUFBQVFGQ2k3QUFBQUFBSVNwUWRBQUFBQUVHSnNnTUFBQUFnS0ZGMkFBQUFBQVFseWc0QUFBQ0FvRVRaQVFBQUFCQ1VLRHNBQUFBQWdwTEY2QUFBTUZtNTNXNVZWbGFxc2JGUlRxZFRIby9INkVpWUpNeG1zeUlpSXBTWW1LaU1qQXhaTFB4ekRBQ0JZUEw1ZkQ2alF3REFaR08zMjFWY1hDeWJ6YWFVbEJSRlIwZkxiRFliSFF1VGhNZmprY1BoVUcxdHJacWJtNVdWbGFYNCtIaWpZd0hBcEdZeW1Vem5iS1BzQU1EdzJPMTJGUlVWS1NjblIzRnhjVWJId1NUWDB0S2l3c0pDWldkblUzZ0FZQlFHS2pzOHN3TUF3K0IydTFWY1hFelJ3WmlKaTR0VFRrNk9pb3VMNVhhN2pZNERBRUdGc2dNQXcxQlpXU21ielViUndaaUtpNHVUeldaVFpXV2wwVkVBSUtoUWRnQmdHQm9iRzVXU2ttSjBEQVNobEpRVU5UVTFHUjBEQUlJS1pRY0Foc0hwZENvNk90cm9HQWhDMGRIUjZ1cnFNam9HQUFRVnlnNEFESVBINDJIV05RU0UyV3htK25JQUdHT1VIUUFBQUFCQmliSURBQUFBSUNoUmRnQUFBQUFFSmNvT0FBQUFnS0JFMlFFQUFBQVFsQ2c3QUFBQUFJSVNaUWNBQUFCQVVLTHNBQUFBQUFoS2xCMEFBQUFBUVlteUF3QUFBQ0FvVVhZQUFBQUFCQ1hLRGdBQUFJQ2dSTmtCQUFBQUVKUW9Pd0FBQUFDQ0VtVUhBQUFBUUZDaTdBQUFBQUFJU3BRZEFBQUFBRUdKc2dNQUJ2SDVmTHI5OXR2MTBFTVB5ZXYxRHZtNDY2Ky9YdGRmZjcxYVcxdEhkZjNhMmxvOS9mVFRLaTB0SGRWNUFBQ1lxQ3hHQndDQXFhcTF0VlhWMWRYcTdPeFVTTWpBMzN0eXU5M3E2ZWxSVkZTVWYxdG5aNmNrRGFzZ2ZWWjNkN2NlZWVRUlZWUlV5RzYzNnljLytjbUl6d1VBd0VURnlBNEFHS1N4c1ZHU05HdldyRUgzT1g3OHVHNjQ0UWI5NkVjL0d0TnJQL1hVVTZxb3FGQlNVcEllZlBEQk1UMDNBQUFUQlNNN0FHQ1ErdnA2U1ZKcWF1cWcrNVNVbE1qbjh5a21KbWJNcnZ1NzMvMU91M2J0a2lRNW5VNTk0eHZmR05ieHp6NzdyS0tqbzhjc0R3QUFnVUxaQVFDRDFOYldTanIveUU1eGNiRWtLU3NyYTB5dXVYWHJWcjM4OHN2K0g3ZTF0YW10clcxWTUvQjRQR09TQlFDQVFLUHNBTUE0Y2pnY2FtbHBrU1NWbFpWSmtzTEN3bFJkWGQxdnY3UzBOUGw4UHVYbjUwdVNjbkp5Um4zdFYxOTlWVnUyYkpISlpOSUREenlnYTYrOWRrakhIVDkrWEQvODRRL1YwZEdoRFJzMktEWTJkdFJaQUFBWUQ1UWRBQmhIdTNidDBqUFBQTk52MjY5Ly9ldHo5dHUrZmJ0T25qeXA5dloyU2RLZGQ5NTV6ajQzMzN6emdOZjR5MS8rb29pSUNQK1BmVDZmWG56eFJiM3l5aXZETGpxSER4L1dvNDgrS3FmVHFmWHIxK3Q3My91ZVRDYlRrSTRGQU1Cb2xCMEFHRWMybTAxTGx5NlZKQjA3ZGt4bXM5bC9pNXJUNmRTSkV5ZGtOcHNsU1h2MzdwVWtoWWVIS3p3ODNIK092Z0lVRXhNellQSDQ5RGFuMDZtbm4zNWF1M2J0a3NsazBqZSs4UTFkYzgwMWV2ZmRkK1Z5dWM1YmVyWnQyNmJmL3ZhMzhucTlXck5talI1NjZLRkJaNDI3OHNvckpVbWJOMi9XM1hmZnJmejhmRzNkdWxYSGp4K1h5K1ZTY25LeXJyamlDdDEwMDAyeVdBYitwK2ZreVpONjU1MTNWRkJRb0xxNk9ybGNMbG10VnVYazVPam1tMi9XL1BuekwzamREejc0UU51MmJkUEpreWNsbmIzOTc5WmJiL1gvR3J2ZGJtM2J0azA3ZHV4UVRVMk53c0xDdEdEQkF0MXl5eTFhdVhMbG9MOFdaV1ZsZXVXVlY1U2ZuNi9XMWxaRlJVVnAvdno1MnJoeG95NjU1SkpCandNQUdNdms4L2w4Um9jQWdNbGl4NDRkdXVLS0swWjludWJtWnQxeXl5M0t5c3J5ai9RY1BYcFUzL3ZlOTVTVWxLVC8vTS8vMUoxMzNxbkt5a285L3Zqanlzdkw4eC9iOXdILzVaZGZWbng4L0tEWEtDc3IwMDkrOGhQVjFOUW9JaUpDMy8zdWQzWHh4UmZyNU1tVHV2ZmVlK1h6K1hUSEhYZm9sbHR1NlhkY1IwZUhmdm5MWCtxRER6NlFKTjE0NDQzNit0ZS9QbWpSK1hTbXpaczN5MmF6NllVWFhoaHd2N1ZyMStySFAvN3hPZHUzYnQycUxWdTJESHAraThXaUgvM29SMXE3ZHUyZzE3VllMTnE2ZGV1QXh6NzY2S05hdW5TcHZ2Lzk3NnVvcU9pY2ZVd21reDUrK09FQmk4dXJyNzZxRjE5OGNkQ3B2amRzMktBSEgzeHdURWE4eHVyM0Z3Qk1SYVlCL2lKbVpBY0FESERpeEFsSjByeDU4L3piN0hhN0pDa3BLVWtWRlJXcXJLeVUxV3JWaWhVclJuU05QLy81ejZxcHFWRktTb29lZmZSUlpXWm0rcTk1MzMzMzZibm5udE9XTFZ2VTJkbXBPKzY0UTVLMGI5OCtQZlBNTTJwdWJwYkZZdEUzdnZFTmZlRUxYeGp5TlFzTEMxVlNVcUxMTDc5Y0d6ZHUxUFRwMDNYOCtIRnQyYkpGcmEydDJyZHZuL2JzMmFQMTY5ZjNPNjYydGxZV2kwV1hYbnFwMXF4Wm8xbXpac2xpc2VqUW9VUDY5My8vZDdsY0xqMzk5TlA2MDUvK3BORFEwSE91ZStqUUlWVldWdXJtbTIvV1paZGRKcmZiclIwN2R1ajExMStYMiszV004ODhvK1hMbDZ1b3FFalhYbnV0Tm03Y0tKL1BwejE3OW1qcjFxM3krWHg2N3JubmRORkZGL1ViZWRxK2ZidS91T1htNW1yejVzMUtUazZXM1c3WEcyKzhvZDI3ZDJ2bnpwMmFQWHYyb0xjVkFnQ01ROWtCQUFQMGxaMEZDeGI0dC9XdHU1T2NuS3gzMzMxWGtuVHBwWmY2YjJzYnJ2dnV1MDloWVdHNjdiYmJ6cGtxZXRPbVRUS1pUSHIyMldlMWRldFd0YlcxK2N1SUpNMmRPMWZmL2U1M05YZnUzR0ZkOC9qeDQ3cnh4aHQxenozMytMZGxabVlxTFMxTjMvem1OeVdkSGIzNGJObFp2SGl4YnJubEZxV2twUFRiUG52MmJKbk5aajMvL1BOcWJXM1ZrU05IdEhyMTZuT3VXMUZSb2J2dnZsdWJOMi8yYjF1MGFKRmNMcGZlZnZ0dE5UUTA2SjEzM3ZIZjd0Wm53WUlGNnVucDBXdXZ2YWFXbGhZZE8zWk15NWN2bDNUMmRzSG5ubnRPa25UMTFWZnIyOS8rdG4vMEpqMDlYYm01dVhyaWlTZTBjK2RPYmQyNlZkZGZmMzIvMncwQkFNWmpVVkVBTUVCZjJWbTRjS0YvVzJWbHBhU3pJeThGQlFXU3BHdXV1V2JFMXdnUEQ5Zjk5OTgvNkpvNFgvemlGL1hWcjM1Vmt2VDIyMjlyMzc1OUNnME4xVzIzM2FaLys3ZC9HM2JSa2FUWTJGamRmdnZ0NTJ6UHpzN1duRGx6SkVtbHBhWG52UDkzZi9kMzV4U2RQcCsrdGF5OHZIekFmZUxqNDNYRERUZWNzMzNqeG8zK3I2T2pvM1hycmJlZXM4K0dEUnY4WC9mTmtDZEpiNzMxbHJxNnVtUzFXblgvL2ZjUGVKdmFsNy84WlVsblo5bnIrMzhHQUpnNEdOa0JNS1c1M1c2NVhDNjVYQzcxOVBUSTdYYkw2L1hLNS9QSjYvV2U4eG9MUHA5UFJVVkZpbzZPVmtaR2huOTdSVVdGcExNakVsLzg0aGRWVkZUa0x3aGpyYjYrWHErKytxcmVmdnR0U1dlZldibjAwa3QxNjYyM25uZmRud3Radm55NXdzTENCbnh2M3J4NUtpOHZIL0s2UGwxZFhUcDkrclJxYW1yODJ6bzdPd2ZjZDlteVpRT09nSDM2MTNmRmloVURqcng4ZWxIWHZza2ZKT25nd1lPU3BLVkxsNnE1dVhuQTYzNzZtcWRPbmVyM2JCVUF3SGlVSFFCQnFiZTNWMTFkWGVyczdGUm5aNmU2dXJyVTFkV2xucDRlZjdGeHVWekRMakJ4Y1hHanpuYnExQ20xdDdkcnpabzEvdEdDenM1T2xaZVhhOXEwYVpvelo0NU1KdE9ZckszemFSNlBSd2NQSHRRYmI3eWhnd2NQcW05K21yVnIxK3JXVzI4ZGsySmxzOWtHZlM4bUprYVM1SEs1Qm56LzFLbFQycmx6cDRxTGkxVlZWVFZnS1Jwc1FkUEIvcjk4ZWdydWhJU0VDKzdUMjl2ci83cHZwTzJERHo3d1Q5WndQaDBkSFJmY0J3QXd2aWc3QUNZdHI5ZXJqbzRPdGJlM3E2MnRUZTN0N2Y1aTg5a1AxR2F6V1pHUmtRb1BEMWRVVkpUaTQrTVZGaGFtc0xBd2hZZUgrNysyV0N3eW04MEtDUWtaOFBYWHYvNTExTGsvL3ZoalNmSlBHQ0JKQlFVRjhucTl5c3ZMOHo4Z2YrT05ONTczUEhmZWVlYzV0MWJaYkRiOTlyZS85Zi9ZNS9PcHNMQlF1M2J0MHZ2dnZ6OWdnZGkzYjUvL1daMmhlT3V0dHdZZHZUbmZqRzNubTYzc043LzVqVjU3N1RWL0FRc1BEMWRtWnFaU1VsS1VrcEtpVjE5OTlieVp6bmZkQysweldLN0JScEVHNDNhN2g3VS9BQ0R3S0RzQUpvV2VuaDdaN1hhMXRiWDVYeDBkSGY2UkdaUEpwSmlZR0VWRlJjbG1zeWtxS2twUlVWR0tqSXhVVkZUVWhIcHdmTzdjdVlxS2l0TExMNytzaUlnSS9mM2YvNzNlZSs4OVNkSzZkZXY4KzMzNmxxcUJERFNTMEZkQ1dsdGI5Y0lMTCtqZ3dZTURGcHkwdExSaDU2NnVyaDcyTVVQeDVwdHZhdHUyYlpMT1BydHo0NDAzS2owOXZWOEp1VkRaQ1lUdzhIQjFkWFZwMDZaTnV2LysrOGY5K2dDQTBhUHNBSmh3ZkQ2ZjJ0dmIxZHpjckthbUpqVTNOOHZoY1BqZmo0eU1sTlZxVlhKeXNxeFdxNnhXcTJKaVlvYjAzZjJKWU9uU3BYcjIyV2YxOE1NUDYvZS8vNzFLU2twMCtQQmh4Y1hGNmVLTEwvYnZ0MzM3OWdHUEg4bzZPOU9uVC9lWHcvajRlRjE2NmFXNitPS0w5YTF2ZlV1UzlOSkxMdzA3ZDk5MXg5b2JiN3doNmV3a0JuMzVQdTNULysvSDA0d1pNMVJSVWFFelo4NFljbjBBd09oUmRnQVl6dWZ6cWFXbFJYVjFkV3B1YmxaemM3UC8yWW53OEhEWmJEYk5uajFiTnB0TlZxdDEwRnVvSnBQMDlIVDk2bGUvMHNNUFA2eTllL2RLT3JzdzVsaiszTDcxclcrcG9hRkJPVGs1TXBsTWd6NHJZN1NxcWlwSi9hZmgvclNqUjQrT1p4eS83T3hzVlZSVXFLQ2dRRzF0YmJKYXJZYmtBQUNNSEdVSGdDRjZlbnBVVjFmbmYvVjlFSStOalZWcWFxb1NFaEprczluOEQ3VUhJNnZWcWdjZWVFRDMzbnV2Sk9uMTExOVhkbmIybU0zb05YUG1UTTJjT1hOTXpoVklZV0ZoY3J2ZC91bTRQNjJqbzBOYnRtd3hJTlhadFhYZWV1c3Q5ZlQwNk9tbm45YS8vTXUvOUZ0d3RJL2RibGQ1ZWJsV3JWcGxRRW9Bd1BsUWRnQ01tNWFXRnRYVzF1ck1tVE5xYVdtUmRQYURibEpTa3Y4MWtaNnRDYlNlbmg0OTlkUlRrczVPMlh6MDZGRTk5TkJEdXV1dXUzVFRUVGNabkc3OExGdTJUUHYyN1ZOaFlhR2VlT0lKWFhmZGRZcUlpRkJwYWFuKytNYy9LalEwMUpCY2l4Y3Yxb1lORzdSejUwN3QzYnRYOTkxM243NzBwUzlwM3J4NUNna0pVVjFkblE0ZVBLaDMzMzFYMTExM0hXVUhBQ1lneWc2QWdHcHRiVlYxZGJXcXE2djlzMXZGeDhjck96dGJTVWxKaW91TE8rOHNYY0hLNC9Ib0p6LzVpY3JLeXJSaHd3WjkvL3ZmMTdadDIvVENDeS9vdDcvOXJlTGo0L3N0ZGhuTTdyampEaFVVRktpenMxTTdkKzdVenAwNy9lL0Z4c2JxcWFlZTBsMTMzV1ZJdG4vKzUzK1d3K0hRZ1FNSFZGWldwcC8vL09mbjdHTXltWlNVbEdSQU9nREFoVkIyQUl5NTl2WjJmOEhwNk9pUXlXVFNqQmt6dEhqeFlxV2twRXlwMFp1QnVGd3VQZmJZWTlxL2Y3L216cDJyYjM3em01TE9UaldkbEpTa0F3Y082UE9mLzd6QktjZFBSa2FHZnYzclgrc1BmL2lEamg0OXF0YldWbG10VnVYbDVlbHJYL3VhWnN5WVlWaTI4UEJ3UGZiWVk5cTllN2ZlZmZkZGxaYVdxcU9qUStIaDRabzVjNmFXTEZtaUwzemhDNW8vZjc1aEdRRUFnelA1K2hZMUFJQlJjTGxjcXFxcVVubDV1WCtxNDhURVJLV2xwU2sxTlRWb0NzNk9IVHQweFJWWGpQajRwcVltUGZMSUl5b3RMZFdzV2JQMDFGTlBEYmdRNS9uVzJPbWJram9tSm1iQVViSGJicnROMTE1NzdUbmJYUzZYcnJubW1oRm43M08rZFhZd09xUDkvUVVBVTVscGdIOFVHZGtCTUNwTlRVMHFMeTlYVFUyTlBCNlBwaytmcnR6Y1hLV21wdlpibVI1bmViMWVuVDU5V3BtWm1mcnBUMzg2WU5HUkxyekdqalR3T2p1U2hqVHIya1JhWndjQWdFQ2g3QUFZTnBmTHBjcktTcFdYbDZ1OXZWMFdpMFVaR1JtYU0yZU80dUxpakk0M29jMllNVU9QUFBLSUZpNWNxTWpJeUVIM0cyeU5uYkV5a2RiWkFRQWdVQ2c3QUliTTRYQ290TFJVRlJVVjhuZzhpbytQMTZwVnE1U1dsamJnbEx3WTJQTGx5dzI1cnRsczFnMDMzRERpNC91T05adk5ZeFVKQUlDQTR0TUpnQXV5MiswcUtTblI2ZE9uWlRLWmxKNmVydm56NTJ2NjlPbEdSOE13bU0xbS81bytJekdhWXdFQU1BSmxCOENnenB3NW81S1NFalUyTmlvME5GUUxGeTdVdkhuemVCWUhBQUJNQ3BRZEFPZW9yYTFWVVZHUldsdGJGUkVSb1dYTGxtbjI3Tm1HTGU0SUFBQXdFcFFkQUg3MTlmVXFMQ3lVM1c1WGRIUzA4dkx5bEo2ZXJwQ1FFS09qQVFBQURCdGxCNENhbXBwVVdGaW94c1pHUlVSRWFOV3FWY3JJeUtEa0FBQ0FTWTJ5QTB4aGJXMXRLaWdvVUYxZG5jTER3NVdibTZzNWMrWXcyeFlBQUFnS2xCMWdDbks1WENvc0xGUjVlYmtzRm91V0xGbWllZlBtTVgwMEFBQUlLbnl5QWFZUW44K25zckl5RlJVVnFiZTNWM1BuemxWMmRyYkN3c0tNamdZQUFERG1LRHZBRkZGZlg2LzgvSHkxdDdjck1URlJ5NWN2bDlWcU5Ub1dBQUJBd0ZCMmdDRFgzZDJ0bzBlUHFxYW1ScEdSa1ZxN2RxMVNVMU9OamdVQUFCQndsQjBnaUZWVVZDZy9QMThlajBmWjJkbGF1SEFoa3c4QUFJQXBnN0lEQktIT3prNGRQbnhZOWZYMVNraEkwS3BWcXhRVEUyTjBMQUFBZ0hGRjJRR0NpTS9uMDhtVEozWHMyREdaVENZdFg3NWNjK2ZPbGNsa01qb2FBQURBdUtQc0FFR2lzN05UQnc0Y1VITnpzMmJPbkttVksxY3FLaXJLNkZnQUFBQ0dvZXdBUWFDeXNsSkhqaHlSSksxYXRVcXpaODgyT0JFQUFJRHhLRHZBSk5iYjI2c2pSNDZvcXFwS05wdE5xMWV2WmpRbndNeG1zendlRHhNOVlNengrd29BeGg1bEI1aWttcHViZGVEQUFYVjFkU2tySzB0WldWazhtek1PSWlJaTVIQTRXS01JWTg3aGNDZ3lNdExvR0FBUVZDZzd3Q1RqOC9uMHlTZWZxTGk0V0JFUkVicnNzc3VVa0pCZ2RLd3BJekV4VWJXMXRaUWRqTG5hMmxyK0xBUEFHQXN4T2dDQW9YTzVYTnF6WjQrS2lvcVVtcHFxcTY2NmlnOUg0eXdqSTBQTnpjMXFhV2t4T2dxQ1NFdExpNXFibTVXWm1XbDBGQUFJS2lhZnorY3pPZ1NBQzJ0dGJkWGV2WHZsZERxVm01dXJ1WFBuR2gxcHlyTGI3U29xS2xKT1RvN2k0dUtNam9OSnJxV2xSWVdGaGNyT3psWjhmTHpSY1FCZzBqSU5jRDgvWlFlWUJDb3FLblRreUJHRmhZVnA3ZHExc3Rsc1JrZWE4dXgydTRxTGkyV3oyWlNTa3FMbzZHZ2VMc2VRZVR3ZU9Sd08xZGJXcXJtNVdWbFpXUlFkQUJnbHlnNHd5WGk5WHVYbjU2dXNyRXlKaVlsYXMyYU5wazJiWm5Rcy9CKzMyNjNLeWtvMU5UV3BxNnRMSG8vSDZFaVlKTXhtc3lJakk1V1FrS0NNakF4WkxEeENDd0NqUmRrQkpwR2VuaDd0M2J0WFRVMU5XckJnZ1pZdVhjcHNhd0FBQUlNWXFPendyU1JnQXVybzZOQ2VQWHZVMWRXbE5XdldLQzB0emVoSUFBQUFrdzRqTzhBRTA5allxTDE3OThwa01tbmR1blU4bndNQUFEQUVqT3dBRTF4bFphVU9IVHFrcUtnb1hYenh4WXFLaWpJNkVnQUF3S1JGMlFFbWlPTGlZaFVWRlNreE1WRVhYWFNSd3NMQ2pJNEVBQUF3cVZGMkFJUDVmRDRkT1hKRTVlWGx5c2pJMEtwVnF4UVN3bnEvQUFBQW8wWFpBUXprOVhyMTBVY2ZxYnE2V29zV0xkS1NKVXVNamdRQUFCQTBLRHVBUWR4dXQvYnQyNmU2dWpvdFhicFVDeGN1TkRvU0FBQkFVS0hzQUFad3VWemFzMmVQN0hhN1ZxMWFwZG16WnhzZENRQUFJT2hRZG9CeDF0M2RyZDI3ZDZ1am8wTnIxcXhSYW1xcTBaRUFBQUNDRW1VSEdFZmQzZDNhdFd1WHVycTZ0RzdkT2lVbEpSa2RDUUFBSUdoUmRvQngwbGQwbkU2bkxybmtFaVVrSkJnZENRQUFJS2d4dnkwd0RucDZldlQrKysvTDZYUnEvZnIxRkIwQUFJQnhRTmtCQXF5bnAwZTdkdTFTWjJlbjFxOWZyOFRFUktNakFRQUFUQW1VSFNDQStrWjBPanM3ZGZIRkYxTjBBQUFBeGhGbEJ3aVEzdDVlN2Q2OVd3NkhneEVkQUFBQUExQjJnQUR3ZUR6NjhNTVAxZDdlcm5YcjFtbkdqQmxHUndJQUFKaHlLRHZBR1BQNWZOcS9mNzhhR3h1MWV2VnF6Wnc1MCtoSUFBQUFVeEpsQnhoRFBwOVBodzRkVW0xdHJWYXNXTUdDb1FBQUFBYWk3QUJqcUtDZ1FCVVZGY3JPenRiY3VYT05qZ01BQURDbFVYYUFNVkpTVXFMUzBsTE5temRQV1ZsWlJzY0JBQUNZOGlnN3dCaW9yYTFWUVVHQjB0TFNsSnViYTNRY0FBQUFpTElEakZwYlc1c09IRGlnK1BoNDVlWGx5V1F5R1IwSkFBQUFvdXdBbzlMVDA2TVBQL3hRb2FHaFdyZHVuY3htczlHUkFBQUE4SDhvTzhBSWViMWU3ZHUzVDkzZDNWcTNicDJtVFp0bWRDUUFBQUI4Q21VSEdLSDgvSHcxTmpZcUx5OVBjWEZ4UnNjQkFBREFaMUIyZ0JFb0t5dFRXVm1aRmk5ZXJMUzBOS1BqQUFBQVlBQ1VIV0NZR2hvYWRQVG9VYzJhTlV2WjJkbEd4d0VBQU1BZ0tEdkFNRGdjRHUzYnQwK3hzYkg2M09jK3g4eHJBQUFBRXhobEJ4aWkzdDVlZmZqaGh6S1pURnEzYnAwc0ZvdlJrUUFBQUhBZWxCMWdDSHcrbi9idjM2K09qZzZ0WGJ0V1VWRlJSa2NDQUFEQUJWQjJnQ0U0ZHV5WTZ1cnF0R0xGQ2lVbUpob2RCd0FBQUVOQTJRRXVvTGEyVmlVbEpabzNiNTdtekpsamRCd0FBQUFNRVdVSE9BK24wNm1EQnc4cVBqNWV5NVl0TXpvT0FBQUFob0d5QXd6QzUvUHBvNDgra3RmcjFabzFheFFTd2g4WEFBQ0F5WVJQYjhBZ1NrcEsxTkRRb0JVclZqQWhBUUFBd0NSRTJRRUdZTGZiVlZoWXFQVDBkR1ZrWkJnZEJ3QUFBQ05BMlFFK3crMTI2OENCQTRxTWpOU0tGU3VNamdNQUFJQVJvdXdBbjNIa3lCRjFkblpxOWVyVkNnME5OVG9PQUFBQVJvaXlBM3hLVlZXVktpc3JsWjJkTFp2TlpuUWNBQUFBaklMRjZBREFSTkhaMmFuRGh3OHJNVEZSaXhZdE1qb09KZ0czMjYzS3lrbzFOamJLNlhUSzQvRVlIUWtHTUp2TmlvaUlVR0ppb2pJeU1tU3g4RThyQUV3VUpwL1A1ek02QkdBMHI5ZXI5OTU3VHgwZEhicnFxcXNVR1JscGRDUk1jSGE3WGNYRnhiTFpiRXBKU1ZGMGRMVE1aclBSc1dBQWo4Y2poOE9oMnRwYU5UYzNLeXNyUy9IeDhVYkhBb0FweDJReW1UNjdqVzgvQVpLS2k0dGx0OXUxZHUxYWlnNHV5RzYzcTZpb1NEazVPWXFMaXpNNkRneG1OcHRsdFZwbHRWclYwdEtpd3NKQ1pXZG5VM2dBWUFMZ21SMU1lWTJOamZya2swODBlL1pzcGFhbUdoMEhFNXpiN1ZaeGNURkZCd09LaTR0VFRrNk9pb3VMNVhhN2pZNERBRk1lWlFkVG1zZmowY0dEQnhVVEU2UGMzRnlqNDJBU3FLeXNsTTFtbytoZ1VIRnhjYkxaYktxc3JEUTZDZ0JNZVpRZFRHbEZSVVhxN094VVhsNGVEeFZqU0JvYkc1V1NrbUowREV4d0tTa3BhbXBxTWpvR0FFeDVsQjFNV2EydHJTb3RMZFhjdVhPWlpocEQ1blE2RlIwZGJYUU1USERSMGRIcTZ1b3lPZ1lBVEhtVUhVeEpQcDlQaHc0ZDByUnAwN1JreVJLajQyQVM4WGc4ekxxR0N6S2J6VXhGRGdBVEFHVUhVOUtKRXlmVTB0S2k1Y3VYS3pRMDFPZzRBQUFBQ0FES0RxYWN6czVPRlJZV2F0YXNXWm8xYTViUmNRQUFBQkFnbEIxTU9VZU9ISkhKWk5MeTVjdU5qZ0lBQUlBQW91eGdTcW11cmxaZFhaMldMRm1paUlnSW8rTUFBQUFnZ0NnN21ESmNMcGVPSGowcW04Mm11WFBuR2gwSEFBQUFBVWJad1pSUlVGQWdsOHVsbFN0WHltUXlHUjBIQUFBQUFVYlp3WlRRME5DZ1U2ZE9hZEdpUmJKYXJVYkhBUUFBd0RpZzdDRG9lVHdlSFQ1OFdOSFIwVnE4ZUxIUmNRQUFBREJPS0RzSWVzZVBINWZENGRES2xTdFpEQklBQUdBS29ld2dxRG1kVHBXVWxDZzlQVjB6WnN3d09nNEFBQURHRVdVSFFlM1lzV09TcENWTGxoaWNCQUFBQU9PTnNvT2cxZExTb3NyS1NpMWN1RkNSa1pGR3h3RUFBTUE0byt3Z2FPWG41MnZhdEdsYXVIQ2gwVkVBQUFCZ0FNb09ndExwMDZmVjFOU2tuSndjV1N3V28rTUFBQURBQUpRZEJCMnYxNnVDZ2dKWnJWWmxabVlhSFFjQUFBQUdvZXdnNkp3OGVWSU9oMFBMbGkyVHlXUXlPZzRBQUFBTVF0bEJVT25wNlZGeGNiR1NrNU0xYytaTW8rTUFBQURBUUpRZEJKWGk0bUs1M1c0dFhiclU2Q2pBa1BsOHZnRzNWMVJVYU51MmJSYzgzdUZ3akhVa0FBQ0NBazl1STJoMGRIU29yS3hNYytiTVVXeHNyTkZ4Z0NGNS8vMzM5Ui8vOFI5Ni9QSEhsWlNVNU4vdWNybjA0SU1QeW02M2E4YU1HYnI0NG9zSFBIN2Z2bjM2MmM5K3BoLys4SWZLeThzNzc3VnV2LzMyVWVkOTZhV1hSbjBPQUFER0MyVUhRYU9nb0VBV2kwWFoyZGxHUndHRzdQRGh3NnF1cnRaRER6MmtaNTk5VmxGUlVaS2tzTEF3M1hQUFBYcjg4Y2YxOU5OUGEvSGl4VXBJU09oMzdKa3paL1N6bi8xTURvZERlL2Z1dldEWnFhNnVEdGpQQXdDQWlZaXlnNkRRME5DZzJ0cGFMVjI2Vk9IaDRVYkhBWWJzZ1FjZVVFVkZoVDc1NUJNOStlU1RldlRSUi8wVGExeCsrZVg2NjEvL3F2Mzc5K3VaWjU3Ulk0ODk1ai9PNFhEb29ZY2Vrc1BoMFBMbHkzWGZmZmNOK1pyYnQyOGZkczRycjd4eTJNY0FBR0EwbnRsQlVDZ29LRkJVVkpUbXpadG5kQlJnV0N3V2l4NTY2Q0ZGUlVWcDM3NTkycmR2WDcvMzc3MzNYb1dHaHFxcXFrcDJ1OTIvL1JlLytJV3FxNnVWbnA2dUgvM29SektiemVNZEhRQ0FDWStSSFV4NnRiVzFhbWxwMGVyVnEvbkFoMGxwNXN5Wit0YTN2cVhlM2w1ZGRORkYvZDVMVGs3V3ozLytjeTFjdUxEZkFybGYvL3JYMWRyYXFoLzg0QWVLam80ZTc4Z0FBRXdLbEIxTWVrVkZSWXFKaVZGYVdwclJVWUFoRzJ5eWdQLzZyLzhhMW5sKzhJTWZuTFB0ZDcvN25VSkNHTGdIQUlDeWcwbXR0clpXcmEydFdyMTZOUXVJWWxJSjVHUUJnMDFsM1djc1ptWDdyTDVuZWpadjNxeTc3NzViK2ZuNTJycDFxNDRmUHk2WHk2WGs1R1JkY2NVVnV1bW1tL3FOVUExMi9FQmVlT0VGdmZycXE1TE9mZTdvczhkLzhNRUgyclp0bTA2ZVBDbEp5c3JLMHEyMzNxcXNyQ3hKa3R2dDFyWnQyN1JqeHc3VjFOUW9MQ3hNQ3hZczBDMjMzS0tWSzFlT3dhOElBR0Fpb094Z1Vpc3VMbVpVQjVQYVNDWUxHTXhRSnhFSTlLeHNyNzc2cWw1NDRZVisyNnFxcXZUU1N5L3BrMDgrMFk5Ly9PT0FYbi9MbGkzYXVuVnJ2MjFIang3VnNXUEg5T2lqajJycDBxWDYvdmUvcjZLaUl2LzdicmRiK2ZuNSt2ampqL1h3d3cvcmtrc3VDV2hHQU1ENG9PeGcwdXA3VnVkem4vc2NvenJBRVBTdDFmT2pILzFvMk1kK3Ryd01wckN3VUNVbEpicjg4c3UxY2VOR1RaOCtYY2VQSDBveEJHZ0FBQ0FBU1VSQlZOZVdMVnZVMnRxcWZmdjJhYytlUFZxL2Z2MndNd3pGb1VPSFZGbFpxWnR2dmxtWFhYYVozRzYzZHV6WW9kZGZmMTF1dDF2UFBQT01saTlmcnFLaUlsMTc3YlhhdUhHamZENmY5dXpabzYxYnQ4cm44K201NTU3VFJSZGROT0FJRkFCZ2N1RnZja3hhZmFNNjZlbnBSa2NCUnUxclgvdmFpSTZMajQvWEwzLzV5eUh0TzVLUzAyZXdXOHMrNi9qeDQ3cnh4aHQxenozMytMZGxabVlxTFMxTjMvem1OeVZKTzNic0NGalpxYWlvME4xMzM2M05temY3dHkxYXRFZ3VsMHR2di8yMkdob2E5TTQ3NzV4enU5eUNCUXZVMDlPajExNTdUUzB0TFRwMjdKaVdMMThla0l3QWdQRkQyY0drZE9iTUdVWjFNS2s5L3Zqai9YNWNXMXM3b3ZPNFhLNXp6aGtTRXFLNnVqcjk4SWMvSEhuQUlYcnBwWmY2L1RnMk5uYkFaNEt5czdNMVo4NGNsWmVYcTdTME5HQjU0dVBqZGNNTk41eXpmZVBHalhyNzdiY2xTZEhSMGJyMTFsdlAyV2ZEaGcxNjdiWFhKRWxsWldXVUhRQUlBcFFkVEVwRlJVV0tqbzVtVkFjRDhuZzg2dW5wa2N2bGtzdmw2dmQxYjIrdlBCNlAzRzczZ0MrUHh5T2Z6OWZ2NWZWNi9WOVBuejU5VERMbTVlWDErL0ZRbjkwNWR1eVlmdk9iMzZpMHRGVGg0ZUhhdEduVGdPZnM3ZTBOK0xNNUExbStmTG5Dd3NJR2ZHL2V2SGtxTHk5WFcxdGJ3SzYvYk5teUFhZWd6OGpJOEgrOVlzV0tBUmNmVGsxTjlYL2QzdDRlbUlBQWdIRkYyY0drdzZqTzFPWHhlT1IwT3VWME90WFYxZVgvdXUvVjNkMnRucDRlZVR5ZVFjOWhOcHRsc1ZqOHI3NGZSMFpHeW1LeEtDUWtSQ0VoSVRLWlRQMWVmZHZxNnVyRzhXZjhOelUxTlhyeHhSZTFkKzllbVV3bVhYWFZWYnI5OXR0bHM5a0czRDh0TFczQUF2WDAwMC9yN2JmZjFwMTMzcW1iYjc1NXpITU9sa2VTWW1KaUpQVWZqUnByY1hGeEEyNlBpSWp3ZjUyUWtIREJmWHA3ZThjMkdBREFFSlFkVERxTTZnUzNucDRlZFhaMnl1Rnc5SHQxZG5hcXU3djduUDFEUTBNVkVSR2h5TWhJeGNiR0tqdzhYR0ZoWVlQK2Q3UUZlYnpManNmajBmUFBQNjgzMzN4VEhvOUh5NVl0MHozMzNLTjU4K1lOKzF3dWwwdTdkKytXeVdUUzV6Ly8rUUNrMVhuWDl4bVBiMDRNWlgyaHdmYmhteWNBRUh3b081aFVHTlVKSGk2WFMyMXRiZjVYZTN1NzJ0cmF6dm1PZWtSRWhLS2pvNVdjbkt5b3FDaEZSa1lxSWlMQy93cjJHYk9jVHFkZWYvMTFTZEwvKzMvL1QrdldyUnZ4dWZidTNhdk96azR0V2JKRWlZbUpZeFZ4VEoxdmphQUxyUjhFQU1CbkJmZW5CQVFkUm5VbXA2NnVMdG50ZHRudGRyVzJ0cXE5dlYxT3A5UC92c1Zpa2RWcVZWcGFtcUtqby91OUJucitZcklienFLZVhxL1gvL1dXTFZ1MFpjdVdDeDR6WThZTVBmSEVFK2RzUDNYcWxLU3p6LzBNZFUyZXp3clU3VzloWVdGeXVWeHlPQnlEN21PMzI4Zjh1Z0NBNEViWndhUlJWMWVubHBZVzVlWGxNYW96Z2ZYMDlQaUxUVXRMaSt4MnUzcDZlaVNkdlUwb05qWldpWW1Kc2xxdC9sZGtaS1RCcWNmWFNDY09HT3B4Z3oyek5IMzY5QkV2d052UTBLQ2VucDVCbjNjWnJmajRlTlhWMWVua3laTUR2dCszNkNjQUFNTkIyY0drVVZKU29xaW9xSDZ6S3NGNFRxZFRqWTJOYW14c1ZGTlRVNzlackdKalk1V1VsS1Q0K0hqRng4ZkxhclVHNVVqTmNBMTE1alZKY2pnYy9xbVVoM1BjUUc2NDRZWUJwMlVlaWp2dnZGT1ZsWldhTVdQR3FESU1ac0dDQmFxcnExTlpXWm1PSFR1bUpVdVc5SHYvVDMvNmsxcGFXZ0p5YlFCQThLTHNZRkpvYlcxVlEwT0Rjbk56R2RVeFdIZDN0K3JyNi8wRnArKzJJNHZGb29TRUJLV25weXNoSVVIVHAwOVhhR2lvd1dreFZ1cnI2eVZKTTJmT0RNajVyN3p5U3UzZXZWdlMyV2VUYnJ2dE51WGs1S2lycTB2YnQyL1htMisrcWZUMGRGVlZWUVhrK2dDQTRFVFp3YVJRV2xxcTBOQlF6WjQ5Mitnb1U0N1g2MVZUVTVQcTYrdFZWMWVuMXRaV1NXZG5RVXRJU05DY09YT1VtSmlvdUxnNGltaVFxcSt2VjNkM3R5d1dTOEFtTmxpelpvMDJiTmlnblR0M3FyMjlYYzg4ODB5Lzk2Ky8vbnBaTEJiS0RnQmdXQ2c3bVBDY1RxZXFxcXEwWU1HQ29KOTVhNkp3T3AycXJhMVZYVjJkR2hvYTVIYTdaVEtaWkxQWmxKT1RvNWt6WjFKdXhzbEVtSUZzNzk2OWtxVFpzMmNIOVAvNTk3NzNQUzFldkZqdnZQT09xcXFxNVBWNmxabVpxZXV2djE1WFhYV1ZYbmpoaFlCZEd3QVFuRXkraWZBdktYQWV4NDRkVTBsSmlhNjU1cHAraS81aGJEa2NEcDArZlZxblQ1OVdjM096cExQVFBpY2xKU2twS1Vrelo4N2t0alJKTzNiczBCVlhYQkdRYzd2ZGJqVTFOY2xxdGZwL3I3LzMzbnQ2L1BISEZSc2JxMjNidG8zNU5lMTJ1NnFycXhVVEU2T1ltQmhGUmtZcU5EUlVvYUdoYW05djEvNzkrL1hjYzgrcHU3dGJkOXh4aDI2NTVaWXh6eENzQXZsN0JRQndMdE1BMzVIajIrU1kwTnh1dDhyS3lwU1dsa2JSQ1lDT2pnNVZWVlhwOU9uVGFtdHJreVJaclZabFpXVnAxcXhabWo1OXVzRUpweGFYeTZXdmZPVXJrczdPWEdleFdQenJEdVhtNWdia21rMU5UZnJPZDc1endmMzZSbGdBQUpoTUtEdVkwQ29xS3RUYjI2c0ZDeFlZSFNWbzlQYjJxcnE2V2hVVkZmNFJISnZOcHFWTGwycldyRm1Lam80Mk9PSFVGUmtacVlTRUJEVTNOOHZuODZtM3QxZVJrWkhLemMzVlAvM1RQd1hrbXBtWm1ZcUxpMU5QVDQ5NmUzdmxkcnY5dDg2WlRDWWxKQ1JvL2ZyMSt1cFh2NnBwMDZZRkpBTUFBSUZDMmNHRTVmUDVkT0xFQ2YvRDd4ZzVuOCtuaG9ZR1ZWUlU2UFRwMC9KNFBJcUppZEdTSlV1VWtaSEJxTmtFOHQvLy9kK1N6djQvOC9sOENna0pDZWoxd3NMQzlELy84ei9uYlBkNnZUS1pURHlYQlFDWTFDZzdtTEJxYTJ2bGNEaTBiTmt5bzZOTVdoMGRIYXFvcUZCbFphV2NUcWRDUTBPVmtaR2h6TXhNMld3Mm8rUGhQSXd1R29FdVdRQUFqQWZLRGlhczB0SlNSVWRIS3prNTJlZ29rOHBBdDZrbEpTVnAyYkpsU2tsSllWRlBBQUF3WlZCMk1DSFo3WFkxTlRWcHhZb1YzRVl6UksydHJTb3RMVlZOVFEyM3FRRUFBSWl5Z3dtcXRMUlVZV0ZoeXNqSU1EcktoRmRmWDYrU2toTFYxOWZMYkRaem14b0FBTUQvb2V4Z3d1bnE2bEpOVFkwV0xWckVJcUtEOEhxOXFxbXBVVWxKaVZwYld4VWVIcTZjbkJ6Tm5UdFhZV0ZoUnNjREFBQ1lFUGdraVFtbnJLeE1KcE5KOCtiTk16cktoT04ydTNYcTFDbVZscGFxcTZ0TDBkSFJXcmx5cFRJeU1uZ1dCd0FBNERNb081aFF2RjZ2S2lvcU5HdldMTmIwK0pUdTdtNmRQSGxTSjArZVZHOXZyK0xqNDVXYm02dVVsQlNlYVFJQUFCZ0VaUWNUU20xdHJicTd1elZuemh5am8wd0lEb2RESlNVbHFxaW9rTmZyVlhKeXNoWXVYS2pFeEVTam93RUFBRXg0bEIxTUtPWGw1WXFPanA3eUgrYTd1N3RWWEZ5czh2SnltVXdtcGFlbmErSENoWXFOalRVNkdnQUF3S1JCMmNHRTBkblpxZnI2ZWkxZHVuVEszcHJsZHJ0VldscXFrcElTdWQxdVpXWm1LanM3VzVHUmtVWkhBd0FBbUhRb081Z3d5c3ZMRlJJU29zek1US09qakR1Zno2ZFRwMDZwcUtoSTNkM2RTazVPMXBJbFMyUzFXbzJPQmdBQU1HbFJkakFoZkhwaWd2RHdjS1Bqaktzelo4Nm9vS0JBN2UzdGlvdUwwK3JWcXpWanhneWpZd0VBQUV4NmxCMU1DRk54WWdLNzNhNkNnZ0kxTmpZcUtpcEthOWFzVVdwcTZwUzloUThBQUdDc1VYWXdJVXlsaVFrNk96dDE3Tmd4VlZkWEt5d3NUTG01dVpvN2Q2NUNRa0tNamdZQUFCQlVLRHN3WE4vRUJFdVdMQW5xVVEyZno2Y1RKMDZvc0xCUWtyUm8wU0l0V3JSSW9hR2hCaWNEQUFBSVRwUWRHSzV2ZXVWZ25waWd0YlZWaHc0ZFVrdExpNUtTa3JSaXhRcEZSVVVaSFFzallEYWI1ZkY0WkRhYmpZNkNDWXpmSXdBd01WQjJZS2hQVDB3d2JkbzBvK09NT1kvSG8rTGlZcFdVbENnME5GU3JWNjlXZW5xNjBiRXdDaEVSRVhJNEhNeVVoL055T0J4TUdROEFFd0JsQjRZSzVva0pHaHNiZGVqUUlUa2NEcVducHlzM04zZkt6VFFYakJJVEUxVmJXMHZad1huVjF0WXFJU0hCNkJnQU1PWHhSRFFNVlY1ZXJxaW9xS0NhYXJtM3QxZUhEeC9XcmwyNzVQVjZkZkhGRjJ2MTZ0VVVuU0NSa1pHaDV1Wm10YlMwR0IwRkUxUkxTNHVhbTV1RCt0WmNBSmdzR05tQllaeE9weG9hR3BTZG5SMDBFeE9jUG4xYVI0NGNVWGQzdCtiUG42K2NuQnhaTFB3eEN5WVdpMFZaV1ZrcUxDeFVUazZPNHVMaWpJNkVDYVNscFVXRmhZWEt6czdtbVIwQW1BRDRGQWJEVkZkWHkrZnpCY1V6TEgyak9kWFYxYkphclZxM2JwM2k0K09Oam9VQWlZK1BWM1oydG9xS2ltU3oyWlNTa3FMbzZHZyszRTVSSG85SERvZER0YlcxYW01dVZuWjJObi8rQVdDQ01QbDhQcC9SSVRBMWJkKytYUmFMUlpkZmZyblJVVWJGYnJkci8vNzk2dXJxMHVMRmk3VjQ4V0xXekpraTNHNjNLaXNyMWRUVXBLNnVMbms4SHFNandRQm1zMW1Sa1pGS1NFaFFSa1lHbzdrQVlCRFRBTGNLOFRjeUROSGUzcTdXMWxhdFhMblM2Q2dqMXJkdVRrRkJnYVpObTZaTEw3MTBTaXlLaXIreFdDeWFPM2V1NXM2ZGEzUVVBQUF3QU1vT0RGRlpXYW1Ra0JDbHBxWWFIV1ZFZW5wNmRQRGdRWjA1YzBiSnljbkt5OHRqQWdJQUFJQUpocktEY2VmeitWUlZWYVhrNUdTRmhZVVpIV2ZZR2hzYmRlREFBWFYzZDJ2WnNtV2FQMzkrMEV5d0FBQUFFRXdvT3hoM2ZjODNMRnUyek9nb3crTHorWFQ4K0hFVkZSVXBNakpTbi8vODUza0lHUUFBWUFLajdHRGNWVlZWS1RRMFZNbkp5VVpIR2JMdTdtNGRPSEJBRFEwTlNrMU4xYXBWcXhRYUdtcDBMQUFBQUp3SFpRZmp5dVB4cUxxNldxbXBxWk5tbXQ3bTVtYnQzYnRYTHBkTEsxYXM0R0YwQUFDQVNZS3lnM0ZWVjFlbjN0NWVaV1JrR0IxbFNLcXJxL1hSUng5cDJyUnAyckJoZzZaUG4yNTBKQUFBQUF3UlpRZmpxckt5VWhFUkVVcElTREE2eWdVVkZ4ZjdGNDFjdDI0ZHM2MEJBQUJNTXBRZGpCdVh5NlV6Wjg1b3dZSUZFM3IyTW8vSG8wT0hEcW1xcWtycDZlbGF0V3JWcExubERnQUFBSDlEMmNHNHFhbXBrZGZyVlhwNnV0RlJCdFhUMDZNUFAveFF6YzNOeXNyS1VuWjJ0dEdSQUFBQU1FS1VIWXlicXFvcVdhMVdXYTFXbzZNTXFMMjlYWHYyN0pIVDZkVHExYXNuZENrREFBREFoVkYyTUM1NmVuclUxTlEwWVVkSzZ1dnJ0Vy9mUG9XRWhPaXl5eTZUeldZek9oSUFBQUJHaWJLRGNWRmJXeXVmejZkWnMyWVpIZVVjcDA2ZDB1SERoeFVURTZQMTY5Y3JLaXJLNkVnQUFBQVlBNVFkakl1YW1ockZ4c1lxTmpiVzZDajluRGh4UXZuNStabzVjNmJXcmwzTFFxRUFBQUJCSk1Ub0FBaCt2YjI5YW1ob21IQ2pPc2VQSDFkK2ZyNVNVbEswZnYxNmlnNEFBRUNRWVdRSEFWZGJXeXV2MXp1aHlrNVJVWkdLaTR1Vm1wcXExYXRYS3lTRTNnOEFBQkJzS0RzSXVOT25UeXNxS2tweGNYRkdSNUVrRlJRVXFLU2tSQmtaR2NyTHk1dlFhLzRBQUFCZzVQaDJOZ0xLN1hhcnJxNXVRb3pxK0h3K0hUMTZWQ1VsSlpvelp3NUZCd0FBSU1neHNvT0FxcXVyazhmak1ienMrSHcrSFQ1OFdLZE9uZEw4K2ZPVm01dHJhQjRBQUFBRUhtVUhBVlZUVTZOcDA2WVp1bTZOeitmVHdZTUhWVmxacVVXTEZtbkpraVdHWlFFQUFNRDQ0VFkyQkl6SDQ5R1pNMmMwYTlZc3cyNFg4L2w4K3VpamoxUlpXYW5zN0d5S0RnQUF3QlJDMlVIQTFOZlh5KzEyRzNvTFczNSt2cXFxcXBTZG5hMnNyQ3pEY2dBQUFHRDhVWFlRTUtkUG4xWllXSmdTRXhNTnVYNXhjYkZPbmp5cGVmUG1VWFFBQUFDbUlNb09Bc0xyOWFxMnRsWXBLU21HckdGVFZsYW1vcUlpcGFlbk14a0JBQURBRkVYWlFVQTBOemZMNVhJcEpTVmwzSzlkVTFPakkwZU9LQ2twaWVtbEFRQUFwakRLRGdLaXJxNU9JU0VobWpsejVyaGV0NzYrWGdjT0hKRE5adFBhdFdzTkdWVUNBQURBeE1BblFRVEVtVE5ubEppWUtJdGwvR1kzdDl2dDJydDNyNktqbzdWKy9mcHh2VFlBQUFBbUhzb094bHhYVjVmYTJ0cVVuSnc4YnRmczZPalFCeDk4b0xDd01GMXl5U1VLQ3dzYnQyc0RBQUJnWXFMc1lNelYxZFZKa3BLU2tzYmxlajA5UGRxOWU3ZE1KcE11dWVRU1JVUkVqTXQxQVFBQU1MRlJkakRtenB3NW8ram9hTVhFeEFUOFdsNnZWL3YyN1ZOM2Q3ZldyVnMzTHRjRUFBREE1RURad1pqeWVyMnFyNjhmdDFHZC9QeDhOVFkyYXVYS2xiTFpiT055VFFBQUFFd09sQjJNcWNiR1JuazhubkY1WHFlc3JFeGxaV1Zhc0dDQk1qTXpBMzQ5QUFBQVRDNlVIWXlwTTJmT3lHdzJLekV4TWFEWGFXeHMxTkdqUnpWejVrd3RYYm8wb05jQ0FBREE1RVRad1pnNmMrYU1ac3lZSWJQWkhMQnJkSFoyYXQrK2ZZcUtpdEthTld0WU5CUUFBQUFEb3V4Z3pEZ2NEamtjam9EZXd1WjJ1L1hoaHgvSzYvVnEvZnIxVERFTkFBQ0FRVkYyTUdiT25Ea2pTUUVyT3o2ZlR3Y1BIbFJiVzV0V3IxN056R3NBQUFBNEw4b094a3hkWFoxaVkyTVZHUmtaa1BPWGxKU29wcVpHUzVjdUhkY0ZTd0VBQURBNVVYWXdKandlanhvYkd3TldRcHFibTFWWVdLalUxRlF0WExnd0lOY0FBQUJBY0tIc1lFdzBOemZMNC9Gb3hvd1pZMzd1M3Q1ZUhUaHdRQkVSRVZxNWN1V1lueDhBQUFEQnlXSjBBQVNIaG9ZR2hZU0VLQ0VoWWN6UGZmandZWFYxZGVueXl5OW5RZ0pNS0c2M1c1V1ZsV3BzYkpUVDZaVEg0ekU2RWtiQWJEWXJJaUpDaVltSnlzaklrTVhDUDQwQUVDejRHeDFqb3I2K1hqYWJiY3cvSkp3NmRVclYxZFhLeWNtUnpXWWIwM01EbzJHMzIxVmNYQ3liemFiRml4Y3JPam82b0ZPdUkzQThIbzhjRG9kcWEydTFmLzkrWldWbEtUNCszdWhZQUlBeFFObkJxUFgyOXFxbHBVVlpXVmxqZXQ3MjluWWRQWHBVaVltSldyUm8wWmllR3hnTnU5MnVvcUlpNWVUa0tDNHV6dWc0R0NXejJTeXIxU3FyMWFxV2xoWVZGaFlxT3p1YndnTUFRWUJuZGpCcWpZMk44dmw4WS9xOGpzZmowZjc5KzJVMm03VjY5V29XRHNXRTRYYTdWVnhjVE5FSlVuRnhjY3JKeVZGeGNiSGNicmZSY1FBQW8wVFp3YWcxTkRUSVlyR002WGRCQ3dvSzFOYldwcnk4UEVWRVJJelplWUhScXF5c2xNMW1vK2dFc2JpNE9ObHNObFZXVmhvZEJRQXdTcFFkakZwOWZiMFNFeE1WRWpJMnY1MXFhMnQxOHVSSnpaOC9YeWtwS1dOeVRtQ3NORFkyOHZ0eUNraEpTVkZUVTVQUk1RQUFvMFRad2FoMGQzZXJ2YjE5ekc1aGM3bGNPbno0c0t4V3E1WXVYVG9tNXdUR2t0UHBWSFIwdE5FeEVHRFIwZEhxNnVveU9nWUFZSlFvT3hpVmhvWUdTUnF6c3ZQeHh4K3JwNmRIZVhsNVl6WlNCSXdsajhmRHJHdFRnTmxzWmlweEFBZ0NmSnJFcURRME5DZzhQRnhXcTNYVTU2cXZyMWRGUllVV0xsekk4eEFBQUFBWU5jb09ScVcrdmw0elpzd1k5V3hwYnJkYmh3NGRVa3hNekpoUFlRMEFBSUNwaWJLREVYTTRIT3JxNmhxVFc5aU9IVHVtcnE0dXJWcTFpbHVFQUFBQU1DWW9PeGl4eHNaR1NhTi9YcWVwcWNrLysxcENRc0pZUkFNQUFBQW9PeGk1cHFZbVRaczJiVlF6VTNrOEhoMDZkRWhSVVZIS3lja1p3M1FBQUFDWTZpZzdHTEdtcHFaUmo4UVVGeGVybzZORHExYXRrc1ZpR2FOa0FBQUFBR1VISTlUZDNTMkh3ekdxc3RQZTNxNlNraExObmoxN3pLYXVCZ0FBQVBwUWRqQWlmU3VMajZiczVPZm5LelEwVkV1V0xCbXJXQUFBQUlBZlpRY2owdFRVSkl2Rm91blRwNC9vK05PblQ2dSt2bDdaMmRrS0R3OGY0M1FBQUFBQVpRY2oxTlRVSkp2Tk5xTDFkVHdlano3KytHTlpyVmJOblRzM0FPa0FBQUFBeWc1R3dPMTJxN1cxZGNTM3NKV1VsS2l6czFPNXVibWpYb3dVQUFBQUdBeGxCOFBXM053c244ODNvckxUMWRXbDQ4ZVBLelUxbFVrSkFBQUFFRkNVSFF4YlUxT1RUQ2FUNHVQamgzM3N4eDkvTEVsYXRtelpXTWNDQUFBQStxSHNZTmlhbXBvVUZ4YzM3SFZ4R2hvYVZGTlRvMFdMRmlreU1qSkE2UUFBQUlDektEc1lGcS9YcStibTVtSGZ3dWJ6K1pTZm42L0l5RWd0WExnd1FPa0FBQUNBdjZIc1lGaGFXMXZsOFhoa3M5bUdkVngxZGJYYTJ0cTBaTWtTbWMzbUFLVURBQUFBL29heWcyR3gyKzJTTkt5eTQvVjZWVlJVSkt2VnFyUzB0RUJGQXdBQUFQcWg3R0JZN0hhN0lpSWlGQkVSTWVSaktpb3E1SEE0bEpPVHcxVFR3R2M0blU1MWQzY1BlWCtQeHlPUHh4UEFSSVByNmVuUmE2KzlwdGRlZTgyUTZ3TUFNRnpEZThJY1U1N2RiaC9XTEd3ZWowZkZ4Y1d5Mld4S1NVa0pZREpnY3RxMGFaT21UWnVtTjk1NFkwajdmK0VMWDVBa2JkKytQWkN4QnRUWjJhbm5uMzlla3ZTbEwzMXAzSzhQQU1Cd1VYWXdaTDI5dmVybzZGQm1adWFRanpsNThxU2NUcWRXcjE0ZHVHQkFrT3JvNk5EZXZYdTFZc1VLSlNZbWp1Z2NWMTk5dGJ4ZTc1RDJUVXRMMDBzdnZUU2k2d0FBTUJGUmRqQmtmYy9yREhWa3A3ZTNWOGVQSDFkU1V0S0lQNmdCVTltaFE0ZjBpMS84UWxkZmZiVys4NTN2ak9wYzUzdGU3c3laTTNLNzNmMjJPWjFPYmRxMFNaSXhvMGdBQUl3RnlnNkdySy9zeE1YRkRXbi8wdEpTdVZ3dUxWbXlKSkN4Z0tEZzgva2txZDl6YlVlT0hKRWtyVml4WXRUblA5K0l6ZTIzMzY3cTZ1cFJYd01BZ0ltR0NRb3daSGE3WGJHeHNRb05EYjNndmk2WFM2V2xwVXBMUzlQMDZkUEhJUjB3ZWJuZGJ0MTc3NzNhdW5WcnYyMTc5KzZWMld6VzV6NzNPUVBUQVFBd2VUR3lneUd6MisxS1Nrb2EwcjRuVHB5UTIrMVdWbFpXZ0ZNQms4OUhIMzJrVHo3NVJGLzg0aGNsblIzTmFXNXUxaC8rOEFldFdyVks4K2ZQMThHREI5WGUzaTZMeGFJSEhuamduSFBjZnZ2dEE1N2JaclBwNXovL2VVRHpBd0F3V1ZCMk1DUjkwK01PNVhrZHQ5dXRreWRQYXRhc1dZcU5qUjJIZE1Ea3NuLy9mcjN4eGh1NjlOSkxKVWxtczFtMzMzNjdubnJxS2YzaUY3L1FyMy85YTczMTFsdVN6djU1R3VnV3M4RnVPM081WElFTGZoNCtuMDkvL2V0ZnRYMzdkcDA4ZVZJT2gwTVJFUkhLeU1qUXBaZGVxaHR1dUdIQTQ4ckt5dlRLSzY4b1B6OWZyYTJ0aW9xSzB2ejU4N1Z4NDBaZGNza2wvZmF0cUtqUVBmZmNJNC9Ib3pWcjF1aXh4eDQ3NTN4VlZWVzY2NjY3NVBWNmRmUE5OK3ZPTys4TXlNOFhBREE1VUhZd0pNT1puS0NzckV3dWwwdUxGeThPZEN4Z1Vpb3JLNVBGWWxGcWFxcC8yOVZYWDYxWFhubEY1ZVhsK3YzdmY2K1BQdnBJWVdGaGV2bmxseFVkSGUzZjc4b3JyNVEwL0VrRCtvNExoSzZ1TGozeXlDUEt6OC92dDkzaGNLaW9xRWhOVFUwRGxwMVhYMzFWTDc3NFlyL1o0dHJiMjNYNDhHRWRQbnhZR3paczBJTVBQdWgvamlrek0xUFhYWGVkWG52dE5lM2Z2MStmZlBMSk9YL1A5SjF2NXN5WitzcFh2aEtBbnkwQVlES2g3R0JJN0hhN1FrSkNaTFZhejd1ZngrTlJhV21wWnM2Y09lU0pESUNweE9mejZkU3BVMHBMUzVQRjhyZS9nazBtays2OTkxNTFkM2Zyd3c4L2xNL24weVdYWE5LdjZJekdjR2RqRzQ0dFc3YjRpODZtVFp0MHhSVlhLQ29xU3MzTnpjclB6L2RQdFBCcDI3ZHYxd3N2dkNCSnlzM04xZWJObTVXY25DeTczYTQzM25oRHUzZnYxczZkT3pWNzltemRmUFBOL3VPKzlyV3ZhZGV1WGJMYjdYcnBwWmY2M2JMMzhjY2ZhLy8rL1pLa0J4NTRRT0hoNFNQK09RRUFnZ05sQjBOaXQ5czFmZnAwaFlTY2YwNkx5c3BLZFhkM2E4MmFOZU9VREpoY3lzdkw1WFE2dFdEQmduUGVXN2x5cFU2ZE9xVWRPM1pJa3YrWm50RklURXlVeCtQUlN5KzlwSC85MTMrVncrSFFJNDg4b21uVHB2bjMrZmEzdjYzYTJ0b1JmNFBpL2ZmZmx5U3RXN2RPOTk5L3YzOTdlbnE2bGk5ZmZzNElTM3Q3dTU1NzdqbEpaMGUwdnYzdGIvdEhiOUxUMDVXYm02c25ubmhDTzNmdTFOYXRXM1g5OWRmN2kwdGtaS1R1dXVzdVBmbmtrLzRpdFdMRkN2bDhQbjk1dXZqaWk1blVBUUFnaWJLRElXcHRiZTEzeTgxQWZENmZqaDgvTHB2TnhybzZ3Q0NPSFRzbVNZUGU1bm5vMENGSlVsWlcxcGhNOFBISFAvN1IvL1hCZ3dmVjJkbDV6amN0bm5ycXFWRmRvNnVyUzVJVUV4TXo0UHVmSHNHU3BMZmVla3RkWFYyeVdxMjYvLzc3KzAyMzNlZkxYLzZ5ZHU3Y0tZZkRvWUtDQXVYbDVmbmZ1K0tLSy9UV1cyK3BzTEJRdi8vOTc3Vml4UXE5OTk1N09uSGloQ0lqSTNYdnZmZU82dWNEQUFnZWxCMWNrTlBwbE12bHV1QVUwdFhWMWVyczdGUnVidTQ0SlFQK3h1Znp5ZVB4OUh0NXZkNXp0dmw4dmdGZmZlZTQwR3UwdXJ1N0ZSVVZOV2padWVtbW01U1ZsVFdxMjhvRzA5UFRvNUNRRUlXRmhZM3BlUmNzV0tDaW9pSzk5OTU3V3JGaWhTNi8vUEx6N24vdzRFRkowdEtsUzlYYzNEemdQbWF6MmYvMXFWT24rcFVkU2JyLy92djFqLy80anpwKy9MaDI3OTd0WDBmbzFsdHZWVUpDd21oK09nQ0FJRUxad1FXMXRiVkowZ1dmMXpsKy9MaXNWcXVTazVQSEl4WW1zYjVpMHR2YjIrL2xkcnN2K09QUGxwZFBsNWp4TU5wbjBXNjU1Ulp0M3J5NTM0ZjV6OHJPemg3Vk5mcjg2bGUvMHRHalIvMC9kcnZkTXBsTWcwNWJMVW5QUC8vOHNKOTF1ZXV1dS9UZ2d3K3FwNmRIanovK3VQNzBwei9wdXV1dTA0WU5HeFFSRVhITy9wV1ZsWktrRHo3NFFCOTg4TUVGejkvUjBYSE90amx6NW1qVHBrMzY4NS8vckNlZmZGSXVsMHZ6NTgvWGRkZGRONnpzQUlEZ1J0bkJCUTJsN0RRME5LaXRyVTE1ZVhrRDNwS0M0T1oydTlYVDB6T2tsOHZsVW05djc1RE9HeG9hZXM1cjJyUnBNcHZOTXB2TkNna0o4WDg5MUcwbWsybkFsNlJCMy92MGErZk9uYVArOWZyc2JWMER1ZERzYVlPOXYyclZLdjMwcHorVkpEVTFOWjB6UmJYUDV4dDAybXFUeVRTaVVaL3M3R3c5OTl4emV2NzU1M1hreUJGVlZGVG9tV2VlMFpZdFd3WXNkNTJkbmNNNi8yQ2pYRi81eWxmMHhodHYrS2ZiL29kLytJY0xQbGNJQUpoYUtEdTRvTDYxTDBKRFF3ZmQ1OFNKRXdvUEQxZDZldm80SmtPZ3VkMXVkWFYxeWVsMHl1bDA5dnU2dTd2YlgyQThIcytBeDRlRWhDZzhQTnovaW82T1ZsaFkySUFscHU5bHNWajgvNTNLeFhtdzJkUDZpc3BnNzMvNmVibEhIMzIwMzNzMzNIQ0RPanM3OWIvLys3L25GSzZycnJwS0VSRVJJLzQxejh6TTFKTlBQcWtUSjA3b3pUZmY5RDl2ODd2Zi9VNUZSVVY2OU5GSC9lY09EdzlYVjFlWE5tM2ExRzlDZytGNjk5MTMrLzNlKzh0Zi9xSjE2OWFOK0h3QWdPQkQyY0VGdGJXMW5YZFVwN096VTJmT25OR2lSWXY0cnVvazR2RjQxTm5acWM3T3pnSExqTlBwSEhBRVp0cTBhWXFJaUZCNGVMaGlZMlA3bFpuUHZzNVhrSEYrZmMrZ2ZGYmZpTTVnN3cvRzZYVEs4Zi9adSsvNHB1djhEK0N2ckxaSjA1WHVRZ2QwME1FR2dTSkRwdUpBUWNDRml1SzZBL1FBOWJqenB5aDRkNTRzQVFmS2dYcWlvT0NKZ0tDRmdvSXlDcFZTeXV5RzBrSGJkS2RObS9IN285ZGNROU0ybmQ4MmZUMGZqenhJOHYxK1Aza25Wc2lybjFWZURsZFgxd1pCUjZQUndHZzB0c3R5OGFHaG9WaThlREdlZlBKSnJGcTFDbWZPbk1HSkV5ZHc2dFFwMHlxTlhsNWV5TWpJUUU1T1RxdGZKenM3RzU5OTloa0E0SWtubnNBWFgzeUIzMy8vSGJHeHNaZzBhVktiM3djUkVka0doaDFxa3NGZ1FHbHBLZno4L0JvOUp6VTFGUUFRSEJ6Y1dXV1JsYXFycTFGZVhvNktpZ3FVbDVlYjNhK3NyRFE3VnlRU1FTNlhReTZYdzluWkdkN2VmWWk1MEFBQUlBQkpSRUZVM2xBb0ZLYm42bTRNdE4xVGNuSXlnTnE1THJjcUtDZ0FnSFpkUlZHbFVtSFpzbVdZTldzV0FPRFNwVXVtc0JNVkZZV01qQXdrSmlZMis4c1VTNHhHSTlhdFd3ZXRWb3VvcUNnOC92amp5TTdPeHFGRGg3QnAweWFNSERteTNmWW5JaUtpN28xaGg1cFVXbG9LbzlIWTZFcHNPcDBPYVdscDZOV3JsOFdKeU5UeDlIbzl5c3JLVUZwYWl0TFNVbE9vS1M4dmI5QXpJNWZMNGVqb0NHOXZieWlWU2lpVlNqZzZPa0l1bDhQQndhRkhEeHV6ZFhXYmJmYnYzNy9Cc2ZUMGRBQkFZR0JncTlwT1RrNUdhR2hvZytmcjV0SUFnS09qbytuK25YZmVpUjkrK0FGYXJSWnIxNjdGNjYrL2JuRWVrMXF0UmxwYUdvWVBIMjcyL1A3OSs1R1FrQUNSU0lRRkN4WUFBSjUrK21rY08zWU14Y1hGMkx4NU14WXZYdHlxOTBKRVJMYUZZWWVhMU56aUJOZXVYVU5OVFkzRkx6clV2Z3dHZ3luVWxKU1VtSVdidXBYSVJDSVJIQjBkb1ZRcTRlN3VicnBmRjJxYVdnR01iSmRXcTBWTVRBd0FXSnpUa3BpWUNBRG8xNitmNlRrSEJ3ZHMzcnpacXZZWExseUkyMisvSFdQSGprVmdZQ0NrVWlteXNyTHc1WmRmQXFoZGtHSDA2TkdtOHlNaUlqQnAwaVRFeHNiaStQSGpXTGh3SVdiT25JbVFrQkNJeFdMazV1Ymk5T25UaUltSndmMzMzMjhXZGdvS0N2REpKNThBcUoxblZQZDNqNmVuSjJiTm1vVXZ2L3dTQnc0Y3dOU3BVOXR0VlRzaUl1cStHSGFvU2NYRnhaQklKSTBPQ1VsSlNZR3JxeXYzdFdoblZWVlZLQ29xUWxGUkVZcUxpeTJHR2ljbko3aTR1TURmM3g4dUxpNXdkbmFHVXFua01ETnFZT2ZPblNncEtVSC8vdjB0RG1NN2NlSUVnTnA5YitxSVJDSUVCUVZaMWI3QllHaDBHV21wVklvLy9lbFBEVFlsWHJ4NE1jckx5M0hxMUNta3BxWmkxYXBWRGE0VmlVVHc4ZkV4ZTI3OSt2WFFhRFNReStVTmx0Qis2S0dIY09EQUFhalZhcnozM252NDZLT1ByRnI1am9pSWJCZi9GYUFtbFpTVXdObloyZUx3cHZ6OGZKU1VsRFFZWWtJdFUxbFphUW8yZGJlcXFpb0Evd3MxcnE2dUNBZ0lnTE96TTBNTnRVaHljaksrK3VvckFNQlRUejNWNEhoSlNRbnk4L01obFVyaDVlWFZaRnQxUDVlMyt1dGYvNHJEaHc4ak9Ua1p4Y1hGcHJhR0RCbUNCeDU0d09MS2NmYjI5bGk1Y2lXT0hqMkttSmdZWEwxNkZXVmxaYkMzdDRlM3R6Y0dEQmlBdSs2Nnk2elgrTWlSSTZiaGVJODg4Z2hVS3BWWm0zSzVIUFBtemNQYXRXdVJrWkdCWGJ0MjRlR0hIMjc2QXlJaUlwdkdzRU5OS2lrcGFYU1QwUFQwZE1oa01pNDMzUUxWMWRVb0xDeUVXcTIyR0d5Y25aM2g0K01ETnpjM3VMbTV3ZFhWbFVQUHFOV3lzN1B4K3V1dm82YW1CdE9tVFlPL3Z6L09uVHNIUHo4L0tKVktWRlZWNGNNUFB3UlFPNFN0L2k4MXFxdXJVVnBhYXRxblNLdlZZc2VPSFFEUUlHUk1tREFCRXlaTWFIRjlJcEVJNDhlUHgvang0NjA2MzVyWG1UWnRHcVpObTliaVdvaUl5RFl4N0ZDanFxcXFVRlZWWlhHK1RrMU5EYkt5c2hBVUZNUXY0MDNRYURRb0tDZ3czZXJtUU5VUE5pcVZDbTV1Ym5CeGNlRm5TYzF1Sm1yTmVTTkhqc1M4ZWZQdzJtdXZRYTFXSXp3OEhBc1dMRUJ4Y1RGZWZ2bGxpOWZNbmozYjdIRnViaTdtejU5djhkeGh3NFpaVlNNUkVaSFFHSGFvVVhWZnpDMnR4SGI5K25YbzlYcXJ4L1QzQkVhakVTVWxKV2JocG01NVo1bE1CZzhQRHdRRUJNRGQzUjBxbFlyQmhpeHFiTFBRbHZEMDlJU0xpd3NNQmdQQ3c4UHhqMy84QS9iMjl2RHk4a0pFUkFSS1MwdFJYVjBObzlFSUx5OHZQUGpnZ3cwV0x1amR1emZzN096TVZsUlRLQlFZUG53NG5uLysrVGJYU0VSRTFCbEV4cm9aejkyVVJsK043N05PSTY0d0JibFZ4YWpTTjl3RWthaTlPVWhrOEhGd3hSRG5RQXdYK2FIa1ppRnUzcnhwK21MbzZPZ0lEdzhQdUx1N3c4UERvOUY1VDlUOUhEcDBDSk1uVDI2MzlxWk1tUUlIQndmczNidTMzZHFzazVLU2dvQ0FBTmpaMmJYcWVyMWVENlBSYUZvWW82ZHRFdHZlLzYySmlLaGppU3g4MmVyV1BUdm5palB4d2RXZmtLOHRGYm9VNm1HcTlEWElxTWhIUmtVK1l2UlNqSy91aGFHOSs4TEx5d3NlSGg3Y2M0aXNkdkRnd1E1ck95UWtwRTNYcy9lUmlJaTZ1MjY3bk5PNTRreThlWDRuZ3c0SnJrS2l3MzU1Sm1UQm52RDM5MmZRSVNJaUl1b2l1bVhZMGVpcjhjSFZuNFF1ZzhqTSsxZC9oRVpmM2Z5SlJFUkVSTlFwdW1YWStUN3JOSHQwcU12SjE1YmkrNnpUUXBkQlJFUkVSUC9WTGNOT1hHR0swQ1VRV2NTZlRTSWlJcUt1bzF1R25keXFZcUZMSUxLSVA1dEVSRVJFWFVlM0REdGNYcHE2S3Y1c0VoRVJFWFVkM1RMc0VCRVJFUkVSTllkaGg0aUlpSWlJYkJMRERoRVJFUkVSMlNTR0hTSWlJaUlpc2trTU8wUkVSRVJFWkpNWWRvaUlpSWlJeUNZeDdCQVJFUkVSa1UxaTJDRWlJaUlpSXB2RXNFTkUxQUlTaVFSNnZWN29NcWlENmZWNlNDUVNvY3NnSXFJMll0Z2hJbW9CdVZ5Tzh2SnlvY3VnRGxaZVhnNkZRaUYwR1VSRTFFWU1PMFJFTGVEcDZZbnM3R3loeTZBT2xwMmREUThQRDZITElDS2lObUxZSVNKcWdjREFRQlFXRnFLb3FFam9VcWlERkJVVm9iQ3dFRUZCUVVLWFFrUkViY1N3UTBUVUFsS3BGSkdSa1VoS1NtTGdzVUZGUlVWSVNrcENaR1FrNSt3UUVka0FxZEFGRUJGMU55cVZDbEZSVWJodzRRTGMzZDNoNStjSHBWTEpMOGZkbEY2dlIzbDVPYkt6czFGWVdJaW9xQ2lvVkNxaHl5SWlvbmJBc0VORTFBb3FsUXFqUm8xQ1ptWW1MbCsrREkxR3cxWGF1aW1KUkFLRlFnRVBEdytNR2pVS1Vpbi9hU1Fpc2hYOEc1MklxSldrVWltQ2c0TVJIQndzZENsRVJFUmtBZWZzRUJFUkVSR1JUV0xZSVNJaUlpSWltOFN3UTBSRVJFUkVOb2xoaDRpSWlJaUliQkxERGhFUkVSRVIyU1NHSFNJaUlpSWlza2tNTzBSRVJFUkVaSk1ZZG9pSWlJaUl5Q1l4N0JBUkVSRVJrVTFpMkNFaUlpSWlJcHZFc0VORVJFUkVSRFpKS25RQjNabVhnd3M4N1oxeG9lUzYwS1ZZdENEMFR0UDlyNjhkUjRHMlRNQnFpSWlJaUlnNkYzdDJMUEJ5Y01FWXovQW16NW5sUHdvYmh6MkZ2MFErQUU5N1o2dmJWa29kc0NUOFhyamJPN1cxekdaTjlobGd1amxKNVIzK2VrUkVSRVJFWFFuRHppMG0rd3pBZTBPZnhKTHdlM0NiS3JqUjgzemtyckFUUytFb3RjZVM4SHNoRVRYL1VZb0EvS25mM1JqckdZNjFReDdISU5mQVZ0VVlvdlRCd3JDN01NNHJBcTUyanExcWc0aUlpSWpJMWpIczNDSkE0UUc1eEE0aWlMQWsvRjcwY2ZTeWVONm5hVWVncmk0SEFJUTcrMkZPUUhTemJjOE9pTVl3VlY4QWdMTk1nWUZ1clFzN2Qva054aVR2L2xqYzd4NHNDcnVyVlcwUUVSRVJFZGs2aHAxYmZKYitNODRWWndJQUhDUXkvQ1hxQVNpbERnM09xOUJwOFhIS1FkUGpCLzFIb3EvU2NqQUNnR2lQTUR3Y09OcjArTGY4SzlpV2ZyVEY5U2trZGhqajJjLzArR0JPWW92YjZNckVJcEhRSlJBUkVSR1JqV0RZdVlYQmFNVHFTM3VSVjFVQ0FQQzBkOGJpOEh0ZzZTdDRYR0VxVGhZbUF3QWtJakVXaFUyek9Kd3QwcVUzRnZlN0I2TC90bktwOUFiV1g5MFBZeXZxRys4VkNYdXhEQUJRWEYyQjArclVWclRTdGRpTFpSamxIb29YdzZiaHM1Ri9GTG9jSWlJaUlySVJERHNXbE91cXNPN0tEekFZYStQSVVMYyt1TnR2cU1WelAwdjdHVFVHSFFEQTI4RUZJVTQrWnNkOTVXNzRTK1FEa0lrbEFJQWJHalgrZnVFNzFCajBMYTVMQk9BdTM4R214ejlrbjRYZWFHaHhPMTNOcTVIVDhlZkkrekhCT3dwT01pNmtRRVJFUkVUdGcyR25FVmRLcy9IMXRlTUFnTmk4Sk1UbW5iZDRYbDVWQ2I2OUhvZVkzRVQ4NGZTL2NLVTAyK3g0Z2JZVUNVVVpBSUNpNmdxOGxiUUw1YnFxVnRVVTdSR0dBRWNQQUlEV1VJT2ZjcysxcXAydVJtU3gzNHlJaUlpSXFHMjR6MDRUZGwwL2llU3lYSnd0U20veXZMcFFaRW1OUVkrMWwvY2h1N0lJSnd1U2thOHRiVlV0SWdCekF2NDM1MGNNTWQ0ZC9KalYxLzgxYWdaMHhwYjNKdjJVY3c2N3MwNjMrRG9pSWlJaUlxRXg3QUQ0TW5vUkZGTDdEbitkcGxac0s2dXB4Qk1uUDJqMGVMUkhQd1QrdDFjSEFHUmlDWHdjWEsxK2JZOVc3dXZEWVdWRVJFUkUxRjF4R0ZzM0lCTkw4RmpRR0tITElDSWlJaUxxVnRpemM0c2JsZXBPZmIxZWNsV3o1OHp5SHdVL3VSdUEyaVd2LzNobUMwcHJOTTFlOTkzWWwwMzNsL3orYjZSWDNHeDlvWTF3a1Nrd3ppc0NnMXdERWVUb0NTZVpIQktSR0JVNkxYS3Jpbkc1OUFaT0ZhYmdZa2xXbzdVMVZYZWRHY2RXTjNyTzJhSU1yRWphWlZXOXJiMk9pSWlJaUxvZmhwMWJMRHl6dFZOZnI2a3YvUURRUzZIQ1RQOFJwc2ZiTTMrekt1aDBOSWxJakFmOVIyS20vd2pUVXRqMU9jdmtjSmJKRWVia2krbTloamNJSzBSRVJFUkVIWTFocHdzVGkwVDRZOGhVU0VXMXkxWm5WaFRnUU01WmdhdXFyZXZWaU9rWTRSNGlkQ2xFUkVSRVJJMWkyT25DSGcwY2cwaVgzcWJILzBxTk5lMzlJNlJwdmtQTWdrNUpqUVpmWng3SGFYVXFpcW9yWUNlV1FtV3ZSSmlUTDBaN2hHR1lxbStETnVyMzlMelJmeGFHdUFWWlBFWkVSRVJFMUZvTU8wMTRmL2pUN2Q1bWV2bE5yTG04cjluelJyZ0hZNmIvU05Qam4yOWVSRkxKOVhhdnB6V20rQXcwM2E4eDZMQXM0U3ZrVmhXYm5xdlVWK09HUm8wYkdqV081RjB3N1ExRVJFUkVSTlNaR0hZQUhNMi9aSEhlaVRXTEI3UlVoVTVyOXZoSTNnVUF0UUdoam90TWdaZkM3alp0dFpsVFdZUlBVZzYxZXkydDFWdnh2OC9sYWxtT1dkQ3g1RnBGUVVlWFJFUkVSRVRVQU1NT2dJOEZEQklicmg1bzhGeEpqUVlKeFJrWTdkRVBOUVk5VmwzYWF4YUdoRlp0MEVFdXNRTUFxT3lVQWxkRFJFUkVSR1FadzA0VDJqSjN4RVdtd0VPQm96SFZaeUFrb3RydGpIUkdQVTRYcGxwMS9mdFhmMEtva3kvK2N6MnVRNWFNYm92a3Nsd01kQTBBQVBqSzNmQlkwQmhzei95dFM4d25JaUlpSWlLcXc3RFR6aHdrc3RxbGxudVBnSU9rZG1pY0VjQnYrWmV4TGVNWThxcEtyR3FuVWwrTjVlZS9RVTVsMDBQRWhQQjkxbWxUMkFGcTl3R0tkZy9EZDFtbmNTei9FcW9OT2dHckl5SWlJaUtxeGJEVFRpUWlNU2I3RE1EREFhUGhhdWRvZXY1ODhUVjhudjRMVXN2eld0eG0vYURUM0g0OHpWazc5SWtXWC9ORnhqSDg1L3FwQnMvL1hwU096OU4vd1JOOXhrSDAzNWxGdlJRcUxBeTdFMC8xdlFQSDhpOGhKaWV4eS9WSUVSRVJFVkhQd3JEVERrYTVoMkp1bjdGbUN4cGtWaFRnaTR5amlGZW5DVmhaeDltZGRScm5pNi9oeVQ3ak1hQmVMNCtqMUI1MytRN0dYYjZEY2E0NEUvOU8vd1ZwNVF3OVJFUkVSTlQ1R0hiYXdaOGo3emZkTDlTV1lYdm1iemljZHdGR3ROOGNsaHVWNmhaZlV6OTgzYXdxUVkxUjM2THJ5Mm9xbXp5ZVdwNkhOODUvZ3hDbEQrNzBIWVF4bnVHbW9Yc0FNTWcxRU84T25vdXRhVWV3UDF2NHpWQ0ppSWlJcUdkaDJHbG5DK08zb2twZjAvN3RudG5hNG12cUQzMTc1K0wzSFRhc0xLVThGeW5KdWRpU2Roamp2U0l4by9jSWVEdTRBS2dkM3ZkTThDUmthUXFSV0h5dDNWN1RDSmlXNXJZVFcvZGpYTGVDSEJFUkVSSDFERDA2N1BqS1hmSGg4R2ZhdGMzdG8xOXEwL1ZMZnY5M3Q1M3JVcVd2d1U4NTV4Q2JtNFNuKzk2QmFYNURBTlNHa3BuK0k5czE3R2oxTmFaZUpGYzdoVlhYK0RpNHR0dnJFeEVSRVZIWEp4YTZBTEk5T3FNZW0xTVA0MmE5bGVkQ25YeWJ1TUo4dUo5WUpHcmt2UDhwcXE0dzNmZDFjSU5DYXQvc05jUGQrelo3RGhFUkVSSFpqaDdkczZNekdGbzFGK1pXOWVmR3RMVzlhcU50TE50c2hCSDUybEo0L1hjNG01MVkwdWk1MVFienVVVE9Vam1LYXpSTnRwK3B5WWV2dkxhblJpd1NZYXhuT0g3S09kZm8rVXFwQSs3MkhXcHQrVVJFUkVSa0EzcDAyTW5YbHJacUxzeXQ2cytOZVNuK00raU5oamEzMlpVdENMMFRYMlFjUTJrVGdjUlZwa0N3MHNmMCtMcW1zTkZ6aTZyTHpSNFBjQTNBc2Z6TFRkWndWcDJPVWU2aHBzZVBCTjZPczBVWlpyMUpkZXpFVXJ3Y2NaL1Z3OTJJaUlpSXlEYjA2TEJEclRQWlp3REdlMFhnMTRJck9GT1lpdVN5WEJUWGFHQXdHdUJtNTRqK0x2NllFekRhYkdXMjJOeWtSdHU3V3BxRHUzd0hteDQvM1hjaXFnMDZYQ2pKZ2tRa3htalBmamh3eTJwdXYrWmZ4dU45eGtFcGRRQUF1TWdVK09lZ1I3SGoybkhFcTlOUVZGMEJKNmtEQnJvRllvNS9OSG9wVkxoYWxvT3dKb2ZURWJXTVRxZERabVltOHZQelVWbFpDYjIrWlNzZVV0Y2xrVWdnbDh2aDZlbUp3TUJBU0tYODU1S0lxRHZpMzk3VUtqS3hGQk84b2pEQks2clpjK1BWYVRpUTAvalMweWNLcjJKZXpSMXdsc2tCMUM0NHNDenlBYk56YmcwN0duMDFQazM3R1l2QzdqSTk1MnJuaUJkQ3BsaDhqWEpkRmQ2N3NoOGZEcC9mYkwxRTFsQ3IxYmg0OFNMYzNkMFJFUkVCcFZJSmlhVHg0WnJVdmVqMWVwU1hseU03T3hzblQ1NUVaR1FrVkNwVjh4Y1NFVkdYd2dVS3FNVXFkRnFyenRNYWF2RE50UlA0eDhYZE1CZ2IzM09vU2wrRDlWZjJvOGJRc3ZsS2gvT1NzQ1h0Y0xQREJ2T3FTdkI2NHRmSXFTeHFVZnRFalZHcjFiaHc0UUtpb3FJUUVSRUJGeGNYQmgwYkk1Rkk0T0xpZ29pSUNFUkZSZUhDaFF0UXE5cyt4NU9JaURvWGUzYW94WjZKMjRSb2p6QU1jZXVEUG82ZWNMZDNncjFZaG1xRERxVTFHbVJxQ3BCWW5JbGZiMTV1ZHFHQk9yOFhwZVBsaEcxNG9QZHRHT0FTQURjN1IyajFOU2pRbGlGT25kTG9kZnR1L0k1NGRUcnU4aDJNUWE2QjhIWndnYjFFaWdxZEZwa1YrVGhlY0JXeHVVblFHdHAvN3lQcW1YUTZIUzVldklqKy9mdkR6YzFONkhLb0U3aTV1YUYvLy82NGNPRUNSbzBheFNGdFJFVGRpTWhvYk9KWDdsM1VqR09yaFM3QnhFa214NzlITFRBOW5ubHNEWXhvKzBkYWY5R0RydUJBOWxsOGtob3JkQm5kUWxmN2IwZnRLelUxRmRYVjFZaUlpQkM2Rk9wa2x5NWRncDJkSFlLRGc0VXVoWWlJTEJDSkd1NWZ3bUZzVmxEWktUSElMUkJCanA1UTJTbWhrTnBES3BMQVFTTERiUDlScHZQS2RWWHRFblNJcU92S3o4K0huNStmMEdXUUFQejgvRkJRVUNCMEdVUkUxQUxzaTdlQ2g3MFQzdXcvdTluekxwWmt0ZHRydHNmK1ArMnBxS2FpK1pPSWVvREt5a29vbFVxaHl5QUJLSlZLYURUV0RjMGxJcUt1Z1dISENqbFZ4YzJlb3pYVVlFZm04WFo3emZiWS80ZUkycDllcitkaUJEMlVSQ0xoOHVKRVJOME13NDRWeW1vcWtWNXhFdzVpTzBqRllvZ2hnbGhVT3dKUW85Y2l1U3dYMzJYRjRWb0ZoemNRRVJFUkVYVVZERHRXV3ZMN3Y0VXVnWWlJaUlpSVdvQUxGQkFSRVJFUmtVMWkyQ0VpSWlJaUlwdkVzRU5FUkVSRVJEYUpZWWVJaUlpSWlHd1N3dzRSRVJFUkVka2toaDBpSWlJaUlySkpERHRFUkVSRVJHU1RHSGFJaUlpSWlNZ21NZXdRRVJFUkVaRk5ZdGdoSWlJaUlpS2J4TEJEUkVSRVJFUTJpV0dIaUlpSWlJaHNFc01PRVJFUkVSSFpKSVlkSWlJaUlpS3lTUXc3UkVSRVJFUmtrNlJDRjBCRVJNQ21UWnVnMVdweDk5MTNJelEwdE1OZTUvbm5uNGV2cnkvZWZQUE5acy85L1BQUFVWWldocWVlZWdxT2pvNGRWaE1SRVZGSFlkZ2hJaEpZWVdFaHZ2LytlK2gwT2t5WU1LRkRYeXN0TFEwMU5UWE5ubmY5K25WczI3WU5Db1VDenovL2ZJZldSRVJFMUZFNGpJMm9uZW4xZXFGTG9HNW05KzdkME9sMDZOZXZId1lPSE5pdWJkOTU1NTE0OXRsblczemRrU05IQUFBYWpRWjc5dXhwMTVxSWlJZzZDM3QyaU5yWmQ5OTlCNlZTQ1JjWEY3T2JvNk1qUkNLUjBPVlJGNU9mbjQvdnZ2c09BSkNUazRPbm4zNjZUZTBwbFVwczJMREI5TmhnTUxRNGdOZlUxR0QvL3YybXg5dTNiOGZkZDk4TnVWemVwdHFJaUlnNkc4TU9VVHVMaUloQVNVa0ppb3VMa1pXVlpYcGVJcEhBMmRrWkxpNHVjSFoyaHBPVEU1UktKWlJLSmNSaWRyTDJWSjkrK2ltMFdpMEFvTFMwRktXbHBXMXF6OW5adWRsenJsKy9qaWxUcHBoZDgrMjMzNW9lSHpod0FJV0ZoZWpidHkvNjlPbUQyTmhZZlBIRkYzanV1ZWZhVkJzUkVWRm5ZOWdoYW1kUlVWR20rM3E5SHFXbHBTZ3BLVEhkY25OemtaR1JZVHBISkJKQm9WREF5Y25KRklEcS9sUW9GT3dOc21GeGNYRTRlUEFnSkJJSk5tN2MyT2pDQkpXVmxaZytmVG9BNE9EQmcyMStYWVZDZ1RGanhwZ2UxKyt4MFdnMDJMRmpCd0JnenB3NUdEaHdJSDc5OVZmczJyVUxZOGVPUlVSRVJKdGZuNGlJcUxNdzdCQjFJSWxFQWpjM043aTV1Wms5WDFOVGc3S3lNcFNYbDV2OVdWQlFBSjFPWnpwUExCYWJRbytqbzZQcHo3cjdEZzRPbmYyV3FKMlVsSlJnelpvMUFJRFpzMmQzNkFwc3QzSjNkOGNycjd4aThkam16WnVSbjUrUGdJQUEzSEhISFpCSUpIanNzY2V3ZGV0V3ZQdnV1L2pnZ3crZ1VDZzZyVllpSXFLMllOZ2hFb0JNSm9OS3BZSktwV3B3cktxcXloUit5c3JLVUZGUmdZcUtDaFFWRlptR085V1JTQ1FOZ3BCY0xqZTdTYVg4Mzd5cjBlbDBXTEZpQmRScU5mejkvZkhFRTA4SVhSSUE0TXlaTS9qaGh4OEFBQXNXTElCT3A0TkVJc0ZERHoyRXVMZzRKQ1VsWWNXS0ZmamIzLzRHaVVUUzRQcVVsQlQ4OU5OUFNFeE1SRzV1THFxcnErSGk0b0wrL2Z2am9ZY2VhakxRSFQxNkZQdjI3Y1BWcTFkUlZWVUZiMjl2VEpnd0FZODg4Z2crKyt3ejdOcTFDMERqUFZ1cHFhbll1WE1uRWhJU1VGeGNERWRIUjRTR2h1THV1Ky9HdUhIajJ1SFRJU0tpN3FoYmZndHlrTWhRcFc5KzZWU2l6dVlna2JXOURRY0hPRGc0d01QRG84RXhuVTRIalVaakNrRDE3MXNLUXdBZ2xVb2hsOHZoNE9CZ0ZvTHFIanM0T01EZTNoNHlXZHRySit1ODk5NTdTRXhNaEZ3dXh4dHZ2TkVobjMzOWhRNXVYZmpBMGtJSXI3NzZLbGF1WEFtajBZaUpFeWNpTHk4UEsxYXN3SHZ2dlllZ29DQXNXN1lNQ3hZc1FIeDhQRmF0V29WWFhubkZMUERzMkxFRFc3WnNhVkJIWVdFaGZ2bmxGL3oyMjI5NDQ0MDNFQjBkYlhiY2FEVGkzWGZmeGFGRGg4eWV6ODdPeHBkZmZvbUVoQVNFaElRMCtWNTM3ZHFGelpzM3cyQXdtSjRyTFMxRmZIdzg0dVBqTVduU0pQejV6My9ta0ZBaW9oNm9XNFlkSHdkWFpGVGtDMTBHVVFNK0RxNGQycjVVS29XenMzT2prOUIxT2gwcUt5dFJWVldGeXNwSzA2M3VjV0ZoSWFxcXFpeXV6aVVXaTJGdmJ3OTdlM3ZZMmRtWjdsdTYyZG5ad2M3T2pnc3J0TktJRVNOdzVNZ1J2UHp5eXdnS0NtcDJCVGFqMFdpNjM5eTU5OTEzSDJiTW1JSHIxNitibnRQcGRFMCtCb0RseTVkRG85SEF6ODhQTDczMEVzNmZQNCtLaWdwczJiSUZLMWV1aExlM04xYXVYSWxYWG5rRnNiR3hLQ3dzeFBMbHk2RlVLZ0hVaGhPcFZJcng0OGRqMUtoUjZOV3JGNlJTS2M2Y09ZUFBQdnNNMWRYVldMdDJMYjc2Nml1emNQZkZGMStZZ2s1SVNBZ2VldWdoQkFVRm9iUzBGUHYzNzBkc2JDelMwdElhZmI4SER4N0V4eDkvREFBWVBIZ3daczJhQlY5Zlg2alZhdXpkdXhkSGp4NUZiR3dzK3ZUcGc0Y2VlcWpKejQ2SWlHeFB0d3c3STl4REdIYW9TeHJoM3ZSdm9EdWFWQ28xTFhUUWxPcnFhbE1BcXFxcWdsYXJiWENyNnlscWFnTktpVVFDbVV3R21Vd0dPenM3MDMxTGordWVrMHFsa0VxbGtFZ2twajk3Mm0vY3g0MGJoMzc5K3NIYjJ4c0FHZ1NQcGpSM2JuRnhNUURMdzcwdVhyd0lyVmFMSVVPR21EMi9lL2R1MDF5YzVjdVhRNkZRWU1TSUVRZ0tDc0xKa3lkeDZkSWxSRVJFSUNJaUFtKzg4UVpXckZpQmMrZk9JVE16MDdRZ1IwUkVCQjUrK0dINCtmbVp0ZDJuVHg5SUpCSjg5TkZIS0M0dXh1Ky8vNDZSSTBjQ3FGMTJlL3YyN1FCcUYvWll0V3FWV1JBYU9IQWdmSHg4OE9XWFgxcDhyNldscFhqLy9mY0IxTzRudEhUcFV0UFBVa0JBQUFZUEhveDMzbmtIc2JHeDJMRmpCeDU0NEFIWTI5czMrZmtSRVpGdDZaWmg1LzdldCtGSTNnWGthOXUyUkN0UmUvSzBkOFlEdlc4VHVneXIxUFhNV0xOTXNjRmdnRmFyUlhWMXRWa1lxcTZ1UmsxTmplbFdkN3k4dk56MFhQMWhSVTJwQ3o3MVExQmo5OFZpY1l0dUVvbkVkRjhrRWpXNEFXajJmdjNIN2FVdTZOVFgySHlVMXE3R2xwZVhCNGxFWWhvUytjOS8vaE41ZVhuNDhjY2Z6YzRaTzNZc1RwNDhpVWNmZlJSOSsvWUZVUHRlWjg2Y2liVnIxMkw3OXUxWXNXSUZnTnBlcVgvKzg1ODRjZUtFMmNxRDA2Wk5hN1NPY2VQRzRhT1BQZ0lBcEtXbG1jTE9Uei85WkZxUTQ2V1hYckk0bk8veHh4L0hvVU9Ia0plWDErRFlEei84QUkxR0F4Y1hGeXhhdE1qaWY1ODVjK1lnTmpZVzVlWGxTRXhNeEcyM2RZLy9SNG1JcUgxMHk3Q2prTmhoUWRpZGVQUDhUcUZMSVRKWkdIWVg1Qkk3b2N0b2QyS3gyRFRQcDZYMGVyMHBDTlVGSUoxT1o3cnA5WHFMZjliZHJ4dHlWLytZd1dBd0c5YlYyVzVkV2E4cm16dDNMdno5L2JGMTYxWUF0YXNBM3JwZ3hkeTVjekY4K0hEODR4Ly9hQkFXSms2Y2lHKy8vUmFUSjA4MmV6NHFLc29zNkRSR285SGd4bzBiWnZ0TlZWUlVtTzRuSkNRQUFJS0NndENuVHgrTGJVZ2tFZ3daTXNRc29OVTVmZm8wZ05vZW9NTEN3a2F2cjVPZW5zNndRMFRVdzNUTHNBTUFnMXdEOGVhQTJmamc2ay9zNFNGQmVkbzdZMkhZWFJqb0dpQjBLVjJPUkNLQlJDSnA5eVd5alVZakRBYUR4WnRlcjIveVdOMzFkWUdwdWZ1M1BzN096bTdYOTlLWktpb3E0T2pvYVBHWXBWNFJlM3Q3Yk42ODJlb2VyZlQwZE1UR3h1TGl4WXU0ZHUwYVNrcEtHcHhUZjc3WXRXdlhBS0RaQlFqcTVnWGRLak16RXdCdzdOZ3hIRHQyck5uNnlzckttajJIaUloc1M3Y05PMEJ0NEhsdjJEeDhuM1VhY1lVcHlLMHE1aXB0MUNrY0pETDRPTGhpaEhzSTd1OTlHeFEyMktQVGxZbEVJbE9RNm16ZE5lelVyZDRua1VpZzBXZ2E3SlZ6OU9oUnJGeTUwdXIyYmgxT3QyblRKdnpuUC84eGhVTjdlM3NFQlFYQno4OFBmbjUrcHFXajY2c0xIODNOTVd0TS9WNGlhOVRmdzRxSWlIcUdiaDEyZ05vaGJZOEUzbzVIQW04WHVoU2JWVmxaaVgzNzltSHc0TUdkdXZFaEViV2Z1aFhOeXNySzhNRUhIelRZVk5UUjBSSCsvdjVOdHFIUmFGQllXTmlncDJmZnZuMzQ5dHR2QWRUTzNYbnd3UWNSRUJCZ2RwNmxzRk4zdktsRk1KbzZibTl2RDQxR2crblRwMlBSb2tWTnRrRkVSRDFUdHc4NzFQSGtjamtjSFIxUlVGREFzRVBVVFIwK2ZCZ0E0T0xpZ3BpWUdFUkhSMlBNbURHbTQ4T0dEVFBON2JHa3BxWUdTNWN1UldGaEllYlBuMjkyYk8vZXZRQnE1L0lzV2JLa3diWGw1ZVVXMjNSMWRVVitmcjdabkI1TGNuSnlMRDd2NWVXRmpJeU1SbzhURVJFeDdKQlZQRDA5a1oyZERhUFIyT09XQ1NacVQ2bXBxWGpoaFJjc0hwc3laVXF6MTF0ekRtQSt6S3lrcEFTSER4K0dUQ2JENnRXcjhmTExMMlBEaGcwWVBIaXdkVVVEV0x0MkxTNWR1b1FKRXlZMDJLK21idTVOV0ZpWXhXdlBuajFyOGZtd3NERGs1K2NqS1NrSmFyVWFLcFdxd1RuRnhjV21oUXh1RlJVVmhZeU1EQ1FtSnFLa3BBUXVMaTVXdng4aUl1b1p1Q01nV2NYYjJ4dlYxZFdtUFR5SXFIWHM3T3pnNysvZm9sdnYzcjFOMTF0N1RYMnJWNitHUnFQQkF3ODhnS0NnSUR6NzdMTW9LaXJDcGsyYkd0U1htWm5aWU5qWTExOS9qVU9IRGlFME5CUkxseTYxK0o0QUlEazV1Y0d4c3JJeWJObXl4ZUpuTVg3OGVBQzFjMmsyYnR3M1Z6QnZBQUFnQUVsRVFWVFlZSlU5ZzhHQWRldldvYnE2MnVMMWQ5NTVKd0JBcTlWaTdkcTFqYzdKVWF2Vk9IUG1qTVZqUkVSazI5aXpRMWFwMnhNa0x5K3ZXeTI5UzlUVjFGOEsybHIxOTlscDZiVjZ2UjVsWldYbzNiczNubnp5U1FEQTFLbFRzV2ZQbmdhOXRLbXBxVml5WkFtOHZiMnhiTmt5OU8zYkZ5ZFBuc1NXTFZ2ZzZ1cUt0OTU2eStLbW5JTUdEY0tKRXllUWxKU0VkOTU1Qi9mZmZ6L2tjam11WHIyS2JkdTJXZHcvQjZqZGYrZnJyNzlHYW1vcWZ2MzFWL3psTDMvQnJGbXpURDNKTzNmdVJGSlNFc0xEdzNINTh1VUcxMGRFUkdEU3BFbUlqWTNGOGVQSHNYRGhRc3ljT1JNaElTRVFpOFhJemMzRjZkT25FUk1UZy92dnZ4L0Rodzl2MFdkSFJFVGRIOE1PV2NYZTNoNnVycTdJemMxRmVIaTQwT1VRa1pVa0Vnbis3Ly8rRHhxTnhoUlVSQ0lSVnE5ZURibGNiclovamErdkwwYU1HSUdmZi80WkN4Y3V4S3hacy9EOTk5OURJcEZnK2ZMbDhQVDB0UGdhOCtmUFIySmlJaW9xS2hBYkc0dlkyRmpUTVdkblo2eFpzd2JQUHZ1c3hkcmVlT01OdlB6eXk4alB6MGQ4ZkR6aTQrUE56bm5oaFJkUVVGQmdNZXdBd09MRmkxRmVYbzVUcDA0aE5UVVZxMWF0YW5DT1NDU0NqNDlQOHg4V0VSSFpIQTVqSTZ0NWUzdWpzTENReTdjU2RUTWVIaDRJQ0tqZEI4cG9ORUt2MTBNcWxVS3IxWnFkcDFBbzhOcHJyMkhSb2tVd0dvM1l2bjA3TkJvTjVzMmJoLzc5K3pmYWZtQmdJRDc4OEVOTW1qUUpLcFVLWXJFWWJtNXVtRHAxS2o3NjZDTUVCUVUxZXEyZm54OCsvdmhqeko0OUczNStmcEJLcFZBcWxianR0dHV3YXRVcVBQamdnNlpoYkpaNmlPenQ3YkZ5NVVyODMvLzlIMGFNR0FGWFYxZElKQklvRkFyMDZkTUgwNmRQeHdjZmZJQjc3NzIzRlo4Y0VSRjFkK3paSWF0NWUzdmp5cFVyeU0vUGg2K3ZyOURsRUpFVnNyS3lNRzNhTk5QR3F0YVlQbjA2d3NMQ3NHTEZDdVRuNStPNzc3N0QwS0ZEbTF5TjBjL1BEOHVXTFd2MCtLMzc4dFRuNU9TRTU1NTdEczg5OTV6RjQycTFHa0R0Nm0yV2lFUWlqQjgvM2pRSGlJaUlxQTU3ZHNocUhoNGVrRWdreU12TEU3b1VJcktDaTRzTDNOemNvRktwNE8zdERYOS9md1FGQlNFNE9CaGhZV0dJakl4czlOcnc4SEI4OE1FSGlJcUtRbUZoSVJZdlhveGp4NDUxWXZXMWpFWWpybHk1QWdDbTNpa2lJaUpyc1dlSHJDYVJTT0RoNGNHd1E5Uk5XTnJJODFaTkxXWHQ1dWFHMWF0WFk5MjZkWWlKaVVGYVdockdqaDNibmlVMkt6NCtIdm41K1FDQUlVT0dkT3ByRXhGUjk4ZXdReTNpN2UyTnhNUkVWRlpXUWk2WEMxME9VWThnazhrYUhlTFZWdi84NXorYjNKOUdLcFhpbFZkZXdaZ3hZeEFkSGQzdXIzL28wQ0ZNbWpUSjR2NWQrZm41V0w5K1BZRGF1VG5XN2pGRVJFUlVoMkdIV3NUSHh3ZUppWW5JemMxRm56NTloQzZIcUVlUVNxV1lQWHQyaDdROWRPaFFxODdyaUtBREFLdFdyY0tYWDM2SnFWT25JaW9xQ2s1T1RpZ3RMVVZDUWdKMjc5Nk44dkp5QU1DOGVmTXNianBLUkVUVUZJWWRhaEVYRnhjb0ZBcGtaMmN6N0JCUm00bEVJbVJsWlRXNmY1QllMTWJqanorT1diTm1kWEpsUkVSa0N4aDJxTVg4L1B5UW5wNE92VjRQaVVRaWREbEUxSTF0M0xnUk1URXhPSC8rUEhKeWNsQlpXUWtIQndmNCtQaGc4T0RCdU9lZWV4QVlHQ2gwbVVSRTFFMHg3RkNMK2ZuNUlTVWxCVGR2M3VRUzFFVFVKcUdob1UwdWFVMUVSTlFXWEhxYVdzelQweE5TcVJUWjJkbENsMEpFUkVSRTFDaUdIV294c1ZnTUh4OGY1T1RrQ0YwS0VSRVJFVkdqR0hhb1ZmejgvRkJaV1ltaW9pS2hTeUVpSWlJaXNvaGhoMXJGMTljWElwR0lROW1JaUlpSXFNdGkyS0ZXc2JPemc3dTdPNGV5RVJFUkVWR1h4YkJEcmVibjU0ZWlvaUpvTkJxaFN5RWlJaUlpYW9CaGgxcXRWNjllQUlBYk4yNElYQWtSRVJFUlVVTU1POVJxU3FVU3JxNnV1SDc5dXRDbEVCRVJFUkUxd0xCRGJlTHY3NC9Dd2tJT1pTTWlJaUtpTG9kaGg5ckUzOThmQUpDVmxTVndKVVJFUkVSRTVoaDJxRTBjSFIzaDV1YkdzRU5FUkVSRVhRN0REclVaaDdKUlR5S1JTS0RYNjRVdWd3U2cxK3Noa1VpRUxvT0lpRnFBWVlmYXJIZnYzZ0E0bEkxNkJybGNqdkx5Y3FITElBR1VsNWREb1ZBSVhRWVJFYlVBd3c2MW1hT2pJMVFxRlZkbG94N0IwOU1UMmRuWlFwZEJBc2pPem9hSGg0ZlFaUkFSVVFzdzdGQzc4UGYzaDFxdFJrVkZoZENsRUhXb3dNQkFGQllXb3Fpb1NPaFNxQk1WRlJXaHNMQVFRVUZCUXBkQ1JFUXR3TEJEN1lKRDJhaW5rRXFsaUl5TVJGSlNFZ05QRDFGVVZJU2twQ1JFUmtaeXpnNFJVVGNqTWhxTlJxR0xJTnR3NU1nUjFOVFVZT3JVcVVLWFF0VGgxR28xTGw2OENIZDNkL2o1K1VHcFZQS0xzQTNSNi9Vb0x5OUhkblkyQ2dzTEVSa1pDWlZLSlhSWlJFVFVCSkZJSkdyd0hNTU90WmYwOUhTY09YTUdreWRQaHB1Ym05RGxFSFU0blU2SHpNeE1GQlFVUUtQUmNKVTJHeUtSU0tCUUtPRGg0WUhBd0VCSXBWS2hTeUlpb21ZdzdGQ0hxcW1wd2Q2OWU5R25UeDhNR1RKRTZIS0lpSWlJcUFleEZIWTRaNGZhalV3bVE2OWV2WER0MmpVWURBYWh5eUVpSWlLaUhvNWhoOXBWVUZBUXFxdXJrWk9USTNRcFJFUkVSTlRETWV4UXUvTHk4b0pjTGtkR1JvYlFwUkFSRVJGUkQ4ZXdRKzFLSkJJaE1EQVFPVGs1MEdxMVFwZERSRVJFUkQwWXd3NjF1NkNnSUJpTlJseTdkazNvVW9pSWlJaW9CMlBZb1hibjVPUUVsVXJGb1d4RVJFUkVKQ2lHSGVvUVFVRkJLQzR1Um5GeHNkQ2xFQkVSRVZFUHhiQkRIY0xmM3g5aXNSanA2ZWxDbDBKRVJFUkVQUlRERG5VSU96czdCQVFFSUNNakF6cWRUdWh5aUlpSWlLZ0hZdGloRGhNY0hBeWRUb2ZNekV5aFN5RWlJaUtpSG9oaGh6cU1TcVdDbTVzYlVsTlRoUzZGaUlpSWlIb2doaDNxVUNFaElTZ3BLVUYrZnI3UXBSQVJFUkZSRDhPd1F4M0szOThmZG5aMjdOMGhJaUlpb2s3SHNFTWRTaUtSSUNnb0NGbFpXYWlxcWhLNkhDSWlJaUxxUVJoMnFNTUZCd2ZEYURRaUxTMU42RktJaUlpSXFBZGgyS0VPcDFRcTRlUGpnN1MwTkJpTlJxSExJU0lpSXFJZWdtR0hPa1Z3Y0RBcUt5dVJuWjB0ZENsRVJFUkUxRU13N0ZDbjhQWDFoVUtoUUhKeXN0Q2xFQkVSRVZFUHdiQkRuVUlrRWlFME5CVDUrZmxRcTlWQ2wwTkVSRVJFUFFERERuV2FQbjM2UUNhVDRjcVZLMEtYUWtSRVJFUTlBTU1PZFJxWlRJYmc0R0RjdUhFRDVlWGxRcGREUkVSRVJEYU9ZWWM2Vldob0tFUWlFYTVldlNwMEtVUkVSRVJrNHhoMnFGTTVPRGdnTURBUUdSa1owR3ExUXBkRFJFUkVSRGFNWVljNlhiOSsvYURYNjdreUd4RVJFUkYxS0lZZDZuUk9UazdvMWFzWFVsTlRvZFBwaEM2SGlJaUlpR3dVd3c0Sm9sKy9mcWl1cmtaNmVyclFwUkFSRVJHUmpXTFlJVUc0dTd2RHc4TURWNjllaGNGZ0VMb2NJaUlpSXJKQkREc2ttSDc5K2tHajBlRDY5ZXRDbDBKRVJFUkVOb2hoaHdUajYrc0xaMmRuWExwMENVYWpVZWh5aUlpSWlNakdNT3lRWUVRaUVhS2lvbEJXVm9acjE2NEpYUTRSRVJFUjJSaUdIUkpVcjE2OTRPTGlnZ3NYTG5EdURoRVJFUkcxSzRZZEVwUklKRUwvL3YxUlVWR0J6TXhNb2NzaElpSWlJaHZDc0VPQzgvUHpnMHFsd3NXTEY5bTdRMFJFUkVUdGhtR0h1b1QrL2Z0RG85RWdMUzFONkZLSWlJaUl5RVl3N0ZDWDRPM3REUThQRDF5NmRBbDZ2VjdvY29pSWlJaklCakRzVUpmUnYzOS9WRlZWSVRVMVZlaFNpSWlJaU1nR01PeFFsK0hwNlFsdmIyOWN2bndaT3AxTzZIS0lpSWlJcUp0ajJLRXVKU29xQ2xxdEZpa3BLVUtYUWtSRVJFVGRITU1PZFNudTd1N3c5ZlhGbFN0WFVGMWRMWFE1UkVSRVJOU05NZXhRbHpOZ3dBRFUxTlRnNHNXTFFwZENSRVJFUk4wWXd3NTFPUzR1THVqVHB3OVNVbEpRV2xvcWREbEVSRVJFMUUweDdGQ1gxTDkvZjBpbFVwdzdkMDdvVW9pSWlJaW9tMkxZb1M3SjN0NGVrWkdSeU0zTlJXNXVydERsRUJFUkVWRTN4TEJEWFZaSVNBaVVTaVVTRWhKZ01CaUVMb2VJaUlpSXVobUdIZXF5eEdJeEJnMGFoTEt5TW00MFNrUkVSRVF0eHJCRFhacWZueCs4dmIxeDhlSkZMa1ZOUkVSRVJDM0NzRU5kM3VEQmcxRlRVNE1MRnk0SVhRb1JFUkVSZFNNTU85VGxPVHM3bzIvZnZraE5UZVZTMUVSRVJFUmtOWVlkNmhhaW9xSWdsVXFSa0pBZ2RDbEVSRVJFMUUwdzdGQzNZRzl2ajZpb0tPVGw1ZUhhdFd0Q2wwTkVSQjJncUtnSVI0OGU3WlRYU2t0THcvYnQyenVrN1Y5KytRVmJ0MjRGQUdpMVdzVEV4TUJvTkRaNnZzRmdhUEo0WFR2NStmbk5ua2RFNXFSQ0YwQmtyWkNRRUdSbVppSWhJUUhlM3Q2d3Q3Y1h1aVFpSW1wSEd6WnN3RysvL1lZLy9lbFB1UHZ1dXdFQVU2Wk1hVkViZDl4eEIxNTc3YlZtei92MjIyOFJFeE1EZjM5L2pCa3pwbFgxTmlZK1BoNHhNVEY0K3VtbmNlN2NPYXhidHc3ZmYvODlYbjMxVlFRR0JqWTRmLy8rL2ZqWHYvNkZqUnMzd3QvZjMyS2J2Lzc2Szk1NTV4M3MyclVMTGk0dTdWcXZFS1pNbVFJSEJ3ZnMzYnUzVzlTd1pNa1NLQlFLdlAzMjI1MVFHYlVuaGgzcU5rUWlFVzY3N1RZY1BIZ1E1ODZkdzRnUkk0UXVpWWlJMnRHQ0JRdHc2ZElsdlBmZWV4Q0pSSmcyYlJxV0xWdG1PbDVUVTRNMWE5YmdycnZ1d3VEQmd5MjI0ZTN0YmRWcnpaOC9IMGVQSHNXbVRadHcyMjIzdGVzdjBCd2NIS0RYNndFQUkwYU13TWFORy9IMjIyOWo2ZEtsK09LTEx5Q1h5MDNuR2d3RzdOeTVFd01HRERBRm5iVnIxK0xBZ1FNVzI1NDFhMWFENXc0ZVBOaHV0WGNWR28wR0NvVkM2REpNYnQ2OENVZEhSNkhMb0ZaZzJLRnV4Y1hGQmVIaDRiaDA2UklDQWdMZzQrTWpkRWxFUk5ST1BEdzhzR0xGQ3J6MDBrdFl0MjRkWEZ4Y01HblNKTlB4R3pkdUFBQkdqeDZONk9qb0p0dEtUVTFGZVhsNWsrY01IejRjWXJFWVNVbEprRW9iLzBvMGFOQWcwLzJDZ2dLVWxKUTAyYTVHb3dFQUpDY25ReXdXUXlRU1llblNwVWhMUzBOMmRqYWNuWjNoNmVrSkFEaDA2QkR5OHZKTVBRWkdveEh6NXMzRDdObXp6ZG84Y2VJRU5tL2VqQTBiTmtDcFZEYjUrdDNkSzYrOGdwU1VGSHozM1hkQ2wyTHl5U2VmUUN6bTdJL3VpR0dIdXAySWlBaGtaV1VoUGo0ZWQ5NTVaNVAvUUJFUlVmY1NGaGFHNTU1N0R1ZlBuOGVRSVVPZzArbFFWVlVGQU1qSXlBQUFLSlZLaTBIRzBkRVJJcEVJQVBEaGh4OGlNVEhScXRkc2JwNVEvWjZUYjc3NXh1b3Y0WC84NHg4dFBuL3Z2ZmZpcFpkZVFuVjFOVDcvL0hOTW56NGQvdjcrS0NrcHdTdXZ2SUxYWDM4ZGJtNXVwdDRoQUtaZURpY25Kemc1T1ptZXQ0VWhiYmRLU0VpQWc0T0QwR1dZNlVxOVROUXkvSlpJM1k1RUlzSHc0Y054NU1nUkpDVWxOVHFVZ1lpSXVxY1pNMlpneG93WkFJRHZ2LzhlNzcvL3Z0bnhKVXVXV0x4dTgrYk5DQW9LQWdBc1hib1VsWldWQUdxSGlyMzAwa3VJam83R280OCsydWpyeHNYRllldldyZmpqSC8rSWdRTUhObG5qNnRXckd6MTI5T2hSN05tekI4dVhMemNMSm5YYzNkMEJBRHQyN0REMTVBREF6cDA3VVZSVUJEYzNON3o0NG91NGZ2MTZnMnVmZXVvcHM4ZldER0hUNi9XUVNDVE5ua2RraXhoMnFGdnk4UEJBY0hBd2twT1Q0ZS92Yi9xSGc0aUliRXQwZERUOC9Qd0ExRTdrVDBoSXdGLy8rbGV6YzVLVGsvSHBwNSthUFZkM1RaM3c4SERrNU9RZ09EaTQwZGM2ZE9nUUFHRDgrUEZRcVZSTjFsVi9hTnV0NmtKS2NIQXdmSDE5TFo2VG5KeU03ZHUzWS83OCtWQ3IxYmgyN1JwMjc5Nk5GMTk4RVVxbEVoczJiRERyMlRsMjdCaldyMStQVHovOTFHS0FxbE0zNlg3bnpwM1l1SEVqamgwN2hzckt5Z2FoNlBMbHkvanFxNitRbEpTRXFxb3ErUGo0WVB6NDhYajQ0WWNiekY4NmZQZ3d2di8rZTZTbXBrSWtFcUYzNzk1NDVwbG5NR3pZTUxQWHREVFIvNzc3N2tOVlZaVlZvYXorWWhSVlZWV214NjJaazNUMTZsVjg4ODAzT0gvK1BFcEtTcUJVS2pGbzBDQzgvdnJyRGM3VjYvWFl2bjA3RGh3NEFMVmFEUzh2TDh5ZVBSdjMzbnV2V1cyM3ZzZTY1M2J2M20xMnZZK1BEeDU1NUJGTW5UcTF3V3UxNStmZW1qWjdJb1lkNnJZR0RCaUE3T3hzbkRsekJsT21UT0ZZV2lLaURxRFJhQkFYRjRlVWxKUm01NnJVaVk2T3h1alJvMXYwT24vNXkxOXc1c3daMCtPNkw3aGVYbDd3OHZJQ1VCdDJldlhxaGR0dXU2MUZiUU8xQ3dWczNib1YrZm41cHZreXQ0cUxpME53Y0hDelFhYzVkUlBaNncrMUt5d3N4SVlOR3pCMzdseUVob2JpeXBVcjBPbDArUGpqajdGbHl4Ym9kRG9NR1RJRVU2ZE90ZGlqVXpjUHFLeXN6R3o1NmRMU1V0amIyNXMrb3pvYk5teEFZbUlpN3JqakR1VGw1WmtkTzNEZ0FONTc3ejNJWkRLTUhEa1NqbzZPdUhEaEFyWnQyNGF6Wjg5aTllclZwaUhpTzNic3dKWXRXK0RzN0l4eDQ4WUJBQzVjdUlEazVPUUdYN3JiYXZyMDZRQ0FQWHYyUUNxVm1sYmthNmtmZi93UjY5YXRnOUZveEtCQmc5Q3JWeS9rNStmaitQSGpGczlmdTNZdEVoSVNNR3pZTU55OGVSUHg4ZkZZdjM0OUhCMGRNV0hDaEdaZmI4MmFOVWhNVE1Td1ljT1FsNWVIMzMvL0hhdFdyWUpTcVRUNy82QWpQdmVXdE5sVDlleDNUOTJhVENiRHNHSEQ4T3V2ditMeTVjdUlqSXdVdWlRaUlwdVNuSnlNZ3djUFFxL1h3OWZYRnlFaEliQ3pzMnYydXNhV1QyN0tqQmt6Y1B2dHQrUEVpUk9JaTR1emVNNk5HemNzTHQxc2pZa1RKMkxyMXEzNDZhZWZNSGZ1M0FiSFUxSlNjTzNhTmN5ZlA5K3E5aXd0aVQxdDJqUXNXYklFenM3T0FHQVdEZzhjT0lEang0OWp6cHc1QUlCSmt5WmgwS0JCY0hkM3g5bXpaL0hPTys5ZzhlTEZBSUNubjM2NjBkZDk4Y1VYR3p3WEZSV0Y5OTU3ei9SWXE5VWlNek1ULy9yWHZ4ck1mVWxKU2NINjlldmg2K3VMZDk5OTF4U1NqRVlqVnE5ZWpaaVlHT3pac3djelo4NEVBT3phdFFzaWtRaWJObTB5QzRsRlJVVk5mMEN0c0dqUklnRC9DenQxajFzaUxTME42OWV2aDRPREE5NSsrMjBNR0REQWRPelcwQWZVOWlCbFoyZGo2OWF0cGw2UXp6Ly9ITnUyYmNQZXZYdWJEVHRWVlZYSXpjM0ZsaTFiVE5kdjNib1YyN2R2eDNmZmZXY0tPeDN4dWJlMHpaNktZWWU2TlY5ZlgvajcrK1BTcFV2bzNidTM2UjhZSWlKcW0rVGtaT3pac3dkaFlXR1lQSG15MlhMSkhhRnVPNEg4L0h5enNITnJxRWhQVDhmUFAvOXNzWTFubjMwV0FDd09xZkx5OHNMbzBhT3hlL2R1UFBqZ2d3M2V6N2ZmZmd1cFZHcHg2Tkd0SkJKSmcxQlUvOHR5WGM5UVFVRUJBS0M2dWhwNzl1eEJlSGc0b3FLaUFBQnl1UnorL3Y0b0xDekV1blhyOE54eno1bUd2TFYxS1dtajBZaW5ubnJLNGlUL2I3NzVCbnE5SGt1V0xESHJEUktKUkhqaWlTY1FFeE9EbzBlUG1yNGdhN1ZhMC9INjNOemMybFJqUjltMWF4ZDBPaDJlZi81NXM2QUROTDRzK1IvKzhBZXo0VjczM1hjZnRtM2JoclMwTkt0ZTg5YnJwMCtmanUzYnR5TWxKY1gwWEVkODdpMXRzNmRpMktGdWI4aVFJY2pMeTBOY1hCd21UcHpJNFd4RVJHMmswV2h3OE9CQmhJV0Y0Yjc3N2hPMGx2cjc3Rmlyc2NuNFR6enhCRjU0NFFWOCtlV1hlT2FaWjB6UEp5Y25JelkyRnZmZWUyK3pROWhxYW1vZ2w4c2JMQTI5ZWZObTB4ZmV1aS9WZFQwSmUvZnVSVkZSRVY1KytlVUdiYTFjdVJMOSt2VnI4RG52MjdjUDY5ZXZiL2E5N3RtenAwRndFNGxFalM2d2NPN2NPWWhFSXZ6eXl5LzQ1WmRmTEo1VHQ4UTNVTnNqdG4vL2ZyejQ0b3Q0OU5GSE1Ybnk1QzYzVWxwOTU4NmRBd0NyaHA4QmdGUXFSV2hvcU5sektwVUtNcG5NTkhTd3VldERRa0xNbnZQdzhJQlVLa1ZGUllWWlhlMzl1YmUwelo2S1lZZTZQWHQ3ZXd3Yk5nd25UcHhBVWxKU3N5dm9FQkZSMCtMaTRxRFg2ekY1OG1TaFN6SGJaNmV0K3ZidGkvdnV1dzg3ZCs3RWlCRWpNSERnUUdpMVdyejc3cnR3Y25MQ0UwODgwV3diRlJVVkRUYVhySzZ1aHRGb05IMFpWU2dVVUtsVXVIYnRHa3BMUzdGdDJ6WkVSVVdaYllhdDFXcng5dHR2NCtMRmkzajAwVWZ4NFljZjRzYU5HOGpKeWNIbXpadE41MjNkdWhVQW9GYXJrWitmajM3OStnSDQzNzQ3bHRqWjJUVTYzTENrcEFSR294Rjc5dXhwOUQzVzlTb0F0VVBMUEQwOXNYUG5UcXhmdng1YnRtekJuRGx6OE5CREQzWEpYeTZxMVdySVpES3JsK1NXU3FVTmVrK0Eyc0JjVTFQVDZ1dWxVaWwwT3AzcGNVZDg3aTF0czZkaTJDR2IwTHQzYi9UcDB3ZFhybHlCdDdlMzFUdG9FeEZSUXlrcEtmRDE5ZTN3b1d2V3lzaklRR3BxcWxYbk5oZU9ubm5tR1p3OWV4WXJWcXpBdSsrK2kzLy8rOS9JeU1qQTY2Ky9EbGRYMTJiYkx5b3FhdEQ3VTdmRWRmMFFGQklTZ2t1WEx1R0REejZBUnFQQndvVUx6YTdSYURRNGVmSWtBT0EvLy9rUGV2ZnVqWUNBQUF3Y09OQ3NaNnB1L3ROdnYvMkdyNy8rMnJUSHo5V3JWeHV0MGRLWDd6b0toUUlWRlJYNDhjY2Ztenl2amxRcXhkeTVjekZ6NWt3Y09uUUlYMzMxRmJadTNZckN3a0xUZXhLSlJHWXJ4OVZYL3d0L1o3Q3pzNE5HbzRGV3ErMVNLNUYxeE9mZTBqWjdLb1lkc2htREJ3OUdRVUVCNHVMaU1IWHExQzcxbHh3UlVYZFNVbExTWUdpT2tFNmVQSWt0VzdaWWRXNXpZVWN1bCtQTk45L0VTeSs5aEQvODRROHdHQXg0N0xISFRDdGVOU2NuSjhjMDc2Wk8zYXByOWNQT3dJRURFUmNYaDhPSEQyUFdyRm1tejFPbjAwRXFsY0xOelEyclZxMkNuNThmUEQwOW0vMnlXbGhZMkM3elpFSkNRbkQyN0Zra0pTVTFtTlBTRklWQ2dlblRwMlBreUpGNC9QSEhFUk1UWS9yU3JWUXFVVlpXQnJWYWJSWUVNekl5V2gxMjZxODQxeEpoWVdGSVNFakFxVk9uclA1djJoazY0bk52YlpzOVRkZnJmeVJxSmFsVWlsR2pScUc2dWhxblQ1OFd1aHdpb203Tm1sWFhPa1A5TDcwSER4NXM5R2J0S21wQWJUaFJLcFV3R0F3UWlVUlFLcFdOOWt6Y2VsMWVYcDVwNDlJNk9UazVBR0EyZEtvdTNBUUVCSml0cnZicHA1K2E5Z2thUEhnd3ZMeThyUHF0ZkVKQ0FtUXltYWtYcWJYcWxuUGVzR0VEOHZQenpZNFpqVWFjT25YS3RMQUNBTVRIeDV1ZFUvZHpVZi9uSXl3c0RBQ3dlL2R1MDNNNm5hN1JZWGJOa2N2bDBHcTFWaTkxWGwvZDNqaWJObTFDVmxhVzJiR01qSXhXMWRNZU91SnpiMm1iUFJWN2RzaW11THE2WXNDQUFUaDM3aHhTVWxLNjFHOG1pWWpJZWthakVmdjI3WU5hclc2M252cnIxNjlqMjdadE9ITGtDQndjSFBETU04L2dwNTkrd3NjZmY0eDkrL2Joa1VjZXdjU0pFeUdUeVN4ZVh6ZjVQVHc4M0xSWnA3MjlQWGJ0MmdXeFdHeWE2SjZYbDRjMWE5WUFxTjBIeDJBd21Ockl6YzNGelpzM3pkNW5WbFlXVWxKU2tKeWNqQ3RYcnVDRkYxNHdlOTJmZi80WkdSa1pVQ2dVZU9hWlo3Qm8wU0xJWkRJNE96dTNlUGpTSFhmY2diaTRPQnc4ZUJEejVzM0RrQ0ZENE9ucGlZcUtDbHk4ZUJGNWVYbll2SGt6UER3OEFOUXVFTkduVHgvMDY5Y1BScU1SWjg2Y2dkRm94S3haczB4dHpwdzVFL0h4OGRpK2ZUc3VYYm9FUHo4L0pDWW1vbmZ2M25Cd2NFQlZWVldMYW95TWpFUjhmRHlXTFZzR0x5OHZ2UFhXVzFaZk8zNzhlUHorKysvWXYzOC9ubjMyV1F3ZlBoenU3dTY0Y2VNR3pwMDdoNWlZbUJiVjBsNDY0bk52YVpzOUZjTU8yWnpRMEZEazVlWGgzTGx6OFBUMHRIcVNJaEVSQ2ErNnVob0FzSFRwVXB3L2Y5N2luamd0WVRBWWNPYk1HZXpkdXhlblRwMENBSXdiTnc3UFAvODhQRDA5TVdQR0RPellzUVBmZlBNTlZxOWVqVTgrK1FRVEowN0VIWGZjZ2NqSVNMTXdjZlRvVWNqbGN2VHYzeCtmZnZvcGR1N2NDUUFRaThXWU4yOGVWQ29WcmwrL2ptWExscUc0dUJoejU4N0Z0bTNic0dQSERqejU1Sk1BZ0t5c0xQajcreU10TFEzcjFxMURSa2FHS1F4NGVub2lORFFVQ29VQzk5eHpENlpObTRZalI0NWd6Wm8xR0RwMEtGNTc3VFdzWDc4ZXI3LytPc2FORzJkeEh4MXJ2UExLS3hnOGVERDI3OStQOCtmUFE2dlZ3dG5aR2FHaG9Yam1tV2ZNOWpLYU1XTUdUcDQ4aVlNSEQwSW1reUU0T0JqUFBmY2NKazZjYURwbnhJZ1JlTzIxMS9EVlYxOGhLU2tKMTY1ZHd4MTMzSUdubjM3YTdNdTV0Ull1WElpLy8vM3ZTRTlQTi8wOHRNVGl4WXN4WU1BQTdOdTNEd2tKQ2REcGRQRDE5Y1ZqanozVzRyYmFVM3QvN2kxdHM2Y1NHVnM3S0pLb0M2dXFxa0pNVEF6czdlMHhlZkxrUnBjaEpTS2lodGFzV1lQbzZHaXozZDg3UTAxTkRaNS8vbmxjdjM0ZGpvNk9XTEJnQWFaTW1XTGFUZDRhZFh2VW5EOS9Ia2VQSHNYUm8wZWhWcXNoRW9rd1pzd1lQUExJSXcyV0dnWnFGeDdZdFdzWDl1M2JaMXB5V0tWU1lmVG8wVmk0Y0NIVWFqV2VlT0lKVEpnd0FhKysraW8wR2cwS0N3dFJVMU1EZDNkM3VMaTRJRDQrSG0rLy9UYTBXaTJXTDErT2tTTkhZdm55NVRoNThpUmVmdmxsUkVWRllmNzgrWmc3ZHk1bXpacUZGU3RXSURRMEZCRVJFUWdQRHpmOWNrNnRWdVBreVpQWXYzOC9ybHk1Z3R0dnZ4MS8vdk9mVFF0R0hEeDRFTysvL3o2a1Vpa1dMRmpRNEFzd1VVOGxzdERWeVo0ZHNra09EZzRZTVdJRWpoMDdoblBuem1IbzBLRkNsMFJFUk0yUVNDU1F5V1FJRFEzRkcyKzhBUjhmSDdQalRlMjVjL0xrU2JQTlJpOWV2SWpkdTNmRHhjVUZjK2JNd1gzMzNkZWd2ZnJjM056dzdMUFBZdTdjdVRoOCtEQisvUEZIWEw1OEdSRVJFWkJJSk5pK2ZUdDBPaDFtekpnQm9IYml1RUtoTUYxZlhGeU1GU3RXUUN3VzQrOS8venNHRHg0TW9QWTM3MHVYTHNXNzc3NXJPbmZZc0dHd3Q3ZkgzLzcydHdaMTdOeTVFNTk4OGdtQTJ1RnliNzMxVm9QUU9XWEtGRVJHUm1MbHlwWDR4ei8rQVlsRWd2SGp4emY2M216QnhvMGJtejFuMGFKRm5WQUpkVGNNTzJTemZIeDhFQm9haXVUa1pQajQrTURQejAvb2tvaUlxQWxpc1JodnZ2a21QRHc4ek9iTmVIaDRJRHc4dk1tVjFveEdJM0p6YzAyUDU4eVpnN0N3TUF3WU1BQlNxZlZmZCtSeU9lNjU1eDdjYzg4OXlNL1BoNmVuSjREYWllOTZ2ZDVpcnhCUU8yZjByYmZlZ3BlWGw5bS9OMHFsRXV2V3JjTVhYM3lCcEtRa1JFZEhJenc4dk5IWHYvdnV1MkV3R0JBZEhZMkFnSUJHeit2VnF4YzJidHlJZ3djUGRxbFZ4enBLVTN2SjFHSFlJVXM0akkxc21zRmdRR3hzTENvcUtqQjU4bVFvbFVxaFN5SWk2dktFR3NiVzFSbU5SdTVuUXRTRldSckd4cVdueWFhSnhXSkVSMGNEcU4yUXpacmRrSW1JaUN4aDBDSHFmaGgyeU9ZcGxVcEVSMGVqckt3TWNYRnhyZDZvaklpSWlJaTZGNFlkNmhHOHZiMHhjT0JBWkdkbjQ4S0ZDMEtYUTBSRVJFU2RnQXNVVUk4UkZoYUdrcElTWExwMENTNHVMdkQzOXhlNkpDSWlJaUxxUU96Wm9SNWw2TkNoVUtsVU9IMzZOSXFMaTRVdWg0aUlpSWc2RU1NTzlTZ1NpUVMzMzM0NzdPenM4TnR2djBHcjFRcGRFaEVSRVJGMUVJWWQ2bkVjSEJ3d2V2Um9WRlZWNGZqeDR6QVlERUtYUkVSRVJFUWRnR0dIZWlTVlNvWGh3NGVqb0tBQVo4K2VGYm9jSWlJaUl1b0FYS0NBZXF6QXdFQ1VsSlRneXBVcmNIRnhRVWhJaU5BbEVSRVJFVkU3WXRpaEhtM0FnQUVvS1NsQlFrSUNIQndjMEx0M2I2RkxJaUlpSXFKMndtRnMxS09KUkNKRVIwZkR6YzBOcDA2ZFFsNWVudEFsRVJFUkVWRTdZUjgzNWE0QUFDQUFTVVJCVk5paEhrOHFsV0xzMkxGUUtwVTRmdnc0MUdxMTBDVVJFUkVSVVR0ZzJDRUNZR2RuaDNIanhzSE96ZzdIamgxRGFXbXAwQ1VSRVJFUlVSc3g3QkQ5bDF3dXgvang0eUVXaTNIMDZGRlVWRlFJWFJJUkVSRVJ0UUhERGxFOVNxVVNZOGVPaFU2bnc5R2pSMUZWVlNWMFNVUkVSRVRVU2d3N1JMZHdkWFhGbURGalVGbFppV1BIanFHbXBrYm9rb2lJaUlpb0ZSaDJpQ3p3OFBEQTZOR2pVVkpTZ2w5Ly9SVjZ2Vjdva29pSWlJaW9oUmgyaUJyaDQrT0RFU05Hb0tDZ0FDZE9uSURCWUJDNkpDSWlJaUpxQVlZZG9pWUVCQVJnNk5DaHlNbkp3WWtUSi82ZnZUdVBxNnBhSHovK09YQ1FlUlpVUWh4QkJjYzB4NXRqZXN2VXRHdE9VWnJhYU5wTm95eXZYM1BJdk01Z3MyTFhIRER4cHFKcGdxbmdSQ2FKQWs2QTRnU0NBcUxJSU9kd2ZuL3dPL3R5UEFjRlZGQjgzcThYcnpoN3I3UDNzMDY4Y0Qrc3RaNGxJenhDQ0NHRUVJOFJTWGFFdUljbVRaclF0bTFiVWxOVDJiOS9QeHFOcHJwREVrSUlJWVFRNVNESmpoRGw0TzN0VFljT0hiaDY5U3FSa1pIY3ZuMjd1a01TUWdnaGhCRDNJTW1PRU9YVXFGRWpPbmZ1elBYcjE5bTdkNitVcFJaQ0NDR0VlTVJKc2lORUJYaDZldEt0V3pkeWMzUFpzMmNQZVhsNTFSMlNFRUlJSVlRb2d5UTdRbFJRM2JwMWVmYlpaeWtvS0dEUG5qM2N2SG16dWtNU1FnZ2hoQkFtU0xJalJDVzR1Ym5SczJkUE5Cb05lL2JzNGZyMTY5VWRraEJDQ0NHRXVJTWtPMEpVa3JPek03MTY5VUtsVXJGMzcxNHlNek9yT3lRaGhCQkNDRkdLSkR0QzNBY0hCd2Q2OSs1TnJWcTFpSXlNSkQwOXZicERFa0lJSVlRUS81OGtPMExjSjF0YlczcjE2b1d0clMzNzl1MGpLU21wdWtNU1FnZ2hoQkJJc2lQRUEyRnRiVTJ2WHIxd2QzZm42TkdqSERseWhPTGk0dW9PU3dnaGhCRGlpU2JKamhBUFNLMWF0WGoyMldkcDFxd1o1ODZkazcxNGhCQkNDQ0dxbVNRN1FqeEFLcFdLMXExYjA3RmpSN0t6czltMWF4ZloyZG5WSFpZUVFnZ2h4Qk5Ka2gwaEhvSUdEUnJRcTFjdkFQYnMyY09GQ3hlcU9TSWhoQkJDaUNlUEpEdENQQ1F1TGk0ODk5eHpPRGs1OGNjZmZ4QVhGNGRPcDZ2dXNJUVFRZ2dobmhqcTZnNUFpSnJNeXNxS25qMTc4dGRmZjNIcTFDbHljbkxvMUtrVEZoWVcxUjJhZUFBMEdnM256NS9uNnRXcjVPZm5vOVZxcXpzazhaZ3pOemZIMnRvYU56YzNHalJvZ0ZyOVpQOHpIUnNieThHREIzbnZ2ZmNBME9sMHFGUXE1ZnhQUC8yRVZxdmxqVGZldU90MWREb2RlWGw1Mk5yYUtzY3lNakw0OWRkZkdUMTZOR1pteG4vN3ZYRGhBbDVlWHBXS096SXlrdVRrWk1hT0hVdGhZU0dSa1pIMDdkdlhJUGJTaW91TFVhbFVaWjRIS0N3czVNYU5HOVN1WGZ1dTdZUVFocDdzMzZKQ1ZBRXpNek02ZE9pQWs1TVRzYkd4L1A3NzczVHIxZzE3ZS92cURrM2NoNnlzTEU2Y09JR3JxeXN0V3JUQXpzNE9jM1B6Nmc1TFBPYTBXaTI1dWJta3BxWVNIUjJOcjY4dkxpNHUxUjFXbFVsSlNXSHAwcVY4K3VtbjFLbFRoOFRFUkRadDJzUjc3NzJIVHFkajJyUnBlSGw1OGM0Nzd3RHc2NisvNHUzdGZjL3J6cDQ5bTdTME5CWXZYb3kxdFRVQXAwNmRZdDI2ZFppYm0vUDY2NjhidFAvenp6K1pObTBhTDczMEVoTW1US2h3UDJKaVlnZ1BEMmZzMkxFY08zYU1KVXVXc0dYTEZqNysrR01hTkdoZzFINzc5dTJzV0xHQ1pjdVdVYjkrZlpQWDNMOS9QL1BteldQanhvMDRPanBXT0taSFRkKytmYkd5c21McjFxM1ZIVXFWZVJMNy9DaVFhV3hDVkpHbVRadlN2WHQzQ2dzTDJiVnJGK2ZPbmF2dWtFUWxaV1Zsa1pDUWdKK2ZIeTFhdE1EUjBWRVNIZkZBbUp1YjQram9TSXNXTGZEejh5TWhJWUdzckt6cURxdksxSzVkbTZ0WHJ6Smp4Z3dLQ3dzTnp2MzN2Ly9senovL3BHSERoZ0JjdVhLRnJLd3Myclp0ZTgvcjl1L2ZuN05uenpKdjNqeGxPbkgzN3QzcDNyMDc2OWF0SXpFeFVXbDc4ZUpGNXM2ZGk3VzFOYzg5OTF5bCttRmxaYVdNOUhiczJKRmx5NVp4NjlZdHBreVpRbjUrdmtIYjR1SmlRa05EYWRXcWxaTG9MRjY4bUw1OSt4cDh6WnMzRDRDaFE0Y2FuYXVKOHZMeXFqdUVTbnVjWTYrSlpHUkhpQ3JrN3U1TzM3NTkrZU9QUHpoeTVBaXBxYWwwNk5BQlMwdkw2ZzVObEpOR28rSEVpUk8wYk5rU1oyZm42ZzVIMUdET3pzNjBiTm1TaElRRU9uZnUvRVJNYWJPenMrT1RUejVoenB3NVhMeDRVVGxlV0ZqSWhnMGJHRHAwS004Ly96eFFNdElCMExWcjEzdGV0ME9IRHJ6NjZxdXNYcjJhNk9ob3VuVHBBc0I3NzcxSFRFd01odzhmeHR2Ym0rTGlZbWJNbUVGUlVSRmZmdmtselpvMU03cld0V3ZYeU1uSnVldjk5QSs3aVltSm1KbVpvVktwbURKbENtZlBuaVUxTlJVSEJ3ZmMzTndBMkxWckYrbnA2Y3laTXdjb21YSTNac3dZWG5ubEZZTnJIanAwaU9YTGx4TVVGSVNkbmQwOSsvdzRDd2dJSUNrcGlVMmJObFYzS0JYMk9NZGVVOVg4MzV4Q1BHSnNiR3pvMmJNblo4NmNJVDQrbnAwN2Q5S2hRd2M4UER5cU96UlJEdWZQbjhmVjFWVVNIVkVsbkoyZGNYVjE1Zno1OHpScDBxUzZ3NmtTclZ1M1p2WHExVmhhV25MMDZGRUFMQzB0V2Jac0dlN3U3a3E3eU1oSUFFYVBIbTN5T2hFUkVXUmtaSkNabVFsQSsvYnQwZWwwT0RrNWNmTGtTYVhkWjU5OWhyMjl2WExzaFJkZVFLUFJvRmFybFdPMWE5ZFdrcE1OR3phVSswRld2OWJvVGdNR0RPQ0REejdnOXUzYnJGcTFpa0dEQmxHL2ZuMXljbklJQ0FoZyt2VHBPRHM3RzZ3RHRMR3hBY0RlM3Q1Z0duUk5tTkoycDlqWVdLeXNyS283akVwNW5HT3ZxU1RaRWFJYXFGUXFtalZyUnAwNmRUaDgrREFIRGh5Z1VhTkd0RzNiOW9uNDYrM2o3T3JWcTdSbzBhSzZ3eEJQRUE4UEQwNmRPdlZFSkR0bFRja3FmYnhyMTY0TUh6NmNVNmRPTVc3Y09McDE2NmFjbXpwMUt1N3U3a3llUEJtQVRaczJzWEhqUm9OcnJWbXpwc0p4RFI4K25QSGp4eHNjVzdod1labnRvNktpQ0FzTFk4YU1HU2JYWjdxNnVnS3dmdjE2WlNRSElEUTBsT3pzYkp5ZG5aazBhWkxCNkpiZW5jVVlJaUlpN2htL1ZxdVZxYmJpaVNWUFZVSlVJeWNuSi9yMDZVTjhmRHhuenB3aEl5T0RqaDA3VXJ0Mjdlb09UWlFoUHorL3hrOGhFWThXT3p1N0oyWU53TXFWSzVYdkl5SWlDQWtKQVdEZXZIbktxSTYxdFRWTGxpd0J3TUhCd1dCQmYwNU9EbTNidGpWYTVQLzExMTlYT3FheUNoUzBhZE9telBmb2s1UW1UWnBRcjE0OWsyMFNFeE1KQ1FsaDNMaHhaR1ZsY2VIQ0JUWnYzc3lrU1pPd3M3TWpLQ2pJWUdSbjM3NTlCQVlHOHVPUFA5NjF3STErRVh4b2FDakxsaTFqMzc1OTVPZm5HeVZGK2dJTjhmSHhGQlFVVUxkdVhYcjA2TUdJRVNPTXBsYnYzcjJiTFZ1MmtKeWNqRXFsd3RQVGsvSGp4OU8rZlh1RGU1cGFlRDl3NEVBS0NncktsWlNWVG1vTENncVUxK1Y1cjZuUFlQUG16YXhmdjU2ZE8zZHk5ZXBWbm5ycUtjYU1HY1BmL3ZZM2NuSnlDQTRPNXVEQmc5eTZkUXRQVDA5R2poeEo3OTY5RGE2VmxKUkVXRmdZeDQ0ZEl5TWpBN1ZhVFpNbVRSZ3hZZ1NkTzNldVZPeGFyWmFRa0JCMjdOaEJWbFlXN3U3dXZQTEtLd3dZTUtCQy9SVGxJOG1PRU5YTTNOeWNObTNhVUs5ZVBmNzg4MC8yN3QxTDgrYk44ZlgxTlZrT1ZWUXYrUXVwcUdybTV1YlZXdFk4THkrUHc0Y1BrNVNVZE0rMUtucGR1blFwMTFxYU85V3ZYNS9Dd2tKKytPRUh0bTNicGhScG1ETm5EdDI2ZFdQaXhJbktHaHNvS1ZLZ2w1T1RRMkZob2NrcHdUNCtQaFdPNVg3b1Mxem41dVlxeHpJek13a0tDc0xmM3g5dmIyOU9uejZOUnFQaCsrKy9Kemc0R0kxR1E3dDI3ZWpYcjUvSkVSMTl3bnZ6NWsyRFBkdHUzTGlCcGFXbHdSUS9nS0NnSUk0ZlAwN1BuajFKVDA4M09MZGp4dzZXTGwyS2hZVUZuVHAxd3RiV2xvU0VCTmFzV2NQUm8wZFp1SENoTXN0Zy9mcjFCQWNINCtEZ1FQZnUzUUZJU0VnZ01URlJTWFllbEVHREJnRVFGaGFHV3EybWYvLys5M1c5K2ZQbms1aVlTTHQyN2JoNDhTSnhjWEhNbWpXTEdUTm1FQndjVEZGUkVWMjdkaVVqSTRPWW1CaSsvUEpMN096czZOaXhvM0tOcVZPblVsQlFRTXVXTFduYnRpMVpXVmtjUG55WTZkT25NM2Z1WEo1NTVwa0t4NzU0OFdKaVkyTnAzNzY5Y3UvQXdFQnNiVzJWRGNuRmd5UEpqaENQQ0hkM2QvcjE2OGZSbzBjNWVmSWthV2xwZE9yVUNRY0hoK29PVFFqeGhFcE1UQ1FpSWdLdFZrdTlldlZvMnJRcHRXclZ1dWY3eWlxZmZDOUhqaHhoMmJKbFhMdDJqV25UcHBHZW5rNUNRZ0l6WnN6Zzg4OC9KeWtwaWViTm0rUGk0b0tycXl2SnljbktlL1VWTGt1WGR2YjA5S1JkdTNZQS9QTExMM3o3N2JmbGp1WFhYMytsVnExYXRHdlhqcWVlZXNyb3ZLa3BkeSs4OEFLVEowOVdmbStYVGc1MzdOakJ3WU1IR1Rac0dBQjkrdlNoVFpzMnVMcTZjdlRvVWViTm04ZUhIMzRJd05peFk4dU1hOUtrU1ViSC9QejhXTHAwcWZLNnNMQ1E4K2ZQczJMRkNxUDFJMGxKU1FRR0JsS3ZYajNtejUrdkpFazZuWTZGQ3hjU0hoNU9XRmdZTDcvOE1nQWJOMjVFcFZMeDNYZmZLZXVXQUxLenM4dU1zYkltVHB3SS9DOWgwTCt1aklLQ0FtN2N1TUVQUC95Z0pHNC8vUEFEb2FHaHpKa3poMmJObXZIdmYvOWJHY1ZhdlhvMVAvMzBFMXUyYkRGSWRnWVBIc3hMTDcxa01KcTJiZHMyQWdNRDJiaHhvNUxzbERmMmdvSUNVbE5UV2JseXBYTHZWYXRXc1diTkdyWnUzU3JKemtNZ3lZNFFqeEFMQ3dzNmR1eUloNGNITVRFeFJFUkUwTEpsUzN4OGZHUVRPU0ZFbGNyS3l1TFFvVVA0K1BqdzNIUFBLZnZUUEN5Ly8vNDc4K2JOdzhQRGc2VkxsK0x0N1Uxb2FDZ0FiZHUyWmNtU0pjeWJONDlYWG5tRklVT0dzRzNiTm5idjNxMXNOS292SDExNjM1MFhYM3lSRjE5OFVibkcrKysvWCtiOXRWb3QyN1p0NCtMRmk3aTR1Q2dqNi9Qbnp6ZHFhMjV1enJoeDR3eU9sWDU0MWUrTmRPM2FOUUJ1Mzc1TldGZ1l6WnMzeDgvUER5aVpqbGUvZm4weU16TlpzbVFKYjczMWxqTGxyYUxUdHU2azArbDQ0NDAzVEM2VTM3QmhBMXF0bHNtVEp4dU1CcWxVS2w1Ly9YWEN3OE9KaW9wU2toMTlDZkE3L3cxNkhJcTB2UG5tbXdicllGOTY2U1ZDUTBQUmFEUzg4ODQ3QnRQMSt2WHJ4MDgvL2NUWnMyY05ydUh2NzI5MDNWNjllaEVZR0ZqcExTVGVmZmRkZzNzUEhEaVFOV3ZXR04xYlBCaVM3QWp4Q1BMMDlNVFYxWlVqUjQ1dy9QaHh6cDgvejlOUFB5MXJlWVFRVlNZNU9Sa2ZIeDhHRGh4WUpmZnIzYnMzdWJtNVBQLzg4MWhhV3ZMdHQ5K1NrNU5EZUhnNEFJMGFOZUs3Nzc1VEhycjkvUHpZdkhrenAwNmRva1dMRnZ6NTU1KzR1YmxScDA0ZGs5ZHYzTGd4alJzM05ua3VKaWFHYjc3NWh0VFVWUDd4ajMvdyt1dXZsMWtzcHFpb0NHdHJhNlBTME11WEwxY2VZUFV4NktlUGJkMjZsZXpzYkQ3NjZDT2phODJlUFp0bXpab1pmYzc2MFlON0NRc0xNMHBFVlNvVnJWdTNOdG4rMkxGanFGUXFJaU1qbFlwMmQ3cDgrYkx5ZmUvZXZkbStmVHVUSmsxaTFLaFJQUGZjYzQ5RnRURzFXbTMwLzF1ZjNLblZhcU95NHZwUksxUHI0NUtUa3pseDRnU1hMbDBpTFMyTnRMUTBvR1NVcGpKeDNia1Jyb3VMQ3hZV0ZrL00ycnlxSnNtT0VJOG9hMnRybm4zMldTNWV2RWhzYkN4Nzl1eWhVYU5HdEdyVlN2YmxFVUk4ZERxZHJ0S2JhbFpHWGw0ZVR6LzlOQmtaR2VUbjUvUHJyNy9Tb1VNSExsMjZaTkJPUDBXdWZmdjJtSnViRXhrWmlhZW5KM0Z4Y2NvZVBCWHgrZWVmYytEQUFkcTJiY3YwNmRPVlRVdkxjdXZXTFdWTmp0N3QyN2ZSNlhSS0VtQmpZNE9MaXdzWExsemd4bzBickZtekJqOC9QNFBwVVlXRmhjeVpNNGNUSjA0d2F0UW92dm5tR3k1ZnZreGFXaHJMbHk5WDJ1bUxObVJsWlhIMTZsWGxJVjIvNzQ0cHRXclZLbk82WVU1T0RqcWRqckN3c0RMN1dIcEQxNGtUSitMbTVrWm9hQ2lCZ1lFRUJ3Y3piTmd3aGc4Zi9raXZLeldWck9vVFpiVmFiVFJTcGU5TGNYR3hjdXo2OWV2TW1qV0x1TGc0TEMwdDhmTHlvbTdkdW5UbzBJR1VsQlNEdFZNVmljdlVUQTF6YzNPS2lvb3FmRDF4YjVMc0NQR0lxMSsvUG5YcjFpVWhJWUdrcENRdVg3NU02OWF0YWRpd29VeHRFMEk4TlBiMjlnOTk2bHBwQnc0Y1lNR0NCVWJIRGh3NFlIQk1QOFhMM3Q2ZVo1NTVocDA3ZDJKbFpZVkdvekZZNzNENzltMkQvWFR1ZHQ5V3JWcmg3KzlQVGs0T3g0NGRNOWxPWDMwdE96dGJtYWFtbDUrZkQyQ1FCRFZ0MnBTVEowL3k5ZGRmazVlWFp6U0ZMaTh2aitqb2FLQmtQWkducHlkZVhsNjBidDNhb0FpS1ByazdjT0FBUC8vOHM3TEh6NWt6WjhyczA5MytiYkN4c2VIV3JWdjg5dHR2NWZvM1JLMVc0Ky92ejhzdnY4eXVYYnRZdDI0ZEsxZXVKRE16VSttVFNxVXFzNGlHUnFPNTV6MGVWWUdCZ2NURnhmSGFhNjh4Y3VSSUxDd3NnSktFNk02UzV1TFJKY21PRUk4QkN3c0wyclp0UzhPR0RmbnJyNzg0Y3VRSXljbkp0R25UeG1EQnFCQkNQQ2hWbWVoQXlacUpmdjM2Y2Zqd1lhWk5tOGIwNmRPVjZsOVFVbjY2OVBRcUtGazhIaDBkemJwMTYyallzS0hCMUMxVDA4YktFaGNYZDgrMitpUXJMUzFOV1hlanA2KzZWanJaYWQyNk5ZY1BIMmIzN3QwTUhUcVVwazJiQWlnYmxqbzdPN05nd1FJOFBEeHdjM083WitLUm1abjVRTmJKTkczYWxLTkhqeElmSDArclZxM0svVDRiR3hzR0RScEVwMDZkZU8yMTF3Z1BEMWVTSFRzN08yN2V2RWxXVnBaQklwaVNrbExwWktjeW95WVAycDkvL3Fra2U2VkhzZTYxdHVaUmlGMzhqeVE3UWp4R25KeWM2TldyRitmUG55Y3VMbzY5ZS9maTRlRkI2OWF0NzdydmdoQkNWRlIxbEZpL2ZmczJTNWN1eGM3T0RrZEhSK1c0UG1tWU8zZXVRZnYyN2R0VHAwNGQwdFBUZWVtbGx3ek91YnE2bGpuTnE3UTMzM3lUWHIxNk1XclVxSHUyemMzTkpUMDlYU2w2b0tkZncxRTZabjF5NCtYbFpWQmQ3Y2NmZitUY3VYUE1uVHVYdG0zYjN2T2Vlckd4c1ZoWVdKQ2ZuMzlmaVdqLy92MDVldlFvUVVGQnpKMDcxK0FQWmpxZGpzT0hEOU9rU1JObGpXaE1USXhCaVduOTlMalMwK1I4Zkh5SWlZbGg4K2JOU2w4MUdrMjVQbjlUcksydHljL1BKeWNueCtBenJXb1dGaFlVRmhaeTd0dzVaVlBmdkx5OHUrN2I5S2pFTHY1SGtoMGhIak1xbFlxR0RSdmk2ZW5KbVRObk9IWHFGRHQzN3FSeDQ4YjQrZm5KZWg0aHhHT3JWcTFhekpvMWkzWHIxaEVRRUlDM3R6ZDkrdlRocDU5KzR2bm5uNmREaHc0RzdkZXVYYXNVQWRpd1lRTi8rOXZmY0hKeUFrcW1YOTFyL1kyZXZiMTl1ZHJxcDdnMWI5NWMyYXpUMHRLU2pSczNZbVptcGl3OFQwOVBaOUdpUlVESlBqaWwxNEZjdVhLRmpJd001YlZPcCtQU3BVc2tKU1dSbUpqSTZkT25lZWVkZHd6dXUzZnZYbEpTVXJDeHNXSDgrUEZNbkRnUkN3c0xIQndjS2p5ZHVXZlBuaHcrZkppSWlBakdqQmxEdTNidGNITno0OWF0VzV3NGNZTDA5SFNXTDErdUpEdFRwMDZsVWFOR05HdldESjFPeDVFalI5RHBkQXdkT2xTNTVzc3Z2MHhNVEF3aElTR2NQSGtTRHc4UGpoOC9qcWVuSjFaV1ZoVmV5Ty9yNjB0TVRBeFRwMDdGM2QyZG1UTm5WdWo5RDBydjNyMEpDd3ZqZ3c4K29FdVhMbGhZV0hEa3lCRTZkT2hBZkh5OHlmYzhLckdMLzNsMFY1WUpJZTVLclZiajYrdEwvLzc5YWRpd0ljbkp5V3pmdnAwVEowN0lJa2NoeEdPcmFkT20vTi8vL1I5QlFVR2twYVh4N2JmZmtwZVhoNit2cjBIU0VCSVN3bi8rOHgrOHZiMlpNR0VDYVdscFRKa3l4U0NSZU5DaW9xS3d0cmFtWmN1V25EeDVrZ1VMRmpCbnpoek9uRG5EbURGamNIRng0ZUxGaTB5ZVBKbnIxNi9qNysvUDlldlhXYjkrdlhLTlM1Y3VVYjkrZmM2ZVBjdkVpUk1aTkdnUVk4ZU9aZTdjdWV6ZHV4YzdPenRzYkd4NDhjVVgrZTIzMzlpelp3OExGeTdrNmFlZlp2WHExVFJ2M3B6cDA2Y1RHUmxwY2grZDhnZ0lDRkNTeWJpNE9IYnMyRUZzYkN3TkdqUmcyclJwQm5zVkRSa3loSUtDQWlJaUlvaU1qS1J1M2JwOCt1bW5qQmd4UW1uVHNXTkhwazJiUnFOR2pZaVBqeWM2T3BxT0hUdnlyMy85cTFLZjgvdnZ2NCszdHpjcEtTbEdCU3FxMHJ2dnZzdklrU054Y0hCZy8vNzlIRDkrbkVHREJqRmx5cFF5My9Pb3hDNytSNldUaVlWQzFBZzVPVGtjUDM2Y0sxZXVVS3RXTFh4OGZQRDI5aTZ6Zktxb25GMjdkbFZwaFNvaG9PcC83aFl0V29TbnB5ZkRodyt2c252cXBhZW5FeEVSd2RhdFc3bHg0d2FEQnc4bU1UR1JZOGVPMGJselo2WlBuMDVRVUJBN2QrNmtZY09Heko4L0gyZG5aOWF1WGN0Ly92TWZIQjBkK2ZEREQrbldyWnZKNjZlbXB1TG82SWlWbFJYSnljbE1tRENCb1VPSDh2YmJiOTgxcnF0WHIvTDY2Ni9UcTFjdlB2NzRZL0x5OHNqTXpLU29xQWhYVjFjY0hSMkppWWxoenB3NUZCWVdNbVBHRERwMTZzU01HVE9Jam83bW80OCt3cy9QajNIanh1SHY3OC9Rb1VPWk5Xc1czdDdldEdqUmd1Yk5teXZUbnJLeXNvaU9qbWI3OXUyY1BuMmFidDI2OGNrbm55alQxeUlpSXZqcXE2OVFxOVZNbURDQjNyMTdQOWovQ1VJOHBsUW1oanJsS1VpSUdzTFIwWkZubjMyV3pNeE1FaElTaUkrUDU4eVpNelJyMW95bVRadEswaU9FZUtSRlJVV3haczBhenAwN2gxcXRwbWZQbnJ6NjZxdDRlbm9Dc0cvZlBzek16SGozM1hlNWNPRUNiZHEwWWNhTUdjcDZ4VmRmZlJWN2UzdSsrZVliRml4WWdKK2ZuektscmJUSmt5ZVRtWmxwY096TzZYR21oSVNFb05Gb0dESmtDRkN5WU4vR3hrWTVyeTlUYkdabVpyQWVKeUFnZ0NsVHBoaHNUdHErZlhzc0xTMzU0b3N2ak80VEdocktEei84QUpSTWw1czVjeVpkdTNZMWFOTzNiMTk4ZlgyWlBYczJYMzc1SmVibTV2VG8wZU9lZlhpY0xWdTI3SjV0Sms2Y1dBV1JpTWVOUFAwSVVjTzR1cnJTdlh0M3JsMjdSa0pDQW5GeGNadzVjd1lmSHg4YU4yNWM1dDRMUWdoUm5YeDlmYWxkdXpiOSsvZW5WNjllUm91N24zMzJXYUJrWk9ibXpac21OLzRjTkdnUTN0N2VaR1ZsbVV4MEFFYVBIazE2ZWpwYXJSYTFXazJiTm0zS1ZTaGd3SUFCYUxWYW93MGg5WnljbkpnNWN5YnU3dTU0ZUhnb3grM3M3Rml5WkFtclY2OG1QajZlTGwyNjBMeDU4ekx2MDc5L2Y0cUxpK25TcFF0ZVhsNWx0bnZxcWFkWXRtd1pFUkVSQmxYcmFxcTc3UXVrSjhtT01FV21zUWxSdyttVG5veU1ETlJxTlkwYU5jTGIyOXRvVXp4UlBqS05UVlNISjJrYTI2Tk1wOVBKL21aQ1BNSmtHcHNRVDZEYXRXdlRvMGNQc3JPek9YUG1ERWxKU1NRbEplSHA2WW1QajQvUjVuaENDQ0ZNazBSSGlNZVBKRHRDUENHY25aM3AxS2tUclZxMUlqRXhrYk5uejNMeDRrVnExNjVOa3laTjhQVDBOTmcwVFFnaGhCRGljU2ZKamhCUEdCc2JHOXEwYVlPdnJ5OW56NTRsS1NtSlAvNzRnOWpZV0JvMmJFamp4bzJ4czdPcjdqQ0ZFRUlJSWU2YkpEdENQS0VzTEN4bzFxd1pQajQrcEtlbms1eWN6Smt6WnpoOStqVHU3dTQwYWRJRUR3OFBHZTBSUWdnaHhHTkxraDBobm5BcWxZcTZkZXRTdDI1ZDh2UHpPWGZ1SEdmUG51WFFvVVBVcWxXTCt2WHI0K1hscGV5bUxhcWVScU5oMzc1OVFNbnU1L3AxQXlrcEtYaDZlcGFyckhoNmVqckhqaDJqWjgrZTVhckk5L1hYWDNQejVrMm1UcDE2ZjhFL3h2cjI3UXRRcmoxWWhCQkNQSm9rMlJGQ0tLeXRyZkgxOWFWRml4YWtwYVZ4L3Z4NXpwMDdSM0p5TXJhMnRuaDVlZUhsNVlXRGcwTjFoL3BFS1NvcVl1N2N1UUIwNjlhTldyVnFrWjZlem9jZmZvaXpzek1mZlBBQmJkcTB1ZXMxUWtORDJiSmxDL3YzNzJmV3JGbjN2T2YrL2Z1NWR1M2FFNTNzQ0NHRWVQeEpzaU9FTUtKU3FmRHc4TUREdzRPaW9pSXVYNzdNK2ZQbk9YbnlKQ2RQbnNUSnlRbFBUMCtlZXVvcFNYeXFnS1dscGZLOWZyY0FWMWRYWG56eFJUWnMyRUJBUUFBdnZmUVM0OGVQTjJpcmQrUEdEWDc3N1RkVUtoWCsvdjVWRnJjUVFnaFIzU1RaRVVMY2xZV0ZCUTBiTnFSaHc0Yms1K2R6OGVKRkxseTRRSHg4UFBIeDhkaloyZUhoNGNGVFR6MkZxNnVybEdaOUNNek16RkNyMVdnMEdqUWFEWmFXbHFqVmFzYVBIMCtuVHAyWU0yY09XN2R1cFZldlh2ajYraHE5LzcvLy9TK0ZoWVU4OTl4eitQajRLTWR6Y25JWU9uVG9YZSt0bjhwbFNrUkVST1U3SllRUVFsUUJTWGFFRU9WbWJXMk5qNDhQUGo0KzVPWGxrWnFhU21wcUtvbUppWnc1Y3daTFMwdnExYXRIdlhyMWNITnpNem5LSUNySHlzcUszTnhjTkJxTndmRldyVnJ4M1hmZkVSY1haekxSeWNuSllkT21UVmhhV2pKMjdGaURjNWFXbGd3WU1NRGsvWGJ0MmtWQlFVR1o1NFVRUW9qSGdTUTdRb2hLc2JHeG9XblRwalJ0MnBTaW9pTFMwdEpJVFUzbDh1WExwS1NrQU9EazVFU2RPbldvVTZjT3RXdlh4dHpjdkhxRGZzVGNiZFNrTFBjYWlRR1lQWHMyblR0M0JtRGR1blhrNStjemZ2eDQzTnpjQU1qTXpPVEFnUVAwN2R1WER6NzR3T1Exb3FPaktTZ29LUE84RUVJSThUaVFaRWNJY2Q4c0xDeVU0Z1hGeGNWa1pXV1JrWkZCZW5xNlVzN2F6TXlNMnJWcjQrYm1ocXVyS3k0dUxsaFlXRlIzNkkrRThsUzYwMyt1Wm1abXVMaTQzTFd0ZmtUdC9QbnpiTm15aGNhTkd4c2tTZDk4OHcxUlVWRkVSa2F5YU5FaUFnTURqYTZSbTVzTFlQS2N1N3M3STBlT3ZHZk1RZ2doUkhXVFpFY0k4VURwazVyYXRXdmo2K3VMUnFQaDZ0V3JTdktUa0pDZ3RIVndjTURWMVZYNXNyZTNmeUxYL0t4YXRlcWU1YUF6TWpKNDlkVlhjWEZ4SVNRazVKN1hMQzR1WnNtU0pSUVhGek41OG1SbFZPM2d3WU5FUlVWaFptYkdPKys4QThDMmJkdkt2STZwYzk3ZTNrYkpUdWt5emVQR2pXUGx5cFZFUkVSdy9mcDFYbnZ0TlY1Ly9YV0Q5c25KeVlTR2hoSWJHOHYxNjlleHRiWEYyOXViL3YzNzA3MTdkNU94NkhRNmR1L2VUVVJFQkVsSlNlVG01bUp0YlUyREJnM28wYU1IUTRZTUtUT21za3BIZi8vOTkyemN1QkdvM0Jxa3l2UkRDQ0ZFMVpGa1J3anhVS25WYW1VZEQ4RHQyN2ZKeXNvaU16T1RyS3dzTGwyNnhMbHo1NENTRVNJbkp5Y2NIUjBOdnNxemoweE5aMlZsQlVCZVhsNjUydS9jdVpPRWhBUmNYRno0N2JmZitQWFhYOUZxdFJ3K2ZCaUF3WU1INCszdERaaCt5Qjg1Y2lUWHJsMnJWQUt3Wk1rU3dzUER5enkvY2VOR2xpOWZUbkZ4c1hMc3hvMGJ4TVRFRUJNVFE1OCtmZmprazA4TUV0Kzh2RHhtekpoQmJHeXN3YlZ5YzNOSlNFamcyclZyUnNuT3cxYVpmZ2doaEtoYThnUWhoS2hTdFdyVlVqWXhoWksvMXVmbTVwS1ptVWxtWmlZNU9UbWtwS1FZTE1TM3RiWEZ5Y2tKQndjSDdPenNzTE96dzliV0Zpc3JxeWZtUVZLZjdPVG41NlBUNlF6NnJkVnF5Y25KTVpqZTV1SGhBVUJXVmhiYnRtMURyVmFqMVdyUjZYUjRlSGd3ZHV4WUZpOWVYT2I5YnQ2OENYRFhOaTFidHFSZnYzNEd4NUtUazRtTmpXWElrQ0gwNjllUGdvSUNwVncybENSVzMzLy9QUUJ0MjdabDZOQ2gxS3RYajZ5c0xMWnUzVXBVVkJTLy8vNDdqUm8xWXZqdzRjcjdnb09EbFVSbjBLQkJQUGZjYzlqYTJwS1ptVWxzYkN4Ly9mWFgzVC9BQjZ5eS9iZ2ZpeFl0ZWlEWEthK3JWNjlXNmYyRUVPSmhrR1JIQ0ZHdFZDb1Y5dmIyMk52YjA3QmhRNkFrQWNyTHl5TW5KNGZyMTYrVDlzbXJHZ0FBSUFCSlJFRlVrNU5EVGs0T3FhbXBCZy9PNXVibTJOcmFLc21QcmEwdDF0YldXRmxaS1Y4MVpWU29WcTFhU3ZucFc3ZHVZV2RucDV5TGlvcGkvdno1REJ3NGtQZmVldy80WDVVMlIwZEg3TzN0U1V0TDQ1MTMzcUc0dUppUFB2b0lTMHRMZHV6WWNjLzczcXZObmNuTzBhTkhHVEpraUJKSGFUZHUzT0Nycjc0QzRPOS8venRUcGt4UmtqWXZMeS9hdG0zTHZIbnorUDMzMzFtL2ZqMkRCdzlXMWg5RlJrWUNKWnVxVHB3NFVibW1sNWNYN2RxMTQ3WFhYcnRuWHg2VSsrbkgvYWpLNm9hRmhZVllXMXRYMmYyRUVPSmhxUmxQQVVLSUdrV2xVaW5KaTM2RUFrcldvZHk2ZFl0YnQyNlJtNXRMYm02dThuMTZlanBhcmRib1dtcTEyaUFCc3JDd3VPdVh1Yms1Wm1abXFGUXFrLzk5R0Y1ODhjVXl6MjNZc0FGbloyZWdaSVFySnllSHJLd3NnMlFuTkRRVWpVWmpVUERCek15TUprMmFLSytEZ29MUWFyWDg0eC8vb0ZXclZzREQyU2ZId3NMQ2FIMk8zcSsvL2twZVhoNk9qbzVNbkRqUjVLamNzR0hEK1AzMzM4bk56ZVg0OGVNODg4d3p3UCttNzluYjI1dThkbFVtdGZmVGovdngvdnZ2My9jMXltdlJva1VHUDJOQ0NQRzRrbVJIQ1BIWU1ETXpVMGFCN3FUVDZTZ3NMS1Nnb0VENXlzL1BOM2lkbloxTlVWRVJSVVZGQnVzc0trS2ZlTnl2MHRQMDZ0U3BZM1ErSXlNRG5VNW44TmQ4QndjSEpkbng4dklDSURZMmxzVEVSQ3dzTFBqSFAvNWg4bDYvL3ZvcmNYRnhOR3JVaUhIanhqMlErTXZpNStkWDVrUHluMy8rQ1VEcjFxM0p6TXcwMmFaMGVmSno1ODRwU1lLUGp3OEpDUW5zMmJPSHA1OSttbDY5ZWozZ3lNdnZmdm9oaEJDaWFrbXlJNFNvRVZRcWxUSjZVeDVhclphaW9pSTBHbzJTQUJVVkZhSFZhaWt1TGthbjA1bjg3K1hMbHg5SXZQcFJLSE56Yzlhc1dXTjAvb1VYWGtDajBSaE1KWEp5Y3VMaXhZdWtwYVhSdG0xYkFOYXZYdy9BU3krOVpMSWtkVnBhR2ovODhBT1dscFo4OXRsbkpzdDlWM1Mvbjd1TkNIbDZlcFo1N3Z6NTh3RHMyN2VQZmZ2MjNmTSsrblZEQUcrKytTYWZmUElKaFlXRnpKMDdsM1hyMXZIU1N5L1JwMCtmS3A5dWRULzlFRUlJVWJVazJSRkNQSkhNemMwcnRjbnBnMHAyYnQyNkJXRHlRYjI0dUJpTlJvT2xwYVhCRkNuOXFOTEZpeGVCa25Vc01URXgyTnZiOCtxcnJ4cGRwN0N3a0prelo1S1hsOGZreVpPVk5WRjVlWGxjdm53Wkx5OHZaZVJJWHpYdmJ0TFMwZ3hHcEV5NVc3S3A3M041bGI2WG41OGZYMzMxRmQ5Kyt5MS8vZlVYS1NrcEJBWUdFaHdjeklnUkl4ZzZkR2lWYlZwN1AvMFFRZ2hSdFNUWkVVS0lhbkRqeGcwQUhCMGRqYzRWRkJRQXhvbURmdlBSczJmUGtwdWJ5emZmZkFQQTJMRmpqYWFPYWJWYVB2LzhjNUtUazNGd2NDQStQcDd3OEhCU1UxUEp5c29DWVBQbXpVcXlVNjllUFZhdVhLbThmKy9ldmRqWTJOQ3hZMGZsMk5peFk1VkVxeklzTFMzSnk4dGowS0JCQmtVR3lxdGh3NGI4KzkvL0pqRXhrVzNidGlscllsYXNXRUZDUWdJelo4NDB1WDZtZEZHTGlwd3J5LzMyUXdnaFJOVjVPS3R0aFJCQzNOV1ZLMWVBL3lVd3BlbEhEbXh0YlEyTzYwZGVUcDQ4eVhmZmZVZFdWaGF0V3JVeVdlREF6TXlNVTZkT0FTV0pWWGg0T0NkT25NREt5b3FPSFRzeWJOZ3dvK3ZyYVRRYXZ2amlDMzc4OGNmS2Q5QUVkM2Qzb0dTRTZINTRlM3Z6NFljZjh0TlBQOUdoUXdjQURoMDZ4QjkvL0dIUVRyOVJhMjV1YnBuWDBpZCtGZkdnK2lHRUVPTGhrNUVkSVlTb0JwY3VYUUl3cURhbnAxL2pjV2N5VXI5K2ZhQmtHdHJPblR1eHRiVWxJQ0RBNUdpR1NxVmkrUERoRkJZVzBxaFJJN3k4dlBEMDlDeFgxVEw5L2N1cWZGWlpmbjUrcEtTa2NQejRjWEp5Y2t5T2FsV0VpNHNMVTZkT1plalFvVUJKRXRpNWMyZUQ4MWV1WENFcEtjbmsrelVhamRFbXBlWHhvUHNoaEJEaTRaR1JIU0dFcUFiNkIvQkdqUm9abmROdjV1amc0R0J3WEovczZBVUVCQmlzczBsTlRlVzk5OTVqNTg2ZEFJd1lNWUxSbzBmVHZYdDNHalpzV083eXpHZlBuZ1ZRTm41OVVQNys5NzhESld1SkZpOWVYT1phbHF5c0xJNGNPV0p3TERFeDBXVGIyN2R2SzkvZm1SejYrUGdBSlJ1ZHhzWEZHYjEzM2JwMVpHZG5sNzhELzkvOTlFTUlJVVRWa21SSENDR3F3YkZqeHdEdzlmVWxOemRYZVdEV2FEUnMzNzRkZ01hTkd5dnRpNHFLV0x4NHNmSmFyVmJqN2UxdGNNMzA5SFFTRXhPVjBzaVZ0WC8vZnFDa1pMSitCT3BCYU5HaUJYMzY5QUhnNE1HRHZQLysrNFNIaDNQMjdGbFNVbEtJam81bTJiSmxqQjQ5Mm1qRTVmMzMzMmZXckZuczJiT0hzMmZQY3VIQ0JRNGVQTWpubjM4T2xId2VYYnQyTlhoUDZTcHpuMy8rT2R1MmJTTWxKWVVUSjA0UUdCakk2dFdybFJMZVZkVVBJWVFRVlV1bXNRa2hSQlU3YytZTTE2NWR3OTdlSG05dmIxYXVYTW1HRFJ1d3RiV2xxS2lJd3NKQ3pNek1sTDFrdEZvdGMrYk1JU1ltQmlpcHlwYWRuYzJxVmFzSUNBaFFycXRQVE80Y0FZS1NxVy9uenAwak1UR1JwS1FrenB3NVE3ZHUzUmc5ZXJSQnUwdVhMaEVSRVlGYXJlYjA2ZE84K2VhYkRCOCtuSkVqUno2UXZuLzQ0WWZrNXVieXh4OS9rSnljeklJRkM0emFxRlFxbzFHbDR1TGlNa3M5cTlWcS92blBmeHFWdmU3Y3VUTjkrdlRoOTk5LzU4YU5Hd1FHQmhxY0h6eDRNR3ExbWdzWExsUlpQNFFRUWxRdFNYYUVFS0tLN2RpeEE0QnUzYnBoWm1hbWpORGs1dWFpVXFudzhQQmd6Smd4ZUh0N2s1ZVh4N3g1OHpoMDZCQUFRNFlNWWRTb1Vienh4aHRFUkVUUW8wY1BwV0thZnYrWHhvMGJjLzM2ZGJaczJjSzVjK2M0ZS9Zc1Y2NWNNYWc4cGxLcCtOdmYvZ2JBOHVYTHNiQ3dJRFUxbGVuVHAxTllXTWk0Y2VObzJiSWxpeGN2WnUzYXRlemF0WXUzMzM2YlRwMDYzVmZmTFMwdG1UMTdObEZSVVlTSGgzUG16Qmx1M3J5SnBhVWxkZXJVb1ZXclZqei8vUE5HbzFhZmZmWVp1M2Z2SmpFeGtldlhyNk5XcTNGM2Q2ZGR1M1lNSGp6WVpJSUg4UEhISDlPaVJRdDI3dHpKaFFzWEtDNHVwbUhEaGd3ZVBKaCsvZnJ4L2ZmZlYyay9oQkJDVkMyVnJqSjFONFVRNGdtMWE5Y3VubnZ1dVVxLy8rclZxNHdlUFpxaW9pS1dMVnRHOCtiTmxYTkZSVVdvVkNwbGJjM2x5NWVaTVdPR2tzU01IVHRXR1dFSkR3OW53WUlGMk5qWU1IbnlaTnEwYWNPRUNSUEl5TWhnM2JwMU9EZzRNR3pZTVBMeThsQ3BWRFJvMElCbXpacmg3ZTFOMDZaTmFkeTRzYkxIVDE1ZUhwczNiK2JubjM4bUx5K1BYcjE2OGVtbm42SlNxU2dxS21MdDJyWDgvUFBQYURRYXVuZnZ6b1FKRTB4dVlDb2VudnY5dWF1b1JZc1c0ZW5weWZEaHc2dnNua0lJY2I5VUppcjJ5TWlPRUVKVW9lKysrNDZpb2lMYXQyOXZrT2dBV0ZoWUtOL3JkRHBtelpyRitmUG5jWFIwSkNBZ3dHQlVwVisvZm1Sa1pMQnExU3JtekptakhHL1lzQ0Z1Ym01QXlhaUdyYTB0UGo0KzJOallHTndyUFQyZC9mdjNjL2p3WVE0ZE9rUmhZU0ZxdFpyUm8wZno2cXV2S2hYZUxDd3NHRE5tREQxNzltVCsvUGxFUlVYeDExOS84ZFpiYi9IODg4K2JyQVFuaEJCQ1BDb2syUkZDaUNyMDk3Ly9uVC8rK0lOMzMzMzNydTFVS2hVelpzd2dPRGlZOTk1N0QxZFhWNk0yL3Y3K3VMdTc4OU5QUDVHZW5vNlRreE9USmsxU3puZnIxcTNNNjY5ZHUxYVpUcWRXcStuWHJ4K3Z2dnFxeVZMWVVKSkVCUVVGc1hidFdrSkNRbGk4ZURIMTZ0V2piZHUyNWVtMkVFSUlVUzBrMlJGQ2lDclVzV05IdnYzMjJ6TFhtSlRtNGVIQjlPblQ3OXFtWDc5KzlPdlhqeHMzYm1CdmIxL3VrWlp4NDhaeDQ4WU5PblRvUUk4ZVBjcTFwNDUrNUtkTGx5N3MyclZMRWgwaGhCQ1BQRWwyaEJDaWlwVW4wYW1vTy9ma3VSZEhSMGVsYkhORitmajRLSHZZQ0NHRUVJOHkyV2RIQ0NHRUVFSUlVU05Kc2lPRUVFSUlJWVNva1NUWkVVSUlJY1FqNjRzdnZpQXlNdExrT1ZPYnVaYVduWjFOVkZUVXd3anJyaUlqSTFtNWNpVUFoWVdGaEllSGM3ZWRQb3FMaSs5NlhuK2RxMWV2M3JPZEVNS1FyTmtSUWdnaHhDTnI3OTY5ZUhoNDBLTkhENk56VVZGUkJBUUVsUG5lb0tBZ0RodzR3RC8vK1UvNjkrOFBRTisrZlN0MC81NDllekp0MnJRS3ZTY21Kb2J3OEhER2poM0xzV1BIV0xKa0NWdTJiT0hqanorbVFZTUdSdTIzYjkvT2loVXJXTFpzV1pscit2YnYzOCs4ZWZQWXVIRWpqbzZPRllyblVkUzNiMStzckt6WXVuVnJkWWRTSlV6MWQvTGt5ZGpZMkJoc0gxRFphNG15U2JJamhCQkNDQ01GQlFWVmVqK05Sc08rZmZ0TW5qdC8vang3OXV3eE9xN1ZhazBlOS9Qenc5M2RuUWtUSm5EeTVFbVdMbDJLU3FYaWhSZGVZT3JVcVVxN29xSWlGaTFheFBQUFAxOW1kY0U2ZGVwVXVDOVdWbFpvdFZxZ3BBTGpzbVhMbURObkRsT21UR0gxNnRYS2hyNVFNcW9UR2hwS3ExYXRsRVJuOGVMRlNtbjRPdzBkT3RUb1dFUkVSSVZqZk5UbDVlVVo3UTlXMDJSa1pHQnJhMXZkWWRSNGt1d0lJWVFRd3NpdFc3ZXEvSDV6NTg0MWVlN0FnUU1jT0hEQTVEbFQ3L25zczg5d2QzZW5kdTNhekpvMWl3OCsrSUFsUzViZzZPaEluejU5bEhhWEwxOEdvR3ZYcm5UcDBxVmNjVjY3ZG8yY25KeTd0c25MeXdNZ01URVJNek16VkNvVlU2Wk00ZXpaczZTbXB1TGc0S0JzL3J0cjF5N1MwOU9Wdis3cmREckdqQm5ESzYrOFluRE5RNGNPc1h6NWNvS0NnckN6c3l0WHJJK3JnSUFBa3BLUzJMUnBVM1dIOGxEOThNTVBtSm5KaXBLSFRaSWRJWVFRUWhqSno4L256Smt6VlZabTNOSFJrZDkrKzgzbytQUFBQOC9Ja1NNWlBYcTAwYm5CZ3dlemVmTm1vK09sSHlCOWZIeDQ2NjIzaUl1TG8xMjdkbWcwR21YVUtpVWxCUUE3T3p0eWMzT05ybU5yYTJ1MGQ5V0dEUnZLL1JEKzNudnZtVHcrWU1BQVB2amdBMjdmdnMycVZhc1lOR2dROWV2WEp5Y25oNENBQUtaUG40NnpzN015T2dRb294ejI5dllHKzJMVmhDbHRkNHFOamNYS3lxcTZ3M2pvYXZySTFhTkNraDBoaEJCQ0dIRjFkV1hYcmwwNE9Ubmg3dTVlSmZjME56YzNPdWJ0N1kyYm14dm01dWFzV0xHQzBOQlFkdXpZZ1ptWkdkN2UzaWJmYzZjaFE0WXdaTWdRQUxaczJjSlhYMzFsY0g3eTVNa20zN2Q4K1hJYU5teG84dHpDaFF2THZGOVVWQlJoWVdITW1ESEQ1SWE5cnE2dUFLeGZ2MTRaeVFFSURRMGxPenNiWjJkbkprMmF4TVdMRjQzZSs4WWJieGk4THM4VU5xMVdXNjdQU1lpYVNKSWRJWVFRUWhocDNMZ3hGeTVjWU8zYXRYVG8wSUhHalJ2ajV1WkdyVnExcWpTT2I3NzVSdmxlcTlWU1hGeXNqTFlzWHJ5NHd0ZnIwcVVMSGg0ZVFFbGhnTmpZV0Q3NzdET0ROb21KaWZ6NDQ0OTN2VTZiTm0zS1BLZFBVcG8wYVVLOWV2Vk10a2xNVENRa0pJUng0OGFSbFpYRmhRc1gyTHg1TTVNbVRjTE96bzZnb0NDRGtaMTkrL1lSR0JqSWp6LythREtCMHRNdlhnOE5EV1hac21YczI3ZVAvUHg4bzZUbzFLbFRyRnUzanZqNGVBb0tDcWhidHk0OWV2Umd4SWdSV0ZwYUdyVGR2WHMzVzdac0lUazVHWlZLaGFlbkorUEhqNmQ5Ky9ZRzl6UzFZSDdnd0lFVUZCU1VLeWtyWFR5aW9LQkFlVjJaTlVrVjZaOCsvczJiTnhNU0VzS09IVHZJeXNxaWJ0MjZqQnc1a243OStobGRQenc4bkMxYnRuRCsvSGxxMWFwRnAwNmRlT2VkZC9EMzk2OVFmKy84M083MVdaZW0xV29ONG5WM2QrZVZWMTVod0lBQkZmNjhhakpKZG9RUVFnaGhSSzFXTTJyVUtQNzQ0dytpbzZNNWZQaHd1ZC9icFVzWHVuYnRXdWw3cjFpeGdwOS8vcm5NODZZZVBpMHNMTmkrZmJ2eSt0TlBQK1hJa1NQS2EvM0RwN3U3dXpKU3RYMzdkcDU2NmltZWVlYVpTc2RxaW43UmVlbXBjWm1abVFRRkJlSHY3NCszdHplblQ1OUdvOUh3L2ZmZkV4d2NqRWFqb1YyN2R2VHIxOC9raUk1K0hkRE5temNOeWsvZnVIRURTMHRMbzlHM29LQWdqaDgvVHMrZVBVbFBUemM0dDJQSERwWXVYWXFGaFFXZE9uWEMxdGFXaElRRTFxeFp3OUdqUjFtNGNDRnFkY2tqNHZyMTZ3a09Ec2JCd1lIdTNic0RrSkNRUUdKaW9za0g4UHN4YU5BZ0FNTEN3bENyMVVvRnZZcXFTUDlLVzdSb0VjZVBINmQ5Ky9ha3A2ZnoxMTkvc1dEQkF1enM3QXgrbnIvOTlsdCsrZVVYcksydDZkU3BFOWJXMXNURXhQREpKNTlRWEZ4Y3VjNVQ4Yzk2OGVMRnhNYkcwcjU5ZXpJeU1vaUppU0V3TUJCYlcxdDY5ZXBWNlRocUdrbDJoQkJDQ0dHU21aa1pYYnAwb1czYnRwdzdkNDZjbkp4eTdmTlNWdm5raXRMdlZhTzNmdjE2ZnYvOWQ1WXZYMjV3UENRa2hMMTc5eG9jR3pKa0NOMjZkZVBRb1VObEptcVhMMTgyV1FxNlBFeVZzSDdoaFJlWVBIa3lEZzRPQUFhRkRIYnMyTUhCZ3djWk5td1lBSDM2OUtGTm16YTR1cnB5OU9oUjVzMmJ4NGNmZmdqQTJMRmp5N3p2cEVtVGpJNzUrZm14ZE9sUzVYVmhZU0huejU5bnhZb1ZSbXRma3BLU0NBd01wRjY5ZXN5ZlAxOUprblE2SFFzWExpUThQSnl3c0RCZWZ2bGxBRFp1M0loS3BlSzc3NzVUaWlwQXlSNUdEOXJFaVJPQi95VTcrdGNWVWRIKzZSVVVGSERseWhXQ2c0T1ZrWitWSzFjU0VoTENwazJibEdRbk5qYVdYMzc1QlRjM041WXNXYUpVNnlzc0xPUmYvL29YdDIvZnJuVC9LL0paRnhRVWtKcWF5c3FWSzVWNFY2MWF4Wm8xYTlpNmRhc2tPNlZJc2lPRUVFS0l1N0sydHNiWDE3Zks3M3RuMG1Salk0TzV1Ym5SY1ZQVnlUcDI3QWpBMWF0WERaS2RPNU9VYytmT0dTVktlbSsrK1NhQTBWUWpjM056eG8wYlo5QzI5RU9uaTRzTFVGSzVEZUQyN2R1RWhZWFJ2SGx6L1B6OGdKTFB0SDc5K21SbVpySmt5UkxlZXVzdFpjcmIvWmFTMXVsMHZQSEdHeVlYK1cvWXNBR3RWc3ZreVpNTlJvTlVLaFd2di80NjRlSGhSRVZGS2NsQVlXR2hjcjQwWjJmbis0cnhZYWxvLzBwNzk5MTNEYWE0RFJvMGlKQ1FFSktTa3BSaitwK0RjZVBHR1pRbHQ3UzA1SU1QUGpCYVUxVVJGZjJzNzR4MzRNQ0JyRm16aHJObnoxWTZocHBJa2gwaGhCQkNQQlkwR3MxOUw3UXZ2YzlPZVpXK1oxRlJFZGJXMWthbG9aY3ZYNjQ4ZU9vZmd2WFR4N1p1M1VwMmRqWWZmZlNSd1h1S2lvcVlQWHMyelpvMVkrREFnUWJudG0zYlJtQmc0RDFqQ3dzTE05aTNCMG9lbGx1M2JtMnkvYkZqeDFDcFZFUkdSaElaR1dteWpiNGtOMER2M3IzWnZuMDdreVpOWXRTb1VUejMzSE9QZEtXMGl2WlBUNjFXMDdScFU0Tmp0V3ZYUnExV0c1UmhQM255SkFDZE9uVXl1b2FucHllMWF0V3E5T2hPUlQ1cnRWcU50N2Uzd1RFWEZ4Y3NMQ3lVS1kraWhDUTdRZ2doaEhnczNMNTlHd3NMaS91NlJ1bDlkaXJqMXExYlJodEIzcjU5RzUxT3B6eVkydGpZNE9MaXdvVUxGN2h4NHdacjFxekJ6ODlQR1cyQ2tyL2l6NWt6aHhNblRqQnExQ2krK2VZYkxsKytURnBhbXNFMFBmMVV2cXlzTEs1ZXZVcXpaczJBLysyN1kwcXRXclhLTENTaG40b1lGaFpXWmgvMUl3eFFNclhNemMyTjBOQlFBZ01EQ1E0T1p0aXdZUXdmUHZ5UjNDT21vdjNUVTZ2VlJpTXErdU1halVaNW5aMmRqWVdGUlpsN0hkM1BaMUtSejdxc2VNM056U2txS3FwMEREV1JKRHRDQ0ZFQjV1Ym1Vc1pWVktrbjVlY3RKU1ZGbVRhbVoycGRUSG1Pdi92dXV5YW5LWlcrVjNKeWNybml1ak01eXM3T1ZxYXA2ZVhuNXdNWUpFRk5temJsNU1tVGZQMzExK1RsNWZIKysrOGJ2Q2N2TDQvbzZHZ0Fmdm5sRnp3OVBmSHk4cUoxNjlZRy83LzFVL1lPSERqQXp6Ly9yT3p4YytiTW1USmpOdlVRckdkalk4T3RXN2Y0N2JmZjd0cE9UNjFXNCsvdno4c3Z2OHl1WGJ0WXQyNGRLMWV1SkRNelUrbVRTcVV5cUJ4WFd1bEVvU3BVdEg4VlpXNXV6dTNidDlGb05FWkZEclJhN1gydDJTblBaeTBxVHBJZElZU29BR3RyYTNKemMydmtSbjdpMFpTYm0vdEViRDdvNXVaMjF5bG1seTVkWXMyYU5haFVLanAwNkhEWEVacDdiWVFhSFIxTmNIQnd1ZUs2OHo1cGFXbkt1aHM5ZmRXMTBzbE82OWF0T1h6NE1MdDM3MmJvMEtIS0ZDbjlRN0t6c3pNTEZpekF3OE1ETnplM2V6NllaMlptUHBCMU1rMmJOdVhvMGFQRXg4ZlRxbFdyY3IvUHhzYUdRWU1HMGFsVEoxNTc3VFhDdzhPVkIzQTdPenR1M3J4SlZsYVdRU0tZa3BKUzZXU25QSVV3VEtscy84ckx5OHVMeE1SRWpoMDdabFFoTFM0dTdyNnFzZW5kN2JNV0ZTZkpqaEJDVklDYm14dXBxYW1TN0lncWs1cWFTdTNhdGFzN2pJZk8xdGEyekFRbUx5K1Bqejc2aUxwMTY5Sy9mMy9XcmwzTG1ERmo3cG5VbUZMNklmcHVoUUQwWllCTHk4M05KVDA5blJkZmZOSGdlRnBhR29EQjd3VjljdVBsNVdWUVhlM0hIMy9rM0xsenpKMDdsN1p0MjVZNzd0allXQ3dzTE1qUHp6ZGFvMU1SL2Z2MzUralJvd1FGQlRGMzdseURxbDg2blk3RGh3L1RwRWtUNVdjdUppYkc0S0ZlUHoydTlEUTVIeDhmWW1KaTJMeDVzOUpYalVaVDVqUzdlN0cydGlZL1A1K2NuSndLLzY2dGFQOHFxa2VQSGlRbUp2TDk5OSt6YU5FaVpjK2o2OWV2RzIxV1cxSGwrYXhGeFVteUk0UVFGZENnUVFPaW82T1ZYYzZGZUppeXM3UEp6TXlrUzVjdTFSMUt0Ymx3NFFKejVzd2hOVFdWQlFzVzRPUGp3NTkvL3NuVXFWT1pObTFhdWZkNjBlbDBiTnUyamF5c0xLTk5KY3ZyMkxGakFEUnYzbHpack5QUzBwS05HemRpWm1hbUxCaFBUMDluMGFKRlFNaytPS1gvMm4vbHloVXlNaklNNHJwMDZSSkpTVWtrSmlaeSt2UnAzbm5uSFlQNzd0MjdsNVNVRkd4c2JCZy9mandUSjA3RXdzSUNCd2VIQ2svVjZ0bXpKNGNQSHlZaUlvSXhZOGJRcmwwNzNOemN1SFhyRmlkT25DQTlQWjNseTVjcnljRFVxVk5wMUtnUnpabzFRNmZUY2VUSUVYUTZIVU9IRGxXdStmTExMeE1URTBOSVNBZ25UNTdFdzhPRDQ4ZVA0K25waVpXVkZRVUZCUldLMGRmWGw1aVlHS1pPbllxN3V6c3paODU4YVAycnFKZGZmcG5JeUVnU0V4TjU0NDAzNk5peEkxcXRsc09IRDlPNWMyZlMwOU1yM0YrOThueldvdUlrMlJGQ2lBcFFxOVg0K3ZvU0h4OVB5NVl0SmVFUkQwMTJkamJ4OGZINCtmazlFV3QyN3BTWm1jbUdEUnNJQ3d2RHpzNk9MNy84a2hZdFdnQXdlL1pzcGsrZnpxZWZma3FmUG4wWU1XSkVtZnZsNk5kUVRKa3loYmk0T1B6OS9Tc2RVMVJVRk5iVzFyUnMyWklmZi95UjBOQlFvR1JSK3BneFkzQnhjZUhpeFl0TW5UcVY2OWV2NCsvdno1bzFhMWkvZmoyalI0OEdTcWJqMWE5Zm43Tm56N0preVJKU1VsS1VoMk0zTnplOHZiMnhzYkhoeFJkZjVJVVhYbURQbmowc1dyU0lwNTkrbW1uVHBoRVlHTWowNmRQcDNyMjd5WDEweWlNZ0lJQzJiZHV5ZmZ0MjR1TGlLQ3dzeE1IQkFXOXZiOGFQSDIvd1dRNFpNb1RvNkdnaUlpS3dzTENnU1pNbXZQWFdXL1R1M1Z0cDA3RmpSNlpObThhNmRldUlqNC9ud29VTDlPelprN0ZqeDFicVFmMzk5OTluN3R5NW5EdDNybEpyWUNyU3Y0cXlzTEJnd1lJRnJGcTFpcWlvS0hidjNvMjd1N3RTU0dEdjNyMlZIb2twejJjdEtrNmxxK3lrU0NHRWVJSmxaV1Z4NHNRSlhGMWQ4ZkR3d003TzdvbDhJQlVQbGxhckpUYzNsOVRVVkRJek0vSDE5VFZhREY4VkZpMWFSSmN1WFF4MmphOEsrZm41L1Bubm4relpzNGREaHc1UlhGeE03OTY5ZWZ2dHQ0MytzS0RWYWdrSkNXSDkrdlVVRmhiU3BFa1QyclZyUjlPbVRXblpzaVYxNnRTaHFLaUl0OTkrbTRzWEwySnJhOHVFQ1JQbzI3ZXZ5U2xxWmRGUGRidDY5U3F2di80NnZYcjE0dU9QUHlZdkw0L016RXlLaW9wd2RYWEYwZEdSbUpnWTVzeVpRMkZoSVRObXpLQlRwMDdNbURHRDZPaG9QdnJvSS96OC9CZzNiaHorL3Y0TUhUcVVXYk5tNGUzdFRZc1dMV2pldkxreVpTc3JLNHZvNkdpMmI5L082ZE9uNmRhdEc1OTg4b2t5ZlMwaUlvS3Z2dm9LdFZyTmhBa1Q1R0g0RVpHZG5jMndZY09vVzdjdXExZXZydTV3bmtncUUwT2RNcklqaEJDVjRPTGlRdWZPblRsLy9qeW5UcDBpTHkrdnpHcEVRcFNYdWJrNU5qWTIxSzVkbTg2ZE94dFZlNnJKcmwrL3p2ang0OG5KeVVHdFZ0T2pSdytHRHg5TzQ4YU5UYlkzTnpmSDM5K2ZBUU1Hc0czYk5uYnYzczNHalJ1eHQ3Zm5oeDkrVU5wWVdGamc3ZTNOLy8zZi8xRzNibDJEYTl5dElFSjBkTFRCWnFNaElTRm9OQnFHREJrQ2xDd2lMMTA0NHZyMTY4eWFOUXN6TXpPRDlUZ0JBUUZNbVRLRitmUG5LMjNidDIrUHBhVWxYM3p4aGRGOVEwTkRsZmliTjIvT3pKa3pqWkxPdm4zNzR1dnJ5K3pacy9ueXl5OHhOemVuUjQ4ZVpmYWxKbGkyYk5rOTIweWNPTEVLSWluYmdRTUhBSXdLV0lqcTllVDhGaFZDaUFkTXJWYlRwRWtUbWpScFV0MmhDUEhZYzNKeTR0TlBQK1hTcFV2MDdObXozQXZUblp5YzhQZjN4OS9mbi9UMGRHN2R1cVdzeHpBek0rUHp6eituZHUzYUJ2dnoxSzVkbStiTm05KzFvcHRPcCtQS2xTdks2d0VEQnFEVmFvMDJjaXdkeDh5Wk0zRjNkOGZEdzBNNWJtZG54NUlsUzFpOWVqWHg4ZkYwNmRLRjVzMmJsM25mL3YzN1UxeGNUSmN1WGZEeThpcXozVk5QUGNXeVpjdUlpSWlnZS9mdVpiYXJLZTYyYjQ1ZVZTUTdWNjVjNGVMRmkzVG8wTUZndmRTcFU2ZFl1WElsS3BXS0FRTUdQUFE0UlBuSk5EWWhoQkJDR0tpdWFXeVBPcDFPOTFEMmJoR1BqNU1uVHpKcDBpVGMzZDN4OWZYRjB0S1NTNWN1Y2VMRUNYUTZIYU5Iajc2dmRXSGkvc2cwTmlHRUVFS0lTcEpFUjlTdlg1OVhYbm1GSTBlT2NPalFJYlJhTFE0T0RuVHQycFZCZ3dieDlOTlBWM2VJNGc2UzdBZ2hoQkJDQ0ZFT2RuWjJ2UFhXVzd6MTFsdlZIWW9vSjdQcURrQUlJWVFRUWdnaEhnWkpkb1FRUWdnaGhCQTFraVE3UWdnaGhCQkNpQnBKa2gwaGhCQkNDQ0ZFalNUSmpoQkNDQ0dFRUtKR2ttUkhDQ0dFRUVJSVVTTkpzaU9FRUVJSUlZU29rU1RaRVVJSUlZUVFRdFJJa3V3SUlZUVFRZ2doYWlSSmRvUVFRZ2doaEJBMWtpUTdRZ2doaEJCQ2lCcEpraDBoaEJCQ0NDRkVqU1RKamhCQ0NDR0VFS0pHa21SSENDR0VFRUlJVVNOSnNpT0VFRUlJSVlTb2tTVFpFVUlJSVlRUVF0UklrdXdJSVlRUVFnZ2hhaVJKZG9RUVFnZ2hoQkExa2lRN1FnZ2hoQkJDaUJwSmtoMGhoQkJDQ0NGRWpTVEpqaEJDQ0NHRUVLSkdrbVJIQ0NHRUVFSUlVU05Kc2lPRUVFSUlJWVNva1NUWkVVSUlJWVFRUXRSSWt1d0lJWVFRUWdnaGFpUkpkb1FRUWdnaGhCQTFraVE3UWdnaGhCQkNpQnBKa2gwaGhCQkNDQ0ZFalNUSmpoQkNDQ0dFRUtKR2ttUkhDQ0dFRUVJSVVTTkpzaU9FRUVJSUlZU29rU1RaRVVJSUljUWpLVEV4a1o5Ly9ybk04My85OVJmYnRtMURvOUhjMTMwaUl5Tlp1WElsQUlXRmhZU0hoNlBUNmNwc1gxeGNmTmZ6K3V0Y3ZYcjFudTJFRUErWEpEdENDQ0dFTVBJb1BLVC85ZGRmckZpeGd0RFFVS056aFlXRkxGbXloT0RnWURJek0rL3JQakV4TVd6WXNBR0FZOGVPc1dUSkV0NS8vMzNPbno5dnN2MzI3ZHNaTW1RSUZ5OWVMUE9hKy9mdlo5U29VZHk0Y2VPK1ludFU5TzNibDRFREIxWjNHRUpVbUxxNkF4QkNDQ0hFbzhYQ3dvS2NuSnpxRG9OaHc0WVJGeGZIaWhVcjhQUHp3OWZYVnptM2N1VkswdFBUbVRsekpuWHExTG12KzFoWldhSFZhZ0hvMkxFank1WXRZODZjT1V5Wk1vWFZxMWRqYlcydHRDMHVMaVkwTkpSV3JWcFJ2MzU5QUJZdlhzeU9IVHRNWG52bzBLRkd4eUlpSXU0cjNrZFJYbDVZWDh6L0FBQVBKRWxFUVZRZU5qWTIxUjJHRUVZazJSRkNDQ0dFQVE4UER6SXlNcXJ0L3RIUjBjcjN6ejc3TEZxdGx1dlhyeXZITXpNejJiUnBFMjNhdEVHbFVpbkg2OVdyUjRNR0RReXVkZTNhdFhzbWJubDVlVURKdERrek16TlVLaFZUcGt6aDdObXpwS2FtNHVEZ2dKdWJHd0M3ZHUwaVBUMmRPWFBtQUNVallHUEdqT0dWVjE0eHVPYWhRNGRZdm53NVFVRkIyTm5aM2NlbjhlZ0xDQWdnS1NtSlRaczJWWGNvUWhpUlpFY0lJWVFRQnRxMGFVTllXQmhuenB6Qng4ZW55dTgvZmZwMG8yTkhqaHd4T2hZYkcwdHNiS3p5ZXNpUUliejMzbnNHYlRaczJGRHVoL0E3MzZzM1lNQUFQdmpnQTI3ZnZzMnFWYXNZTkdnUTlldlhKeWNuaDRDQUFLWlBuNDZ6czdNeU9nUW9veHoyOXZiWTI5c3J4eDBkSGNzVnkrTWtOallXS3l1cjZnNURDSk1rMlJGQ0NDR0VBVzl2YjVvMWE4YXVYYnR3Y25MQzNkMjl5bU40NFlVWGVPMjExOHJkZnRTb1VYYzl2M0Rod2pMUFJVVkZFUllXeG93Wk13d1NFejFYVjFjQTFxOWZyNHprQUlTR2hwS2RuWTJ6c3pPVEprMHl1WWJualRmZU1IaGRuaWxzV3EwV2MzUHplN1lUUXR5YkpEdENDQ0dFTU5LblR4LysrOS8vc25idFdqcDA2RURqeG8xeGMzT2pWcTFhVlhKL0t5c3JaZXJZZzlDbVRac3l6K21UbENaTm1sQ3ZYajJUYlJJVEV3a0pDV0hjdUhGa1pXVng0Y0lGTm0vZXpLUkprN0N6c3lNb0tNaGdaR2Zmdm4wRUJnYnk0NDgvbWt5ZzlQcjI3WXVWbFJXaG9hRXNXN2FNZmZ2MmtaK2ZiNVFVblRwMWluWHIxaEVmSDA5QlFRRjE2OWFsUjQ4ZWpCZ3hBa3RMUzRPMnUzZnZac3VXTFNRbko2TlNxZkQwOUdUOCtQRzBiOS9lNEo1YnQyNDFpbWZnd0lFVUZCU1VLeW5yMjdldjhuMUJRWUh5dXFKcmtoNUd2UHIzYk42OG1mWHIxN056NTA2dVhyM0tVMDg5eFpneFkvamIzLzVHVGs0T3djSEJIRHg0a0Z1M2J1SHA2Y25Ja1NQcDNidDNoZUlYanpaSmRvUVFRZ2hoeE5yYW1sR2pSdkhISDM4UUhSM040Y09IeS8zZUxsMjYwTFZyMTRjWTNZTmxhMnNMUUc1dXJuSXNNek9Ub0tBZy9QMzk4ZmIyNXZUcDAyZzBHcjcvL251Q2c0UFJhRFMwYTllT2Z2MzZtUnpSMGE4RHVubnpwa0ZsdXhzM2JtQnBhV2swV2hZVUZNVHg0OGZwMmJNbjZlbnBCdWQyN05qQjBxVkxzYkN3b0ZPblR0amEycEtRa01DYU5XczRldlFvQ3hjdVJLMHVlYVJidjM0OXdjSEJPRGc0MEwxN2R3QVNFaEpJVEV4VWtvY0haZENnUVFDRWhZV2hWcXZwMzc5L2hhL3hzT09kUDM4K2lZbUp0R3ZYam9zWEx4SVhGOGVzV2JPWU1XTUd3Y0hCRkJVVjBiVnJWekl5TW9pSmllSExMNy9FenM2T2poMDczdmU5eGFOQmtoMGhoQkJDbUdSbVpzYi9hKy8rWTZxcS96aU92eTVkSzhqSnhHQkZpajhHUWRHSVdqT1JYT1dhRzJPenhaZ21ZMlpRemFiWFRkS2lzRkY2MXdwc2RUVllnNklsL1RKWWl4K2hBeXR4czhoSllUSklJeVNCZ0JnL1pFSWd5UDMrNGU2Sit3VVVmOVBoK2ZpTGU4N25uUE81OTYvejR2UDV2RDhSRVJFS0R3L1hpUk1uZE9yVXFRbVZwSFpWS1p0TVJvNUN1RVJGUlNrcEtVa3pac3lRSkxkQ0JudjI3TkVQUC95Z0ZTdFdTRG8zMG5YdnZmZHExcXhaK3VXWFgvVG1tMjlxNDhhTmtxU0VoSVJ4bjd0aHc0WlJ4MEpEUS9YdXUrOGFud2NHQnZUbm4zL3FndzgrR0xYMnBhNnVUZzZIUTdmZmZydlMwdEtNa09SME9yVjkrM2FWbHBhcXNMQlFNVEV4a3FUOC9IeFpMQmE5Ly83N2JpTmpYVjFkNS8rQkxvSE5acFAwYjloeGZiNFlWN08vL2YzOTZ1bnBVVlpXbGhFR3M3S3lsSmVYSjd2ZHJ1RGdZTDMxMWx2R3lGaHVicTUyN2RxbGdvSUN3bzZKRUhZQUFNQjVlWHA2dXBWOXZoWk9uRGloNHVMaUszS3ZHMjY0UVltSmlXN0hjbkp5akpkY0h4OGZTZWNxdDBuU21UTm5WRmhZcUpDUUVJV0doa282OXh2TW1UTkhIUjBkZXVlZGQvVGNjODhaVTk0dXQ1UzAwK25VMDA4L1BlWWkveSsvL0ZKbno1NVZVbEtTMjJpUXhXTFI2dFdyVlZwYXFnTUhEaGhoWjJCZ3dEZy8wc3laTXkrcmoxZkwxZTd2czg4K2F3UWRTWHI4OGNlVmw1ZW5vYUVoclYyNzFtMEs0TEpseTdScjF5N1YxOWRma1dkamNpRHNBQUNBU2VmL0s2MWRxc0hCUVhsNmVvNHFEWjJkblcyODZMcjI2WEZOSHlzcUtsSlhWNWMyYmRvMDZsN2J0bTFUY0hEd3FBMDJpNHVMNVhBNEx0aWZ3c0pDdDMxN3BITXYrbUZoWVdPMlAzTGtpQ3dXaThyTHkxVmVYajVtbStibVp1UHZwVXVYcXFTa1JCczJiRkJjWEp3ZWUreXhTVjBwN1dyMjEycTFhc0dDQlc3SFhJSFJhclVxT0RqWTdaeHJaTWsxQlJIbVFOZ0JBQUNUeXBJbFM3Um8wU0l0VzdiTU9OYlgxNmVpb2lKRlIwZVB1Vy9OMXExYkZSZ1lPT3A0YjIrdnNTYkg1Y3laTTNJNm5jWkx0WmVYbDN4OGZIVHk1RW4xOVBUb2swOCtVV2hvcU50VXBvR0JBZG50ZHRYVTFDZ3VMazZabVpscWJtNVdTMHVMc3JPempYWTVPVG1TcE03T1RyVzN0eHN2MUs1OWQ4Wnk0NDAzamx2NHdUVjFzTEN3Y016enJyNjUyR3cyK2ZyNktpOHZUdzZIUXg5KytLRldyRmlobFN0WHlzUERZOXg3WEM5WHM3OGpSM1JjWENOSVZxdDExR2lTNjNuRHc4T1g5VnhNTG9RZEFBQXdhUnc5ZWxUUFAvKzhmSDE5ZGZMa1NUVTJOaW95TWxMZDNkMzY0b3N2ZFBEZ1FhV2xwWTM2Ny8raVJZdTBaTW1TVWZmcjZ1b3lwcW01L1BQUFA1TGtGb0lDQXdOVlcxdXJqSXdNOWZYMWFmMzY5VzdYOVBYMUdadVhmdlhWVjVvOWU3WUNBZ0lVRmhibVZpYmF0VjdwNE1HRDJyMTd0N0hIei9Iang4Zjl6di8vMGoyU2w1ZVhlbnQ3dFhmdjN2TzJjN0ZhcllxUGoxZE1USXoyN2R1bnp6NzdURGs1T2VybzZEQytrOFZpY2FzY045TFEwTkFGbjNFbC9kZjZpLytleVJmeEFRREFsRFE4UEN5NzNhNjMzMzVia3ZUdHQ5L3F0ZGRla3lUNSsvc3JKU1ZGdi8zMm05TFQwOTJ1Kyt1dnYrUndPR1MzMjBmOVY3NmxwV1ZVT1dsWDFiV1JZU2NzTEV6dDdlMzY3cnZ2RkJNVFk0d1N1VjZtWjg2Y3FmVDBkSDM2NmFjcUtDaFFabWFta3BPVHRYTGx5akcvUzBkSHh4VlpkeElZR0tqaDRXRlZWMWRmMUhWZVhsNWF2bnk1SEE2SExCYUxTa3RMalhQVHAwL1g0T0NnT2pzNzNhNXBhR2k0NVBBd2tjSVZrNm0vbURvSU93QUFZRkk0ZlBpd09qczd4NnljSmtrUFBQQ0FZbU5qVlYxZHJkYldWa25TN3QyN2RlclVLZGxzTmgwNmRFZ1pHUmxHKzlPblQ2dXRyVTN6NXMxenUwOUxTNHNreWR2YjJ6am1DamNCQVFGdTFkVSsrdWdqdmZMS0s1S2s4UEJ3K2ZuNVRXaUVwYXFxU3RPbVRUTkdrUzZWcTV6empoMDcxTjdlN25iTzZYVHFwNTkrTWdvclNGSmxaYVZiRzlmMHVKSFQ1TzY4ODA1SjB0ZGZmMjBjR3hvYUduZWEzWVY0ZW5wcVlHREFyWnJkUkYyUC9tSnFZUm9iQUFDWUZMNzU1aHZkY3NzdGV1aWhoOFp0azVDUW9GV3JWaGtiZGVibjU2dXVyazRwS1NtcXFhbFJZV0doRml4WW9Pam9hQjA1Y2tTU0ZCSVNZbXpXZWROTk55ay9QMThlSGg0S0NncVNkSzR3Z1dzMHFhZW54MjEwcUxXMVZYLy8vYmZ4MmVsMHFxbXBTWFYxZGZyOTk5OTE3Tmd4clYyNzFxMlArL2Z2VjBORGc3eTh2UFRNTTgvSVpyTnAyclJwbWpGanhvU0Mwa2lQUFBLSURoMDZwTEt5TXExWnMwYjMzWGVmZkgxOTFkdmJxNXFhR3JXMXRTazdPMXUzM25xckpDazVPVm56NTg5WGNIQ3duRTZuRGg4K0xLZlRxZGpZV09PZU1URXhxcXlzMU9lZmY2N2EybHI1Ky92cjExOS8xZXpaczNYenpUZXJ2Ny8vb3ZwNDk5MTNxN0t5VXNuSnlmTHo4OVBycjc4KzRXdXZSMzh4dFRDeUF3QUFycnZHeGtiOStPT1Bpb3FLTXFxa3VSYU05L2IyR3Uyc1Zxc1JkTnJhMnRUZDNXMlV4VjYzYnAzbXpadW5vcUlpblQxN1ZnY09ISkNucDZmdXVlY2UxZGJXS2owOVhYYTdYY2VQSDllYU5Xdms0K09qeHNaR0pTVWxxYnU3Vy9IeDhjYmFJSmVtcGliTm1UTkg5Zlgxc3Rsc1dyNTh1UklTRXZUR0cyOW8vLzc5bWo1OXVyeTh2QlFkSGEyOWUvZnErKysvMS9idDIzWC8vZmNyTnpkWElTRWhldlhWVjFWZVhqN21Qam9Uc1huelptM2V2RmxCUVVFNmV2U285dXpabzZxcUtzMmRPMWNwS1NtYU8zZXUwZmFKSjU1UWYzKy95c3JLVkY1ZXJ0dHV1MDB2di95eW5uenlTYVBOd29VTGxaS1Nvdm56NTZ1NnVsb1ZGUlZhdUhDaHRtelpjdEY5azZUMTY5Y3JLQ2hJRFEwTmFtcHF1cWhycjBkL01iVlluSmM3eVJJQUFPQXkvZnp6ejNJNEhFcExTek5LUVplWGw4dHV0eXN5TWxLTEZ5OTJLd1F3T0Rpb2twSVMxZFhWNmVPUFB6YktCcmUydHNyYjIxdW5UNS9XNnRXcjllaWpqK3JGRjE5VVgxK2ZPam82TkRnNHFGbXpac25iMjF1VmxaV3kyKzBhR0JoUWFtcXFIbnp3UWFXbXBxcWlva0tiTm0xU2FHaW9FaE1URlI4ZnI5allXRzNkdWxWQlFVRzY2NjY3RkJJU1lreUQ2K3pzVkVWRmhVcEtTblRzMkRGRlJrYnFwWmRlTWtwTWw1V1Y2YjMzM3BQVmF0VzZkZXUwZE9uU2EvenJBbE9EWll5aFU4SU9BQUNZbElhSGg1V1JrYUY5Ky9hTjJ2dkV3OE5EZDl4eGh4SVRFeFVaR1RucTJoMDdkcWlvcUVpWm1abkdkTFdSdXJ1NzlkUlRUOG5EdzBPcHFha0tEdytYZEc2ZHp3c3Z2T0Myc2VUT25Uc1ZFaEl5Wmgvejh2S1VsWlVsNmR4MHVWV3JWbW54NHNXajJqVTNOMnZidG0zNjQ0OC90R1hMRmozODhNTVQveUgrZzNidTNIbkJOamFiN1JyMEJGTUpZUWNBQUV3SjlmWDFLaWdvME1hTkc4ZHRVMVZWSlQ4L1AvbjcrN3NkNyt2clUyNXVycXFycXhVUkVhRzR1TGh4NzlIYjI2dmk0bUpGUkVRb0lDRGd2SDBhSEJ4VVdWbVpvcUtpTG5ydHpuL05lRVVtUmlvcks3c0dQY0ZVUXRnQkFBQlRodFBwTkgyb0FQQ3ZzY0lPQlFvQUFJQXBFWFFBRUhZQUFBQUFtQkpoQndBQUFJQXBFWFlBQUFBQW1CSmhCd0FBQUlBcEVYWUFBQUFBbUJKaEJ3QUFBSUFwRVhZQUFBQUFtQkpoQndBQUFJQXBFWFlBQUFBQW1CSmhCd0FBQUlBcEVYWUFBQUFBbUJKaEJ3QUFBSUFwRVhZQUFBQUFtQkpoQndBQUFJQXBFWFlBQUFBQW1CSmhCd0FBQUlBcEVYWUFBQUFBbUJKaEJ3QUFBSUFwRVhZQUFBQUFtQkpoQndBQUFJQXBFWFlBQUFBQW1CSmhCd0FBQUlBcEVYWUFBQUFBbUJKaEJ3QUFBSUFwRVhZQUFBQUFtQkpoQndBQUFJQXBFWFlBQUFBQW1CSmhCd0FBQUlBcEVYWUFBQUFBbUJKaEJ3QUFBSUFwRVhZQUFBQUFtQkpoQndBQUFJQXBFWFlBQUFBQW1CSmhCd0FBQUlBcEVYWUFBQUFBbUJKaEJ3QUFBSUFwRVhZQUFBQUFtQkpoQndBQUFJQXBFWFlBQUFBQW1CSmhCd0FBQUlBcEVYWUFBQUFBbUJKaEJ3QUFBSUFwRVhZQUFBQUFtQkpoQndBQUFJQXBFWFlBQUFBQW1CSmhCd0FBQUlBcEVYWUFBQUFBbUJKaEJ3QUFBSUFwRVhZQUFBQUFtQkpoQndBQUFJQXBFWFlBQUFBQW1CSmhCd0FBQUlBcEVYWUFBQUFBbUJKaEJ3QUFBQUFBQUFBQUFBQUFBQUFBQUFBQUFBQUFBQUFBWE5EL0FGMGc2UEdYQkhKWEFBQUFBRWxGVGtTdVFtQ0MiLAoJIlRoZW1lIiA6ICIiLAoJIlR5cGUiIDogIm1pbmQiLAoJIlZlcnNpb24iIDogIjE0Igp9Cg=="/>
    </extobj>
  </extobjs>
</s:customData>
</file>

<file path=customXml/itemProps1.xml><?xml version="1.0" encoding="utf-8"?>
<ds:datastoreItem xmlns:ds="http://schemas.openxmlformats.org/officeDocument/2006/customXml" ds:itemID="{59D872E0-79BF-46CC-87E4-68282842826E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737</Words>
  <Application>Microsoft Office PowerPoint</Application>
  <PresentationFormat>全屏显示(4:3)</PresentationFormat>
  <Paragraphs>98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楷体</vt:lpstr>
      <vt:lpstr>隶书</vt:lpstr>
      <vt:lpstr>微软雅黑</vt:lpstr>
      <vt:lpstr>Arial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抗疫“战争”</dc:title>
  <dc:creator>LENOVO</dc:creator>
  <cp:lastModifiedBy>彭 祥</cp:lastModifiedBy>
  <cp:revision>11</cp:revision>
  <dcterms:created xsi:type="dcterms:W3CDTF">2021-01-05T12:40:00Z</dcterms:created>
  <dcterms:modified xsi:type="dcterms:W3CDTF">2021-12-14T12:51:30Z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583B6C21711F482CB765038BD409F718</vt:lpwstr>
  </property>
</Properties>
</file>