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342" r:id="rId2"/>
    <p:sldId id="364" r:id="rId3"/>
    <p:sldId id="434" r:id="rId4"/>
    <p:sldId id="367" r:id="rId5"/>
    <p:sldId id="368" r:id="rId6"/>
    <p:sldId id="369" r:id="rId7"/>
    <p:sldId id="453" r:id="rId8"/>
    <p:sldId id="469" r:id="rId9"/>
    <p:sldId id="372" r:id="rId10"/>
    <p:sldId id="471" r:id="rId11"/>
    <p:sldId id="373" r:id="rId12"/>
    <p:sldId id="484" r:id="rId13"/>
    <p:sldId id="375" r:id="rId14"/>
    <p:sldId id="485" r:id="rId15"/>
    <p:sldId id="377" r:id="rId16"/>
    <p:sldId id="378" r:id="rId17"/>
    <p:sldId id="379" r:id="rId18"/>
    <p:sldId id="486" r:id="rId19"/>
    <p:sldId id="380" r:id="rId20"/>
    <p:sldId id="381" r:id="rId2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003300"/>
    <a:srgbClr val="333300"/>
    <a:srgbClr val="0000FF"/>
    <a:srgbClr val="003366"/>
    <a:srgbClr val="0000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9"/>
    <p:restoredTop sz="93929"/>
  </p:normalViewPr>
  <p:slideViewPr>
    <p:cSldViewPr showGuides="1">
      <p:cViewPr varScale="1">
        <p:scale>
          <a:sx n="69" d="100"/>
          <a:sy n="69" d="100"/>
        </p:scale>
        <p:origin x="-1196"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3650" name="页眉占位符 283649"/>
          <p:cNvSpPr>
            <a:spLocks noGrp="1"/>
          </p:cNvSpPr>
          <p:nvPr>
            <p:ph type="hdr" sz="quarter"/>
          </p:nvPr>
        </p:nvSpPr>
        <p:spPr>
          <a:xfrm>
            <a:off x="0" y="0"/>
            <a:ext cx="2971800" cy="457200"/>
          </a:xfrm>
          <a:prstGeom prst="rect">
            <a:avLst/>
          </a:prstGeom>
          <a:noFill/>
          <a:ln w="9525">
            <a:noFill/>
          </a:ln>
        </p:spPr>
        <p:txBody>
          <a:bodyPr/>
          <a:lstStyle/>
          <a:p>
            <a:pPr lvl="0" fontAlgn="base"/>
            <a:endParaRPr lang="zh-CN" altLang="en-US" sz="1200" strike="noStrike" noProof="1"/>
          </a:p>
        </p:txBody>
      </p:sp>
      <p:sp>
        <p:nvSpPr>
          <p:cNvPr id="283651" name="日期占位符 283650"/>
          <p:cNvSpPr>
            <a:spLocks noGrp="1"/>
          </p:cNvSpPr>
          <p:nvPr>
            <p:ph type="dt" idx="1"/>
          </p:nvPr>
        </p:nvSpPr>
        <p:spPr>
          <a:xfrm>
            <a:off x="3884613" y="0"/>
            <a:ext cx="2971800" cy="457200"/>
          </a:xfrm>
          <a:prstGeom prst="rect">
            <a:avLst/>
          </a:prstGeom>
          <a:noFill/>
          <a:ln w="9525">
            <a:noFill/>
          </a:ln>
        </p:spPr>
        <p:txBody>
          <a:bodyPr/>
          <a:lstStyle/>
          <a:p>
            <a:pPr lvl="0" algn="r" fontAlgn="base"/>
            <a:endParaRPr lang="zh-CN" altLang="en-US" sz="1200" strike="noStrike" noProof="1"/>
          </a:p>
        </p:txBody>
      </p:sp>
      <p:sp>
        <p:nvSpPr>
          <p:cNvPr id="3076" name="幻灯片图像占位符 283651"/>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文本占位符 283652"/>
          <p:cNvSpPr>
            <a:spLocks noGrp="1"/>
          </p:cNvSpPr>
          <p:nvPr>
            <p:ph type="body" sz="quarter"/>
          </p:nvPr>
        </p:nvSpPr>
        <p:spPr>
          <a:xfrm>
            <a:off x="685800" y="4343400"/>
            <a:ext cx="5486400" cy="4114800"/>
          </a:xfrm>
          <a:prstGeom prst="rect">
            <a:avLst/>
          </a:prstGeom>
          <a:noFill/>
          <a:ln w="9525">
            <a:noFill/>
          </a:ln>
        </p:spPr>
        <p:txBody>
          <a:bodyPr anchor="t"/>
          <a:lstStyle/>
          <a:p>
            <a:pPr lvl="0" indent="0"/>
            <a:r>
              <a:rPr lang="zh-CN" altLang="en-US" dirty="0"/>
              <a:t>单击此处编辑母版文本样式</a:t>
            </a:r>
          </a:p>
          <a:p>
            <a:pPr lvl="1" indent="0"/>
            <a:r>
              <a:rPr lang="zh-CN" altLang="en-US" dirty="0"/>
              <a:t>第二级</a:t>
            </a:r>
          </a:p>
          <a:p>
            <a:pPr lvl="2" indent="0"/>
            <a:r>
              <a:rPr lang="zh-CN" altLang="en-US" dirty="0"/>
              <a:t>第三级</a:t>
            </a:r>
          </a:p>
          <a:p>
            <a:pPr lvl="3" indent="0"/>
            <a:r>
              <a:rPr lang="zh-CN" altLang="en-US" dirty="0"/>
              <a:t>第四级</a:t>
            </a:r>
          </a:p>
          <a:p>
            <a:pPr lvl="4" indent="0"/>
            <a:r>
              <a:rPr lang="zh-CN" altLang="en-US" dirty="0"/>
              <a:t>第五级</a:t>
            </a:r>
          </a:p>
        </p:txBody>
      </p:sp>
      <p:sp>
        <p:nvSpPr>
          <p:cNvPr id="283654" name="页脚占位符 283653"/>
          <p:cNvSpPr>
            <a:spLocks noGrp="1"/>
          </p:cNvSpPr>
          <p:nvPr>
            <p:ph type="ftr" sz="quarter" idx="4"/>
          </p:nvPr>
        </p:nvSpPr>
        <p:spPr>
          <a:xfrm>
            <a:off x="0" y="8685213"/>
            <a:ext cx="2971800" cy="457200"/>
          </a:xfrm>
          <a:prstGeom prst="rect">
            <a:avLst/>
          </a:prstGeom>
          <a:noFill/>
          <a:ln w="9525">
            <a:noFill/>
          </a:ln>
        </p:spPr>
        <p:txBody>
          <a:bodyPr anchor="b"/>
          <a:lstStyle/>
          <a:p>
            <a:pPr lvl="0" fontAlgn="base"/>
            <a:endParaRPr lang="zh-CN" altLang="en-US" sz="1200" strike="noStrike" noProof="1"/>
          </a:p>
        </p:txBody>
      </p:sp>
      <p:sp>
        <p:nvSpPr>
          <p:cNvPr id="283655" name="灯片编号占位符 283654"/>
          <p:cNvSpPr>
            <a:spLocks noGrp="1"/>
          </p:cNvSpPr>
          <p:nvPr>
            <p:ph type="sldNum" sz="quarter" idx="5"/>
          </p:nvPr>
        </p:nvSpPr>
        <p:spPr>
          <a:xfrm>
            <a:off x="3884613" y="8685213"/>
            <a:ext cx="2971800" cy="457200"/>
          </a:xfrm>
          <a:prstGeom prst="rect">
            <a:avLst/>
          </a:prstGeom>
          <a:noFill/>
          <a:ln w="9525">
            <a:noFill/>
          </a:ln>
        </p:spPr>
        <p:txBody>
          <a:bodyPr anchor="b"/>
          <a:lstStyle/>
          <a:p>
            <a:pPr lvl="0" algn="r" fontAlgn="base"/>
            <a:fld id="{9A0DB2DC-4C9A-4742-B13C-FB6460FD3503}" type="slidenum">
              <a:rPr lang="zh-CN" altLang="en-US" sz="1200" strike="noStrike" noProof="1" dirty="0">
                <a:latin typeface="Verdana" panose="020B0604030504040204" pitchFamily="34" charset="0"/>
                <a:ea typeface="宋体" panose="02010600030101010101" pitchFamily="2" charset="-122"/>
                <a:cs typeface="+mn-cs"/>
              </a:rPr>
              <a:t>‹#›</a:t>
            </a:fld>
            <a:endParaRPr lang="zh-CN" altLang="en-US" sz="1200" strike="noStrike" noProof="1"/>
          </a:p>
        </p:txBody>
      </p:sp>
    </p:spTree>
    <p:extLst>
      <p:ext uri="{BB962C8B-B14F-4D97-AF65-F5344CB8AC3E}">
        <p14:creationId xmlns:p14="http://schemas.microsoft.com/office/powerpoint/2010/main" val="3864841486"/>
      </p:ext>
    </p:extLst>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284673"/>
          <p:cNvSpPr>
            <a:spLocks noGrp="1" noRot="1" noChangeAspect="1" noTextEdit="1"/>
          </p:cNvSpPr>
          <p:nvPr>
            <p:ph type="sldImg"/>
          </p:nvPr>
        </p:nvSpPr>
        <p:spPr/>
      </p:sp>
      <p:sp>
        <p:nvSpPr>
          <p:cNvPr id="44034" name="文本占位符 284674"/>
          <p:cNvSpPr>
            <a:spLocks noGrp="1"/>
          </p:cNvSpPr>
          <p:nvPr>
            <p:ph type="body"/>
          </p:nvPr>
        </p:nvSpPr>
        <p:spPr/>
        <p:txBody>
          <a:bodyPr anchor="t"/>
          <a:lstStyle/>
          <a:p>
            <a:pPr lvl="0" indent="0"/>
            <a:endParaRPr lang="zh-CN" dirty="0"/>
          </a:p>
        </p:txBody>
      </p:sp>
      <p:sp>
        <p:nvSpPr>
          <p:cNvPr id="44035"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16</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286721"/>
          <p:cNvSpPr>
            <a:spLocks noGrp="1" noRot="1" noChangeAspect="1" noTextEdit="1"/>
          </p:cNvSpPr>
          <p:nvPr>
            <p:ph type="sldImg"/>
          </p:nvPr>
        </p:nvSpPr>
        <p:spPr/>
      </p:sp>
      <p:sp>
        <p:nvSpPr>
          <p:cNvPr id="46082" name="文本占位符 286722"/>
          <p:cNvSpPr>
            <a:spLocks noGrp="1"/>
          </p:cNvSpPr>
          <p:nvPr>
            <p:ph type="body"/>
          </p:nvPr>
        </p:nvSpPr>
        <p:spPr/>
        <p:txBody>
          <a:bodyPr anchor="t"/>
          <a:lstStyle/>
          <a:p>
            <a:pPr lvl="0" indent="0"/>
            <a:endParaRPr lang="zh-CN" dirty="0"/>
          </a:p>
        </p:txBody>
      </p:sp>
      <p:sp>
        <p:nvSpPr>
          <p:cNvPr id="46083"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17</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组合 195585"/>
          <p:cNvGrpSpPr/>
          <p:nvPr/>
        </p:nvGrpSpPr>
        <p:grpSpPr>
          <a:xfrm>
            <a:off x="0" y="0"/>
            <a:ext cx="8805863" cy="6858000"/>
            <a:chOff x="0" y="0"/>
            <a:chExt cx="5547" cy="4320"/>
          </a:xfrm>
        </p:grpSpPr>
        <p:grpSp>
          <p:nvGrpSpPr>
            <p:cNvPr id="2051" name="组合 195586"/>
            <p:cNvGrpSpPr/>
            <p:nvPr userDrawn="1"/>
          </p:nvGrpSpPr>
          <p:grpSpPr>
            <a:xfrm rot="-215207">
              <a:off x="3690" y="234"/>
              <a:ext cx="1857" cy="3625"/>
              <a:chOff x="3010" y="778"/>
              <a:chExt cx="1857" cy="3625"/>
            </a:xfrm>
          </p:grpSpPr>
          <p:sp>
            <p:nvSpPr>
              <p:cNvPr id="2052" name="任意多边形 195587"/>
              <p:cNvSpPr/>
              <p:nvPr userDrawn="1"/>
            </p:nvSpPr>
            <p:spPr>
              <a:xfrm rot="-9414770" flipV="1">
                <a:off x="3534" y="778"/>
                <a:ext cx="1333" cy="1485"/>
              </a:xfrm>
              <a:custGeom>
                <a:avLst/>
                <a:gdLst/>
                <a:ahLst/>
                <a:cxnLst/>
                <a:rect l="0" t="0" r="0" b="0"/>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ln>
            </p:spPr>
            <p:txBody>
              <a:bodyPr/>
              <a:lstStyle/>
              <a:p>
                <a:endParaRPr lang="zh-CN" altLang="en-US"/>
              </a:p>
            </p:txBody>
          </p:sp>
          <p:sp>
            <p:nvSpPr>
              <p:cNvPr id="2053" name="任意多边形 195588"/>
              <p:cNvSpPr/>
              <p:nvPr userDrawn="1"/>
            </p:nvSpPr>
            <p:spPr>
              <a:xfrm rot="-9414770" flipV="1">
                <a:off x="4029" y="1802"/>
                <a:ext cx="571" cy="531"/>
              </a:xfrm>
              <a:custGeom>
                <a:avLst/>
                <a:gdLst/>
                <a:ahLst/>
                <a:cxnLst/>
                <a:rect l="0" t="0" r="0" b="0"/>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ln>
            </p:spPr>
            <p:txBody>
              <a:bodyPr/>
              <a:lstStyle/>
              <a:p>
                <a:endParaRPr lang="zh-CN" altLang="en-US"/>
              </a:p>
            </p:txBody>
          </p:sp>
          <p:sp>
            <p:nvSpPr>
              <p:cNvPr id="2054" name="任意多边形 195589"/>
              <p:cNvSpPr/>
              <p:nvPr userDrawn="1"/>
            </p:nvSpPr>
            <p:spPr>
              <a:xfrm rot="-9414770" flipV="1">
                <a:off x="3639" y="2167"/>
                <a:ext cx="277" cy="249"/>
              </a:xfrm>
              <a:custGeom>
                <a:avLst/>
                <a:gdLst/>
                <a:ahLst/>
                <a:cxnLst/>
                <a:rect l="0" t="0" r="0" b="0"/>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ln>
            </p:spPr>
            <p:txBody>
              <a:bodyPr/>
              <a:lstStyle/>
              <a:p>
                <a:endParaRPr lang="zh-CN" altLang="en-US"/>
              </a:p>
            </p:txBody>
          </p:sp>
          <p:sp>
            <p:nvSpPr>
              <p:cNvPr id="2055" name="任意多边形 195590"/>
              <p:cNvSpPr/>
              <p:nvPr userDrawn="1"/>
            </p:nvSpPr>
            <p:spPr>
              <a:xfrm rot="-9414770" flipV="1">
                <a:off x="3979" y="977"/>
                <a:ext cx="245" cy="347"/>
              </a:xfrm>
              <a:custGeom>
                <a:avLst/>
                <a:gdLst/>
                <a:ahLst/>
                <a:cxnLst/>
                <a:rect l="0" t="0" r="0" b="0"/>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ln>
            </p:spPr>
            <p:txBody>
              <a:bodyPr/>
              <a:lstStyle/>
              <a:p>
                <a:endParaRPr lang="zh-CN" altLang="en-US"/>
              </a:p>
            </p:txBody>
          </p:sp>
          <p:sp>
            <p:nvSpPr>
              <p:cNvPr id="2056" name="任意多边形 195591"/>
              <p:cNvSpPr/>
              <p:nvPr userDrawn="1"/>
            </p:nvSpPr>
            <p:spPr>
              <a:xfrm rot="-9414770" flipV="1">
                <a:off x="3845" y="2207"/>
                <a:ext cx="103" cy="209"/>
              </a:xfrm>
              <a:custGeom>
                <a:avLst/>
                <a:gdLst/>
                <a:ahLst/>
                <a:cxnLst/>
                <a:rect l="0" t="0" r="0" b="0"/>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ln>
            </p:spPr>
            <p:txBody>
              <a:bodyPr/>
              <a:lstStyle/>
              <a:p>
                <a:endParaRPr lang="zh-CN" altLang="en-US"/>
              </a:p>
            </p:txBody>
          </p:sp>
          <p:sp>
            <p:nvSpPr>
              <p:cNvPr id="2057" name="任意多边形 195592"/>
              <p:cNvSpPr/>
              <p:nvPr userDrawn="1"/>
            </p:nvSpPr>
            <p:spPr>
              <a:xfrm rot="-9414770" flipV="1">
                <a:off x="3895" y="1325"/>
                <a:ext cx="120" cy="90"/>
              </a:xfrm>
              <a:custGeom>
                <a:avLst/>
                <a:gdLst/>
                <a:ahLst/>
                <a:cxnLst/>
                <a:rect l="0" t="0" r="0" b="0"/>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ln>
            </p:spPr>
            <p:txBody>
              <a:bodyPr/>
              <a:lstStyle/>
              <a:p>
                <a:endParaRPr lang="zh-CN" altLang="en-US"/>
              </a:p>
            </p:txBody>
          </p:sp>
          <p:sp>
            <p:nvSpPr>
              <p:cNvPr id="2058" name="任意多边形 195593"/>
              <p:cNvSpPr/>
              <p:nvPr userDrawn="1"/>
            </p:nvSpPr>
            <p:spPr>
              <a:xfrm rot="-9414770" flipV="1">
                <a:off x="3010" y="2344"/>
                <a:ext cx="330" cy="2059"/>
              </a:xfrm>
              <a:custGeom>
                <a:avLst/>
                <a:gdLst/>
                <a:ahLst/>
                <a:cxnLst/>
                <a:rect l="0" t="0" r="0" b="0"/>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ln>
            </p:spPr>
            <p:txBody>
              <a:bodyPr/>
              <a:lstStyle/>
              <a:p>
                <a:endParaRPr lang="zh-CN" altLang="en-US"/>
              </a:p>
            </p:txBody>
          </p:sp>
        </p:grpSp>
        <p:sp>
          <p:nvSpPr>
            <p:cNvPr id="2059" name="任意多边形 195594"/>
            <p:cNvSpPr/>
            <p:nvPr userDrawn="1"/>
          </p:nvSpPr>
          <p:spPr>
            <a:xfrm rot="373331" flipH="1">
              <a:off x="22" y="1957"/>
              <a:ext cx="323" cy="649"/>
            </a:xfrm>
            <a:custGeom>
              <a:avLst/>
              <a:gdLst/>
              <a:ahLst/>
              <a:cxnLst/>
              <a:rect l="0" t="0" r="0" b="0"/>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ln>
          </p:spPr>
          <p:txBody>
            <a:bodyPr/>
            <a:lstStyle/>
            <a:p>
              <a:endParaRPr lang="zh-CN" altLang="en-US"/>
            </a:p>
          </p:txBody>
        </p:sp>
        <p:sp>
          <p:nvSpPr>
            <p:cNvPr id="2060" name="任意多边形 195595"/>
            <p:cNvSpPr/>
            <p:nvPr userDrawn="1"/>
          </p:nvSpPr>
          <p:spPr>
            <a:xfrm>
              <a:off x="168" y="1260"/>
              <a:ext cx="1259" cy="1532"/>
            </a:xfrm>
            <a:custGeom>
              <a:avLst/>
              <a:gdLst/>
              <a:ahLst/>
              <a:cxnLst/>
              <a:rect l="0" t="0" r="0" b="0"/>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ln>
          </p:spPr>
          <p:txBody>
            <a:bodyPr/>
            <a:lstStyle/>
            <a:p>
              <a:endParaRPr lang="zh-CN" altLang="en-US"/>
            </a:p>
          </p:txBody>
        </p:sp>
        <p:sp>
          <p:nvSpPr>
            <p:cNvPr id="2061" name="任意多边形 195596"/>
            <p:cNvSpPr/>
            <p:nvPr userDrawn="1"/>
          </p:nvSpPr>
          <p:spPr>
            <a:xfrm>
              <a:off x="0" y="2610"/>
              <a:ext cx="801" cy="459"/>
            </a:xfrm>
            <a:custGeom>
              <a:avLst/>
              <a:gdLst/>
              <a:ahLst/>
              <a:cxnLst/>
              <a:rect l="0" t="0" r="0" b="0"/>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ln>
          </p:spPr>
          <p:txBody>
            <a:bodyPr/>
            <a:lstStyle/>
            <a:p>
              <a:endParaRPr lang="zh-CN" altLang="en-US"/>
            </a:p>
          </p:txBody>
        </p:sp>
        <p:sp>
          <p:nvSpPr>
            <p:cNvPr id="2062" name="任意多边形 195597"/>
            <p:cNvSpPr/>
            <p:nvPr userDrawn="1"/>
          </p:nvSpPr>
          <p:spPr>
            <a:xfrm rot="373331" flipH="1">
              <a:off x="898" y="2855"/>
              <a:ext cx="354" cy="464"/>
            </a:xfrm>
            <a:custGeom>
              <a:avLst/>
              <a:gdLst/>
              <a:ahLst/>
              <a:cxnLst/>
              <a:rect l="0" t="0" r="0" b="0"/>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ln>
          </p:spPr>
          <p:txBody>
            <a:bodyPr/>
            <a:lstStyle/>
            <a:p>
              <a:endParaRPr lang="zh-CN" altLang="en-US"/>
            </a:p>
          </p:txBody>
        </p:sp>
        <p:sp>
          <p:nvSpPr>
            <p:cNvPr id="2063" name="任意多边形 195598"/>
            <p:cNvSpPr/>
            <p:nvPr userDrawn="1"/>
          </p:nvSpPr>
          <p:spPr>
            <a:xfrm rot="373331" flipH="1">
              <a:off x="799" y="2979"/>
              <a:ext cx="87" cy="274"/>
            </a:xfrm>
            <a:custGeom>
              <a:avLst/>
              <a:gdLst/>
              <a:ahLst/>
              <a:cxnLst/>
              <a:rect l="0" t="0" r="0" b="0"/>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ln>
          </p:spPr>
          <p:txBody>
            <a:bodyPr/>
            <a:lstStyle/>
            <a:p>
              <a:endParaRPr lang="zh-CN" altLang="en-US"/>
            </a:p>
          </p:txBody>
        </p:sp>
        <p:sp>
          <p:nvSpPr>
            <p:cNvPr id="2064" name="任意多边形 195599"/>
            <p:cNvSpPr/>
            <p:nvPr userDrawn="1"/>
          </p:nvSpPr>
          <p:spPr>
            <a:xfrm>
              <a:off x="1190" y="3273"/>
              <a:ext cx="1108" cy="1047"/>
            </a:xfrm>
            <a:custGeom>
              <a:avLst/>
              <a:gdLst/>
              <a:ahLst/>
              <a:cxnLst/>
              <a:rect l="0" t="0" r="0" b="0"/>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ln>
          </p:spPr>
          <p:txBody>
            <a:bodyPr/>
            <a:lstStyle/>
            <a:p>
              <a:endParaRPr lang="zh-CN" altLang="en-US"/>
            </a:p>
          </p:txBody>
        </p:sp>
        <p:grpSp>
          <p:nvGrpSpPr>
            <p:cNvPr id="2065" name="组合 195600"/>
            <p:cNvGrpSpPr/>
            <p:nvPr userDrawn="1"/>
          </p:nvGrpSpPr>
          <p:grpSpPr>
            <a:xfrm rot="3220060">
              <a:off x="2630" y="753"/>
              <a:ext cx="569" cy="637"/>
              <a:chOff x="1727" y="866"/>
              <a:chExt cx="129" cy="157"/>
            </a:xfrm>
          </p:grpSpPr>
          <p:sp>
            <p:nvSpPr>
              <p:cNvPr id="2066" name="任意多边形 195601"/>
              <p:cNvSpPr/>
              <p:nvPr userDrawn="1"/>
            </p:nvSpPr>
            <p:spPr>
              <a:xfrm>
                <a:off x="1727" y="866"/>
                <a:ext cx="41" cy="59"/>
              </a:xfrm>
              <a:custGeom>
                <a:avLst/>
                <a:gdLst/>
                <a:ahLst/>
                <a:cxnLst/>
                <a:rect l="0" t="0" r="0" b="0"/>
                <a:pathLst>
                  <a:path w="83" h="117">
                    <a:moveTo>
                      <a:pt x="83" y="28"/>
                    </a:moveTo>
                    <a:lnTo>
                      <a:pt x="27" y="0"/>
                    </a:lnTo>
                    <a:lnTo>
                      <a:pt x="0" y="117"/>
                    </a:lnTo>
                    <a:lnTo>
                      <a:pt x="83" y="28"/>
                    </a:lnTo>
                    <a:close/>
                  </a:path>
                </a:pathLst>
              </a:custGeom>
              <a:solidFill>
                <a:schemeClr val="bg2"/>
              </a:solidFill>
              <a:ln w="9525">
                <a:noFill/>
              </a:ln>
            </p:spPr>
            <p:txBody>
              <a:bodyPr/>
              <a:lstStyle/>
              <a:p>
                <a:endParaRPr lang="zh-CN" altLang="en-US"/>
              </a:p>
            </p:txBody>
          </p:sp>
          <p:sp>
            <p:nvSpPr>
              <p:cNvPr id="2067" name="任意多边形 195602"/>
              <p:cNvSpPr/>
              <p:nvPr userDrawn="1"/>
            </p:nvSpPr>
            <p:spPr>
              <a:xfrm>
                <a:off x="1786" y="894"/>
                <a:ext cx="70" cy="49"/>
              </a:xfrm>
              <a:custGeom>
                <a:avLst/>
                <a:gdLst/>
                <a:ahLst/>
                <a:cxnLst/>
                <a:rect l="0" t="0" r="0" b="0"/>
                <a:pathLst>
                  <a:path w="140" h="98">
                    <a:moveTo>
                      <a:pt x="0" y="98"/>
                    </a:moveTo>
                    <a:lnTo>
                      <a:pt x="118" y="0"/>
                    </a:lnTo>
                    <a:lnTo>
                      <a:pt x="140" y="49"/>
                    </a:lnTo>
                    <a:lnTo>
                      <a:pt x="0" y="98"/>
                    </a:lnTo>
                    <a:close/>
                  </a:path>
                </a:pathLst>
              </a:custGeom>
              <a:solidFill>
                <a:schemeClr val="bg2"/>
              </a:solidFill>
              <a:ln w="9525">
                <a:noFill/>
              </a:ln>
            </p:spPr>
            <p:txBody>
              <a:bodyPr/>
              <a:lstStyle/>
              <a:p>
                <a:endParaRPr lang="zh-CN" altLang="en-US"/>
              </a:p>
            </p:txBody>
          </p:sp>
          <p:sp>
            <p:nvSpPr>
              <p:cNvPr id="2068" name="任意多边形 195603"/>
              <p:cNvSpPr/>
              <p:nvPr userDrawn="1"/>
            </p:nvSpPr>
            <p:spPr>
              <a:xfrm>
                <a:off x="1772" y="998"/>
                <a:ext cx="73" cy="25"/>
              </a:xfrm>
              <a:custGeom>
                <a:avLst/>
                <a:gdLst/>
                <a:ahLst/>
                <a:cxnLst/>
                <a:rect l="0" t="0" r="0" b="0"/>
                <a:pathLst>
                  <a:path w="145" h="49">
                    <a:moveTo>
                      <a:pt x="0" y="7"/>
                    </a:moveTo>
                    <a:lnTo>
                      <a:pt x="145" y="0"/>
                    </a:lnTo>
                    <a:lnTo>
                      <a:pt x="131" y="49"/>
                    </a:lnTo>
                    <a:lnTo>
                      <a:pt x="0" y="7"/>
                    </a:lnTo>
                    <a:close/>
                  </a:path>
                </a:pathLst>
              </a:custGeom>
              <a:solidFill>
                <a:schemeClr val="bg2"/>
              </a:solidFill>
              <a:ln w="9525">
                <a:noFill/>
              </a:ln>
            </p:spPr>
            <p:txBody>
              <a:bodyPr/>
              <a:lstStyle/>
              <a:p>
                <a:endParaRPr lang="zh-CN" altLang="en-US"/>
              </a:p>
            </p:txBody>
          </p:sp>
        </p:grpSp>
        <p:grpSp>
          <p:nvGrpSpPr>
            <p:cNvPr id="2069" name="组合 195604"/>
            <p:cNvGrpSpPr/>
            <p:nvPr userDrawn="1"/>
          </p:nvGrpSpPr>
          <p:grpSpPr>
            <a:xfrm rot="-6691250">
              <a:off x="3635" y="131"/>
              <a:ext cx="356" cy="607"/>
              <a:chOff x="1727" y="866"/>
              <a:chExt cx="129" cy="157"/>
            </a:xfrm>
          </p:grpSpPr>
          <p:sp>
            <p:nvSpPr>
              <p:cNvPr id="2070" name="任意多边形 195605"/>
              <p:cNvSpPr/>
              <p:nvPr userDrawn="1"/>
            </p:nvSpPr>
            <p:spPr>
              <a:xfrm>
                <a:off x="1727" y="866"/>
                <a:ext cx="41" cy="59"/>
              </a:xfrm>
              <a:custGeom>
                <a:avLst/>
                <a:gdLst/>
                <a:ahLst/>
                <a:cxnLst/>
                <a:rect l="0" t="0" r="0" b="0"/>
                <a:pathLst>
                  <a:path w="83" h="117">
                    <a:moveTo>
                      <a:pt x="83" y="28"/>
                    </a:moveTo>
                    <a:lnTo>
                      <a:pt x="27" y="0"/>
                    </a:lnTo>
                    <a:lnTo>
                      <a:pt x="0" y="117"/>
                    </a:lnTo>
                    <a:lnTo>
                      <a:pt x="83" y="28"/>
                    </a:lnTo>
                    <a:close/>
                  </a:path>
                </a:pathLst>
              </a:custGeom>
              <a:solidFill>
                <a:schemeClr val="bg2"/>
              </a:solidFill>
              <a:ln w="9525">
                <a:noFill/>
              </a:ln>
            </p:spPr>
            <p:txBody>
              <a:bodyPr/>
              <a:lstStyle/>
              <a:p>
                <a:endParaRPr lang="zh-CN" altLang="en-US"/>
              </a:p>
            </p:txBody>
          </p:sp>
          <p:sp>
            <p:nvSpPr>
              <p:cNvPr id="2071" name="任意多边形 195606"/>
              <p:cNvSpPr/>
              <p:nvPr userDrawn="1"/>
            </p:nvSpPr>
            <p:spPr>
              <a:xfrm>
                <a:off x="1786" y="894"/>
                <a:ext cx="70" cy="49"/>
              </a:xfrm>
              <a:custGeom>
                <a:avLst/>
                <a:gdLst/>
                <a:ahLst/>
                <a:cxnLst/>
                <a:rect l="0" t="0" r="0" b="0"/>
                <a:pathLst>
                  <a:path w="140" h="98">
                    <a:moveTo>
                      <a:pt x="0" y="98"/>
                    </a:moveTo>
                    <a:lnTo>
                      <a:pt x="118" y="0"/>
                    </a:lnTo>
                    <a:lnTo>
                      <a:pt x="140" y="49"/>
                    </a:lnTo>
                    <a:lnTo>
                      <a:pt x="0" y="98"/>
                    </a:lnTo>
                    <a:close/>
                  </a:path>
                </a:pathLst>
              </a:custGeom>
              <a:solidFill>
                <a:schemeClr val="bg2"/>
              </a:solidFill>
              <a:ln w="9525">
                <a:noFill/>
              </a:ln>
            </p:spPr>
            <p:txBody>
              <a:bodyPr/>
              <a:lstStyle/>
              <a:p>
                <a:endParaRPr lang="zh-CN" altLang="en-US"/>
              </a:p>
            </p:txBody>
          </p:sp>
          <p:sp>
            <p:nvSpPr>
              <p:cNvPr id="2072" name="任意多边形 195607"/>
              <p:cNvSpPr/>
              <p:nvPr userDrawn="1"/>
            </p:nvSpPr>
            <p:spPr>
              <a:xfrm>
                <a:off x="1772" y="998"/>
                <a:ext cx="73" cy="25"/>
              </a:xfrm>
              <a:custGeom>
                <a:avLst/>
                <a:gdLst/>
                <a:ahLst/>
                <a:cxnLst/>
                <a:rect l="0" t="0" r="0" b="0"/>
                <a:pathLst>
                  <a:path w="145" h="49">
                    <a:moveTo>
                      <a:pt x="0" y="7"/>
                    </a:moveTo>
                    <a:lnTo>
                      <a:pt x="145" y="0"/>
                    </a:lnTo>
                    <a:lnTo>
                      <a:pt x="131" y="49"/>
                    </a:lnTo>
                    <a:lnTo>
                      <a:pt x="0" y="7"/>
                    </a:lnTo>
                    <a:close/>
                  </a:path>
                </a:pathLst>
              </a:custGeom>
              <a:solidFill>
                <a:schemeClr val="bg2"/>
              </a:solidFill>
              <a:ln w="9525">
                <a:noFill/>
              </a:ln>
            </p:spPr>
            <p:txBody>
              <a:bodyPr/>
              <a:lstStyle/>
              <a:p>
                <a:endParaRPr lang="zh-CN" altLang="en-US"/>
              </a:p>
            </p:txBody>
          </p:sp>
        </p:grpSp>
        <p:grpSp>
          <p:nvGrpSpPr>
            <p:cNvPr id="2073" name="组合 195608"/>
            <p:cNvGrpSpPr/>
            <p:nvPr userDrawn="1"/>
          </p:nvGrpSpPr>
          <p:grpSpPr>
            <a:xfrm rot="8524840">
              <a:off x="668" y="3321"/>
              <a:ext cx="501" cy="502"/>
              <a:chOff x="1727" y="866"/>
              <a:chExt cx="129" cy="157"/>
            </a:xfrm>
          </p:grpSpPr>
          <p:sp>
            <p:nvSpPr>
              <p:cNvPr id="2074" name="任意多边形 195609"/>
              <p:cNvSpPr/>
              <p:nvPr userDrawn="1"/>
            </p:nvSpPr>
            <p:spPr>
              <a:xfrm>
                <a:off x="1727" y="866"/>
                <a:ext cx="41" cy="59"/>
              </a:xfrm>
              <a:custGeom>
                <a:avLst/>
                <a:gdLst/>
                <a:ahLst/>
                <a:cxnLst/>
                <a:rect l="0" t="0" r="0" b="0"/>
                <a:pathLst>
                  <a:path w="83" h="117">
                    <a:moveTo>
                      <a:pt x="83" y="28"/>
                    </a:moveTo>
                    <a:lnTo>
                      <a:pt x="27" y="0"/>
                    </a:lnTo>
                    <a:lnTo>
                      <a:pt x="0" y="117"/>
                    </a:lnTo>
                    <a:lnTo>
                      <a:pt x="83" y="28"/>
                    </a:lnTo>
                    <a:close/>
                  </a:path>
                </a:pathLst>
              </a:custGeom>
              <a:solidFill>
                <a:schemeClr val="bg2"/>
              </a:solidFill>
              <a:ln w="9525">
                <a:noFill/>
              </a:ln>
            </p:spPr>
            <p:txBody>
              <a:bodyPr/>
              <a:lstStyle/>
              <a:p>
                <a:endParaRPr lang="zh-CN" altLang="en-US"/>
              </a:p>
            </p:txBody>
          </p:sp>
          <p:sp>
            <p:nvSpPr>
              <p:cNvPr id="2075" name="任意多边形 195610"/>
              <p:cNvSpPr/>
              <p:nvPr userDrawn="1"/>
            </p:nvSpPr>
            <p:spPr>
              <a:xfrm>
                <a:off x="1786" y="894"/>
                <a:ext cx="70" cy="49"/>
              </a:xfrm>
              <a:custGeom>
                <a:avLst/>
                <a:gdLst/>
                <a:ahLst/>
                <a:cxnLst/>
                <a:rect l="0" t="0" r="0" b="0"/>
                <a:pathLst>
                  <a:path w="140" h="98">
                    <a:moveTo>
                      <a:pt x="0" y="98"/>
                    </a:moveTo>
                    <a:lnTo>
                      <a:pt x="118" y="0"/>
                    </a:lnTo>
                    <a:lnTo>
                      <a:pt x="140" y="49"/>
                    </a:lnTo>
                    <a:lnTo>
                      <a:pt x="0" y="98"/>
                    </a:lnTo>
                    <a:close/>
                  </a:path>
                </a:pathLst>
              </a:custGeom>
              <a:solidFill>
                <a:schemeClr val="bg2"/>
              </a:solidFill>
              <a:ln w="9525">
                <a:noFill/>
              </a:ln>
            </p:spPr>
            <p:txBody>
              <a:bodyPr/>
              <a:lstStyle/>
              <a:p>
                <a:endParaRPr lang="zh-CN" altLang="en-US"/>
              </a:p>
            </p:txBody>
          </p:sp>
          <p:sp>
            <p:nvSpPr>
              <p:cNvPr id="2076" name="任意多边形 195611"/>
              <p:cNvSpPr/>
              <p:nvPr userDrawn="1"/>
            </p:nvSpPr>
            <p:spPr>
              <a:xfrm>
                <a:off x="1772" y="998"/>
                <a:ext cx="73" cy="25"/>
              </a:xfrm>
              <a:custGeom>
                <a:avLst/>
                <a:gdLst/>
                <a:ahLst/>
                <a:cxnLst/>
                <a:rect l="0" t="0" r="0" b="0"/>
                <a:pathLst>
                  <a:path w="145" h="49">
                    <a:moveTo>
                      <a:pt x="0" y="7"/>
                    </a:moveTo>
                    <a:lnTo>
                      <a:pt x="145" y="0"/>
                    </a:lnTo>
                    <a:lnTo>
                      <a:pt x="131" y="49"/>
                    </a:lnTo>
                    <a:lnTo>
                      <a:pt x="0" y="7"/>
                    </a:lnTo>
                    <a:close/>
                  </a:path>
                </a:pathLst>
              </a:custGeom>
              <a:solidFill>
                <a:schemeClr val="bg2"/>
              </a:solidFill>
              <a:ln w="9525">
                <a:noFill/>
              </a:ln>
            </p:spPr>
            <p:txBody>
              <a:bodyPr/>
              <a:lstStyle/>
              <a:p>
                <a:endParaRPr lang="zh-CN" altLang="en-US"/>
              </a:p>
            </p:txBody>
          </p:sp>
        </p:grpSp>
        <p:grpSp>
          <p:nvGrpSpPr>
            <p:cNvPr id="2077" name="组合 195612"/>
            <p:cNvGrpSpPr/>
            <p:nvPr userDrawn="1"/>
          </p:nvGrpSpPr>
          <p:grpSpPr>
            <a:xfrm rot="4106450" flipH="1">
              <a:off x="392" y="260"/>
              <a:ext cx="709" cy="892"/>
              <a:chOff x="1727" y="866"/>
              <a:chExt cx="129" cy="157"/>
            </a:xfrm>
          </p:grpSpPr>
          <p:sp>
            <p:nvSpPr>
              <p:cNvPr id="2078" name="任意多边形 195613"/>
              <p:cNvSpPr/>
              <p:nvPr userDrawn="1"/>
            </p:nvSpPr>
            <p:spPr>
              <a:xfrm>
                <a:off x="1727" y="866"/>
                <a:ext cx="41" cy="59"/>
              </a:xfrm>
              <a:custGeom>
                <a:avLst/>
                <a:gdLst/>
                <a:ahLst/>
                <a:cxnLst/>
                <a:rect l="0" t="0" r="0" b="0"/>
                <a:pathLst>
                  <a:path w="83" h="117">
                    <a:moveTo>
                      <a:pt x="83" y="28"/>
                    </a:moveTo>
                    <a:lnTo>
                      <a:pt x="27" y="0"/>
                    </a:lnTo>
                    <a:lnTo>
                      <a:pt x="0" y="117"/>
                    </a:lnTo>
                    <a:lnTo>
                      <a:pt x="83" y="28"/>
                    </a:lnTo>
                    <a:close/>
                  </a:path>
                </a:pathLst>
              </a:custGeom>
              <a:solidFill>
                <a:schemeClr val="bg2"/>
              </a:solidFill>
              <a:ln w="9525">
                <a:noFill/>
              </a:ln>
            </p:spPr>
            <p:txBody>
              <a:bodyPr/>
              <a:lstStyle/>
              <a:p>
                <a:endParaRPr lang="zh-CN" altLang="en-US"/>
              </a:p>
            </p:txBody>
          </p:sp>
          <p:sp>
            <p:nvSpPr>
              <p:cNvPr id="2079" name="任意多边形 195614"/>
              <p:cNvSpPr/>
              <p:nvPr userDrawn="1"/>
            </p:nvSpPr>
            <p:spPr>
              <a:xfrm>
                <a:off x="1786" y="894"/>
                <a:ext cx="70" cy="49"/>
              </a:xfrm>
              <a:custGeom>
                <a:avLst/>
                <a:gdLst/>
                <a:ahLst/>
                <a:cxnLst/>
                <a:rect l="0" t="0" r="0" b="0"/>
                <a:pathLst>
                  <a:path w="140" h="98">
                    <a:moveTo>
                      <a:pt x="0" y="98"/>
                    </a:moveTo>
                    <a:lnTo>
                      <a:pt x="118" y="0"/>
                    </a:lnTo>
                    <a:lnTo>
                      <a:pt x="140" y="49"/>
                    </a:lnTo>
                    <a:lnTo>
                      <a:pt x="0" y="98"/>
                    </a:lnTo>
                    <a:close/>
                  </a:path>
                </a:pathLst>
              </a:custGeom>
              <a:solidFill>
                <a:schemeClr val="bg2"/>
              </a:solidFill>
              <a:ln w="9525">
                <a:noFill/>
              </a:ln>
            </p:spPr>
            <p:txBody>
              <a:bodyPr/>
              <a:lstStyle/>
              <a:p>
                <a:endParaRPr lang="zh-CN" altLang="en-US"/>
              </a:p>
            </p:txBody>
          </p:sp>
          <p:sp>
            <p:nvSpPr>
              <p:cNvPr id="2080" name="任意多边形 195615"/>
              <p:cNvSpPr/>
              <p:nvPr userDrawn="1"/>
            </p:nvSpPr>
            <p:spPr>
              <a:xfrm>
                <a:off x="1772" y="998"/>
                <a:ext cx="73" cy="25"/>
              </a:xfrm>
              <a:custGeom>
                <a:avLst/>
                <a:gdLst/>
                <a:ahLst/>
                <a:cxnLst/>
                <a:rect l="0" t="0" r="0" b="0"/>
                <a:pathLst>
                  <a:path w="145" h="49">
                    <a:moveTo>
                      <a:pt x="0" y="7"/>
                    </a:moveTo>
                    <a:lnTo>
                      <a:pt x="145" y="0"/>
                    </a:lnTo>
                    <a:lnTo>
                      <a:pt x="131" y="49"/>
                    </a:lnTo>
                    <a:lnTo>
                      <a:pt x="0" y="7"/>
                    </a:lnTo>
                    <a:close/>
                  </a:path>
                </a:pathLst>
              </a:custGeom>
              <a:solidFill>
                <a:schemeClr val="bg2"/>
              </a:solidFill>
              <a:ln w="9525">
                <a:noFill/>
              </a:ln>
            </p:spPr>
            <p:txBody>
              <a:bodyPr/>
              <a:lstStyle/>
              <a:p>
                <a:endParaRPr lang="zh-CN" altLang="en-US"/>
              </a:p>
            </p:txBody>
          </p:sp>
        </p:grpSp>
        <p:grpSp>
          <p:nvGrpSpPr>
            <p:cNvPr id="2081" name="组合 195616"/>
            <p:cNvGrpSpPr/>
            <p:nvPr userDrawn="1"/>
          </p:nvGrpSpPr>
          <p:grpSpPr>
            <a:xfrm rot="10015322" flipH="1">
              <a:off x="4625" y="2382"/>
              <a:ext cx="709" cy="892"/>
              <a:chOff x="1727" y="866"/>
              <a:chExt cx="129" cy="157"/>
            </a:xfrm>
          </p:grpSpPr>
          <p:sp>
            <p:nvSpPr>
              <p:cNvPr id="2082" name="任意多边形 195617"/>
              <p:cNvSpPr/>
              <p:nvPr userDrawn="1"/>
            </p:nvSpPr>
            <p:spPr>
              <a:xfrm>
                <a:off x="1727" y="866"/>
                <a:ext cx="41" cy="59"/>
              </a:xfrm>
              <a:custGeom>
                <a:avLst/>
                <a:gdLst/>
                <a:ahLst/>
                <a:cxnLst/>
                <a:rect l="0" t="0" r="0" b="0"/>
                <a:pathLst>
                  <a:path w="83" h="117">
                    <a:moveTo>
                      <a:pt x="83" y="28"/>
                    </a:moveTo>
                    <a:lnTo>
                      <a:pt x="27" y="0"/>
                    </a:lnTo>
                    <a:lnTo>
                      <a:pt x="0" y="117"/>
                    </a:lnTo>
                    <a:lnTo>
                      <a:pt x="83" y="28"/>
                    </a:lnTo>
                    <a:close/>
                  </a:path>
                </a:pathLst>
              </a:custGeom>
              <a:solidFill>
                <a:schemeClr val="bg2"/>
              </a:solidFill>
              <a:ln w="9525">
                <a:noFill/>
              </a:ln>
            </p:spPr>
            <p:txBody>
              <a:bodyPr/>
              <a:lstStyle/>
              <a:p>
                <a:endParaRPr lang="zh-CN" altLang="en-US"/>
              </a:p>
            </p:txBody>
          </p:sp>
          <p:sp>
            <p:nvSpPr>
              <p:cNvPr id="2083" name="任意多边形 195618"/>
              <p:cNvSpPr/>
              <p:nvPr userDrawn="1"/>
            </p:nvSpPr>
            <p:spPr>
              <a:xfrm>
                <a:off x="1786" y="894"/>
                <a:ext cx="70" cy="49"/>
              </a:xfrm>
              <a:custGeom>
                <a:avLst/>
                <a:gdLst/>
                <a:ahLst/>
                <a:cxnLst/>
                <a:rect l="0" t="0" r="0" b="0"/>
                <a:pathLst>
                  <a:path w="140" h="98">
                    <a:moveTo>
                      <a:pt x="0" y="98"/>
                    </a:moveTo>
                    <a:lnTo>
                      <a:pt x="118" y="0"/>
                    </a:lnTo>
                    <a:lnTo>
                      <a:pt x="140" y="49"/>
                    </a:lnTo>
                    <a:lnTo>
                      <a:pt x="0" y="98"/>
                    </a:lnTo>
                    <a:close/>
                  </a:path>
                </a:pathLst>
              </a:custGeom>
              <a:solidFill>
                <a:schemeClr val="bg2"/>
              </a:solidFill>
              <a:ln w="9525">
                <a:noFill/>
              </a:ln>
            </p:spPr>
            <p:txBody>
              <a:bodyPr/>
              <a:lstStyle/>
              <a:p>
                <a:endParaRPr lang="zh-CN" altLang="en-US"/>
              </a:p>
            </p:txBody>
          </p:sp>
          <p:sp>
            <p:nvSpPr>
              <p:cNvPr id="2084" name="任意多边形 195619"/>
              <p:cNvSpPr/>
              <p:nvPr userDrawn="1"/>
            </p:nvSpPr>
            <p:spPr>
              <a:xfrm>
                <a:off x="1772" y="998"/>
                <a:ext cx="73" cy="25"/>
              </a:xfrm>
              <a:custGeom>
                <a:avLst/>
                <a:gdLst/>
                <a:ahLst/>
                <a:cxnLst/>
                <a:rect l="0" t="0" r="0" b="0"/>
                <a:pathLst>
                  <a:path w="145" h="49">
                    <a:moveTo>
                      <a:pt x="0" y="7"/>
                    </a:moveTo>
                    <a:lnTo>
                      <a:pt x="145" y="0"/>
                    </a:lnTo>
                    <a:lnTo>
                      <a:pt x="131" y="49"/>
                    </a:lnTo>
                    <a:lnTo>
                      <a:pt x="0" y="7"/>
                    </a:lnTo>
                    <a:close/>
                  </a:path>
                </a:pathLst>
              </a:custGeom>
              <a:solidFill>
                <a:schemeClr val="bg2"/>
              </a:solidFill>
              <a:ln w="9525">
                <a:noFill/>
              </a:ln>
            </p:spPr>
            <p:txBody>
              <a:bodyPr/>
              <a:lstStyle/>
              <a:p>
                <a:endParaRPr lang="zh-CN" altLang="en-US"/>
              </a:p>
            </p:txBody>
          </p:sp>
        </p:grpSp>
        <p:sp>
          <p:nvSpPr>
            <p:cNvPr id="2085" name="任意多边形 195620"/>
            <p:cNvSpPr/>
            <p:nvPr userDrawn="1"/>
          </p:nvSpPr>
          <p:spPr>
            <a:xfrm>
              <a:off x="1217" y="2"/>
              <a:ext cx="862" cy="886"/>
            </a:xfrm>
            <a:custGeom>
              <a:avLst/>
              <a:gdLst/>
              <a:ahLst/>
              <a:cxnLst/>
              <a:rect l="0" t="0" r="0" b="0"/>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ln>
          </p:spPr>
          <p:txBody>
            <a:bodyPr/>
            <a:lstStyle/>
            <a:p>
              <a:endParaRPr lang="zh-CN" altLang="en-US"/>
            </a:p>
          </p:txBody>
        </p:sp>
        <p:sp>
          <p:nvSpPr>
            <p:cNvPr id="2086" name="任意多边形 195621"/>
            <p:cNvSpPr/>
            <p:nvPr userDrawn="1"/>
          </p:nvSpPr>
          <p:spPr>
            <a:xfrm rot="9832527" flipV="1">
              <a:off x="2158" y="102"/>
              <a:ext cx="681" cy="593"/>
            </a:xfrm>
            <a:custGeom>
              <a:avLst/>
              <a:gdLst/>
              <a:ahLst/>
              <a:cxnLst/>
              <a:rect l="0" t="0" r="0" b="0"/>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lstStyle/>
            <a:p>
              <a:endParaRPr lang="zh-CN" altLang="en-US"/>
            </a:p>
          </p:txBody>
        </p:sp>
        <p:sp>
          <p:nvSpPr>
            <p:cNvPr id="2087" name="任意多边形 195622"/>
            <p:cNvSpPr/>
            <p:nvPr userDrawn="1"/>
          </p:nvSpPr>
          <p:spPr>
            <a:xfrm rot="9832527" flipV="1">
              <a:off x="1997" y="858"/>
              <a:ext cx="330" cy="278"/>
            </a:xfrm>
            <a:custGeom>
              <a:avLst/>
              <a:gdLst/>
              <a:ahLst/>
              <a:cxnLst/>
              <a:rect l="0" t="0" r="0" b="0"/>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lstStyle/>
            <a:p>
              <a:endParaRPr lang="zh-CN" altLang="en-US"/>
            </a:p>
          </p:txBody>
        </p:sp>
        <p:sp>
          <p:nvSpPr>
            <p:cNvPr id="2088" name="任意多边形 195623"/>
            <p:cNvSpPr/>
            <p:nvPr userDrawn="1"/>
          </p:nvSpPr>
          <p:spPr>
            <a:xfrm rot="9832527" flipV="1">
              <a:off x="2224" y="808"/>
              <a:ext cx="123" cy="233"/>
            </a:xfrm>
            <a:custGeom>
              <a:avLst/>
              <a:gdLst/>
              <a:ahLst/>
              <a:cxnLst/>
              <a:rect l="0" t="0" r="0" b="0"/>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lstStyle/>
            <a:p>
              <a:endParaRPr lang="zh-CN" altLang="en-US"/>
            </a:p>
          </p:txBody>
        </p:sp>
        <p:sp>
          <p:nvSpPr>
            <p:cNvPr id="2089" name="任意多边形 195624"/>
            <p:cNvSpPr/>
            <p:nvPr userDrawn="1"/>
          </p:nvSpPr>
          <p:spPr>
            <a:xfrm>
              <a:off x="1603" y="0"/>
              <a:ext cx="124" cy="121"/>
            </a:xfrm>
            <a:custGeom>
              <a:avLst/>
              <a:gdLst/>
              <a:ahLst/>
              <a:cxnLst/>
              <a:rect l="0" t="0" r="0" b="0"/>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ln>
          </p:spPr>
          <p:txBody>
            <a:bodyPr/>
            <a:lstStyle/>
            <a:p>
              <a:endParaRPr lang="zh-CN" altLang="en-US"/>
            </a:p>
          </p:txBody>
        </p:sp>
        <p:sp>
          <p:nvSpPr>
            <p:cNvPr id="2090" name="任意多边形 195625"/>
            <p:cNvSpPr/>
            <p:nvPr userDrawn="1"/>
          </p:nvSpPr>
          <p:spPr>
            <a:xfrm rot="9832527" flipV="1">
              <a:off x="2173" y="1238"/>
              <a:ext cx="393" cy="2300"/>
            </a:xfrm>
            <a:custGeom>
              <a:avLst/>
              <a:gdLst/>
              <a:ahLst/>
              <a:cxnLst/>
              <a:rect l="0" t="0" r="0" b="0"/>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ln>
          </p:spPr>
          <p:txBody>
            <a:bodyPr/>
            <a:lstStyle/>
            <a:p>
              <a:endParaRPr lang="zh-CN" altLang="en-US"/>
            </a:p>
          </p:txBody>
        </p:sp>
        <p:sp>
          <p:nvSpPr>
            <p:cNvPr id="2091" name="任意多边形 195626"/>
            <p:cNvSpPr/>
            <p:nvPr userDrawn="1"/>
          </p:nvSpPr>
          <p:spPr>
            <a:xfrm>
              <a:off x="0" y="1848"/>
              <a:ext cx="36" cy="132"/>
            </a:xfrm>
            <a:custGeom>
              <a:avLst/>
              <a:gdLst/>
              <a:ahLst/>
              <a:cxnLst/>
              <a:rect l="0" t="0" r="0" b="0"/>
              <a:pathLst>
                <a:path w="36" h="132">
                  <a:moveTo>
                    <a:pt x="0" y="0"/>
                  </a:moveTo>
                  <a:lnTo>
                    <a:pt x="36" y="12"/>
                  </a:lnTo>
                  <a:lnTo>
                    <a:pt x="0" y="132"/>
                  </a:lnTo>
                  <a:lnTo>
                    <a:pt x="0" y="0"/>
                  </a:lnTo>
                  <a:close/>
                </a:path>
              </a:pathLst>
            </a:custGeom>
            <a:solidFill>
              <a:schemeClr val="folHlink"/>
            </a:solidFill>
            <a:ln w="9525">
              <a:noFill/>
            </a:ln>
          </p:spPr>
          <p:txBody>
            <a:bodyPr/>
            <a:lstStyle/>
            <a:p>
              <a:endParaRPr lang="zh-CN" altLang="en-US"/>
            </a:p>
          </p:txBody>
        </p:sp>
      </p:grpSp>
      <p:sp>
        <p:nvSpPr>
          <p:cNvPr id="195631" name="标题 195630"/>
          <p:cNvSpPr>
            <a:spLocks noGrp="1"/>
          </p:cNvSpPr>
          <p:nvPr>
            <p:ph type="ctrTitle"/>
          </p:nvPr>
        </p:nvSpPr>
        <p:spPr>
          <a:xfrm>
            <a:off x="2455863" y="596900"/>
            <a:ext cx="6192837" cy="3581400"/>
          </a:xfrm>
          <a:prstGeom prst="rect">
            <a:avLst/>
          </a:prstGeom>
          <a:noFill/>
          <a:ln w="9525">
            <a:noFill/>
          </a:ln>
        </p:spPr>
        <p:txBody>
          <a:bodyPr anchor="b"/>
          <a:lstStyle>
            <a:lvl1pPr lvl="0">
              <a:defRPr sz="5200" b="1"/>
            </a:lvl1pPr>
          </a:lstStyle>
          <a:p>
            <a:pPr lvl="0" fontAlgn="base"/>
            <a:r>
              <a:rPr lang="zh-CN" altLang="en-US" strike="noStrike" noProof="1"/>
              <a:t>单击此处编辑母版标题样式</a:t>
            </a:r>
          </a:p>
        </p:txBody>
      </p:sp>
      <p:sp>
        <p:nvSpPr>
          <p:cNvPr id="195632" name="副标题 195631"/>
          <p:cNvSpPr>
            <a:spLocks noGrp="1"/>
          </p:cNvSpPr>
          <p:nvPr>
            <p:ph type="subTitle" idx="1"/>
          </p:nvPr>
        </p:nvSpPr>
        <p:spPr>
          <a:xfrm>
            <a:off x="2489200" y="4279900"/>
            <a:ext cx="6146800" cy="1485900"/>
          </a:xfrm>
          <a:prstGeom prst="rect">
            <a:avLst/>
          </a:prstGeom>
          <a:noFill/>
          <a:ln w="9525">
            <a:noFill/>
          </a:ln>
        </p:spPr>
        <p:txBody>
          <a:bodyPr anchor="t"/>
          <a:lstStyle>
            <a:lvl1pPr marL="0" lvl="0" indent="0" algn="ctr">
              <a:buNone/>
              <a:defRPr b="1">
                <a:effectLst>
                  <a:outerShdw blurRad="38100" dist="38100" dir="2700000">
                    <a:srgbClr val="C0C0C0"/>
                  </a:outerShdw>
                </a:effectLst>
              </a:defRPr>
            </a:lvl1pPr>
            <a:lvl2pPr marL="457200" lvl="1" indent="0" algn="ctr">
              <a:buNone/>
              <a:defRPr b="1">
                <a:effectLst>
                  <a:outerShdw blurRad="38100" dist="38100" dir="2700000">
                    <a:srgbClr val="C0C0C0"/>
                  </a:outerShdw>
                </a:effectLst>
              </a:defRPr>
            </a:lvl2pPr>
            <a:lvl3pPr marL="914400" lvl="2" indent="0" algn="ctr">
              <a:buNone/>
              <a:defRPr b="1">
                <a:effectLst>
                  <a:outerShdw blurRad="38100" dist="38100" dir="2700000">
                    <a:srgbClr val="C0C0C0"/>
                  </a:outerShdw>
                </a:effectLst>
              </a:defRPr>
            </a:lvl3pPr>
            <a:lvl4pPr marL="1371600" lvl="3" indent="0" algn="ctr">
              <a:buNone/>
              <a:defRPr b="1">
                <a:effectLst>
                  <a:outerShdw blurRad="38100" dist="38100" dir="2700000">
                    <a:srgbClr val="C0C0C0"/>
                  </a:outerShdw>
                </a:effectLst>
              </a:defRPr>
            </a:lvl4pPr>
            <a:lvl5pPr marL="1828800" lvl="4" indent="0" algn="ctr">
              <a:buNone/>
              <a:defRPr b="1">
                <a:effectLst>
                  <a:outerShdw blurRad="38100" dist="38100" dir="2700000">
                    <a:srgbClr val="C0C0C0"/>
                  </a:outerShdw>
                </a:effectLst>
              </a:defRPr>
            </a:lvl5pPr>
          </a:lstStyle>
          <a:p>
            <a:pPr lvl="0" fontAlgn="base"/>
            <a:r>
              <a:rPr lang="zh-CN" altLang="en-US" strike="noStrike" noProof="1"/>
              <a:t>单击此处编辑母版副标题样式</a:t>
            </a:r>
          </a:p>
        </p:txBody>
      </p:sp>
      <p:sp>
        <p:nvSpPr>
          <p:cNvPr id="195628" name="日期占位符 195627"/>
          <p:cNvSpPr>
            <a:spLocks noGrp="1"/>
          </p:cNvSpPr>
          <p:nvPr>
            <p:ph type="dt" sz="half" idx="2"/>
          </p:nvPr>
        </p:nvSpPr>
        <p:spPr>
          <a:xfrm>
            <a:off x="457200" y="6248400"/>
            <a:ext cx="2133600" cy="457200"/>
          </a:xfrm>
          <a:prstGeom prst="rect">
            <a:avLst/>
          </a:prstGeom>
          <a:noFill/>
          <a:ln w="9525">
            <a:noFill/>
          </a:ln>
        </p:spPr>
        <p:txBody>
          <a:bodyPr anchor="t"/>
          <a:lstStyle>
            <a:lvl1pPr>
              <a:defRPr sz="1400">
                <a:latin typeface="Verdana" panose="020B0604030504040204" pitchFamily="34" charset="0"/>
              </a:defRPr>
            </a:lvl1pPr>
          </a:lstStyle>
          <a:p>
            <a:pPr fontAlgn="base"/>
            <a:endParaRPr lang="zh-CN" altLang="en-US" strike="noStrike" noProof="1">
              <a:latin typeface="Times New Roman" panose="02020603050405020304" pitchFamily="18" charset="0"/>
            </a:endParaRPr>
          </a:p>
        </p:txBody>
      </p:sp>
      <p:sp>
        <p:nvSpPr>
          <p:cNvPr id="195629" name="页脚占位符 195628"/>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400">
                <a:latin typeface="Verdana" panose="020B0604030504040204" pitchFamily="34" charset="0"/>
              </a:defRPr>
            </a:lvl1pPr>
          </a:lstStyle>
          <a:p>
            <a:pPr fontAlgn="base"/>
            <a:endParaRPr lang="zh-CN" altLang="en-US" strike="noStrike" noProof="1"/>
          </a:p>
        </p:txBody>
      </p:sp>
      <p:sp>
        <p:nvSpPr>
          <p:cNvPr id="195630" name="灯片编号占位符 195629"/>
          <p:cNvSpPr>
            <a:spLocks noGrp="1"/>
          </p:cNvSpPr>
          <p:nvPr>
            <p:ph type="sldNum" sz="quarter" idx="4"/>
          </p:nvPr>
        </p:nvSpPr>
        <p:spPr>
          <a:xfrm>
            <a:off x="6553200" y="6243638"/>
            <a:ext cx="2133600" cy="457200"/>
          </a:xfrm>
          <a:prstGeom prst="rect">
            <a:avLst/>
          </a:prstGeom>
          <a:noFill/>
          <a:ln w="9525">
            <a:noFill/>
          </a:ln>
        </p:spPr>
        <p:txBody>
          <a:bodyPr anchor="t"/>
          <a:lstStyle>
            <a:lvl1pPr algn="r">
              <a:defRPr sz="1400">
                <a:latin typeface="Verdana" panose="020B0604030504040204" pitchFamily="34" charset="0"/>
              </a:defRPr>
            </a:lvl1pPr>
          </a:lstStyle>
          <a:p>
            <a:pPr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5828" y="103188"/>
            <a:ext cx="2060972" cy="59531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42913" y="103188"/>
            <a:ext cx="6063439" cy="5953125"/>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29150" y="4076700"/>
            <a:ext cx="3886200" cy="21002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7" name="页脚占位符 6"/>
          <p:cNvSpPr>
            <a:spLocks noGrp="1"/>
          </p:cNvSpPr>
          <p:nvPr>
            <p:ph type="ftr" sz="quarter" idx="11"/>
          </p:nvPr>
        </p:nvSpPr>
        <p:spPr/>
        <p:txBody>
          <a:bodyPr/>
          <a:lstStyle/>
          <a:p>
            <a:pPr lvl="0" fontAlgn="base"/>
            <a:endParaRPr lang="zh-CN" altLang="en-US" strike="noStrike" noProof="1"/>
          </a:p>
        </p:txBody>
      </p:sp>
      <p:sp>
        <p:nvSpPr>
          <p:cNvPr id="8" name="灯片编号占位符 7"/>
          <p:cNvSpPr>
            <a:spLocks noGrp="1"/>
          </p:cNvSpPr>
          <p:nvPr>
            <p:ph type="sldNum" sz="quarter" idx="12"/>
          </p:nvPr>
        </p:nvSpPr>
        <p:spPr/>
        <p:txBody>
          <a:body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45611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45611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fontAlgn="base"/>
            <a:endParaRPr lang="zh-CN" altLang="en-US"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fontAlgn="base"/>
            <a:endParaRPr lang="zh-CN" altLang="en-US"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fontAlgn="base"/>
            <a:endParaRPr lang="zh-CN" altLang="en-US"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组合 194561"/>
          <p:cNvGrpSpPr/>
          <p:nvPr/>
        </p:nvGrpSpPr>
        <p:grpSpPr>
          <a:xfrm>
            <a:off x="-7937" y="0"/>
            <a:ext cx="2833687" cy="6856413"/>
            <a:chOff x="-5" y="0"/>
            <a:chExt cx="1785" cy="4319"/>
          </a:xfrm>
        </p:grpSpPr>
        <p:sp>
          <p:nvSpPr>
            <p:cNvPr id="1027" name="任意多边形 194562"/>
            <p:cNvSpPr/>
            <p:nvPr/>
          </p:nvSpPr>
          <p:spPr>
            <a:xfrm>
              <a:off x="-5" y="3262"/>
              <a:ext cx="472" cy="802"/>
            </a:xfrm>
            <a:custGeom>
              <a:avLst/>
              <a:gdLst/>
              <a:ahLst/>
              <a:cxnLst/>
              <a:rect l="0" t="0" r="0" b="0"/>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ln>
          </p:spPr>
          <p:txBody>
            <a:bodyPr/>
            <a:lstStyle/>
            <a:p>
              <a:endParaRPr lang="zh-CN" altLang="en-US"/>
            </a:p>
          </p:txBody>
        </p:sp>
        <p:grpSp>
          <p:nvGrpSpPr>
            <p:cNvPr id="1028" name="组合 194563"/>
            <p:cNvGrpSpPr/>
            <p:nvPr/>
          </p:nvGrpSpPr>
          <p:grpSpPr>
            <a:xfrm rot="-6635092" flipH="1">
              <a:off x="104" y="2441"/>
              <a:ext cx="452" cy="444"/>
              <a:chOff x="1727" y="866"/>
              <a:chExt cx="129" cy="157"/>
            </a:xfrm>
          </p:grpSpPr>
          <p:sp>
            <p:nvSpPr>
              <p:cNvPr id="1029" name="任意多边形 194564"/>
              <p:cNvSpPr/>
              <p:nvPr userDrawn="1"/>
            </p:nvSpPr>
            <p:spPr>
              <a:xfrm>
                <a:off x="1727" y="866"/>
                <a:ext cx="41" cy="59"/>
              </a:xfrm>
              <a:custGeom>
                <a:avLst/>
                <a:gdLst/>
                <a:ahLst/>
                <a:cxnLst/>
                <a:rect l="0" t="0" r="0" b="0"/>
                <a:pathLst>
                  <a:path w="83" h="117">
                    <a:moveTo>
                      <a:pt x="83" y="28"/>
                    </a:moveTo>
                    <a:lnTo>
                      <a:pt x="27" y="0"/>
                    </a:lnTo>
                    <a:lnTo>
                      <a:pt x="0" y="117"/>
                    </a:lnTo>
                    <a:lnTo>
                      <a:pt x="83" y="28"/>
                    </a:lnTo>
                    <a:close/>
                  </a:path>
                </a:pathLst>
              </a:custGeom>
              <a:solidFill>
                <a:schemeClr val="bg2"/>
              </a:solidFill>
              <a:ln w="9525">
                <a:noFill/>
              </a:ln>
            </p:spPr>
            <p:txBody>
              <a:bodyPr/>
              <a:lstStyle/>
              <a:p>
                <a:endParaRPr lang="zh-CN" altLang="en-US"/>
              </a:p>
            </p:txBody>
          </p:sp>
          <p:sp>
            <p:nvSpPr>
              <p:cNvPr id="1030" name="任意多边形 194565"/>
              <p:cNvSpPr/>
              <p:nvPr userDrawn="1"/>
            </p:nvSpPr>
            <p:spPr>
              <a:xfrm>
                <a:off x="1786" y="894"/>
                <a:ext cx="70" cy="49"/>
              </a:xfrm>
              <a:custGeom>
                <a:avLst/>
                <a:gdLst/>
                <a:ahLst/>
                <a:cxnLst/>
                <a:rect l="0" t="0" r="0" b="0"/>
                <a:pathLst>
                  <a:path w="140" h="98">
                    <a:moveTo>
                      <a:pt x="0" y="98"/>
                    </a:moveTo>
                    <a:lnTo>
                      <a:pt x="118" y="0"/>
                    </a:lnTo>
                    <a:lnTo>
                      <a:pt x="140" y="49"/>
                    </a:lnTo>
                    <a:lnTo>
                      <a:pt x="0" y="98"/>
                    </a:lnTo>
                    <a:close/>
                  </a:path>
                </a:pathLst>
              </a:custGeom>
              <a:solidFill>
                <a:schemeClr val="bg2"/>
              </a:solidFill>
              <a:ln w="9525">
                <a:noFill/>
              </a:ln>
            </p:spPr>
            <p:txBody>
              <a:bodyPr/>
              <a:lstStyle/>
              <a:p>
                <a:endParaRPr lang="zh-CN" altLang="en-US"/>
              </a:p>
            </p:txBody>
          </p:sp>
          <p:sp>
            <p:nvSpPr>
              <p:cNvPr id="1031" name="任意多边形 194566"/>
              <p:cNvSpPr/>
              <p:nvPr userDrawn="1"/>
            </p:nvSpPr>
            <p:spPr>
              <a:xfrm>
                <a:off x="1772" y="998"/>
                <a:ext cx="73" cy="25"/>
              </a:xfrm>
              <a:custGeom>
                <a:avLst/>
                <a:gdLst/>
                <a:ahLst/>
                <a:cxnLst/>
                <a:rect l="0" t="0" r="0" b="0"/>
                <a:pathLst>
                  <a:path w="145" h="49">
                    <a:moveTo>
                      <a:pt x="0" y="7"/>
                    </a:moveTo>
                    <a:lnTo>
                      <a:pt x="145" y="0"/>
                    </a:lnTo>
                    <a:lnTo>
                      <a:pt x="131" y="49"/>
                    </a:lnTo>
                    <a:lnTo>
                      <a:pt x="0" y="7"/>
                    </a:lnTo>
                    <a:close/>
                  </a:path>
                </a:pathLst>
              </a:custGeom>
              <a:solidFill>
                <a:schemeClr val="bg2"/>
              </a:solidFill>
              <a:ln w="9525">
                <a:noFill/>
              </a:ln>
            </p:spPr>
            <p:txBody>
              <a:bodyPr/>
              <a:lstStyle/>
              <a:p>
                <a:endParaRPr lang="zh-CN" altLang="en-US"/>
              </a:p>
            </p:txBody>
          </p:sp>
        </p:grpSp>
        <p:sp>
          <p:nvSpPr>
            <p:cNvPr id="1032" name="任意多边形 194567"/>
            <p:cNvSpPr/>
            <p:nvPr/>
          </p:nvSpPr>
          <p:spPr>
            <a:xfrm>
              <a:off x="90" y="1736"/>
              <a:ext cx="710" cy="768"/>
            </a:xfrm>
            <a:custGeom>
              <a:avLst/>
              <a:gdLst/>
              <a:ahLst/>
              <a:cxnLst/>
              <a:rect l="0" t="0" r="0" b="0"/>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ln>
          </p:spPr>
          <p:txBody>
            <a:bodyPr/>
            <a:lstStyle/>
            <a:p>
              <a:endParaRPr lang="zh-CN" altLang="en-US"/>
            </a:p>
          </p:txBody>
        </p:sp>
        <p:grpSp>
          <p:nvGrpSpPr>
            <p:cNvPr id="1033" name="组合 194568"/>
            <p:cNvGrpSpPr/>
            <p:nvPr/>
          </p:nvGrpSpPr>
          <p:grpSpPr>
            <a:xfrm rot="416244">
              <a:off x="9" y="1746"/>
              <a:ext cx="1771" cy="1741"/>
              <a:chOff x="41" y="2787"/>
              <a:chExt cx="902" cy="833"/>
            </a:xfrm>
          </p:grpSpPr>
          <p:sp>
            <p:nvSpPr>
              <p:cNvPr id="1034" name="任意多边形 194569"/>
              <p:cNvSpPr/>
              <p:nvPr userDrawn="1"/>
            </p:nvSpPr>
            <p:spPr>
              <a:xfrm rot="373331" flipH="1">
                <a:off x="125" y="2787"/>
                <a:ext cx="313" cy="303"/>
              </a:xfrm>
              <a:custGeom>
                <a:avLst/>
                <a:gdLst/>
                <a:ahLst/>
                <a:cxnLst/>
                <a:rect l="0" t="0" r="0" b="0"/>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ln>
            </p:spPr>
            <p:txBody>
              <a:bodyPr/>
              <a:lstStyle/>
              <a:p>
                <a:endParaRPr lang="zh-CN" altLang="en-US"/>
              </a:p>
            </p:txBody>
          </p:sp>
          <p:sp>
            <p:nvSpPr>
              <p:cNvPr id="1035" name="任意多边形 194570"/>
              <p:cNvSpPr/>
              <p:nvPr userDrawn="1"/>
            </p:nvSpPr>
            <p:spPr>
              <a:xfrm rot="373331" flipH="1">
                <a:off x="41" y="2843"/>
                <a:ext cx="262" cy="308"/>
              </a:xfrm>
              <a:custGeom>
                <a:avLst/>
                <a:gdLst/>
                <a:ahLst/>
                <a:cxnLst/>
                <a:rect l="0" t="0" r="0" b="0"/>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ln>
            </p:spPr>
            <p:txBody>
              <a:bodyPr/>
              <a:lstStyle/>
              <a:p>
                <a:endParaRPr lang="zh-CN" altLang="en-US"/>
              </a:p>
            </p:txBody>
          </p:sp>
          <p:sp>
            <p:nvSpPr>
              <p:cNvPr id="1036" name="任意多边形 194571"/>
              <p:cNvSpPr/>
              <p:nvPr userDrawn="1"/>
            </p:nvSpPr>
            <p:spPr>
              <a:xfrm rot="373331" flipH="1">
                <a:off x="121" y="2907"/>
                <a:ext cx="93" cy="156"/>
              </a:xfrm>
              <a:custGeom>
                <a:avLst/>
                <a:gdLst/>
                <a:ahLst/>
                <a:cxnLst/>
                <a:rect l="0" t="0" r="0" b="0"/>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ln>
            </p:spPr>
            <p:txBody>
              <a:bodyPr/>
              <a:lstStyle/>
              <a:p>
                <a:endParaRPr lang="zh-CN" altLang="en-US"/>
              </a:p>
            </p:txBody>
          </p:sp>
          <p:sp>
            <p:nvSpPr>
              <p:cNvPr id="1037" name="任意多边形 194572"/>
              <p:cNvSpPr/>
              <p:nvPr userDrawn="1"/>
            </p:nvSpPr>
            <p:spPr>
              <a:xfrm rot="373331" flipH="1">
                <a:off x="313" y="3110"/>
                <a:ext cx="85" cy="93"/>
              </a:xfrm>
              <a:custGeom>
                <a:avLst/>
                <a:gdLst/>
                <a:ahLst/>
                <a:cxnLst/>
                <a:rect l="0" t="0" r="0" b="0"/>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ln>
            </p:spPr>
            <p:txBody>
              <a:bodyPr/>
              <a:lstStyle/>
              <a:p>
                <a:endParaRPr lang="zh-CN" altLang="en-US"/>
              </a:p>
            </p:txBody>
          </p:sp>
          <p:sp>
            <p:nvSpPr>
              <p:cNvPr id="1038" name="任意多边形 194573"/>
              <p:cNvSpPr/>
              <p:nvPr userDrawn="1"/>
            </p:nvSpPr>
            <p:spPr>
              <a:xfrm rot="373331" flipH="1">
                <a:off x="289" y="3135"/>
                <a:ext cx="21" cy="55"/>
              </a:xfrm>
              <a:custGeom>
                <a:avLst/>
                <a:gdLst/>
                <a:ahLst/>
                <a:cxnLst/>
                <a:rect l="0" t="0" r="0" b="0"/>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ln>
            </p:spPr>
            <p:txBody>
              <a:bodyPr/>
              <a:lstStyle/>
              <a:p>
                <a:endParaRPr lang="zh-CN" altLang="en-US"/>
              </a:p>
            </p:txBody>
          </p:sp>
          <p:grpSp>
            <p:nvGrpSpPr>
              <p:cNvPr id="1039" name="组合 194574"/>
              <p:cNvGrpSpPr/>
              <p:nvPr userDrawn="1"/>
            </p:nvGrpSpPr>
            <p:grpSpPr>
              <a:xfrm rot="-10713554" flipH="1">
                <a:off x="335" y="3251"/>
                <a:ext cx="608" cy="369"/>
                <a:chOff x="-366" y="1704"/>
                <a:chExt cx="608" cy="369"/>
              </a:xfrm>
            </p:grpSpPr>
            <p:sp>
              <p:nvSpPr>
                <p:cNvPr id="1040" name="任意多边形 194575"/>
                <p:cNvSpPr/>
                <p:nvPr userDrawn="1"/>
              </p:nvSpPr>
              <p:spPr>
                <a:xfrm rot="4200091">
                  <a:off x="-242" y="1805"/>
                  <a:ext cx="143" cy="390"/>
                </a:xfrm>
                <a:custGeom>
                  <a:avLst/>
                  <a:gdLst/>
                  <a:ahLst/>
                  <a:cxnLst/>
                  <a:rect l="0" t="0" r="0" b="0"/>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ln>
              </p:spPr>
              <p:txBody>
                <a:bodyPr/>
                <a:lstStyle/>
                <a:p>
                  <a:endParaRPr lang="zh-CN" altLang="en-US"/>
                </a:p>
              </p:txBody>
            </p:sp>
            <p:sp>
              <p:nvSpPr>
                <p:cNvPr id="1041" name="任意多边形 194576"/>
                <p:cNvSpPr/>
                <p:nvPr userDrawn="1"/>
              </p:nvSpPr>
              <p:spPr>
                <a:xfrm rot="4200091">
                  <a:off x="123" y="1759"/>
                  <a:ext cx="33" cy="160"/>
                </a:xfrm>
                <a:custGeom>
                  <a:avLst/>
                  <a:gdLst/>
                  <a:ahLst/>
                  <a:cxnLst/>
                  <a:rect l="0" t="0" r="0" b="0"/>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ln>
              </p:spPr>
              <p:txBody>
                <a:bodyPr/>
                <a:lstStyle/>
                <a:p>
                  <a:endParaRPr lang="zh-CN" altLang="en-US"/>
                </a:p>
              </p:txBody>
            </p:sp>
            <p:sp>
              <p:nvSpPr>
                <p:cNvPr id="1042" name="任意多边形 194577"/>
                <p:cNvSpPr/>
                <p:nvPr userDrawn="1"/>
              </p:nvSpPr>
              <p:spPr>
                <a:xfrm rot="4200091">
                  <a:off x="197" y="1719"/>
                  <a:ext cx="60" cy="27"/>
                </a:xfrm>
                <a:custGeom>
                  <a:avLst/>
                  <a:gdLst/>
                  <a:ahLst/>
                  <a:cxnLst/>
                  <a:rect l="0" t="0" r="0" b="0"/>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ln>
              </p:spPr>
              <p:txBody>
                <a:bodyPr/>
                <a:lstStyle/>
                <a:p>
                  <a:endParaRPr lang="zh-CN" altLang="en-US"/>
                </a:p>
              </p:txBody>
            </p:sp>
          </p:grpSp>
        </p:grpSp>
        <p:grpSp>
          <p:nvGrpSpPr>
            <p:cNvPr id="1043" name="组合 194578"/>
            <p:cNvGrpSpPr/>
            <p:nvPr/>
          </p:nvGrpSpPr>
          <p:grpSpPr>
            <a:xfrm rot="6248562">
              <a:off x="343" y="3854"/>
              <a:ext cx="392" cy="424"/>
              <a:chOff x="1727" y="866"/>
              <a:chExt cx="129" cy="157"/>
            </a:xfrm>
          </p:grpSpPr>
          <p:sp>
            <p:nvSpPr>
              <p:cNvPr id="1044" name="任意多边形 194579"/>
              <p:cNvSpPr/>
              <p:nvPr userDrawn="1"/>
            </p:nvSpPr>
            <p:spPr>
              <a:xfrm>
                <a:off x="1727" y="866"/>
                <a:ext cx="41" cy="59"/>
              </a:xfrm>
              <a:custGeom>
                <a:avLst/>
                <a:gdLst/>
                <a:ahLst/>
                <a:cxnLst/>
                <a:rect l="0" t="0" r="0" b="0"/>
                <a:pathLst>
                  <a:path w="83" h="117">
                    <a:moveTo>
                      <a:pt x="83" y="28"/>
                    </a:moveTo>
                    <a:lnTo>
                      <a:pt x="27" y="0"/>
                    </a:lnTo>
                    <a:lnTo>
                      <a:pt x="0" y="117"/>
                    </a:lnTo>
                    <a:lnTo>
                      <a:pt x="83" y="28"/>
                    </a:lnTo>
                    <a:close/>
                  </a:path>
                </a:pathLst>
              </a:custGeom>
              <a:solidFill>
                <a:schemeClr val="bg2"/>
              </a:solidFill>
              <a:ln w="9525">
                <a:noFill/>
              </a:ln>
            </p:spPr>
            <p:txBody>
              <a:bodyPr/>
              <a:lstStyle/>
              <a:p>
                <a:endParaRPr lang="zh-CN" altLang="en-US"/>
              </a:p>
            </p:txBody>
          </p:sp>
          <p:sp>
            <p:nvSpPr>
              <p:cNvPr id="1045" name="任意多边形 194580"/>
              <p:cNvSpPr/>
              <p:nvPr userDrawn="1"/>
            </p:nvSpPr>
            <p:spPr>
              <a:xfrm>
                <a:off x="1786" y="894"/>
                <a:ext cx="70" cy="49"/>
              </a:xfrm>
              <a:custGeom>
                <a:avLst/>
                <a:gdLst/>
                <a:ahLst/>
                <a:cxnLst/>
                <a:rect l="0" t="0" r="0" b="0"/>
                <a:pathLst>
                  <a:path w="140" h="98">
                    <a:moveTo>
                      <a:pt x="0" y="98"/>
                    </a:moveTo>
                    <a:lnTo>
                      <a:pt x="118" y="0"/>
                    </a:lnTo>
                    <a:lnTo>
                      <a:pt x="140" y="49"/>
                    </a:lnTo>
                    <a:lnTo>
                      <a:pt x="0" y="98"/>
                    </a:lnTo>
                    <a:close/>
                  </a:path>
                </a:pathLst>
              </a:custGeom>
              <a:solidFill>
                <a:schemeClr val="bg2"/>
              </a:solidFill>
              <a:ln w="9525">
                <a:noFill/>
              </a:ln>
            </p:spPr>
            <p:txBody>
              <a:bodyPr/>
              <a:lstStyle/>
              <a:p>
                <a:endParaRPr lang="zh-CN" altLang="en-US"/>
              </a:p>
            </p:txBody>
          </p:sp>
          <p:sp>
            <p:nvSpPr>
              <p:cNvPr id="1046" name="任意多边形 194581"/>
              <p:cNvSpPr/>
              <p:nvPr userDrawn="1"/>
            </p:nvSpPr>
            <p:spPr>
              <a:xfrm>
                <a:off x="1772" y="998"/>
                <a:ext cx="73" cy="25"/>
              </a:xfrm>
              <a:custGeom>
                <a:avLst/>
                <a:gdLst/>
                <a:ahLst/>
                <a:cxnLst/>
                <a:rect l="0" t="0" r="0" b="0"/>
                <a:pathLst>
                  <a:path w="145" h="49">
                    <a:moveTo>
                      <a:pt x="0" y="7"/>
                    </a:moveTo>
                    <a:lnTo>
                      <a:pt x="145" y="0"/>
                    </a:lnTo>
                    <a:lnTo>
                      <a:pt x="131" y="49"/>
                    </a:lnTo>
                    <a:lnTo>
                      <a:pt x="0" y="7"/>
                    </a:lnTo>
                    <a:close/>
                  </a:path>
                </a:pathLst>
              </a:custGeom>
              <a:solidFill>
                <a:schemeClr val="bg2"/>
              </a:solidFill>
              <a:ln w="9525">
                <a:noFill/>
              </a:ln>
            </p:spPr>
            <p:txBody>
              <a:bodyPr/>
              <a:lstStyle/>
              <a:p>
                <a:endParaRPr lang="zh-CN" altLang="en-US"/>
              </a:p>
            </p:txBody>
          </p:sp>
        </p:grpSp>
        <p:grpSp>
          <p:nvGrpSpPr>
            <p:cNvPr id="1047" name="组合 194582"/>
            <p:cNvGrpSpPr/>
            <p:nvPr/>
          </p:nvGrpSpPr>
          <p:grpSpPr>
            <a:xfrm rot="5003157">
              <a:off x="249" y="1102"/>
              <a:ext cx="412" cy="500"/>
              <a:chOff x="1727" y="866"/>
              <a:chExt cx="129" cy="157"/>
            </a:xfrm>
          </p:grpSpPr>
          <p:sp>
            <p:nvSpPr>
              <p:cNvPr id="1048" name="任意多边形 194583"/>
              <p:cNvSpPr/>
              <p:nvPr userDrawn="1"/>
            </p:nvSpPr>
            <p:spPr>
              <a:xfrm>
                <a:off x="1727" y="866"/>
                <a:ext cx="41" cy="59"/>
              </a:xfrm>
              <a:custGeom>
                <a:avLst/>
                <a:gdLst/>
                <a:ahLst/>
                <a:cxnLst/>
                <a:rect l="0" t="0" r="0" b="0"/>
                <a:pathLst>
                  <a:path w="83" h="117">
                    <a:moveTo>
                      <a:pt x="83" y="28"/>
                    </a:moveTo>
                    <a:lnTo>
                      <a:pt x="27" y="0"/>
                    </a:lnTo>
                    <a:lnTo>
                      <a:pt x="0" y="117"/>
                    </a:lnTo>
                    <a:lnTo>
                      <a:pt x="83" y="28"/>
                    </a:lnTo>
                    <a:close/>
                  </a:path>
                </a:pathLst>
              </a:custGeom>
              <a:solidFill>
                <a:schemeClr val="bg2"/>
              </a:solidFill>
              <a:ln w="9525">
                <a:noFill/>
              </a:ln>
            </p:spPr>
            <p:txBody>
              <a:bodyPr/>
              <a:lstStyle/>
              <a:p>
                <a:endParaRPr lang="zh-CN" altLang="en-US"/>
              </a:p>
            </p:txBody>
          </p:sp>
          <p:sp>
            <p:nvSpPr>
              <p:cNvPr id="1049" name="任意多边形 194584"/>
              <p:cNvSpPr/>
              <p:nvPr userDrawn="1"/>
            </p:nvSpPr>
            <p:spPr>
              <a:xfrm>
                <a:off x="1786" y="894"/>
                <a:ext cx="70" cy="49"/>
              </a:xfrm>
              <a:custGeom>
                <a:avLst/>
                <a:gdLst/>
                <a:ahLst/>
                <a:cxnLst/>
                <a:rect l="0" t="0" r="0" b="0"/>
                <a:pathLst>
                  <a:path w="140" h="98">
                    <a:moveTo>
                      <a:pt x="0" y="98"/>
                    </a:moveTo>
                    <a:lnTo>
                      <a:pt x="118" y="0"/>
                    </a:lnTo>
                    <a:lnTo>
                      <a:pt x="140" y="49"/>
                    </a:lnTo>
                    <a:lnTo>
                      <a:pt x="0" y="98"/>
                    </a:lnTo>
                    <a:close/>
                  </a:path>
                </a:pathLst>
              </a:custGeom>
              <a:solidFill>
                <a:schemeClr val="bg2"/>
              </a:solidFill>
              <a:ln w="9525">
                <a:noFill/>
              </a:ln>
            </p:spPr>
            <p:txBody>
              <a:bodyPr/>
              <a:lstStyle/>
              <a:p>
                <a:endParaRPr lang="zh-CN" altLang="en-US"/>
              </a:p>
            </p:txBody>
          </p:sp>
          <p:sp>
            <p:nvSpPr>
              <p:cNvPr id="1050" name="任意多边形 194585"/>
              <p:cNvSpPr/>
              <p:nvPr userDrawn="1"/>
            </p:nvSpPr>
            <p:spPr>
              <a:xfrm>
                <a:off x="1772" y="998"/>
                <a:ext cx="73" cy="25"/>
              </a:xfrm>
              <a:custGeom>
                <a:avLst/>
                <a:gdLst/>
                <a:ahLst/>
                <a:cxnLst/>
                <a:rect l="0" t="0" r="0" b="0"/>
                <a:pathLst>
                  <a:path w="145" h="49">
                    <a:moveTo>
                      <a:pt x="0" y="7"/>
                    </a:moveTo>
                    <a:lnTo>
                      <a:pt x="145" y="0"/>
                    </a:lnTo>
                    <a:lnTo>
                      <a:pt x="131" y="49"/>
                    </a:lnTo>
                    <a:lnTo>
                      <a:pt x="0" y="7"/>
                    </a:lnTo>
                    <a:close/>
                  </a:path>
                </a:pathLst>
              </a:custGeom>
              <a:solidFill>
                <a:schemeClr val="bg2"/>
              </a:solidFill>
              <a:ln w="9525">
                <a:noFill/>
              </a:ln>
            </p:spPr>
            <p:txBody>
              <a:bodyPr/>
              <a:lstStyle/>
              <a:p>
                <a:endParaRPr lang="zh-CN" altLang="en-US"/>
              </a:p>
            </p:txBody>
          </p:sp>
        </p:grpSp>
        <p:grpSp>
          <p:nvGrpSpPr>
            <p:cNvPr id="1051" name="组合 194586"/>
            <p:cNvGrpSpPr/>
            <p:nvPr/>
          </p:nvGrpSpPr>
          <p:grpSpPr>
            <a:xfrm>
              <a:off x="815" y="0"/>
              <a:ext cx="345" cy="367"/>
              <a:chOff x="1727" y="866"/>
              <a:chExt cx="129" cy="157"/>
            </a:xfrm>
          </p:grpSpPr>
          <p:sp>
            <p:nvSpPr>
              <p:cNvPr id="1052" name="任意多边形 194587"/>
              <p:cNvSpPr/>
              <p:nvPr userDrawn="1"/>
            </p:nvSpPr>
            <p:spPr>
              <a:xfrm>
                <a:off x="1727" y="866"/>
                <a:ext cx="41" cy="59"/>
              </a:xfrm>
              <a:custGeom>
                <a:avLst/>
                <a:gdLst/>
                <a:ahLst/>
                <a:cxnLst/>
                <a:rect l="0" t="0" r="0" b="0"/>
                <a:pathLst>
                  <a:path w="83" h="117">
                    <a:moveTo>
                      <a:pt x="83" y="28"/>
                    </a:moveTo>
                    <a:lnTo>
                      <a:pt x="27" y="0"/>
                    </a:lnTo>
                    <a:lnTo>
                      <a:pt x="0" y="117"/>
                    </a:lnTo>
                    <a:lnTo>
                      <a:pt x="83" y="28"/>
                    </a:lnTo>
                    <a:close/>
                  </a:path>
                </a:pathLst>
              </a:custGeom>
              <a:solidFill>
                <a:schemeClr val="bg2"/>
              </a:solidFill>
              <a:ln w="9525">
                <a:noFill/>
              </a:ln>
            </p:spPr>
            <p:txBody>
              <a:bodyPr/>
              <a:lstStyle/>
              <a:p>
                <a:endParaRPr lang="zh-CN" altLang="en-US"/>
              </a:p>
            </p:txBody>
          </p:sp>
          <p:sp>
            <p:nvSpPr>
              <p:cNvPr id="1053" name="任意多边形 194588"/>
              <p:cNvSpPr/>
              <p:nvPr userDrawn="1"/>
            </p:nvSpPr>
            <p:spPr>
              <a:xfrm>
                <a:off x="1786" y="894"/>
                <a:ext cx="70" cy="49"/>
              </a:xfrm>
              <a:custGeom>
                <a:avLst/>
                <a:gdLst/>
                <a:ahLst/>
                <a:cxnLst/>
                <a:rect l="0" t="0" r="0" b="0"/>
                <a:pathLst>
                  <a:path w="140" h="98">
                    <a:moveTo>
                      <a:pt x="0" y="98"/>
                    </a:moveTo>
                    <a:lnTo>
                      <a:pt x="118" y="0"/>
                    </a:lnTo>
                    <a:lnTo>
                      <a:pt x="140" y="49"/>
                    </a:lnTo>
                    <a:lnTo>
                      <a:pt x="0" y="98"/>
                    </a:lnTo>
                    <a:close/>
                  </a:path>
                </a:pathLst>
              </a:custGeom>
              <a:solidFill>
                <a:schemeClr val="bg2"/>
              </a:solidFill>
              <a:ln w="9525">
                <a:noFill/>
              </a:ln>
            </p:spPr>
            <p:txBody>
              <a:bodyPr/>
              <a:lstStyle/>
              <a:p>
                <a:endParaRPr lang="zh-CN" altLang="en-US"/>
              </a:p>
            </p:txBody>
          </p:sp>
          <p:sp>
            <p:nvSpPr>
              <p:cNvPr id="1054" name="任意多边形 194589"/>
              <p:cNvSpPr/>
              <p:nvPr userDrawn="1"/>
            </p:nvSpPr>
            <p:spPr>
              <a:xfrm>
                <a:off x="1772" y="998"/>
                <a:ext cx="73" cy="25"/>
              </a:xfrm>
              <a:custGeom>
                <a:avLst/>
                <a:gdLst/>
                <a:ahLst/>
                <a:cxnLst/>
                <a:rect l="0" t="0" r="0" b="0"/>
                <a:pathLst>
                  <a:path w="145" h="49">
                    <a:moveTo>
                      <a:pt x="0" y="7"/>
                    </a:moveTo>
                    <a:lnTo>
                      <a:pt x="145" y="0"/>
                    </a:lnTo>
                    <a:lnTo>
                      <a:pt x="131" y="49"/>
                    </a:lnTo>
                    <a:lnTo>
                      <a:pt x="0" y="7"/>
                    </a:lnTo>
                    <a:close/>
                  </a:path>
                </a:pathLst>
              </a:custGeom>
              <a:solidFill>
                <a:schemeClr val="bg2"/>
              </a:solidFill>
              <a:ln w="9525">
                <a:noFill/>
              </a:ln>
            </p:spPr>
            <p:txBody>
              <a:bodyPr/>
              <a:lstStyle/>
              <a:p>
                <a:endParaRPr lang="zh-CN" altLang="en-US"/>
              </a:p>
            </p:txBody>
          </p:sp>
        </p:grpSp>
        <p:sp>
          <p:nvSpPr>
            <p:cNvPr id="1055" name="任意多边形 194590"/>
            <p:cNvSpPr/>
            <p:nvPr/>
          </p:nvSpPr>
          <p:spPr>
            <a:xfrm>
              <a:off x="87" y="94"/>
              <a:ext cx="699" cy="756"/>
            </a:xfrm>
            <a:custGeom>
              <a:avLst/>
              <a:gdLst/>
              <a:ahLst/>
              <a:cxnLst/>
              <a:rect l="0" t="0" r="0" b="0"/>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ln>
          </p:spPr>
          <p:txBody>
            <a:bodyPr/>
            <a:lstStyle/>
            <a:p>
              <a:endParaRPr lang="zh-CN" altLang="en-US"/>
            </a:p>
          </p:txBody>
        </p:sp>
        <p:sp>
          <p:nvSpPr>
            <p:cNvPr id="1056" name="任意多边形 194591"/>
            <p:cNvSpPr/>
            <p:nvPr/>
          </p:nvSpPr>
          <p:spPr>
            <a:xfrm rot="828663">
              <a:off x="242" y="3404"/>
              <a:ext cx="132" cy="167"/>
            </a:xfrm>
            <a:custGeom>
              <a:avLst/>
              <a:gdLst/>
              <a:ahLst/>
              <a:cxnLst/>
              <a:rect l="0" t="0" r="0" b="0"/>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ln>
          </p:spPr>
          <p:txBody>
            <a:bodyPr/>
            <a:lstStyle/>
            <a:p>
              <a:endParaRPr lang="zh-CN" altLang="en-US"/>
            </a:p>
          </p:txBody>
        </p:sp>
        <p:sp>
          <p:nvSpPr>
            <p:cNvPr id="1057" name="任意多边形 194592"/>
            <p:cNvSpPr/>
            <p:nvPr/>
          </p:nvSpPr>
          <p:spPr>
            <a:xfrm rot="828663">
              <a:off x="266" y="3592"/>
              <a:ext cx="66" cy="43"/>
            </a:xfrm>
            <a:custGeom>
              <a:avLst/>
              <a:gdLst/>
              <a:ahLst/>
              <a:cxnLst/>
              <a:rect l="0" t="0" r="0" b="0"/>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ln>
          </p:spPr>
          <p:txBody>
            <a:bodyPr/>
            <a:lstStyle/>
            <a:p>
              <a:endParaRPr lang="zh-CN" altLang="en-US"/>
            </a:p>
          </p:txBody>
        </p:sp>
        <p:sp>
          <p:nvSpPr>
            <p:cNvPr id="1058" name="任意多边形 194593"/>
            <p:cNvSpPr/>
            <p:nvPr/>
          </p:nvSpPr>
          <p:spPr>
            <a:xfrm>
              <a:off x="11" y="4110"/>
              <a:ext cx="118" cy="209"/>
            </a:xfrm>
            <a:custGeom>
              <a:avLst/>
              <a:gdLst/>
              <a:ahLst/>
              <a:cxnLst/>
              <a:rect l="0" t="0" r="0" b="0"/>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ln>
          </p:spPr>
          <p:txBody>
            <a:bodyPr/>
            <a:lstStyle/>
            <a:p>
              <a:endParaRPr lang="zh-CN" altLang="en-US"/>
            </a:p>
          </p:txBody>
        </p:sp>
        <p:sp>
          <p:nvSpPr>
            <p:cNvPr id="1059" name="任意多边形 194594"/>
            <p:cNvSpPr/>
            <p:nvPr/>
          </p:nvSpPr>
          <p:spPr>
            <a:xfrm>
              <a:off x="0" y="3968"/>
              <a:ext cx="130" cy="128"/>
            </a:xfrm>
            <a:custGeom>
              <a:avLst/>
              <a:gdLst/>
              <a:ahLst/>
              <a:cxnLst/>
              <a:rect l="0" t="0" r="0" b="0"/>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ln>
          </p:spPr>
          <p:txBody>
            <a:bodyPr/>
            <a:lstStyle/>
            <a:p>
              <a:endParaRPr lang="zh-CN" altLang="en-US"/>
            </a:p>
          </p:txBody>
        </p:sp>
        <p:sp>
          <p:nvSpPr>
            <p:cNvPr id="1060" name="任意多边形 194595"/>
            <p:cNvSpPr/>
            <p:nvPr/>
          </p:nvSpPr>
          <p:spPr>
            <a:xfrm>
              <a:off x="0" y="3949"/>
              <a:ext cx="47" cy="86"/>
            </a:xfrm>
            <a:custGeom>
              <a:avLst/>
              <a:gdLst/>
              <a:ahLst/>
              <a:cxnLst/>
              <a:rect l="0" t="0" r="0" b="0"/>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ln>
          </p:spPr>
          <p:txBody>
            <a:bodyPr/>
            <a:lstStyle/>
            <a:p>
              <a:endParaRPr lang="zh-CN" altLang="en-US"/>
            </a:p>
          </p:txBody>
        </p:sp>
        <p:sp>
          <p:nvSpPr>
            <p:cNvPr id="1061" name="任意多边形 194596"/>
            <p:cNvSpPr/>
            <p:nvPr/>
          </p:nvSpPr>
          <p:spPr>
            <a:xfrm>
              <a:off x="0" y="3239"/>
              <a:ext cx="497" cy="740"/>
            </a:xfrm>
            <a:custGeom>
              <a:avLst/>
              <a:gdLst/>
              <a:ahLst/>
              <a:cxnLst/>
              <a:rect l="0" t="0" r="0" b="0"/>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ln>
          </p:spPr>
          <p:txBody>
            <a:bodyPr/>
            <a:lstStyle/>
            <a:p>
              <a:endParaRPr lang="zh-CN" altLang="en-US"/>
            </a:p>
          </p:txBody>
        </p:sp>
        <p:sp>
          <p:nvSpPr>
            <p:cNvPr id="1062" name="任意多边形 194597"/>
            <p:cNvSpPr/>
            <p:nvPr/>
          </p:nvSpPr>
          <p:spPr>
            <a:xfrm rot="1584153">
              <a:off x="20" y="410"/>
              <a:ext cx="344" cy="245"/>
            </a:xfrm>
            <a:custGeom>
              <a:avLst/>
              <a:gdLst/>
              <a:ahLst/>
              <a:cxnLst/>
              <a:rect l="0" t="0" r="0" b="0"/>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lstStyle/>
            <a:p>
              <a:endParaRPr lang="zh-CN" altLang="en-US"/>
            </a:p>
          </p:txBody>
        </p:sp>
        <p:sp>
          <p:nvSpPr>
            <p:cNvPr id="1063" name="任意多边形 194598"/>
            <p:cNvSpPr/>
            <p:nvPr/>
          </p:nvSpPr>
          <p:spPr>
            <a:xfrm rot="1584153">
              <a:off x="242" y="756"/>
              <a:ext cx="167" cy="115"/>
            </a:xfrm>
            <a:custGeom>
              <a:avLst/>
              <a:gdLst/>
              <a:ahLst/>
              <a:cxnLst/>
              <a:rect l="0" t="0" r="0" b="0"/>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lstStyle/>
            <a:p>
              <a:endParaRPr lang="zh-CN" altLang="en-US"/>
            </a:p>
          </p:txBody>
        </p:sp>
        <p:sp>
          <p:nvSpPr>
            <p:cNvPr id="1064" name="任意多边形 194599"/>
            <p:cNvSpPr/>
            <p:nvPr/>
          </p:nvSpPr>
          <p:spPr>
            <a:xfrm rot="1584153">
              <a:off x="574" y="286"/>
              <a:ext cx="147" cy="160"/>
            </a:xfrm>
            <a:custGeom>
              <a:avLst/>
              <a:gdLst/>
              <a:ahLst/>
              <a:cxnLst/>
              <a:rect l="0" t="0" r="0" b="0"/>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ln>
          </p:spPr>
          <p:txBody>
            <a:bodyPr/>
            <a:lstStyle/>
            <a:p>
              <a:endParaRPr lang="zh-CN" altLang="en-US"/>
            </a:p>
          </p:txBody>
        </p:sp>
        <p:sp>
          <p:nvSpPr>
            <p:cNvPr id="1065" name="任意多边形 194600"/>
            <p:cNvSpPr/>
            <p:nvPr/>
          </p:nvSpPr>
          <p:spPr>
            <a:xfrm rot="1584153">
              <a:off x="236" y="721"/>
              <a:ext cx="62" cy="97"/>
            </a:xfrm>
            <a:custGeom>
              <a:avLst/>
              <a:gdLst/>
              <a:ahLst/>
              <a:cxnLst/>
              <a:rect l="0" t="0" r="0" b="0"/>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lstStyle/>
            <a:p>
              <a:endParaRPr lang="zh-CN" altLang="en-US"/>
            </a:p>
          </p:txBody>
        </p:sp>
        <p:sp>
          <p:nvSpPr>
            <p:cNvPr id="1066" name="任意多边形 194601"/>
            <p:cNvSpPr/>
            <p:nvPr/>
          </p:nvSpPr>
          <p:spPr>
            <a:xfrm rot="1584153">
              <a:off x="585" y="466"/>
              <a:ext cx="72" cy="41"/>
            </a:xfrm>
            <a:custGeom>
              <a:avLst/>
              <a:gdLst/>
              <a:ahLst/>
              <a:cxnLst/>
              <a:rect l="0" t="0" r="0" b="0"/>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ln>
          </p:spPr>
          <p:txBody>
            <a:bodyPr/>
            <a:lstStyle/>
            <a:p>
              <a:endParaRPr lang="zh-CN" altLang="en-US"/>
            </a:p>
          </p:txBody>
        </p:sp>
        <p:sp>
          <p:nvSpPr>
            <p:cNvPr id="1067" name="任意多边形 194602"/>
            <p:cNvSpPr/>
            <p:nvPr/>
          </p:nvSpPr>
          <p:spPr>
            <a:xfrm>
              <a:off x="0" y="886"/>
              <a:ext cx="360" cy="650"/>
            </a:xfrm>
            <a:custGeom>
              <a:avLst/>
              <a:gdLst/>
              <a:ahLst/>
              <a:cxnLst/>
              <a:rect l="0" t="0" r="0" b="0"/>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ln>
          </p:spPr>
          <p:txBody>
            <a:bodyPr/>
            <a:lstStyle/>
            <a:p>
              <a:endParaRPr lang="zh-CN" altLang="en-US"/>
            </a:p>
          </p:txBody>
        </p:sp>
        <p:sp>
          <p:nvSpPr>
            <p:cNvPr id="1068" name="任意多边形 194603"/>
            <p:cNvSpPr/>
            <p:nvPr/>
          </p:nvSpPr>
          <p:spPr>
            <a:xfrm rot="1584153">
              <a:off x="56" y="84"/>
              <a:ext cx="804" cy="686"/>
            </a:xfrm>
            <a:custGeom>
              <a:avLst/>
              <a:gdLst/>
              <a:ahLst/>
              <a:cxnLst/>
              <a:rect l="0" t="0" r="0" b="0"/>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ln>
          </p:spPr>
          <p:txBody>
            <a:bodyPr/>
            <a:lstStyle/>
            <a:p>
              <a:endParaRPr lang="zh-CN" altLang="en-US"/>
            </a:p>
          </p:txBody>
        </p:sp>
      </p:grpSp>
      <p:sp>
        <p:nvSpPr>
          <p:cNvPr id="194605" name="标题 194604"/>
          <p:cNvSpPr>
            <a:spLocks noGrp="1"/>
          </p:cNvSpPr>
          <p:nvPr>
            <p:ph type="title"/>
          </p:nvPr>
        </p:nvSpPr>
        <p:spPr>
          <a:xfrm>
            <a:off x="442913" y="103188"/>
            <a:ext cx="8243888" cy="1314450"/>
          </a:xfrm>
          <a:prstGeom prst="rect">
            <a:avLst/>
          </a:prstGeom>
          <a:noFill/>
          <a:ln w="9525">
            <a:noFill/>
          </a:ln>
        </p:spPr>
        <p:txBody>
          <a:bodyPr anchor="b"/>
          <a:lstStyle/>
          <a:p>
            <a:pPr lvl="0" fontAlgn="base"/>
            <a:r>
              <a:rPr lang="zh-CN" altLang="en-US" strike="noStrike" noProof="1"/>
              <a:t>单击此处编辑母版标题样式</a:t>
            </a:r>
          </a:p>
        </p:txBody>
      </p:sp>
      <p:sp>
        <p:nvSpPr>
          <p:cNvPr id="1070" name="文本占位符 194605"/>
          <p:cNvSpPr>
            <a:spLocks noGrp="1"/>
          </p:cNvSpPr>
          <p:nvPr>
            <p:ph type="body"/>
          </p:nvPr>
        </p:nvSpPr>
        <p:spPr>
          <a:xfrm>
            <a:off x="457200" y="1600200"/>
            <a:ext cx="8229600" cy="445611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94607" name="日期占位符 194606"/>
          <p:cNvSpPr>
            <a:spLocks noGrp="1"/>
          </p:cNvSpPr>
          <p:nvPr>
            <p:ph type="dt" sz="half" idx="2"/>
          </p:nvPr>
        </p:nvSpPr>
        <p:spPr>
          <a:xfrm>
            <a:off x="457200" y="6243638"/>
            <a:ext cx="2133600" cy="457200"/>
          </a:xfrm>
          <a:prstGeom prst="rect">
            <a:avLst/>
          </a:prstGeom>
          <a:noFill/>
          <a:ln w="9525">
            <a:noFill/>
          </a:ln>
        </p:spPr>
        <p:txBody>
          <a:bodyPr/>
          <a:lstStyle>
            <a:lvl1pPr>
              <a:defRPr sz="1400">
                <a:latin typeface="Verdana" panose="020B0604030504040204" pitchFamily="34" charset="0"/>
              </a:defRPr>
            </a:lvl1pPr>
          </a:lstStyle>
          <a:p>
            <a:pPr lvl="0" fontAlgn="base"/>
            <a:endParaRPr lang="zh-CN" altLang="en-US" strike="noStrike" noProof="1">
              <a:latin typeface="Times New Roman" panose="02020603050405020304" pitchFamily="18" charset="0"/>
            </a:endParaRPr>
          </a:p>
        </p:txBody>
      </p:sp>
      <p:sp>
        <p:nvSpPr>
          <p:cNvPr id="194608" name="页脚占位符 194607"/>
          <p:cNvSpPr>
            <a:spLocks noGrp="1"/>
          </p:cNvSpPr>
          <p:nvPr>
            <p:ph type="ftr" sz="quarter" idx="3"/>
          </p:nvPr>
        </p:nvSpPr>
        <p:spPr>
          <a:xfrm>
            <a:off x="3124200" y="6248400"/>
            <a:ext cx="2895600" cy="457200"/>
          </a:xfrm>
          <a:prstGeom prst="rect">
            <a:avLst/>
          </a:prstGeom>
          <a:noFill/>
          <a:ln w="9525">
            <a:noFill/>
          </a:ln>
        </p:spPr>
        <p:txBody>
          <a:bodyPr/>
          <a:lstStyle>
            <a:lvl1pPr algn="ctr">
              <a:defRPr sz="1400">
                <a:latin typeface="Verdana" panose="020B0604030504040204" pitchFamily="34" charset="0"/>
              </a:defRPr>
            </a:lvl1pPr>
          </a:lstStyle>
          <a:p>
            <a:pPr lvl="0" fontAlgn="base"/>
            <a:endParaRPr lang="zh-CN" altLang="en-US" strike="noStrike" noProof="1"/>
          </a:p>
        </p:txBody>
      </p:sp>
      <p:sp>
        <p:nvSpPr>
          <p:cNvPr id="194609" name="灯片编号占位符 194608"/>
          <p:cNvSpPr>
            <a:spLocks noGrp="1"/>
          </p:cNvSpPr>
          <p:nvPr>
            <p:ph type="sldNum" sz="quarter" idx="4"/>
          </p:nvPr>
        </p:nvSpPr>
        <p:spPr>
          <a:xfrm>
            <a:off x="6553200" y="6243638"/>
            <a:ext cx="2133600" cy="457200"/>
          </a:xfrm>
          <a:prstGeom prst="rect">
            <a:avLst/>
          </a:prstGeom>
          <a:noFill/>
          <a:ln w="9525">
            <a:noFill/>
          </a:ln>
        </p:spPr>
        <p:txBody>
          <a:bodyPr/>
          <a:lstStyle>
            <a:lvl1pPr algn="r">
              <a:defRPr sz="1400">
                <a:latin typeface="Verdana" panose="020B0604030504040204" pitchFamily="34" charset="0"/>
              </a:defRPr>
            </a:lvl1p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marL="0" lvl="0" indent="0" algn="ctr" defTabSz="914400" rtl="0" eaLnBrk="1" fontAlgn="base" latinLnBrk="0" hangingPunct="1">
        <a:lnSpc>
          <a:spcPct val="9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2.wmf"/><Relationship Id="rId5" Type="http://schemas.openxmlformats.org/officeDocument/2006/relationships/oleObject" Target="../embeddings/oleObject12.bin"/><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8.wmf"/><Relationship Id="rId5" Type="http://schemas.openxmlformats.org/officeDocument/2006/relationships/oleObject" Target="../embeddings/oleObject16.bin"/><Relationship Id="rId4" Type="http://schemas.openxmlformats.org/officeDocument/2006/relationships/image" Target="../media/image17.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245761"/>
          <p:cNvSpPr>
            <a:spLocks noGrp="1"/>
          </p:cNvSpPr>
          <p:nvPr>
            <p:ph type="title"/>
          </p:nvPr>
        </p:nvSpPr>
        <p:spPr>
          <a:xfrm>
            <a:off x="0" y="333375"/>
            <a:ext cx="9144000" cy="836613"/>
          </a:xfrm>
        </p:spPr>
        <p:txBody>
          <a:bodyPr anchor="b"/>
          <a:lstStyle/>
          <a:p>
            <a:r>
              <a:rPr lang="zh-CN" altLang="en-US" sz="4000" b="1" dirty="0">
                <a:solidFill>
                  <a:srgbClr val="003366"/>
                </a:solidFill>
                <a:effectLst/>
              </a:rPr>
              <a:t>第</a:t>
            </a:r>
            <a:r>
              <a:rPr lang="en-US" altLang="zh-CN" sz="4000" b="1" dirty="0">
                <a:solidFill>
                  <a:srgbClr val="003366"/>
                </a:solidFill>
                <a:effectLst/>
              </a:rPr>
              <a:t>4</a:t>
            </a:r>
            <a:r>
              <a:rPr lang="zh-CN" altLang="en-US" sz="4000" b="1" dirty="0">
                <a:solidFill>
                  <a:srgbClr val="003366"/>
                </a:solidFill>
                <a:effectLst/>
              </a:rPr>
              <a:t>讲 在网页中创建列表及插入图片</a:t>
            </a:r>
          </a:p>
        </p:txBody>
      </p:sp>
      <p:sp>
        <p:nvSpPr>
          <p:cNvPr id="245763" name="内容占位符 245762"/>
          <p:cNvSpPr>
            <a:spLocks noGrp="1"/>
          </p:cNvSpPr>
          <p:nvPr>
            <p:ph idx="1"/>
          </p:nvPr>
        </p:nvSpPr>
        <p:spPr>
          <a:xfrm>
            <a:off x="468313" y="1844675"/>
            <a:ext cx="8218487" cy="4870450"/>
          </a:xfrm>
        </p:spPr>
        <p:txBody>
          <a:bodyPr anchor="t"/>
          <a:lstStyle/>
          <a:p>
            <a:pPr>
              <a:lnSpc>
                <a:spcPct val="110000"/>
              </a:lnSpc>
              <a:buClr>
                <a:srgbClr val="FF0000"/>
              </a:buClr>
            </a:pPr>
            <a:r>
              <a:rPr sz="3300" b="1" dirty="0">
                <a:solidFill>
                  <a:srgbClr val="000000"/>
                </a:solidFill>
              </a:rPr>
              <a:t>4.1 使用列表标签创建列表</a:t>
            </a:r>
          </a:p>
          <a:p>
            <a:pPr>
              <a:lnSpc>
                <a:spcPct val="110000"/>
              </a:lnSpc>
              <a:buClr>
                <a:srgbClr val="FF0000"/>
              </a:buClr>
            </a:pPr>
            <a:r>
              <a:rPr sz="3300" b="1" dirty="0">
                <a:solidFill>
                  <a:srgbClr val="000000"/>
                </a:solidFill>
              </a:rPr>
              <a:t>4.2 在网页中插入图片</a:t>
            </a:r>
          </a:p>
          <a:p>
            <a:pPr marL="0" indent="0">
              <a:lnSpc>
                <a:spcPct val="110000"/>
              </a:lnSpc>
              <a:buClr>
                <a:srgbClr val="FF0000"/>
              </a:buClr>
              <a:buNone/>
            </a:pPr>
            <a:endParaRPr lang="zh-CN" altLang="en-US" sz="4100" b="1" dirty="0">
              <a:solidFill>
                <a:srgbClr val="000000"/>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文本占位符 272385"/>
          <p:cNvSpPr>
            <a:spLocks noGrp="1"/>
          </p:cNvSpPr>
          <p:nvPr>
            <p:ph type="body" sz="half" idx="1"/>
          </p:nvPr>
        </p:nvSpPr>
        <p:spPr>
          <a:xfrm>
            <a:off x="0" y="346075"/>
            <a:ext cx="9144000" cy="692150"/>
          </a:xfrm>
        </p:spPr>
        <p:txBody>
          <a:bodyPr anchor="t"/>
          <a:lstStyle/>
          <a:p>
            <a:pPr marL="609600" indent="-609600">
              <a:buClr>
                <a:srgbClr val="FF0000"/>
              </a:buClr>
            </a:pPr>
            <a:r>
              <a:rPr lang="zh-CN" altLang="en-US" b="1" dirty="0"/>
              <a:t>常用属性</a:t>
            </a:r>
          </a:p>
          <a:p>
            <a:pPr marL="990600" lvl="1" indent="-533400">
              <a:buClr>
                <a:srgbClr val="FFFFCC"/>
              </a:buClr>
              <a:buNone/>
            </a:pPr>
            <a:r>
              <a:rPr lang="zh-CN" altLang="en-US" sz="2600" b="1">
                <a:solidFill>
                  <a:srgbClr val="000000"/>
                </a:solidFill>
              </a:rPr>
              <a:t>项目列表的默认前导符是实心圆点，使用项目列表的</a:t>
            </a:r>
            <a:r>
              <a:rPr lang="en-US" altLang="zh-CN" sz="2600" b="1">
                <a:solidFill>
                  <a:srgbClr val="000000"/>
                </a:solidFill>
              </a:rPr>
              <a:t>type</a:t>
            </a:r>
          </a:p>
          <a:p>
            <a:pPr marL="990600" lvl="1" indent="-533400">
              <a:buClr>
                <a:srgbClr val="FFFFCC"/>
              </a:buClr>
              <a:buNone/>
            </a:pPr>
            <a:r>
              <a:rPr lang="zh-CN" altLang="en-US" sz="2600" b="1">
                <a:solidFill>
                  <a:srgbClr val="000000"/>
                </a:solidFill>
              </a:rPr>
              <a:t>属性可以将项目符号</a:t>
            </a:r>
            <a:r>
              <a:rPr lang="zh-CN" altLang="zh-CN" sz="2600" b="1">
                <a:solidFill>
                  <a:srgbClr val="000000"/>
                </a:solidFill>
              </a:rPr>
              <a:t>修改为其他项目符号，具体项目符号</a:t>
            </a:r>
          </a:p>
          <a:p>
            <a:pPr marL="990600" lvl="1" indent="-533400">
              <a:buClr>
                <a:srgbClr val="FFFFCC"/>
              </a:buClr>
              <a:buNone/>
            </a:pPr>
            <a:r>
              <a:rPr lang="zh-CN" altLang="zh-CN" sz="2600" b="1">
                <a:solidFill>
                  <a:srgbClr val="000000"/>
                </a:solidFill>
              </a:rPr>
              <a:t>如下表所示。</a:t>
            </a:r>
          </a:p>
          <a:p>
            <a:pPr marL="609600" indent="-609600">
              <a:buClr>
                <a:srgbClr val="FFFFCC"/>
              </a:buClr>
            </a:pPr>
            <a:endParaRPr lang="zh-CN" altLang="en-US" sz="2800" b="1">
              <a:solidFill>
                <a:srgbClr val="F3F9A5"/>
              </a:solidFill>
            </a:endParaRPr>
          </a:p>
        </p:txBody>
      </p:sp>
      <p:graphicFrame>
        <p:nvGraphicFramePr>
          <p:cNvPr id="275484" name="表格 275483"/>
          <p:cNvGraphicFramePr/>
          <p:nvPr/>
        </p:nvGraphicFramePr>
        <p:xfrm>
          <a:off x="750570" y="2825433"/>
          <a:ext cx="7248525" cy="2240280"/>
        </p:xfrm>
        <a:graphic>
          <a:graphicData uri="http://schemas.openxmlformats.org/drawingml/2006/table">
            <a:tbl>
              <a:tblPr/>
              <a:tblGrid>
                <a:gridCol w="1123315"/>
                <a:gridCol w="1624648"/>
                <a:gridCol w="4500562"/>
              </a:tblGrid>
              <a:tr h="59245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None/>
                      </a:pPr>
                      <a:r>
                        <a:rPr lang="zh-CN" altLang="en-US" sz="2500" b="1" dirty="0">
                          <a:solidFill>
                            <a:srgbClr val="000000"/>
                          </a:solidFill>
                        </a:rPr>
                        <a:t>属 性</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None/>
                      </a:pPr>
                      <a:r>
                        <a:rPr lang="zh-CN" altLang="en-US" sz="2500" b="1" dirty="0">
                          <a:solidFill>
                            <a:srgbClr val="000000"/>
                          </a:solidFill>
                        </a:rPr>
                        <a:t>属性值</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61975">
                <a:tc rowSpan="3">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endParaRPr lang="en-US" altLang="zh-CN" sz="2500" b="1">
                        <a:solidFill>
                          <a:schemeClr val="tx1"/>
                        </a:solidFill>
                      </a:endParaRPr>
                    </a:p>
                    <a:p>
                      <a:pPr marL="0" lvl="0" indent="0">
                        <a:buNone/>
                      </a:pPr>
                      <a:r>
                        <a:rPr lang="en-US" altLang="zh-CN" sz="2500" b="1">
                          <a:solidFill>
                            <a:schemeClr val="tx1"/>
                          </a:solidFill>
                        </a:rPr>
                        <a:t>type</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500" b="1">
                          <a:solidFill>
                            <a:schemeClr val="tx2"/>
                          </a:solidFill>
                        </a:rPr>
                        <a:t>disc</a:t>
                      </a:r>
                      <a:endParaRPr lang="zh-CN" altLang="en-US" sz="2500" b="1">
                        <a:solidFill>
                          <a:schemeClr val="tx2"/>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500" b="1" dirty="0">
                          <a:solidFill>
                            <a:schemeClr val="tx1"/>
                          </a:solidFill>
                        </a:rPr>
                        <a:t>前导符为</a:t>
                      </a:r>
                      <a:r>
                        <a:rPr lang="zh-CN" altLang="en-US" sz="1800" b="1" dirty="0">
                          <a:solidFill>
                            <a:schemeClr val="tx1"/>
                          </a:solidFill>
                        </a:rPr>
                        <a:t>●</a:t>
                      </a:r>
                      <a:r>
                        <a:rPr lang="zh-CN" altLang="en-US" sz="2500" b="1" dirty="0">
                          <a:solidFill>
                            <a:schemeClr val="tx1"/>
                          </a:solidFill>
                        </a:rPr>
                        <a:t>（默认前导符）</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6900">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500" b="1">
                          <a:solidFill>
                            <a:schemeClr val="tx2"/>
                          </a:solidFill>
                        </a:rPr>
                        <a:t>circle</a:t>
                      </a:r>
                      <a:endParaRPr lang="zh-CN" altLang="en-US" sz="2500" b="1">
                        <a:solidFill>
                          <a:schemeClr val="tx2"/>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500" b="1" dirty="0">
                          <a:solidFill>
                            <a:schemeClr val="tx1"/>
                          </a:solidFill>
                        </a:rPr>
                        <a:t>前导符为</a:t>
                      </a:r>
                      <a:r>
                        <a:rPr lang="en-US" altLang="zh-CN" sz="1800" b="1" dirty="0">
                          <a:solidFill>
                            <a:schemeClr val="tx1"/>
                          </a:solidFill>
                        </a:rPr>
                        <a: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8950">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500" b="1">
                          <a:solidFill>
                            <a:schemeClr val="tx2"/>
                          </a:solidFill>
                        </a:rPr>
                        <a:t>square</a:t>
                      </a:r>
                      <a:endParaRPr lang="zh-CN" altLang="en-US" sz="2500" b="1">
                        <a:solidFill>
                          <a:schemeClr val="tx2"/>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500" b="1" dirty="0">
                          <a:solidFill>
                            <a:schemeClr val="tx1"/>
                          </a:solidFill>
                        </a:rPr>
                        <a:t>前导符为</a:t>
                      </a:r>
                      <a:r>
                        <a:rPr lang="en-US" altLang="zh-CN" sz="1800" b="1" dirty="0">
                          <a:solidFill>
                            <a:schemeClr val="tx1"/>
                          </a:solidFill>
                        </a:rPr>
                        <a: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p:cNvGraphicFramePr/>
          <p:nvPr/>
        </p:nvGraphicFramePr>
        <p:xfrm>
          <a:off x="0" y="454660"/>
          <a:ext cx="5021580" cy="6409055"/>
        </p:xfrm>
        <a:graphic>
          <a:graphicData uri="http://schemas.openxmlformats.org/presentationml/2006/ole">
            <mc:AlternateContent xmlns:mc="http://schemas.openxmlformats.org/markup-compatibility/2006">
              <mc:Choice xmlns:v="urn:schemas-microsoft-com:vml" Requires="v">
                <p:oleObj spid="_x0000_s6149" r:id="rId3" imgW="4105275" imgH="6124575" progId="Paint.Picture">
                  <p:embed/>
                </p:oleObj>
              </mc:Choice>
              <mc:Fallback>
                <p:oleObj r:id="rId3" imgW="4105275" imgH="6124575" progId="Paint.Picture">
                  <p:embed/>
                  <p:pic>
                    <p:nvPicPr>
                      <p:cNvPr id="0" name="图片 9"/>
                      <p:cNvPicPr/>
                      <p:nvPr/>
                    </p:nvPicPr>
                    <p:blipFill>
                      <a:blip r:embed="rId4"/>
                      <a:stretch>
                        <a:fillRect/>
                      </a:stretch>
                    </p:blipFill>
                    <p:spPr>
                      <a:xfrm>
                        <a:off x="0" y="454660"/>
                        <a:ext cx="5021580" cy="6409055"/>
                      </a:xfrm>
                      <a:prstGeom prst="rect">
                        <a:avLst/>
                      </a:prstGeom>
                    </p:spPr>
                  </p:pic>
                </p:oleObj>
              </mc:Fallback>
            </mc:AlternateContent>
          </a:graphicData>
        </a:graphic>
      </p:graphicFrame>
      <p:sp>
        <p:nvSpPr>
          <p:cNvPr id="277506" name="标题 277505"/>
          <p:cNvSpPr>
            <a:spLocks noGrp="1"/>
          </p:cNvSpPr>
          <p:nvPr>
            <p:ph type="title"/>
          </p:nvPr>
        </p:nvSpPr>
        <p:spPr>
          <a:xfrm>
            <a:off x="0" y="73025"/>
            <a:ext cx="9144000" cy="471805"/>
          </a:xfrm>
          <a:noFill/>
        </p:spPr>
        <p:txBody>
          <a:bodyPr anchor="b"/>
          <a:lstStyle/>
          <a:p>
            <a:pPr fontAlgn="base"/>
            <a:r>
              <a:rPr lang="zh-CN" altLang="en-US" sz="3300" b="1" strike="noStrike" noProof="1">
                <a:effectLst/>
              </a:rPr>
              <a:t>项目列表前导符设置示例</a:t>
            </a:r>
          </a:p>
        </p:txBody>
      </p:sp>
      <p:graphicFrame>
        <p:nvGraphicFramePr>
          <p:cNvPr id="4" name="对象 3"/>
          <p:cNvGraphicFramePr/>
          <p:nvPr/>
        </p:nvGraphicFramePr>
        <p:xfrm>
          <a:off x="6068695" y="951865"/>
          <a:ext cx="2611755" cy="4375150"/>
        </p:xfrm>
        <a:graphic>
          <a:graphicData uri="http://schemas.openxmlformats.org/presentationml/2006/ole">
            <mc:AlternateContent xmlns:mc="http://schemas.openxmlformats.org/markup-compatibility/2006">
              <mc:Choice xmlns:v="urn:schemas-microsoft-com:vml" Requires="v">
                <p:oleObj spid="_x0000_s6150" r:id="rId5" imgW="2609850" imgH="4371975" progId="Paint.Picture">
                  <p:embed/>
                </p:oleObj>
              </mc:Choice>
              <mc:Fallback>
                <p:oleObj r:id="rId5" imgW="2609850" imgH="4371975" progId="Paint.Picture">
                  <p:embed/>
                  <p:pic>
                    <p:nvPicPr>
                      <p:cNvPr id="0" name="图片 4"/>
                      <p:cNvPicPr/>
                      <p:nvPr/>
                    </p:nvPicPr>
                    <p:blipFill>
                      <a:blip r:embed="rId6"/>
                      <a:stretch>
                        <a:fillRect/>
                      </a:stretch>
                    </p:blipFill>
                    <p:spPr>
                      <a:xfrm>
                        <a:off x="6068695" y="951865"/>
                        <a:ext cx="2611755" cy="4375150"/>
                      </a:xfrm>
                      <a:prstGeom prst="rect">
                        <a:avLst/>
                      </a:prstGeom>
                    </p:spPr>
                  </p:pic>
                </p:oleObj>
              </mc:Fallback>
            </mc:AlternateContent>
          </a:graphicData>
        </a:graphic>
      </p:graphicFrame>
      <p:sp>
        <p:nvSpPr>
          <p:cNvPr id="6" name="矩形 5"/>
          <p:cNvSpPr/>
          <p:nvPr/>
        </p:nvSpPr>
        <p:spPr>
          <a:xfrm>
            <a:off x="290830" y="2348230"/>
            <a:ext cx="647700" cy="240665"/>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90830" y="3778885"/>
            <a:ext cx="2811780" cy="240665"/>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90830" y="5225415"/>
            <a:ext cx="2811780" cy="240665"/>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270337"/>
          <p:cNvSpPr>
            <a:spLocks noGrp="1"/>
          </p:cNvSpPr>
          <p:nvPr>
            <p:ph type="title"/>
          </p:nvPr>
        </p:nvSpPr>
        <p:spPr>
          <a:xfrm>
            <a:off x="0" y="1270"/>
            <a:ext cx="8229600" cy="546100"/>
          </a:xfrm>
        </p:spPr>
        <p:txBody>
          <a:bodyPr anchor="b"/>
          <a:lstStyle/>
          <a:p>
            <a:pPr algn="l"/>
            <a:r>
              <a:rPr lang="en-US" altLang="zh-CN" sz="3300" b="1" dirty="0">
                <a:solidFill>
                  <a:srgbClr val="003366"/>
                </a:solidFill>
                <a:effectLst/>
              </a:rPr>
              <a:t>2) </a:t>
            </a:r>
            <a:r>
              <a:rPr lang="zh-CN" altLang="zh-CN" sz="3300" b="1" dirty="0">
                <a:solidFill>
                  <a:srgbClr val="003366"/>
                </a:solidFill>
                <a:effectLst/>
              </a:rPr>
              <a:t>定义</a:t>
            </a:r>
            <a:r>
              <a:rPr lang="zh-CN" altLang="en-US" sz="3300" b="1" dirty="0">
                <a:solidFill>
                  <a:srgbClr val="003366"/>
                </a:solidFill>
                <a:effectLst/>
              </a:rPr>
              <a:t>列表</a:t>
            </a:r>
            <a:r>
              <a:rPr lang="en-US" altLang="zh-CN" sz="3300" b="1" dirty="0">
                <a:solidFill>
                  <a:srgbClr val="003366"/>
                </a:solidFill>
                <a:effectLst/>
              </a:rPr>
              <a:t>&lt;dl&gt;</a:t>
            </a:r>
            <a:endParaRPr lang="en-US" altLang="zh-CN" sz="3300" b="1">
              <a:solidFill>
                <a:srgbClr val="003366"/>
              </a:solidFill>
              <a:effectLst/>
            </a:endParaRPr>
          </a:p>
        </p:txBody>
      </p:sp>
      <p:sp>
        <p:nvSpPr>
          <p:cNvPr id="266243" name="文本占位符 266242"/>
          <p:cNvSpPr>
            <a:spLocks noGrp="1"/>
          </p:cNvSpPr>
          <p:nvPr>
            <p:ph idx="1"/>
          </p:nvPr>
        </p:nvSpPr>
        <p:spPr>
          <a:xfrm>
            <a:off x="-13335" y="382905"/>
            <a:ext cx="9170670" cy="4953635"/>
          </a:xfrm>
        </p:spPr>
        <p:txBody>
          <a:bodyPr/>
          <a:lstStyle/>
          <a:p>
            <a:pPr marL="0" indent="0">
              <a:lnSpc>
                <a:spcPct val="100000"/>
              </a:lnSpc>
              <a:spcBef>
                <a:spcPts val="0"/>
              </a:spcBef>
              <a:buClr>
                <a:srgbClr val="FF0000"/>
              </a:buClr>
              <a:buFont typeface="Arial" panose="020B0604020202020204" pitchFamily="34" charset="0"/>
              <a:buChar char="•"/>
            </a:pPr>
            <a:r>
              <a:rPr lang="en-US" altLang="zh-CN" b="1" strike="noStrike" noProof="1"/>
              <a:t> </a:t>
            </a:r>
            <a:r>
              <a:rPr lang="zh-CN" altLang="zh-CN" sz="2600" b="1" strike="noStrike" noProof="1">
                <a:solidFill>
                  <a:schemeClr val="tx1"/>
                </a:solidFill>
                <a:effectLst/>
              </a:rPr>
              <a:t>定义</a:t>
            </a:r>
            <a:r>
              <a:rPr lang="zh-CN" altLang="en-US" sz="2600" b="1" strike="noStrike" noProof="1">
                <a:solidFill>
                  <a:schemeClr val="tx1"/>
                </a:solidFill>
                <a:effectLst/>
              </a:rPr>
              <a:t>列表</a:t>
            </a:r>
            <a:r>
              <a:rPr lang="zh-CN" altLang="en-US" sz="2600" b="1" dirty="0">
                <a:solidFill>
                  <a:schemeClr val="tx1"/>
                </a:solidFill>
                <a:effectLst/>
                <a:sym typeface="+mn-ea"/>
              </a:rPr>
              <a:t>是一种具有两个层次的列表，用于 解释名词的 </a:t>
            </a:r>
          </a:p>
          <a:p>
            <a:pPr marL="0" indent="0">
              <a:lnSpc>
                <a:spcPct val="100000"/>
              </a:lnSpc>
              <a:spcBef>
                <a:spcPts val="0"/>
              </a:spcBef>
              <a:buClr>
                <a:srgbClr val="FF0000"/>
              </a:buClr>
              <a:buFont typeface="Arial" panose="020B0604020202020204" pitchFamily="34" charset="0"/>
              <a:buNone/>
            </a:pPr>
            <a:r>
              <a:rPr lang="zh-CN" altLang="en-US" sz="2600" b="1" dirty="0">
                <a:solidFill>
                  <a:schemeClr val="tx1"/>
                </a:solidFill>
                <a:effectLst/>
                <a:sym typeface="+mn-ea"/>
              </a:rPr>
              <a:t>  定义，名词为第一层次，解释为第二层次。层次关系通过 </a:t>
            </a:r>
          </a:p>
          <a:p>
            <a:pPr marL="0" indent="0">
              <a:lnSpc>
                <a:spcPct val="100000"/>
              </a:lnSpc>
              <a:spcBef>
                <a:spcPts val="0"/>
              </a:spcBef>
              <a:buClr>
                <a:srgbClr val="FF0000"/>
              </a:buClr>
              <a:buFont typeface="Arial" panose="020B0604020202020204" pitchFamily="34" charset="0"/>
              <a:buNone/>
            </a:pPr>
            <a:r>
              <a:rPr lang="zh-CN" altLang="en-US" sz="2600" b="1" dirty="0">
                <a:solidFill>
                  <a:schemeClr val="tx1"/>
                </a:solidFill>
                <a:effectLst/>
                <a:sym typeface="+mn-ea"/>
              </a:rPr>
              <a:t>  位置的缩进来体现</a:t>
            </a:r>
            <a:r>
              <a:rPr lang="zh-CN" altLang="en-US" sz="2600" b="1" dirty="0">
                <a:effectLst/>
                <a:sym typeface="+mn-ea"/>
              </a:rPr>
              <a:t>，列表项前面没有任何前导符。</a:t>
            </a:r>
            <a:endParaRPr lang="zh-CN" altLang="en-US" sz="2600" b="1" strike="noStrike" noProof="1">
              <a:solidFill>
                <a:schemeClr val="tx1"/>
              </a:solidFill>
              <a:effectLst/>
              <a:sym typeface="+mn-ea"/>
            </a:endParaRPr>
          </a:p>
          <a:p>
            <a:pPr marL="0" indent="0">
              <a:lnSpc>
                <a:spcPct val="100000"/>
              </a:lnSpc>
              <a:spcBef>
                <a:spcPts val="0"/>
              </a:spcBef>
              <a:buClr>
                <a:srgbClr val="FF0000"/>
              </a:buClr>
              <a:buFont typeface="Arial" panose="020B0604020202020204" pitchFamily="34" charset="0"/>
              <a:buChar char="•"/>
            </a:pPr>
            <a:r>
              <a:rPr lang="zh-CN" altLang="en-US" sz="2600" b="1" strike="noStrike" noProof="1"/>
              <a:t> 基本语法</a:t>
            </a:r>
          </a:p>
          <a:p>
            <a:pPr lvl="1">
              <a:lnSpc>
                <a:spcPct val="85000"/>
              </a:lnSpc>
              <a:buClr>
                <a:srgbClr val="FFFFCC"/>
              </a:buClr>
              <a:buNone/>
            </a:pPr>
            <a:r>
              <a:rPr lang="zh-CN" altLang="en-US" sz="2600" b="1" dirty="0">
                <a:sym typeface="+mn-ea"/>
              </a:rPr>
              <a:t> </a:t>
            </a:r>
            <a:r>
              <a:rPr lang="zh-CN" altLang="en-US" sz="2200" b="1" dirty="0">
                <a:sym typeface="+mn-ea"/>
              </a:rPr>
              <a:t> </a:t>
            </a:r>
            <a:r>
              <a:rPr lang="en-US" altLang="zh-CN" sz="2200" b="1">
                <a:solidFill>
                  <a:srgbClr val="FF0000"/>
                </a:solidFill>
                <a:sym typeface="+mn-ea"/>
              </a:rPr>
              <a:t>&lt;dl&gt;</a:t>
            </a:r>
            <a:endParaRPr lang="en-US" altLang="zh-CN" sz="2200" b="1">
              <a:solidFill>
                <a:srgbClr val="FF0000"/>
              </a:solidFill>
            </a:endParaRPr>
          </a:p>
          <a:p>
            <a:pPr lvl="1">
              <a:lnSpc>
                <a:spcPct val="85000"/>
              </a:lnSpc>
              <a:buClr>
                <a:srgbClr val="FFFFCC"/>
              </a:buClr>
              <a:buNone/>
            </a:pPr>
            <a:r>
              <a:rPr lang="en-US" altLang="zh-CN" sz="2200" b="1">
                <a:solidFill>
                  <a:srgbClr val="000000"/>
                </a:solidFill>
                <a:sym typeface="+mn-ea"/>
              </a:rPr>
              <a:t>     </a:t>
            </a:r>
            <a:r>
              <a:rPr lang="en-US" altLang="zh-CN" sz="2200" b="1" err="1">
                <a:solidFill>
                  <a:srgbClr val="0000FF"/>
                </a:solidFill>
                <a:sym typeface="+mn-ea"/>
              </a:rPr>
              <a:t>&lt;dt</a:t>
            </a:r>
            <a:r>
              <a:rPr lang="en-US" altLang="zh-CN" sz="2200" b="1">
                <a:solidFill>
                  <a:srgbClr val="0000FF"/>
                </a:solidFill>
                <a:sym typeface="+mn-ea"/>
              </a:rPr>
              <a:t>&gt;</a:t>
            </a:r>
            <a:r>
              <a:rPr lang="zh-CN" altLang="en-US" sz="2200" b="1" dirty="0">
                <a:solidFill>
                  <a:srgbClr val="000000"/>
                </a:solidFill>
                <a:sym typeface="+mn-ea"/>
              </a:rPr>
              <a:t>名词一</a:t>
            </a:r>
            <a:r>
              <a:rPr lang="en-US" altLang="zh-CN" sz="2200" b="1" err="1">
                <a:solidFill>
                  <a:srgbClr val="0000FF"/>
                </a:solidFill>
                <a:sym typeface="+mn-ea"/>
              </a:rPr>
              <a:t>&lt;/dt</a:t>
            </a:r>
            <a:r>
              <a:rPr lang="en-US" altLang="zh-CN" sz="2200" b="1">
                <a:solidFill>
                  <a:srgbClr val="0000FF"/>
                </a:solidFill>
                <a:sym typeface="+mn-ea"/>
              </a:rPr>
              <a:t>&gt;</a:t>
            </a:r>
            <a:endParaRPr lang="en-US" altLang="zh-CN" sz="2200" b="1">
              <a:solidFill>
                <a:srgbClr val="0000FF"/>
              </a:solidFill>
            </a:endParaRPr>
          </a:p>
          <a:p>
            <a:pPr lvl="1">
              <a:lnSpc>
                <a:spcPct val="85000"/>
              </a:lnSpc>
              <a:buClr>
                <a:srgbClr val="FFFFCC"/>
              </a:buClr>
              <a:buNone/>
            </a:pPr>
            <a:r>
              <a:rPr lang="en-US" altLang="zh-CN" sz="2200" b="1">
                <a:solidFill>
                  <a:srgbClr val="000000"/>
                </a:solidFill>
                <a:sym typeface="+mn-ea"/>
              </a:rPr>
              <a:t>        </a:t>
            </a:r>
            <a:r>
              <a:rPr lang="en-US" altLang="zh-CN" sz="2200" b="1" err="1">
                <a:sym typeface="+mn-ea"/>
              </a:rPr>
              <a:t>&lt;dd</a:t>
            </a:r>
            <a:r>
              <a:rPr lang="en-US" altLang="zh-CN" sz="2200" b="1">
                <a:sym typeface="+mn-ea"/>
              </a:rPr>
              <a:t>&gt;</a:t>
            </a:r>
            <a:r>
              <a:rPr lang="zh-CN" altLang="en-US" sz="2200" b="1" dirty="0">
                <a:solidFill>
                  <a:srgbClr val="000000"/>
                </a:solidFill>
                <a:sym typeface="+mn-ea"/>
              </a:rPr>
              <a:t>解释</a:t>
            </a:r>
            <a:r>
              <a:rPr lang="en-US" altLang="zh-CN" sz="2200" b="1">
                <a:solidFill>
                  <a:srgbClr val="000000"/>
                </a:solidFill>
                <a:sym typeface="+mn-ea"/>
              </a:rPr>
              <a:t>1</a:t>
            </a:r>
            <a:r>
              <a:rPr lang="en-US" altLang="zh-CN" sz="2200" b="1" err="1">
                <a:sym typeface="+mn-ea"/>
              </a:rPr>
              <a:t>&lt;/dd</a:t>
            </a:r>
            <a:r>
              <a:rPr lang="en-US" altLang="zh-CN" sz="2200" b="1">
                <a:sym typeface="+mn-ea"/>
              </a:rPr>
              <a:t>&gt;</a:t>
            </a:r>
            <a:endParaRPr lang="en-US" altLang="zh-CN" sz="2200" b="1"/>
          </a:p>
          <a:p>
            <a:pPr lvl="1">
              <a:lnSpc>
                <a:spcPct val="85000"/>
              </a:lnSpc>
              <a:buClr>
                <a:srgbClr val="FFFFCC"/>
              </a:buClr>
              <a:buNone/>
            </a:pPr>
            <a:r>
              <a:rPr lang="en-US" altLang="zh-CN" sz="2200" b="1">
                <a:solidFill>
                  <a:srgbClr val="000000"/>
                </a:solidFill>
                <a:sym typeface="+mn-ea"/>
              </a:rPr>
              <a:t>        </a:t>
            </a:r>
            <a:r>
              <a:rPr lang="en-US" altLang="zh-CN" sz="2200" b="1" err="1">
                <a:sym typeface="+mn-ea"/>
              </a:rPr>
              <a:t>&lt;dd</a:t>
            </a:r>
            <a:r>
              <a:rPr lang="en-US" altLang="zh-CN" sz="2200" b="1">
                <a:sym typeface="+mn-ea"/>
              </a:rPr>
              <a:t>&gt;</a:t>
            </a:r>
            <a:r>
              <a:rPr lang="zh-CN" altLang="en-US" sz="2200" b="1" dirty="0">
                <a:solidFill>
                  <a:srgbClr val="000000"/>
                </a:solidFill>
                <a:sym typeface="+mn-ea"/>
              </a:rPr>
              <a:t>解释</a:t>
            </a:r>
            <a:r>
              <a:rPr lang="en-US" altLang="zh-CN" sz="2200" b="1">
                <a:solidFill>
                  <a:srgbClr val="000000"/>
                </a:solidFill>
                <a:sym typeface="+mn-ea"/>
              </a:rPr>
              <a:t>2</a:t>
            </a:r>
            <a:r>
              <a:rPr lang="en-US" altLang="zh-CN" sz="2200" b="1" err="1">
                <a:sym typeface="+mn-ea"/>
              </a:rPr>
              <a:t>&lt;/dd</a:t>
            </a:r>
            <a:r>
              <a:rPr lang="en-US" altLang="zh-CN" sz="2200" b="1">
                <a:sym typeface="+mn-ea"/>
              </a:rPr>
              <a:t>&gt;</a:t>
            </a:r>
            <a:endParaRPr lang="en-US" altLang="zh-CN" sz="2200" b="1"/>
          </a:p>
          <a:p>
            <a:pPr lvl="1">
              <a:lnSpc>
                <a:spcPct val="85000"/>
              </a:lnSpc>
              <a:buClr>
                <a:srgbClr val="FFFFCC"/>
              </a:buClr>
              <a:buNone/>
            </a:pPr>
            <a:r>
              <a:rPr lang="en-US" altLang="zh-CN" sz="2200" b="1">
                <a:solidFill>
                  <a:srgbClr val="000000"/>
                </a:solidFill>
                <a:sym typeface="+mn-ea"/>
              </a:rPr>
              <a:t>               </a:t>
            </a:r>
            <a:r>
              <a:rPr lang="en-US" altLang="zh-CN" sz="2200" b="1">
                <a:solidFill>
                  <a:srgbClr val="000000"/>
                </a:solidFill>
                <a:latin typeface="Arial" panose="020B0604020202020204" pitchFamily="34" charset="0"/>
                <a:sym typeface="+mn-ea"/>
              </a:rPr>
              <a:t>……</a:t>
            </a:r>
            <a:endParaRPr lang="en-US" altLang="zh-CN" sz="2200" b="1">
              <a:solidFill>
                <a:srgbClr val="000000"/>
              </a:solidFill>
            </a:endParaRPr>
          </a:p>
          <a:p>
            <a:pPr lvl="1">
              <a:lnSpc>
                <a:spcPct val="85000"/>
              </a:lnSpc>
              <a:buClr>
                <a:srgbClr val="FFFFCC"/>
              </a:buClr>
              <a:buNone/>
            </a:pPr>
            <a:r>
              <a:rPr lang="en-US" altLang="zh-CN" sz="2200" b="1">
                <a:solidFill>
                  <a:srgbClr val="000000"/>
                </a:solidFill>
                <a:sym typeface="+mn-ea"/>
              </a:rPr>
              <a:t>    </a:t>
            </a:r>
            <a:r>
              <a:rPr lang="en-US" altLang="zh-CN" sz="2200" b="1" err="1">
                <a:solidFill>
                  <a:srgbClr val="0000FF"/>
                </a:solidFill>
                <a:sym typeface="+mn-ea"/>
              </a:rPr>
              <a:t>&lt;dt</a:t>
            </a:r>
            <a:r>
              <a:rPr lang="en-US" altLang="zh-CN" sz="2200" b="1">
                <a:solidFill>
                  <a:srgbClr val="0000FF"/>
                </a:solidFill>
                <a:sym typeface="+mn-ea"/>
              </a:rPr>
              <a:t>&gt;</a:t>
            </a:r>
            <a:r>
              <a:rPr lang="zh-CN" altLang="en-US" sz="2200" b="1" dirty="0">
                <a:solidFill>
                  <a:srgbClr val="000000"/>
                </a:solidFill>
                <a:sym typeface="+mn-ea"/>
              </a:rPr>
              <a:t>名词二 </a:t>
            </a:r>
            <a:r>
              <a:rPr lang="en-US" altLang="zh-CN" sz="2200" b="1" err="1">
                <a:solidFill>
                  <a:srgbClr val="0000FF"/>
                </a:solidFill>
                <a:sym typeface="+mn-ea"/>
              </a:rPr>
              <a:t>&lt;/dt</a:t>
            </a:r>
            <a:r>
              <a:rPr lang="en-US" altLang="zh-CN" sz="2200" b="1">
                <a:solidFill>
                  <a:srgbClr val="0000FF"/>
                </a:solidFill>
                <a:sym typeface="+mn-ea"/>
              </a:rPr>
              <a:t>&gt;</a:t>
            </a:r>
            <a:endParaRPr lang="en-US" altLang="zh-CN" sz="2200" b="1">
              <a:solidFill>
                <a:srgbClr val="0000FF"/>
              </a:solidFill>
            </a:endParaRPr>
          </a:p>
          <a:p>
            <a:pPr lvl="1">
              <a:lnSpc>
                <a:spcPct val="85000"/>
              </a:lnSpc>
              <a:buClr>
                <a:srgbClr val="FFFFCC"/>
              </a:buClr>
              <a:buNone/>
            </a:pPr>
            <a:r>
              <a:rPr lang="en-US" altLang="zh-CN" sz="2200" b="1">
                <a:solidFill>
                  <a:srgbClr val="000000"/>
                </a:solidFill>
                <a:sym typeface="+mn-ea"/>
              </a:rPr>
              <a:t>       </a:t>
            </a:r>
            <a:r>
              <a:rPr lang="en-US" altLang="zh-CN" sz="2200" b="1" err="1">
                <a:sym typeface="+mn-ea"/>
              </a:rPr>
              <a:t>&lt;dd</a:t>
            </a:r>
            <a:r>
              <a:rPr lang="en-US" altLang="zh-CN" sz="2200" b="1">
                <a:sym typeface="+mn-ea"/>
              </a:rPr>
              <a:t>&gt;</a:t>
            </a:r>
            <a:r>
              <a:rPr lang="zh-CN" altLang="en-US" sz="2200" b="1" dirty="0">
                <a:solidFill>
                  <a:srgbClr val="000000"/>
                </a:solidFill>
                <a:sym typeface="+mn-ea"/>
              </a:rPr>
              <a:t>解释</a:t>
            </a:r>
            <a:r>
              <a:rPr lang="en-US" altLang="zh-CN" sz="2200" b="1">
                <a:solidFill>
                  <a:srgbClr val="000000"/>
                </a:solidFill>
                <a:sym typeface="+mn-ea"/>
              </a:rPr>
              <a:t>1</a:t>
            </a:r>
            <a:r>
              <a:rPr lang="en-US" altLang="zh-CN" sz="2200" b="1" err="1">
                <a:sym typeface="+mn-ea"/>
              </a:rPr>
              <a:t>&lt;/dd</a:t>
            </a:r>
            <a:r>
              <a:rPr lang="en-US" altLang="zh-CN" sz="2200" b="1">
                <a:sym typeface="+mn-ea"/>
              </a:rPr>
              <a:t>&gt;</a:t>
            </a:r>
            <a:r>
              <a:rPr lang="en-US" altLang="zh-CN" sz="2200" b="1">
                <a:solidFill>
                  <a:srgbClr val="000000"/>
                </a:solidFill>
                <a:sym typeface="+mn-ea"/>
              </a:rPr>
              <a:t> </a:t>
            </a:r>
            <a:endParaRPr lang="en-US" altLang="zh-CN" sz="2200" b="1">
              <a:solidFill>
                <a:srgbClr val="000000"/>
              </a:solidFill>
            </a:endParaRPr>
          </a:p>
          <a:p>
            <a:pPr lvl="1">
              <a:lnSpc>
                <a:spcPct val="85000"/>
              </a:lnSpc>
              <a:buClr>
                <a:srgbClr val="FFFFCC"/>
              </a:buClr>
              <a:buNone/>
            </a:pPr>
            <a:r>
              <a:rPr lang="en-US" altLang="zh-CN" sz="2200" b="1">
                <a:solidFill>
                  <a:srgbClr val="000000"/>
                </a:solidFill>
                <a:sym typeface="+mn-ea"/>
              </a:rPr>
              <a:t>             </a:t>
            </a:r>
            <a:r>
              <a:rPr lang="en-US" altLang="zh-CN" sz="2200" b="1">
                <a:solidFill>
                  <a:srgbClr val="000000"/>
                </a:solidFill>
                <a:latin typeface="Arial" panose="020B0604020202020204" pitchFamily="34" charset="0"/>
                <a:sym typeface="+mn-ea"/>
              </a:rPr>
              <a:t>……</a:t>
            </a:r>
            <a:endParaRPr lang="en-US" altLang="zh-CN" sz="2200" b="1">
              <a:solidFill>
                <a:srgbClr val="000000"/>
              </a:solidFill>
            </a:endParaRPr>
          </a:p>
          <a:p>
            <a:pPr lvl="1">
              <a:lnSpc>
                <a:spcPct val="85000"/>
              </a:lnSpc>
              <a:buClr>
                <a:srgbClr val="FFFFCC"/>
              </a:buClr>
              <a:buNone/>
            </a:pPr>
            <a:r>
              <a:rPr lang="en-US" altLang="zh-CN" sz="2200" b="1">
                <a:solidFill>
                  <a:srgbClr val="000000"/>
                </a:solidFill>
                <a:sym typeface="+mn-ea"/>
              </a:rPr>
              <a:t>     </a:t>
            </a:r>
            <a:r>
              <a:rPr lang="en-US" altLang="zh-CN" sz="2200" b="1">
                <a:solidFill>
                  <a:srgbClr val="000000"/>
                </a:solidFill>
                <a:latin typeface="Arial" panose="020B0604020202020204" pitchFamily="34" charset="0"/>
                <a:sym typeface="+mn-ea"/>
              </a:rPr>
              <a:t>……</a:t>
            </a:r>
            <a:endParaRPr lang="en-US" altLang="zh-CN" sz="2200" b="1">
              <a:solidFill>
                <a:srgbClr val="000000"/>
              </a:solidFill>
            </a:endParaRPr>
          </a:p>
          <a:p>
            <a:pPr lvl="1">
              <a:lnSpc>
                <a:spcPct val="85000"/>
              </a:lnSpc>
              <a:buClr>
                <a:srgbClr val="FFFFCC"/>
              </a:buClr>
              <a:buNone/>
            </a:pPr>
            <a:r>
              <a:rPr lang="en-US" altLang="zh-CN" sz="2200" b="1">
                <a:solidFill>
                  <a:srgbClr val="FF0000"/>
                </a:solidFill>
                <a:sym typeface="+mn-ea"/>
              </a:rPr>
              <a:t> &lt;/dl&gt;</a:t>
            </a:r>
            <a:r>
              <a:rPr lang="zh-CN" altLang="en-US" sz="2200" b="1" strike="noStrike" noProof="1"/>
              <a:t> </a:t>
            </a:r>
          </a:p>
          <a:p>
            <a:pPr lvl="0">
              <a:lnSpc>
                <a:spcPct val="85000"/>
              </a:lnSpc>
              <a:buClr>
                <a:srgbClr val="FF0000"/>
              </a:buClr>
              <a:buFont typeface="Arial" panose="020B0604020202020204" pitchFamily="34" charset="0"/>
              <a:buChar char="•"/>
            </a:pPr>
            <a:r>
              <a:rPr lang="zh-CN" altLang="en-US" sz="2600" b="1" dirty="0">
                <a:solidFill>
                  <a:schemeClr val="tx1"/>
                </a:solidFill>
                <a:effectLst/>
                <a:sym typeface="+mn-ea"/>
              </a:rPr>
              <a:t>语法解释：</a:t>
            </a:r>
          </a:p>
          <a:p>
            <a:pPr marL="0" lvl="0" indent="0">
              <a:lnSpc>
                <a:spcPct val="85000"/>
              </a:lnSpc>
              <a:buClr>
                <a:srgbClr val="FF0000"/>
              </a:buClr>
              <a:buFont typeface="Arial" panose="020B0604020202020204" pitchFamily="34" charset="0"/>
              <a:buNone/>
            </a:pPr>
            <a:r>
              <a:rPr lang="zh-CN" altLang="en-US" sz="2625" b="1" dirty="0">
                <a:solidFill>
                  <a:schemeClr val="tx1"/>
                </a:solidFill>
                <a:effectLst/>
                <a:sym typeface="+mn-ea"/>
              </a:rPr>
              <a:t>   </a:t>
            </a:r>
            <a:r>
              <a:rPr lang="zh-CN" altLang="en-US" sz="2300" b="1" dirty="0">
                <a:solidFill>
                  <a:srgbClr val="000000"/>
                </a:solidFill>
                <a:effectLst/>
                <a:sym typeface="+mn-ea"/>
              </a:rPr>
              <a:t>使用</a:t>
            </a:r>
            <a:r>
              <a:rPr lang="en-US" altLang="zh-CN" sz="2300" b="1" dirty="0">
                <a:solidFill>
                  <a:srgbClr val="000000"/>
                </a:solidFill>
                <a:effectLst/>
                <a:sym typeface="+mn-ea"/>
              </a:rPr>
              <a:t>&lt;dl&gt;</a:t>
            </a:r>
            <a:r>
              <a:rPr lang="zh-CN" altLang="zh-CN" sz="2300" b="1" dirty="0">
                <a:solidFill>
                  <a:srgbClr val="000000"/>
                </a:solidFill>
                <a:effectLst/>
                <a:sym typeface="+mn-ea"/>
              </a:rPr>
              <a:t>声明定义列表，</a:t>
            </a:r>
            <a:r>
              <a:rPr lang="zh-CN" altLang="en-US" sz="2300" b="1" dirty="0">
                <a:solidFill>
                  <a:srgbClr val="000000"/>
                </a:solidFill>
                <a:sym typeface="+mn-ea"/>
              </a:rPr>
              <a:t>使用</a:t>
            </a:r>
            <a:r>
              <a:rPr lang="en-US" altLang="zh-CN" sz="2300" b="1" err="1">
                <a:solidFill>
                  <a:srgbClr val="000000"/>
                </a:solidFill>
                <a:sym typeface="+mn-ea"/>
              </a:rPr>
              <a:t>&lt;dt</a:t>
            </a:r>
            <a:r>
              <a:rPr lang="en-US" altLang="zh-CN" sz="2300" b="1" dirty="0">
                <a:solidFill>
                  <a:srgbClr val="000000"/>
                </a:solidFill>
                <a:sym typeface="+mn-ea"/>
              </a:rPr>
              <a:t>&gt;</a:t>
            </a:r>
            <a:r>
              <a:rPr lang="zh-CN" altLang="en-US" sz="2300" b="1" dirty="0">
                <a:solidFill>
                  <a:srgbClr val="000000"/>
                </a:solidFill>
                <a:sym typeface="+mn-ea"/>
              </a:rPr>
              <a:t>定义需解释的名词，使用  </a:t>
            </a:r>
          </a:p>
          <a:p>
            <a:pPr marL="0" lvl="0" indent="0">
              <a:lnSpc>
                <a:spcPct val="85000"/>
              </a:lnSpc>
              <a:buClr>
                <a:srgbClr val="FF0000"/>
              </a:buClr>
              <a:buFont typeface="Arial" panose="020B0604020202020204" pitchFamily="34" charset="0"/>
              <a:buNone/>
            </a:pPr>
            <a:r>
              <a:rPr lang="zh-CN" altLang="en-US" sz="2300" b="1" dirty="0">
                <a:solidFill>
                  <a:srgbClr val="000000"/>
                </a:solidFill>
                <a:sym typeface="+mn-ea"/>
              </a:rPr>
              <a:t>   </a:t>
            </a:r>
            <a:r>
              <a:rPr lang="en-US" altLang="zh-CN" sz="2300" b="1" err="1">
                <a:solidFill>
                  <a:srgbClr val="000000"/>
                </a:solidFill>
                <a:sym typeface="+mn-ea"/>
              </a:rPr>
              <a:t>&lt;dd</a:t>
            </a:r>
            <a:r>
              <a:rPr lang="en-US" altLang="zh-CN" sz="2300" b="1" dirty="0">
                <a:solidFill>
                  <a:srgbClr val="000000"/>
                </a:solidFill>
                <a:sym typeface="+mn-ea"/>
              </a:rPr>
              <a:t>&gt;</a:t>
            </a:r>
            <a:r>
              <a:rPr lang="zh-CN" altLang="en-US" sz="2300" b="1" dirty="0">
                <a:solidFill>
                  <a:srgbClr val="000000"/>
                </a:solidFill>
                <a:sym typeface="+mn-ea"/>
              </a:rPr>
              <a:t>解释名词。</a:t>
            </a:r>
            <a:endParaRPr lang="zh-CN" altLang="en-US" sz="2300" b="1" strike="noStrike" noProof="1">
              <a:solidFill>
                <a:srgbClr val="000000"/>
              </a:solidFill>
              <a:sym typeface="+mn-ea"/>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标题 279553"/>
          <p:cNvSpPr>
            <a:spLocks noGrp="1"/>
          </p:cNvSpPr>
          <p:nvPr>
            <p:ph type="title"/>
          </p:nvPr>
        </p:nvSpPr>
        <p:spPr>
          <a:xfrm>
            <a:off x="316230" y="-36195"/>
            <a:ext cx="8229600" cy="692150"/>
          </a:xfrm>
          <a:noFill/>
        </p:spPr>
        <p:txBody>
          <a:bodyPr anchor="b"/>
          <a:lstStyle/>
          <a:p>
            <a:pPr fontAlgn="base"/>
            <a:r>
              <a:rPr lang="zh-CN" altLang="en-US" sz="3600" b="1" strike="noStrike" noProof="1">
                <a:effectLst/>
              </a:rPr>
              <a:t>定义列表创建示例</a:t>
            </a:r>
          </a:p>
        </p:txBody>
      </p:sp>
      <p:graphicFrame>
        <p:nvGraphicFramePr>
          <p:cNvPr id="2" name="对象 1"/>
          <p:cNvGraphicFramePr/>
          <p:nvPr/>
        </p:nvGraphicFramePr>
        <p:xfrm>
          <a:off x="10160" y="1351280"/>
          <a:ext cx="8841105" cy="5332095"/>
        </p:xfrm>
        <a:graphic>
          <a:graphicData uri="http://schemas.openxmlformats.org/presentationml/2006/ole">
            <mc:AlternateContent xmlns:mc="http://schemas.openxmlformats.org/markup-compatibility/2006">
              <mc:Choice xmlns:v="urn:schemas-microsoft-com:vml" Requires="v">
                <p:oleObj spid="_x0000_s7173" r:id="rId3" imgW="7362825" imgH="4086225" progId="Paint.Picture">
                  <p:embed/>
                </p:oleObj>
              </mc:Choice>
              <mc:Fallback>
                <p:oleObj r:id="rId3" imgW="7362825" imgH="4086225" progId="Paint.Picture">
                  <p:embed/>
                  <p:pic>
                    <p:nvPicPr>
                      <p:cNvPr id="0" name="图片 2"/>
                      <p:cNvPicPr/>
                      <p:nvPr/>
                    </p:nvPicPr>
                    <p:blipFill>
                      <a:blip r:embed="rId4"/>
                      <a:stretch>
                        <a:fillRect/>
                      </a:stretch>
                    </p:blipFill>
                    <p:spPr>
                      <a:xfrm>
                        <a:off x="10160" y="1351280"/>
                        <a:ext cx="8841105" cy="5332095"/>
                      </a:xfrm>
                      <a:prstGeom prst="rect">
                        <a:avLst/>
                      </a:prstGeom>
                    </p:spPr>
                  </p:pic>
                </p:oleObj>
              </mc:Fallback>
            </mc:AlternateContent>
          </a:graphicData>
        </a:graphic>
      </p:graphicFrame>
      <p:graphicFrame>
        <p:nvGraphicFramePr>
          <p:cNvPr id="4" name="对象 3"/>
          <p:cNvGraphicFramePr/>
          <p:nvPr/>
        </p:nvGraphicFramePr>
        <p:xfrm>
          <a:off x="4385310" y="598170"/>
          <a:ext cx="4718685" cy="2745105"/>
        </p:xfrm>
        <a:graphic>
          <a:graphicData uri="http://schemas.openxmlformats.org/presentationml/2006/ole">
            <mc:AlternateContent xmlns:mc="http://schemas.openxmlformats.org/markup-compatibility/2006">
              <mc:Choice xmlns:v="urn:schemas-microsoft-com:vml" Requires="v">
                <p:oleObj spid="_x0000_s7174" r:id="rId5" imgW="4714875" imgH="2743200" progId="Paint.Picture">
                  <p:embed/>
                </p:oleObj>
              </mc:Choice>
              <mc:Fallback>
                <p:oleObj r:id="rId5" imgW="4714875" imgH="2743200" progId="Paint.Picture">
                  <p:embed/>
                  <p:pic>
                    <p:nvPicPr>
                      <p:cNvPr id="0" name="图片 4"/>
                      <p:cNvPicPr/>
                      <p:nvPr/>
                    </p:nvPicPr>
                    <p:blipFill>
                      <a:blip r:embed="rId6"/>
                      <a:stretch>
                        <a:fillRect/>
                      </a:stretch>
                    </p:blipFill>
                    <p:spPr>
                      <a:xfrm>
                        <a:off x="4385310" y="598170"/>
                        <a:ext cx="4718685" cy="2745105"/>
                      </a:xfrm>
                      <a:prstGeom prst="rect">
                        <a:avLst/>
                      </a:prstGeom>
                    </p:spPr>
                  </p:pic>
                </p:oleObj>
              </mc:Fallback>
            </mc:AlternateContent>
          </a:graphicData>
        </a:graphic>
      </p:graphicFrame>
      <p:sp>
        <p:nvSpPr>
          <p:cNvPr id="7" name="矩形 6"/>
          <p:cNvSpPr/>
          <p:nvPr/>
        </p:nvSpPr>
        <p:spPr>
          <a:xfrm>
            <a:off x="241300" y="3729355"/>
            <a:ext cx="8610600" cy="2347595"/>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270337"/>
          <p:cNvSpPr>
            <a:spLocks noGrp="1"/>
          </p:cNvSpPr>
          <p:nvPr>
            <p:ph type="title"/>
          </p:nvPr>
        </p:nvSpPr>
        <p:spPr>
          <a:xfrm>
            <a:off x="0" y="149225"/>
            <a:ext cx="8229600" cy="546100"/>
          </a:xfrm>
        </p:spPr>
        <p:txBody>
          <a:bodyPr anchor="b"/>
          <a:lstStyle/>
          <a:p>
            <a:pPr algn="l"/>
            <a:r>
              <a:rPr lang="en-US" altLang="zh-CN" sz="3300" b="1" dirty="0">
                <a:solidFill>
                  <a:srgbClr val="003366"/>
                </a:solidFill>
                <a:effectLst/>
              </a:rPr>
              <a:t>3) </a:t>
            </a:r>
            <a:r>
              <a:rPr lang="zh-CN" altLang="en-US" sz="3300" b="1" dirty="0">
                <a:solidFill>
                  <a:srgbClr val="003366"/>
                </a:solidFill>
                <a:effectLst/>
              </a:rPr>
              <a:t>嵌套列表</a:t>
            </a:r>
            <a:endParaRPr lang="en-US" altLang="zh-CN" sz="3300" b="1">
              <a:solidFill>
                <a:srgbClr val="003366"/>
              </a:solidFill>
              <a:effectLst/>
            </a:endParaRPr>
          </a:p>
        </p:txBody>
      </p:sp>
      <p:sp>
        <p:nvSpPr>
          <p:cNvPr id="266243" name="文本占位符 266242"/>
          <p:cNvSpPr>
            <a:spLocks noGrp="1"/>
          </p:cNvSpPr>
          <p:nvPr>
            <p:ph idx="1"/>
          </p:nvPr>
        </p:nvSpPr>
        <p:spPr>
          <a:xfrm>
            <a:off x="0" y="859155"/>
            <a:ext cx="9170670" cy="4641850"/>
          </a:xfrm>
        </p:spPr>
        <p:txBody>
          <a:bodyPr/>
          <a:lstStyle/>
          <a:p>
            <a:pPr marL="0" indent="0">
              <a:lnSpc>
                <a:spcPct val="120000"/>
              </a:lnSpc>
              <a:spcBef>
                <a:spcPts val="0"/>
              </a:spcBef>
              <a:buClr>
                <a:srgbClr val="FF0000"/>
              </a:buClr>
              <a:buFont typeface="Arial" panose="020B0604020202020204" pitchFamily="34" charset="0"/>
              <a:buChar char="•"/>
            </a:pPr>
            <a:r>
              <a:rPr lang="en-US" altLang="zh-CN" b="1" strike="noStrike" noProof="1"/>
              <a:t> </a:t>
            </a:r>
            <a:r>
              <a:rPr lang="zh-CN" altLang="en-US" sz="3000" b="1" dirty="0">
                <a:sym typeface="+mn-ea"/>
              </a:rPr>
              <a:t>嵌套列表是指在一个</a:t>
            </a:r>
            <a:r>
              <a:rPr lang="zh-CN" altLang="en-US" sz="3000" b="1" dirty="0">
                <a:solidFill>
                  <a:srgbClr val="FF0000"/>
                </a:solidFill>
                <a:sym typeface="+mn-ea"/>
              </a:rPr>
              <a:t>列表项的定义</a:t>
            </a:r>
            <a:r>
              <a:rPr lang="zh-CN" altLang="en-US" sz="3000" b="1" dirty="0">
                <a:sym typeface="+mn-ea"/>
              </a:rPr>
              <a:t>中嵌套了</a:t>
            </a:r>
            <a:r>
              <a:rPr lang="zh-CN" altLang="en-US" sz="3000" b="1" dirty="0">
                <a:solidFill>
                  <a:srgbClr val="FF0000"/>
                </a:solidFill>
                <a:sym typeface="+mn-ea"/>
              </a:rPr>
              <a:t>另一个 </a:t>
            </a:r>
          </a:p>
          <a:p>
            <a:pPr marL="0" indent="0">
              <a:lnSpc>
                <a:spcPct val="120000"/>
              </a:lnSpc>
              <a:spcBef>
                <a:spcPts val="0"/>
              </a:spcBef>
              <a:buClr>
                <a:srgbClr val="FF0000"/>
              </a:buClr>
              <a:buFont typeface="Arial" panose="020B0604020202020204" pitchFamily="34" charset="0"/>
              <a:buNone/>
            </a:pPr>
            <a:r>
              <a:rPr lang="zh-CN" altLang="en-US" sz="3000" b="1" dirty="0">
                <a:solidFill>
                  <a:srgbClr val="FF0000"/>
                </a:solidFill>
                <a:sym typeface="+mn-ea"/>
              </a:rPr>
              <a:t>  列表的定义</a:t>
            </a:r>
            <a:r>
              <a:rPr lang="zh-CN" altLang="en-US" sz="3000" b="1" dirty="0">
                <a:sym typeface="+mn-ea"/>
              </a:rPr>
              <a:t>。</a:t>
            </a:r>
            <a:endParaRPr lang="zh-CN" altLang="en-US" sz="3000" b="1" strike="noStrike" noProof="1">
              <a:solidFill>
                <a:schemeClr val="tx1"/>
              </a:solidFill>
              <a:effectLst/>
              <a:sym typeface="+mn-ea"/>
            </a:endParaRPr>
          </a:p>
          <a:p>
            <a:pPr marL="0" indent="0">
              <a:lnSpc>
                <a:spcPct val="100000"/>
              </a:lnSpc>
              <a:spcBef>
                <a:spcPts val="0"/>
              </a:spcBef>
              <a:buClr>
                <a:srgbClr val="FF0000"/>
              </a:buClr>
              <a:buFont typeface="Arial" panose="020B0604020202020204" pitchFamily="34" charset="0"/>
              <a:buChar char="•"/>
            </a:pPr>
            <a:endParaRPr lang="zh-CN" altLang="en-US" sz="2600" b="1" strike="noStrike" noProof="1"/>
          </a:p>
          <a:p>
            <a:pPr lvl="1">
              <a:lnSpc>
                <a:spcPct val="85000"/>
              </a:lnSpc>
              <a:buClr>
                <a:srgbClr val="FFFFCC"/>
              </a:buClr>
              <a:buNone/>
            </a:pPr>
            <a:endParaRPr lang="zh-CN" altLang="en-US" sz="2200" b="1" strike="noStrike" noProof="1"/>
          </a:p>
          <a:p>
            <a:pPr lvl="0">
              <a:lnSpc>
                <a:spcPct val="85000"/>
              </a:lnSpc>
              <a:buClr>
                <a:srgbClr val="FF0000"/>
              </a:buClr>
              <a:buFont typeface="Arial" panose="020B0604020202020204" pitchFamily="34" charset="0"/>
              <a:buChar char="•"/>
            </a:pPr>
            <a:endParaRPr lang="zh-CN" altLang="en-US" sz="2300" b="1" strike="noStrike" noProof="1">
              <a:solidFill>
                <a:srgbClr val="000000"/>
              </a:solidFill>
              <a:sym typeface="+mn-ea"/>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p:nvPr/>
        </p:nvGraphicFramePr>
        <p:xfrm>
          <a:off x="53975" y="491490"/>
          <a:ext cx="4838065" cy="6370955"/>
        </p:xfrm>
        <a:graphic>
          <a:graphicData uri="http://schemas.openxmlformats.org/presentationml/2006/ole">
            <mc:AlternateContent xmlns:mc="http://schemas.openxmlformats.org/markup-compatibility/2006">
              <mc:Choice xmlns:v="urn:schemas-microsoft-com:vml" Requires="v">
                <p:oleObj spid="_x0000_s8197" r:id="rId3" imgW="4257675" imgH="5905500" progId="Paint.Picture">
                  <p:embed/>
                </p:oleObj>
              </mc:Choice>
              <mc:Fallback>
                <p:oleObj r:id="rId3" imgW="4257675" imgH="5905500" progId="Paint.Picture">
                  <p:embed/>
                  <p:pic>
                    <p:nvPicPr>
                      <p:cNvPr id="0" name="图片 2"/>
                      <p:cNvPicPr/>
                      <p:nvPr/>
                    </p:nvPicPr>
                    <p:blipFill>
                      <a:blip r:embed="rId4"/>
                      <a:stretch>
                        <a:fillRect/>
                      </a:stretch>
                    </p:blipFill>
                    <p:spPr>
                      <a:xfrm>
                        <a:off x="53975" y="491490"/>
                        <a:ext cx="4838065" cy="6370955"/>
                      </a:xfrm>
                      <a:prstGeom prst="rect">
                        <a:avLst/>
                      </a:prstGeom>
                    </p:spPr>
                  </p:pic>
                </p:oleObj>
              </mc:Fallback>
            </mc:AlternateContent>
          </a:graphicData>
        </a:graphic>
      </p:graphicFrame>
      <p:sp>
        <p:nvSpPr>
          <p:cNvPr id="281602" name="标题 281601"/>
          <p:cNvSpPr>
            <a:spLocks noGrp="1"/>
          </p:cNvSpPr>
          <p:nvPr>
            <p:ph type="title"/>
          </p:nvPr>
        </p:nvSpPr>
        <p:spPr>
          <a:xfrm>
            <a:off x="323850" y="78740"/>
            <a:ext cx="8229600" cy="495300"/>
          </a:xfrm>
          <a:noFill/>
        </p:spPr>
        <p:txBody>
          <a:bodyPr anchor="b"/>
          <a:lstStyle/>
          <a:p>
            <a:pPr fontAlgn="base"/>
            <a:r>
              <a:rPr lang="zh-CN" altLang="en-US" sz="3600" b="1" dirty="0">
                <a:effectLst/>
                <a:sym typeface="+mn-ea"/>
              </a:rPr>
              <a:t>嵌套</a:t>
            </a:r>
            <a:r>
              <a:rPr lang="zh-CN" altLang="en-US" sz="3600" b="1" strike="noStrike" noProof="1">
                <a:effectLst/>
              </a:rPr>
              <a:t>列表示例</a:t>
            </a:r>
          </a:p>
        </p:txBody>
      </p:sp>
      <p:sp>
        <p:nvSpPr>
          <p:cNvPr id="281605" name="矩形 281604"/>
          <p:cNvSpPr/>
          <p:nvPr/>
        </p:nvSpPr>
        <p:spPr>
          <a:xfrm>
            <a:off x="464820" y="2683510"/>
            <a:ext cx="3975100" cy="1728470"/>
          </a:xfrm>
          <a:prstGeom prst="rect">
            <a:avLst/>
          </a:prstGeom>
          <a:noFill/>
          <a:ln w="12700" cap="sq" cmpd="sng">
            <a:solidFill>
              <a:srgbClr val="FF0000"/>
            </a:solidFill>
            <a:prstDash val="solid"/>
            <a:miter/>
            <a:headEnd type="none" w="med" len="med"/>
            <a:tailEnd type="none" w="med" len="med"/>
          </a:ln>
        </p:spPr>
        <p:txBody>
          <a:bodyPr anchor="t"/>
          <a:lstStyle/>
          <a:p>
            <a:endParaRPr lang="zh-CN" altLang="en-US">
              <a:latin typeface="Verdana" panose="020B0604030504040204" pitchFamily="34" charset="0"/>
              <a:ea typeface="宋体" panose="02010600030101010101" pitchFamily="2" charset="-122"/>
            </a:endParaRPr>
          </a:p>
        </p:txBody>
      </p:sp>
      <p:sp>
        <p:nvSpPr>
          <p:cNvPr id="281606" name="矩形 281605"/>
          <p:cNvSpPr/>
          <p:nvPr/>
        </p:nvSpPr>
        <p:spPr>
          <a:xfrm>
            <a:off x="464820" y="4411980"/>
            <a:ext cx="4427855" cy="1717675"/>
          </a:xfrm>
          <a:prstGeom prst="rect">
            <a:avLst/>
          </a:prstGeom>
          <a:noFill/>
          <a:ln w="12700" cap="sq" cmpd="sng">
            <a:solidFill>
              <a:srgbClr val="FF0000"/>
            </a:solidFill>
            <a:prstDash val="solid"/>
            <a:miter/>
            <a:headEnd type="none" w="med" len="med"/>
            <a:tailEnd type="none" w="med" len="med"/>
          </a:ln>
        </p:spPr>
        <p:txBody>
          <a:bodyPr anchor="t"/>
          <a:lstStyle/>
          <a:p>
            <a:endParaRPr lang="zh-CN" altLang="en-US">
              <a:latin typeface="Verdana" panose="020B0604030504040204" pitchFamily="34" charset="0"/>
              <a:ea typeface="宋体" panose="02010600030101010101" pitchFamily="2" charset="-122"/>
            </a:endParaRPr>
          </a:p>
        </p:txBody>
      </p:sp>
      <p:graphicFrame>
        <p:nvGraphicFramePr>
          <p:cNvPr id="4" name="对象 3"/>
          <p:cNvGraphicFramePr/>
          <p:nvPr/>
        </p:nvGraphicFramePr>
        <p:xfrm>
          <a:off x="5910580" y="903605"/>
          <a:ext cx="2773680" cy="3041015"/>
        </p:xfrm>
        <a:graphic>
          <a:graphicData uri="http://schemas.openxmlformats.org/presentationml/2006/ole">
            <mc:AlternateContent xmlns:mc="http://schemas.openxmlformats.org/markup-compatibility/2006">
              <mc:Choice xmlns:v="urn:schemas-microsoft-com:vml" Requires="v">
                <p:oleObj spid="_x0000_s8198" r:id="rId5" imgW="2771775" imgH="3038475" progId="Paint.Picture">
                  <p:embed/>
                </p:oleObj>
              </mc:Choice>
              <mc:Fallback>
                <p:oleObj r:id="rId5" imgW="2771775" imgH="3038475" progId="Paint.Picture">
                  <p:embed/>
                  <p:pic>
                    <p:nvPicPr>
                      <p:cNvPr id="0" name="图片 4"/>
                      <p:cNvPicPr/>
                      <p:nvPr/>
                    </p:nvPicPr>
                    <p:blipFill>
                      <a:blip r:embed="rId6"/>
                      <a:stretch>
                        <a:fillRect/>
                      </a:stretch>
                    </p:blipFill>
                    <p:spPr>
                      <a:xfrm>
                        <a:off x="5910580" y="903605"/>
                        <a:ext cx="2773680" cy="3041015"/>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81605"/>
                                        </p:tgtEl>
                                        <p:attrNameLst>
                                          <p:attrName>style.visibility</p:attrName>
                                        </p:attrNameLst>
                                      </p:cBhvr>
                                      <p:to>
                                        <p:strVal val="visible"/>
                                      </p:to>
                                    </p:set>
                                    <p:animEffect transition="in" filter="diamond(in)">
                                      <p:cBhvr>
                                        <p:cTn id="7" dur="1000"/>
                                        <p:tgtEl>
                                          <p:spTgt spid="28160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81606"/>
                                        </p:tgtEl>
                                        <p:attrNameLst>
                                          <p:attrName>style.visibility</p:attrName>
                                        </p:attrNameLst>
                                      </p:cBhvr>
                                      <p:to>
                                        <p:strVal val="visible"/>
                                      </p:to>
                                    </p:set>
                                    <p:animEffect transition="in" filter="diamond(in)">
                                      <p:cBhvr>
                                        <p:cTn id="12" dur="1000"/>
                                        <p:tgtEl>
                                          <p:spTgt spid="2816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282625"/>
          <p:cNvSpPr>
            <a:spLocks noGrp="1"/>
          </p:cNvSpPr>
          <p:nvPr>
            <p:ph type="title"/>
          </p:nvPr>
        </p:nvSpPr>
        <p:spPr>
          <a:xfrm>
            <a:off x="0" y="188913"/>
            <a:ext cx="8229600" cy="615950"/>
          </a:xfrm>
        </p:spPr>
        <p:txBody>
          <a:bodyPr anchor="b"/>
          <a:lstStyle/>
          <a:p>
            <a:pPr algn="l"/>
            <a:r>
              <a:rPr lang="en-US" altLang="zh-CN" sz="4000" b="1" dirty="0">
                <a:solidFill>
                  <a:srgbClr val="003366"/>
                </a:solidFill>
                <a:effectLst/>
              </a:rPr>
              <a:t>4.2 </a:t>
            </a:r>
            <a:r>
              <a:rPr lang="zh-CN" altLang="en-US" sz="4000" b="1" dirty="0">
                <a:solidFill>
                  <a:srgbClr val="003366"/>
                </a:solidFill>
                <a:effectLst/>
              </a:rPr>
              <a:t>在网页中插入图片</a:t>
            </a:r>
          </a:p>
        </p:txBody>
      </p:sp>
      <p:sp>
        <p:nvSpPr>
          <p:cNvPr id="282627" name="内容占位符 282626"/>
          <p:cNvSpPr>
            <a:spLocks noGrp="1"/>
          </p:cNvSpPr>
          <p:nvPr>
            <p:ph idx="1"/>
          </p:nvPr>
        </p:nvSpPr>
        <p:spPr>
          <a:xfrm>
            <a:off x="0" y="805180"/>
            <a:ext cx="9144000" cy="6031865"/>
          </a:xfrm>
        </p:spPr>
        <p:txBody>
          <a:bodyPr anchor="t"/>
          <a:lstStyle/>
          <a:p>
            <a:pPr marL="0" indent="-609600">
              <a:lnSpc>
                <a:spcPct val="95000"/>
              </a:lnSpc>
              <a:spcBef>
                <a:spcPts val="0"/>
              </a:spcBef>
              <a:buClr>
                <a:srgbClr val="FF0000"/>
              </a:buClr>
              <a:buSzPct val="65000"/>
              <a:buFont typeface="Wingdings" panose="05000000000000000000" pitchFamily="2" charset="2"/>
              <a:buChar char="l"/>
            </a:pPr>
            <a:r>
              <a:rPr lang="zh-CN" altLang="en-US" b="1" dirty="0"/>
              <a:t>网页中的常用图片格式</a:t>
            </a:r>
            <a:endParaRPr lang="zh-CN" altLang="en-US" b="1"/>
          </a:p>
          <a:p>
            <a:pPr lvl="1">
              <a:lnSpc>
                <a:spcPct val="95000"/>
              </a:lnSpc>
              <a:buClr>
                <a:srgbClr val="FF0000"/>
              </a:buClr>
              <a:buSzPct val="100000"/>
              <a:buFont typeface="Wingdings" panose="05000000000000000000" charset="0"/>
              <a:buChar char=""/>
            </a:pPr>
            <a:r>
              <a:rPr lang="en-US" altLang="zh-CN" b="1" dirty="0">
                <a:solidFill>
                  <a:srgbClr val="000000"/>
                </a:solidFill>
              </a:rPr>
              <a:t>GIF</a:t>
            </a:r>
            <a:r>
              <a:rPr lang="zh-CN" altLang="en-US" b="1" dirty="0">
                <a:solidFill>
                  <a:srgbClr val="000000"/>
                </a:solidFill>
              </a:rPr>
              <a:t>（</a:t>
            </a:r>
            <a:r>
              <a:rPr lang="en-US" altLang="zh-CN" b="1" dirty="0">
                <a:solidFill>
                  <a:srgbClr val="000000"/>
                </a:solidFill>
              </a:rPr>
              <a:t>Graphics Interchange Format</a:t>
            </a:r>
            <a:r>
              <a:rPr lang="zh-CN" altLang="en-US" b="1" dirty="0">
                <a:solidFill>
                  <a:srgbClr val="000000"/>
                </a:solidFill>
              </a:rPr>
              <a:t>，图形交换格式）</a:t>
            </a:r>
          </a:p>
          <a:p>
            <a:pPr marL="1371600" lvl="2" indent="-457200">
              <a:lnSpc>
                <a:spcPct val="85000"/>
              </a:lnSpc>
              <a:buClr>
                <a:srgbClr val="FF0000"/>
              </a:buClr>
              <a:buFont typeface="Wingdings" panose="05000000000000000000" pitchFamily="2" charset="2"/>
              <a:buNone/>
            </a:pPr>
            <a:r>
              <a:rPr lang="zh-CN" altLang="en-US" b="1" dirty="0"/>
              <a:t>最多使用</a:t>
            </a:r>
            <a:r>
              <a:rPr lang="en-US" altLang="zh-CN" b="1" dirty="0"/>
              <a:t>256</a:t>
            </a:r>
            <a:r>
              <a:rPr lang="zh-CN" altLang="en-US" b="1" dirty="0"/>
              <a:t>种颜色，最适合显示色调不连续或具有大面</a:t>
            </a:r>
          </a:p>
          <a:p>
            <a:pPr marL="1371600" lvl="2" indent="-457200">
              <a:lnSpc>
                <a:spcPct val="85000"/>
              </a:lnSpc>
              <a:buClr>
                <a:srgbClr val="FF0000"/>
              </a:buClr>
              <a:buFont typeface="Wingdings" panose="05000000000000000000" pitchFamily="2" charset="2"/>
              <a:buNone/>
            </a:pPr>
            <a:r>
              <a:rPr lang="zh-CN" altLang="en-US" b="1" dirty="0"/>
              <a:t>积单一颜色的图像，如站点图标、导航条等。</a:t>
            </a:r>
          </a:p>
          <a:p>
            <a:pPr lvl="1">
              <a:lnSpc>
                <a:spcPct val="95000"/>
              </a:lnSpc>
              <a:spcBef>
                <a:spcPct val="10000"/>
              </a:spcBef>
              <a:buClr>
                <a:srgbClr val="FF0000"/>
              </a:buClr>
              <a:buSzPct val="100000"/>
              <a:buFont typeface="Wingdings" panose="05000000000000000000" charset="0"/>
              <a:buChar char=""/>
            </a:pPr>
            <a:r>
              <a:rPr lang="en-US" altLang="zh-CN" b="1" dirty="0">
                <a:solidFill>
                  <a:srgbClr val="000000"/>
                </a:solidFill>
              </a:rPr>
              <a:t>JPEG</a:t>
            </a:r>
            <a:r>
              <a:rPr lang="zh-CN" altLang="en-US" b="1" dirty="0">
                <a:solidFill>
                  <a:srgbClr val="000000"/>
                </a:solidFill>
              </a:rPr>
              <a:t>（</a:t>
            </a:r>
            <a:r>
              <a:rPr lang="en-US" altLang="zh-CN" b="1" dirty="0">
                <a:solidFill>
                  <a:srgbClr val="000000"/>
                </a:solidFill>
              </a:rPr>
              <a:t>Join Photograph  Graphic</a:t>
            </a:r>
            <a:r>
              <a:rPr lang="zh-CN" altLang="en-US" b="1" dirty="0">
                <a:solidFill>
                  <a:srgbClr val="000000"/>
                </a:solidFill>
              </a:rPr>
              <a:t>，联合图像专家组标准</a:t>
            </a:r>
            <a:r>
              <a:rPr lang="en-US" altLang="zh-CN" b="1">
                <a:solidFill>
                  <a:srgbClr val="000000"/>
                </a:solidFill>
              </a:rPr>
              <a:t>)</a:t>
            </a:r>
          </a:p>
          <a:p>
            <a:pPr marL="990600" lvl="1" indent="-533400">
              <a:lnSpc>
                <a:spcPct val="95000"/>
              </a:lnSpc>
              <a:spcBef>
                <a:spcPct val="30000"/>
              </a:spcBef>
              <a:spcAft>
                <a:spcPct val="10000"/>
              </a:spcAft>
              <a:buClr>
                <a:srgbClr val="FFFF00"/>
              </a:buClr>
              <a:buSzPct val="60000"/>
              <a:buFont typeface="Wingdings" panose="05000000000000000000" pitchFamily="2" charset="2"/>
              <a:buNone/>
            </a:pPr>
            <a:r>
              <a:rPr lang="en-US" altLang="zh-CN" sz="2000" b="1"/>
              <a:t>      </a:t>
            </a:r>
            <a:r>
              <a:rPr lang="zh-CN" altLang="en-US" sz="2400" b="1" dirty="0"/>
              <a:t>又称</a:t>
            </a:r>
            <a:r>
              <a:rPr lang="en-US" altLang="zh-CN" sz="2400" b="1" dirty="0"/>
              <a:t>JGP</a:t>
            </a:r>
            <a:r>
              <a:rPr lang="zh-CN" altLang="en-US" sz="2400" b="1" dirty="0"/>
              <a:t>，用来显示照片等颜色丰富的精美图像</a:t>
            </a:r>
          </a:p>
          <a:p>
            <a:pPr lvl="1">
              <a:lnSpc>
                <a:spcPct val="95000"/>
              </a:lnSpc>
              <a:spcAft>
                <a:spcPct val="10000"/>
              </a:spcAft>
              <a:buClr>
                <a:srgbClr val="FF0000"/>
              </a:buClr>
              <a:buSzPct val="100000"/>
              <a:buFont typeface="Wingdings" panose="05000000000000000000" charset="0"/>
              <a:buChar char=""/>
            </a:pPr>
            <a:r>
              <a:rPr lang="en-US" altLang="zh-CN" b="1" dirty="0">
                <a:solidFill>
                  <a:srgbClr val="000000"/>
                </a:solidFill>
              </a:rPr>
              <a:t>PNG</a:t>
            </a:r>
            <a:r>
              <a:rPr lang="zh-CN" altLang="en-US" b="1" dirty="0">
                <a:solidFill>
                  <a:srgbClr val="000000"/>
                </a:solidFill>
              </a:rPr>
              <a:t>（</a:t>
            </a:r>
            <a:r>
              <a:rPr lang="en-US" altLang="zh-CN" b="1" dirty="0">
                <a:solidFill>
                  <a:srgbClr val="000000"/>
                </a:solidFill>
              </a:rPr>
              <a:t>Portable Network  Graphics</a:t>
            </a:r>
            <a:r>
              <a:rPr lang="zh-CN" altLang="en-US" b="1" dirty="0">
                <a:solidFill>
                  <a:srgbClr val="000000"/>
                </a:solidFill>
              </a:rPr>
              <a:t>，可移植网络图形）</a:t>
            </a:r>
          </a:p>
          <a:p>
            <a:pPr marL="1371600" lvl="2" indent="-457200">
              <a:lnSpc>
                <a:spcPct val="85000"/>
              </a:lnSpc>
              <a:buClr>
                <a:srgbClr val="FF0000"/>
              </a:buClr>
              <a:buFont typeface="Wingdings" panose="05000000000000000000" pitchFamily="2" charset="2"/>
              <a:buNone/>
            </a:pPr>
            <a:r>
              <a:rPr lang="zh-CN" altLang="en-US" b="1" dirty="0"/>
              <a:t>既融合了</a:t>
            </a:r>
            <a:r>
              <a:rPr lang="en-US" altLang="zh-CN" b="1" dirty="0"/>
              <a:t>GIF</a:t>
            </a:r>
            <a:r>
              <a:rPr lang="zh-CN" altLang="en-US" b="1" dirty="0"/>
              <a:t>格式透明显示的颜色，又具有</a:t>
            </a:r>
            <a:r>
              <a:rPr lang="en-US" altLang="zh-CN" b="1" dirty="0"/>
              <a:t>JPEG</a:t>
            </a:r>
            <a:r>
              <a:rPr lang="zh-CN" altLang="en-US" b="1" dirty="0"/>
              <a:t>处理精</a:t>
            </a:r>
          </a:p>
          <a:p>
            <a:pPr marL="1371600" lvl="2" indent="-457200">
              <a:lnSpc>
                <a:spcPct val="85000"/>
              </a:lnSpc>
              <a:buClr>
                <a:srgbClr val="FF0000"/>
              </a:buClr>
              <a:buFont typeface="Wingdings" panose="05000000000000000000" pitchFamily="2" charset="2"/>
              <a:buNone/>
            </a:pPr>
            <a:r>
              <a:rPr lang="zh-CN" altLang="en-US" b="1" dirty="0"/>
              <a:t>美图像的优势，是逐渐流行的网络图像格式</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285697"/>
          <p:cNvSpPr>
            <a:spLocks noGrp="1"/>
          </p:cNvSpPr>
          <p:nvPr>
            <p:ph type="title"/>
          </p:nvPr>
        </p:nvSpPr>
        <p:spPr>
          <a:xfrm>
            <a:off x="0" y="189230"/>
            <a:ext cx="9077325" cy="417830"/>
          </a:xfrm>
        </p:spPr>
        <p:txBody>
          <a:bodyPr anchor="b"/>
          <a:lstStyle/>
          <a:p>
            <a:pPr algn="l"/>
            <a:r>
              <a:rPr lang="en-US" altLang="zh-CN" sz="3600" b="1" dirty="0">
                <a:solidFill>
                  <a:srgbClr val="003366"/>
                </a:solidFill>
                <a:effectLst/>
              </a:rPr>
              <a:t>1.</a:t>
            </a:r>
            <a:r>
              <a:rPr lang="zh-CN" altLang="en-US" sz="3600" b="1" dirty="0">
                <a:solidFill>
                  <a:srgbClr val="003366"/>
                </a:solidFill>
                <a:effectLst/>
              </a:rPr>
              <a:t>使用</a:t>
            </a:r>
            <a:r>
              <a:rPr lang="en-US" altLang="zh-CN" sz="3600" b="1" dirty="0">
                <a:solidFill>
                  <a:srgbClr val="003366"/>
                </a:solidFill>
                <a:effectLst/>
              </a:rPr>
              <a:t>&lt;img&gt;</a:t>
            </a:r>
            <a:r>
              <a:rPr lang="zh-CN" altLang="en-US" sz="3600" b="1" dirty="0">
                <a:solidFill>
                  <a:srgbClr val="003366"/>
                </a:solidFill>
                <a:effectLst/>
              </a:rPr>
              <a:t>在网页中插入图片</a:t>
            </a:r>
          </a:p>
        </p:txBody>
      </p:sp>
      <p:sp>
        <p:nvSpPr>
          <p:cNvPr id="285699" name="文本占位符 285698"/>
          <p:cNvSpPr>
            <a:spLocks noGrp="1"/>
          </p:cNvSpPr>
          <p:nvPr>
            <p:ph type="body" sz="half" idx="1"/>
          </p:nvPr>
        </p:nvSpPr>
        <p:spPr>
          <a:xfrm>
            <a:off x="0" y="531178"/>
            <a:ext cx="9144000" cy="2016125"/>
          </a:xfrm>
        </p:spPr>
        <p:txBody>
          <a:bodyPr anchor="t"/>
          <a:lstStyle/>
          <a:p>
            <a:pPr marL="0" indent="-609600">
              <a:lnSpc>
                <a:spcPct val="120000"/>
              </a:lnSpc>
              <a:spcBef>
                <a:spcPts val="0"/>
              </a:spcBef>
              <a:buClr>
                <a:srgbClr val="FF0000"/>
              </a:buClr>
            </a:pPr>
            <a:r>
              <a:rPr lang="zh-CN" altLang="en-US" sz="3000" b="1" dirty="0"/>
              <a:t>在网页中插入图片需要使用</a:t>
            </a:r>
            <a:r>
              <a:rPr lang="en-US" altLang="zh-CN" sz="3000" b="1" dirty="0"/>
              <a:t>&lt;img&gt;</a:t>
            </a:r>
            <a:r>
              <a:rPr lang="zh-CN" altLang="zh-CN" sz="3000" b="1" dirty="0"/>
              <a:t>标签。</a:t>
            </a:r>
            <a:endParaRPr lang="en-US" altLang="zh-CN" sz="3000" b="1" dirty="0"/>
          </a:p>
          <a:p>
            <a:pPr marL="0" indent="-609600">
              <a:lnSpc>
                <a:spcPct val="120000"/>
              </a:lnSpc>
              <a:spcBef>
                <a:spcPts val="0"/>
              </a:spcBef>
              <a:buClr>
                <a:srgbClr val="FF0000"/>
              </a:buClr>
            </a:pPr>
            <a:r>
              <a:rPr lang="zh-CN" altLang="en-US" sz="3000" b="1" dirty="0"/>
              <a:t>基本语法：</a:t>
            </a:r>
          </a:p>
          <a:p>
            <a:pPr marL="609600" indent="-609600">
              <a:lnSpc>
                <a:spcPct val="80000"/>
              </a:lnSpc>
              <a:spcBef>
                <a:spcPct val="25000"/>
              </a:spcBef>
              <a:spcAft>
                <a:spcPct val="30000"/>
              </a:spcAft>
              <a:buNone/>
            </a:pPr>
            <a:r>
              <a:rPr lang="zh-CN" altLang="en-US" sz="2100" dirty="0">
                <a:solidFill>
                  <a:schemeClr val="hlink"/>
                </a:solidFill>
              </a:rPr>
              <a:t>     </a:t>
            </a:r>
            <a:r>
              <a:rPr lang="en-US" altLang="zh-CN" sz="3000" b="1" err="1">
                <a:solidFill>
                  <a:srgbClr val="000000"/>
                </a:solidFill>
              </a:rPr>
              <a:t>&lt;img src=”</a:t>
            </a:r>
            <a:r>
              <a:rPr lang="zh-CN" altLang="en-US" sz="3000" b="1" err="1">
                <a:solidFill>
                  <a:srgbClr val="000000"/>
                </a:solidFill>
              </a:rPr>
              <a:t>图片文件路径</a:t>
            </a:r>
            <a:r>
              <a:rPr lang="en-US" altLang="zh-CN" sz="3000" b="1">
                <a:solidFill>
                  <a:srgbClr val="000000"/>
                </a:solidFill>
              </a:rPr>
              <a:t>”&gt;</a:t>
            </a:r>
          </a:p>
          <a:p>
            <a:pPr marL="609600" indent="-609600">
              <a:lnSpc>
                <a:spcPct val="80000"/>
              </a:lnSpc>
              <a:buClr>
                <a:srgbClr val="FF0000"/>
              </a:buClr>
            </a:pPr>
            <a:r>
              <a:rPr lang="zh-CN" altLang="en-US" sz="3000" b="1" dirty="0"/>
              <a:t>常用属性</a:t>
            </a:r>
            <a:r>
              <a:rPr lang="en-US" altLang="zh-CN" sz="3000" b="1" dirty="0"/>
              <a:t>:</a:t>
            </a:r>
          </a:p>
          <a:p>
            <a:pPr marL="609600" indent="-609600">
              <a:lnSpc>
                <a:spcPct val="80000"/>
              </a:lnSpc>
              <a:buNone/>
            </a:pPr>
            <a:r>
              <a:rPr lang="zh-CN" altLang="en-US" sz="1400" b="1" dirty="0">
                <a:solidFill>
                  <a:schemeClr val="tx2"/>
                </a:solidFill>
              </a:rPr>
              <a:t>   </a:t>
            </a:r>
            <a:endParaRPr lang="zh-CN" altLang="en-US" sz="1400" b="1">
              <a:solidFill>
                <a:schemeClr val="tx2"/>
              </a:solidFill>
            </a:endParaRPr>
          </a:p>
        </p:txBody>
      </p:sp>
      <p:graphicFrame>
        <p:nvGraphicFramePr>
          <p:cNvPr id="285761" name="内容占位符 285760"/>
          <p:cNvGraphicFramePr>
            <a:graphicFrameLocks noGrp="1"/>
          </p:cNvGraphicFramePr>
          <p:nvPr>
            <p:ph sz="quarter" idx="2"/>
            <p:extLst>
              <p:ext uri="{D42A27DB-BD31-4B8C-83A1-F6EECF244321}">
                <p14:modId xmlns:p14="http://schemas.microsoft.com/office/powerpoint/2010/main" val="2122865762"/>
              </p:ext>
            </p:extLst>
          </p:nvPr>
        </p:nvGraphicFramePr>
        <p:xfrm>
          <a:off x="99060" y="2835275"/>
          <a:ext cx="9144000" cy="3977640"/>
        </p:xfrm>
        <a:graphic>
          <a:graphicData uri="http://schemas.openxmlformats.org/drawingml/2006/table">
            <a:tbl>
              <a:tblPr/>
              <a:tblGrid>
                <a:gridCol w="1518920"/>
                <a:gridCol w="7625080"/>
              </a:tblGrid>
              <a:tr h="4419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None/>
                      </a:pPr>
                      <a:r>
                        <a:rPr lang="zh-CN" altLang="en-US" sz="2300" b="1" dirty="0">
                          <a:solidFill>
                            <a:srgbClr val="000000"/>
                          </a:solidFill>
                        </a:rPr>
                        <a:t>属  性</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None/>
                      </a:pPr>
                      <a:r>
                        <a:rPr lang="zh-CN" altLang="en-US" sz="2300" b="1" dirty="0">
                          <a:solidFill>
                            <a:srgbClr val="000000"/>
                          </a:solidFill>
                        </a:rPr>
                        <a:t>描      述</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0513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300" dirty="0" err="1">
                          <a:solidFill>
                            <a:srgbClr val="FF0000"/>
                          </a:solidFill>
                        </a:rPr>
                        <a:t>src</a:t>
                      </a:r>
                      <a:endParaRPr lang="en-US" altLang="zh-CN" sz="2300" dirty="0">
                        <a:solidFill>
                          <a:srgbClr val="FF00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300" b="1" dirty="0">
                          <a:solidFill>
                            <a:schemeClr val="tx1"/>
                          </a:solidFill>
                        </a:rPr>
                        <a:t>指定图片源文件所在路径</a:t>
                      </a:r>
                      <a:r>
                        <a:rPr lang="en-US" altLang="zh-CN" sz="2300" b="1" dirty="0">
                          <a:solidFill>
                            <a:schemeClr val="tx1"/>
                          </a:solidFill>
                        </a:rPr>
                        <a:t>(</a:t>
                      </a:r>
                      <a:r>
                        <a:rPr lang="zh-CN" altLang="en-US" sz="2300" b="1" dirty="0">
                          <a:solidFill>
                            <a:srgbClr val="FF0000"/>
                          </a:solidFill>
                        </a:rPr>
                        <a:t>必设属性</a:t>
                      </a:r>
                      <a:r>
                        <a:rPr lang="en-US" altLang="zh-CN" sz="2300" b="1">
                          <a:solidFill>
                            <a:schemeClr val="tx1"/>
                          </a:solidFill>
                        </a:rPr>
                        <a: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227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300" dirty="0">
                          <a:solidFill>
                            <a:srgbClr val="FF0000"/>
                          </a:solidFill>
                        </a:rPr>
                        <a:t>alt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300" b="1" dirty="0">
                          <a:solidFill>
                            <a:schemeClr val="tx1"/>
                          </a:solidFill>
                        </a:rPr>
                        <a:t>设置图片替换信息，当图片不能显示时，显示该信息</a:t>
                      </a:r>
                      <a:endParaRPr lang="en-US" altLang="zh-CN" sz="2300" b="1" dirty="0">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2270">
                <a:tc>
                  <a:txBody>
                    <a:bodyPr/>
                    <a:lstStyle/>
                    <a:p>
                      <a:pPr marL="0" lvl="0" indent="0">
                        <a:buNone/>
                      </a:pPr>
                      <a:r>
                        <a:rPr lang="en-US" altLang="zh-CN" sz="2300" dirty="0">
                          <a:solidFill>
                            <a:srgbClr val="FF0000"/>
                          </a:solidFill>
                        </a:rPr>
                        <a:t>title</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buNone/>
                      </a:pPr>
                      <a:r>
                        <a:rPr lang="zh-CN" altLang="zh-CN" sz="2300" b="1" dirty="0">
                          <a:solidFill>
                            <a:schemeClr val="tx1"/>
                          </a:solidFill>
                        </a:rPr>
                        <a:t>设置图片描述信息，当鼠标移到图片上时弹出该信息</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164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300">
                          <a:solidFill>
                            <a:srgbClr val="FF0000"/>
                          </a:solidFill>
                        </a:rPr>
                        <a:t>width</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300" b="1" dirty="0">
                          <a:solidFill>
                            <a:schemeClr val="tx1"/>
                          </a:solidFill>
                        </a:rPr>
                        <a:t>设置图片的宽度，单位主要是像素</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989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300" dirty="0">
                          <a:solidFill>
                            <a:srgbClr val="FF0000"/>
                          </a:solidFill>
                        </a:rPr>
                        <a:t>height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300" b="1" dirty="0">
                          <a:solidFill>
                            <a:schemeClr val="tx1"/>
                          </a:solidFill>
                        </a:rPr>
                        <a:t>设置图片的高度，单位</a:t>
                      </a:r>
                      <a:r>
                        <a:rPr lang="zh-CN" altLang="en-US" sz="2300" b="1" dirty="0">
                          <a:sym typeface="+mn-ea"/>
                        </a:rPr>
                        <a:t>主要是</a:t>
                      </a:r>
                      <a:r>
                        <a:rPr lang="zh-CN" altLang="en-US" sz="2300" b="1" dirty="0">
                          <a:solidFill>
                            <a:schemeClr val="tx1"/>
                          </a:solidFill>
                        </a:rPr>
                        <a:t>像素</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97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300" err="1">
                          <a:solidFill>
                            <a:schemeClr val="tx1"/>
                          </a:solidFill>
                        </a:rPr>
                        <a:t>hspace</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300" b="1" dirty="0">
                          <a:solidFill>
                            <a:schemeClr val="tx1"/>
                          </a:solidFill>
                        </a:rPr>
                        <a:t>设置图片与相邻对象之间的左右间距</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465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300" err="1">
                          <a:solidFill>
                            <a:schemeClr val="tx1"/>
                          </a:solidFill>
                        </a:rPr>
                        <a:t>vspace</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300" b="1" dirty="0">
                          <a:solidFill>
                            <a:schemeClr val="tx1"/>
                          </a:solidFill>
                        </a:rPr>
                        <a:t>设置图片与相邻对象之间的上下间距</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0576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300" dirty="0">
                          <a:solidFill>
                            <a:srgbClr val="FF0000"/>
                          </a:solidFill>
                        </a:rPr>
                        <a:t>align</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300" b="1" dirty="0">
                          <a:solidFill>
                            <a:schemeClr val="tx1"/>
                          </a:solidFill>
                        </a:rPr>
                        <a:t>设置垂直方向对齐方式，具体取值参见下一页</a:t>
                      </a:r>
                      <a:endParaRPr lang="en-US" altLang="zh-CN" sz="2300" b="1" dirty="0">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230" y="103505"/>
            <a:ext cx="8244205" cy="730250"/>
          </a:xfrm>
        </p:spPr>
        <p:txBody>
          <a:bodyPr/>
          <a:lstStyle/>
          <a:p>
            <a:r>
              <a:rPr lang="en-US" altLang="zh-CN" sz="2800" b="1">
                <a:solidFill>
                  <a:schemeClr val="tx1"/>
                </a:solidFill>
                <a:effectLst/>
              </a:rPr>
              <a:t>align</a:t>
            </a:r>
            <a:r>
              <a:rPr lang="zh-CN" altLang="en-US" sz="2800" b="1">
                <a:solidFill>
                  <a:schemeClr val="tx1"/>
                </a:solidFill>
                <a:effectLst/>
              </a:rPr>
              <a:t>属性的</a:t>
            </a:r>
            <a:r>
              <a:rPr lang="zh-CN" altLang="zh-CN" sz="2800" b="1">
                <a:solidFill>
                  <a:schemeClr val="tx1"/>
                </a:solidFill>
                <a:effectLst/>
              </a:rPr>
              <a:t>取值</a:t>
            </a:r>
          </a:p>
        </p:txBody>
      </p:sp>
      <p:graphicFrame>
        <p:nvGraphicFramePr>
          <p:cNvPr id="3" name="表格 -1"/>
          <p:cNvGraphicFramePr/>
          <p:nvPr/>
        </p:nvGraphicFramePr>
        <p:xfrm>
          <a:off x="80010" y="833755"/>
          <a:ext cx="8864600" cy="5912866"/>
        </p:xfrm>
        <a:graphic>
          <a:graphicData uri="http://schemas.openxmlformats.org/drawingml/2006/table">
            <a:tbl>
              <a:tblPr firstRow="1" bandRow="1">
                <a:tableStyleId>{5940675A-B579-460E-94D1-54222C63F5DA}</a:tableStyleId>
              </a:tblPr>
              <a:tblGrid>
                <a:gridCol w="2177415"/>
                <a:gridCol w="6687185"/>
              </a:tblGrid>
              <a:tr h="361315">
                <a:tc>
                  <a:txBody>
                    <a:bodyPr/>
                    <a:lstStyle/>
                    <a:p>
                      <a:pPr algn="ctr">
                        <a:lnSpc>
                          <a:spcPct val="120000"/>
                        </a:lnSpc>
                        <a:buNone/>
                      </a:pPr>
                      <a:r>
                        <a:rPr lang="zh-CN" altLang="en-US" sz="2200" b="1">
                          <a:solidFill>
                            <a:schemeClr val="accent4">
                              <a:lumMod val="50000"/>
                            </a:schemeClr>
                          </a:solidFill>
                          <a:latin typeface="方正书宋简体" charset="0"/>
                          <a:cs typeface="方正书宋简体" charset="0"/>
                        </a:rPr>
                        <a:t>属性值</a:t>
                      </a:r>
                      <a:endParaRPr lang="zh-CN" altLang="en-US" sz="2200" b="1">
                        <a:solidFill>
                          <a:schemeClr val="accent4">
                            <a:lumMod val="50000"/>
                          </a:schemeClr>
                        </a:solidFill>
                        <a:latin typeface="方正书宋简体" charset="0"/>
                        <a:ea typeface="方正书宋简体" charset="0"/>
                        <a:cs typeface="方正书宋简体" charset="0"/>
                      </a:endParaRPr>
                    </a:p>
                  </a:txBody>
                  <a:tcPr marL="68580" marR="68580" marT="19684" marB="19684"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lnSpc>
                          <a:spcPct val="120000"/>
                        </a:lnSpc>
                        <a:buNone/>
                      </a:pPr>
                      <a:r>
                        <a:rPr lang="zh-CN" altLang="en-US" sz="2200" b="1">
                          <a:solidFill>
                            <a:schemeClr val="accent4">
                              <a:lumMod val="50000"/>
                            </a:schemeClr>
                          </a:solidFill>
                          <a:latin typeface="方正书宋简体" charset="0"/>
                          <a:cs typeface="方正书宋简体" charset="0"/>
                        </a:rPr>
                        <a:t>描 述</a:t>
                      </a:r>
                      <a:endParaRPr lang="zh-CN" altLang="en-US" sz="2200" b="1">
                        <a:solidFill>
                          <a:schemeClr val="accent4">
                            <a:lumMod val="50000"/>
                          </a:schemeClr>
                        </a:solidFill>
                        <a:latin typeface="方正书宋简体" charset="0"/>
                        <a:ea typeface="方正书宋简体" charset="0"/>
                        <a:cs typeface="方正书宋简体" charset="0"/>
                      </a:endParaRPr>
                    </a:p>
                  </a:txBody>
                  <a:tcPr marL="68580" marR="68580" marT="19684" marB="19684"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0535">
                <a:tc>
                  <a:txBody>
                    <a:bodyPr/>
                    <a:lstStyle/>
                    <a:p>
                      <a:pPr algn="ctr">
                        <a:lnSpc>
                          <a:spcPct val="120000"/>
                        </a:lnSpc>
                        <a:buNone/>
                      </a:pPr>
                      <a:r>
                        <a:rPr lang="en-US" altLang="zh-CN" sz="2200" b="1">
                          <a:latin typeface="方正书宋简体" charset="0"/>
                          <a:cs typeface="方正书宋简体" charset="0"/>
                        </a:rPr>
                        <a:t>baseline</a:t>
                      </a:r>
                      <a:endParaRPr lang="en-US" altLang="zh-CN" sz="2200" b="1">
                        <a:latin typeface="方正书宋简体" charset="0"/>
                        <a:ea typeface="方正书宋简体" charset="0"/>
                        <a:cs typeface="方正书宋简体"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nSpc>
                          <a:spcPct val="120000"/>
                        </a:lnSpc>
                        <a:buNone/>
                      </a:pPr>
                      <a:r>
                        <a:rPr lang="en-US" altLang="zh-CN" sz="2200" b="1">
                          <a:latin typeface="方正书宋简体" charset="0"/>
                          <a:cs typeface="方正书宋简体" charset="0"/>
                        </a:rPr>
                        <a:t> </a:t>
                      </a:r>
                      <a:r>
                        <a:rPr lang="zh-CN" altLang="en-US" sz="2200" b="1">
                          <a:latin typeface="方正书宋简体" charset="0"/>
                          <a:cs typeface="方正书宋简体" charset="0"/>
                        </a:rPr>
                        <a:t>默认对齐方式。</a:t>
                      </a:r>
                      <a:r>
                        <a:rPr lang="zh-CN" altLang="en-US" sz="2200" b="1">
                          <a:latin typeface="方正书宋简体" charset="0"/>
                          <a:cs typeface="方正书宋简体" charset="0"/>
                          <a:sym typeface="+mn-ea"/>
                        </a:rPr>
                        <a:t>图片</a:t>
                      </a:r>
                      <a:r>
                        <a:rPr lang="zh-CN" altLang="en-US" sz="2200" b="1">
                          <a:latin typeface="方正书宋简体" charset="0"/>
                          <a:cs typeface="方正书宋简体" charset="0"/>
                        </a:rPr>
                        <a:t>的基线与父元素的基线对齐。</a:t>
                      </a:r>
                      <a:endParaRPr lang="zh-CN" altLang="en-US" sz="2200" b="1">
                        <a:latin typeface="方正书宋简体" charset="0"/>
                        <a:ea typeface="方正书宋简体" charset="0"/>
                        <a:cs typeface="方正书宋简体"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3415">
                <a:tc>
                  <a:txBody>
                    <a:bodyPr/>
                    <a:lstStyle/>
                    <a:p>
                      <a:pPr algn="ctr">
                        <a:lnSpc>
                          <a:spcPct val="120000"/>
                        </a:lnSpc>
                        <a:buNone/>
                      </a:pPr>
                      <a:r>
                        <a:rPr lang="en-US" altLang="zh-CN" sz="2200" b="1">
                          <a:latin typeface="方正书宋简体" charset="0"/>
                          <a:cs typeface="方正书宋简体" charset="0"/>
                        </a:rPr>
                        <a:t>bottom</a:t>
                      </a:r>
                      <a:endParaRPr lang="en-US" altLang="zh-CN" sz="2200" b="1">
                        <a:latin typeface="方正书宋简体" charset="0"/>
                        <a:ea typeface="方正书宋简体" charset="0"/>
                        <a:cs typeface="方正书宋简体"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nSpc>
                          <a:spcPct val="120000"/>
                        </a:lnSpc>
                        <a:buNone/>
                      </a:pPr>
                      <a:r>
                        <a:rPr lang="en-US" altLang="zh-CN" sz="2200" b="1">
                          <a:latin typeface="方正书宋简体" charset="0"/>
                          <a:cs typeface="方正书宋简体" charset="0"/>
                          <a:sym typeface="+mn-ea"/>
                        </a:rPr>
                        <a:t> </a:t>
                      </a:r>
                      <a:r>
                        <a:rPr lang="zh-CN" altLang="en-US" sz="2200" b="1">
                          <a:latin typeface="方正书宋简体" charset="0"/>
                          <a:cs typeface="方正书宋简体" charset="0"/>
                          <a:sym typeface="+mn-ea"/>
                        </a:rPr>
                        <a:t>图片</a:t>
                      </a:r>
                      <a:r>
                        <a:rPr lang="zh-CN" altLang="en-US" sz="2200" b="1">
                          <a:latin typeface="方正书宋简体" charset="0"/>
                          <a:cs typeface="方正书宋简体" charset="0"/>
                        </a:rPr>
                        <a:t>的底部与</a:t>
                      </a:r>
                      <a:r>
                        <a:rPr lang="en-US" altLang="zh-CN" sz="2200" b="1">
                          <a:latin typeface="方正书宋简体" charset="0"/>
                          <a:cs typeface="方正书宋简体" charset="0"/>
                        </a:rPr>
                        <a:t>line-box(</a:t>
                      </a:r>
                      <a:r>
                        <a:rPr lang="zh-CN" altLang="en-US" sz="2200" b="1">
                          <a:latin typeface="方正书宋简体" charset="0"/>
                          <a:cs typeface="方正书宋简体" charset="0"/>
                        </a:rPr>
                        <a:t>行框</a:t>
                      </a:r>
                      <a:r>
                        <a:rPr lang="en-US" altLang="zh-CN" sz="2200" b="1">
                          <a:latin typeface="方正书宋简体" charset="0"/>
                          <a:cs typeface="方正书宋简体" charset="0"/>
                        </a:rPr>
                        <a:t>)</a:t>
                      </a:r>
                      <a:r>
                        <a:rPr lang="zh-CN" altLang="en-US" sz="2200" b="1">
                          <a:latin typeface="方正书宋简体" charset="0"/>
                          <a:cs typeface="方正书宋简体" charset="0"/>
                        </a:rPr>
                        <a:t>的底端对齐。注：每一  </a:t>
                      </a:r>
                    </a:p>
                    <a:p>
                      <a:pPr>
                        <a:lnSpc>
                          <a:spcPct val="120000"/>
                        </a:lnSpc>
                        <a:buNone/>
                      </a:pPr>
                      <a:r>
                        <a:rPr lang="zh-CN" altLang="en-US" sz="2200" b="1">
                          <a:latin typeface="方正书宋简体" charset="0"/>
                          <a:cs typeface="方正书宋简体" charset="0"/>
                        </a:rPr>
                        <a:t> 行称为一个</a:t>
                      </a:r>
                      <a:r>
                        <a:rPr lang="en-US" altLang="zh-CN" sz="2200" b="1">
                          <a:latin typeface="方正书宋简体" charset="0"/>
                          <a:cs typeface="方正书宋简体" charset="0"/>
                        </a:rPr>
                        <a:t>line-box</a:t>
                      </a:r>
                      <a:r>
                        <a:rPr lang="zh-CN" altLang="en-US" sz="2200" b="1">
                          <a:latin typeface="方正书宋简体" charset="0"/>
                          <a:cs typeface="方正书宋简体" charset="0"/>
                        </a:rPr>
                        <a:t>。</a:t>
                      </a:r>
                      <a:endParaRPr lang="zh-CN" altLang="en-US" sz="2200" b="1">
                        <a:latin typeface="方正书宋简体" charset="0"/>
                        <a:ea typeface="方正书宋简体" charset="0"/>
                        <a:cs typeface="方正书宋简体"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9900">
                <a:tc>
                  <a:txBody>
                    <a:bodyPr/>
                    <a:lstStyle/>
                    <a:p>
                      <a:pPr algn="ctr">
                        <a:lnSpc>
                          <a:spcPct val="120000"/>
                        </a:lnSpc>
                        <a:buNone/>
                      </a:pPr>
                      <a:r>
                        <a:rPr lang="en-US" altLang="zh-CN" sz="2200" b="1">
                          <a:latin typeface="方正书宋简体" charset="0"/>
                          <a:cs typeface="方正书宋简体" charset="0"/>
                        </a:rPr>
                        <a:t>text-bottom</a:t>
                      </a:r>
                      <a:endParaRPr lang="en-US" altLang="zh-CN" sz="2200" b="1">
                        <a:latin typeface="方正书宋简体" charset="0"/>
                        <a:ea typeface="方正书宋简体" charset="0"/>
                        <a:cs typeface="方正书宋简体"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nSpc>
                          <a:spcPct val="120000"/>
                        </a:lnSpc>
                        <a:buNone/>
                      </a:pPr>
                      <a:r>
                        <a:rPr lang="en-US" altLang="zh-CN" sz="2200" b="1">
                          <a:latin typeface="方正书宋简体" charset="0"/>
                          <a:cs typeface="方正书宋简体" charset="0"/>
                        </a:rPr>
                        <a:t> </a:t>
                      </a:r>
                      <a:r>
                        <a:rPr lang="zh-CN" altLang="en-US" sz="2200" b="1">
                          <a:latin typeface="方正书宋简体" charset="0"/>
                          <a:cs typeface="方正书宋简体" charset="0"/>
                        </a:rPr>
                        <a:t>图片的底部与父元素的文本的底部对齐。</a:t>
                      </a:r>
                      <a:endParaRPr lang="zh-CN" altLang="en-US" sz="2200" b="1">
                        <a:latin typeface="方正书宋简体" charset="0"/>
                        <a:ea typeface="方正书宋简体" charset="0"/>
                        <a:cs typeface="方正书宋简体"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1330">
                <a:tc>
                  <a:txBody>
                    <a:bodyPr/>
                    <a:lstStyle/>
                    <a:p>
                      <a:pPr algn="ctr">
                        <a:lnSpc>
                          <a:spcPct val="120000"/>
                        </a:lnSpc>
                        <a:buNone/>
                      </a:pPr>
                      <a:endParaRPr lang="en-US" altLang="zh-CN" sz="2200" b="1">
                        <a:latin typeface="方正书宋简体" charset="0"/>
                        <a:cs typeface="方正书宋简体" charset="0"/>
                      </a:endParaRPr>
                    </a:p>
                    <a:p>
                      <a:pPr algn="ctr">
                        <a:lnSpc>
                          <a:spcPct val="120000"/>
                        </a:lnSpc>
                        <a:buNone/>
                      </a:pPr>
                      <a:r>
                        <a:rPr lang="en-US" altLang="zh-CN" sz="2200" b="1">
                          <a:latin typeface="方正书宋简体" charset="0"/>
                          <a:cs typeface="方正书宋简体" charset="0"/>
                        </a:rPr>
                        <a:t>middle</a:t>
                      </a:r>
                      <a:endParaRPr lang="en-US" altLang="zh-CN" sz="2200" b="1">
                        <a:latin typeface="方正书宋简体" charset="0"/>
                        <a:ea typeface="方正书宋简体" charset="0"/>
                        <a:cs typeface="方正书宋简体"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nSpc>
                          <a:spcPct val="120000"/>
                        </a:lnSpc>
                        <a:buNone/>
                      </a:pPr>
                      <a:r>
                        <a:rPr lang="en-US" altLang="zh-CN" sz="2200" b="1">
                          <a:latin typeface="方正书宋简体" charset="0"/>
                          <a:cs typeface="方正书宋简体" charset="0"/>
                          <a:sym typeface="+mn-ea"/>
                        </a:rPr>
                        <a:t> </a:t>
                      </a:r>
                      <a:r>
                        <a:rPr lang="zh-CN" altLang="en-US" sz="2200" b="1">
                          <a:latin typeface="方正书宋简体" charset="0"/>
                          <a:cs typeface="方正书宋简体" charset="0"/>
                          <a:sym typeface="+mn-ea"/>
                        </a:rPr>
                        <a:t>图片</a:t>
                      </a:r>
                      <a:r>
                        <a:rPr lang="zh-CN" altLang="en-US" sz="2200" b="1">
                          <a:latin typeface="方正书宋简体" charset="0"/>
                          <a:cs typeface="方正书宋简体" charset="0"/>
                        </a:rPr>
                        <a:t>放置在父元素的中部。注：只有父元素为table-cell且父元素也设置为垂直居中时这个属性值才能体现元素垂直居中效果。</a:t>
                      </a:r>
                      <a:endParaRPr lang="zh-CN" altLang="en-US" sz="2200" b="1">
                        <a:latin typeface="方正书宋简体" charset="0"/>
                        <a:ea typeface="方正书宋简体" charset="0"/>
                        <a:cs typeface="方正书宋简体"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1170">
                <a:tc>
                  <a:txBody>
                    <a:bodyPr/>
                    <a:lstStyle/>
                    <a:p>
                      <a:pPr algn="ctr">
                        <a:lnSpc>
                          <a:spcPct val="120000"/>
                        </a:lnSpc>
                        <a:buNone/>
                      </a:pPr>
                      <a:r>
                        <a:rPr lang="en-US" altLang="zh-CN" sz="2200" b="1">
                          <a:latin typeface="方正书宋简体" charset="0"/>
                          <a:cs typeface="方正书宋简体" charset="0"/>
                        </a:rPr>
                        <a:t>top</a:t>
                      </a:r>
                      <a:endParaRPr lang="en-US" altLang="zh-CN" sz="2200" b="1">
                        <a:latin typeface="方正书宋简体" charset="0"/>
                        <a:ea typeface="方正书宋简体" charset="0"/>
                        <a:cs typeface="方正书宋简体"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nSpc>
                          <a:spcPct val="120000"/>
                        </a:lnSpc>
                        <a:buNone/>
                      </a:pPr>
                      <a:r>
                        <a:rPr lang="en-US" altLang="zh-CN" sz="2200" b="1">
                          <a:latin typeface="方正书宋简体" charset="0"/>
                          <a:cs typeface="方正书宋简体" charset="0"/>
                          <a:sym typeface="+mn-ea"/>
                        </a:rPr>
                        <a:t> </a:t>
                      </a:r>
                      <a:r>
                        <a:rPr lang="zh-CN" altLang="en-US" sz="2200" b="1">
                          <a:latin typeface="方正书宋简体" charset="0"/>
                          <a:cs typeface="方正书宋简体" charset="0"/>
                          <a:sym typeface="+mn-ea"/>
                        </a:rPr>
                        <a:t>图片</a:t>
                      </a:r>
                      <a:r>
                        <a:rPr lang="zh-CN" altLang="en-US" sz="2200" b="1">
                          <a:latin typeface="方正书宋简体" charset="0"/>
                          <a:cs typeface="方正书宋简体" charset="0"/>
                        </a:rPr>
                        <a:t>的顶部与</a:t>
                      </a:r>
                      <a:r>
                        <a:rPr lang="en-US" altLang="zh-CN" sz="2200" b="1">
                          <a:latin typeface="方正书宋简体" charset="0"/>
                          <a:cs typeface="方正书宋简体" charset="0"/>
                        </a:rPr>
                        <a:t>line-box</a:t>
                      </a:r>
                      <a:r>
                        <a:rPr lang="zh-CN" altLang="en-US" sz="2200" b="1">
                          <a:latin typeface="方正书宋简体" charset="0"/>
                          <a:cs typeface="方正书宋简体" charset="0"/>
                        </a:rPr>
                        <a:t>（行框）的顶端对齐。</a:t>
                      </a:r>
                      <a:endParaRPr lang="zh-CN" altLang="en-US" sz="2200" b="1">
                        <a:latin typeface="方正书宋简体" charset="0"/>
                        <a:ea typeface="方正书宋简体" charset="0"/>
                        <a:cs typeface="方正书宋简体"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0535">
                <a:tc>
                  <a:txBody>
                    <a:bodyPr/>
                    <a:lstStyle/>
                    <a:p>
                      <a:pPr algn="ctr">
                        <a:lnSpc>
                          <a:spcPct val="120000"/>
                        </a:lnSpc>
                        <a:buNone/>
                      </a:pPr>
                      <a:r>
                        <a:rPr lang="en-US" altLang="zh-CN" sz="2200" b="1">
                          <a:latin typeface="方正书宋简体" charset="0"/>
                          <a:cs typeface="方正书宋简体" charset="0"/>
                        </a:rPr>
                        <a:t>text-top</a:t>
                      </a:r>
                      <a:endParaRPr lang="en-US" altLang="zh-CN" sz="2200" b="1">
                        <a:latin typeface="方正书宋简体" charset="0"/>
                        <a:ea typeface="方正书宋简体" charset="0"/>
                        <a:cs typeface="方正书宋简体"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nSpc>
                          <a:spcPct val="120000"/>
                        </a:lnSpc>
                        <a:buNone/>
                      </a:pPr>
                      <a:r>
                        <a:rPr lang="en-US" altLang="zh-CN" sz="2200" b="1">
                          <a:latin typeface="方正书宋简体" charset="0"/>
                          <a:cs typeface="方正书宋简体" charset="0"/>
                          <a:sym typeface="+mn-ea"/>
                        </a:rPr>
                        <a:t> </a:t>
                      </a:r>
                      <a:r>
                        <a:rPr lang="zh-CN" altLang="en-US" sz="2200" b="1">
                          <a:latin typeface="方正书宋简体" charset="0"/>
                          <a:cs typeface="方正书宋简体" charset="0"/>
                          <a:sym typeface="+mn-ea"/>
                        </a:rPr>
                        <a:t>图片</a:t>
                      </a:r>
                      <a:r>
                        <a:rPr lang="zh-CN" altLang="en-US" sz="2200" b="1">
                          <a:latin typeface="方正书宋简体" charset="0"/>
                          <a:cs typeface="方正书宋简体" charset="0"/>
                        </a:rPr>
                        <a:t>的顶部与父元素的文本的顶部对齐。</a:t>
                      </a:r>
                      <a:endParaRPr lang="zh-CN" altLang="en-US" sz="2200" b="1">
                        <a:latin typeface="方正书宋简体" charset="0"/>
                        <a:ea typeface="方正书宋简体" charset="0"/>
                        <a:cs typeface="方正书宋简体"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5780">
                <a:tc>
                  <a:txBody>
                    <a:bodyPr/>
                    <a:lstStyle/>
                    <a:p>
                      <a:pPr algn="ctr">
                        <a:lnSpc>
                          <a:spcPct val="120000"/>
                        </a:lnSpc>
                        <a:buNone/>
                      </a:pPr>
                      <a:r>
                        <a:rPr lang="en-US" altLang="zh-CN" sz="2200" b="1">
                          <a:latin typeface="方正书宋简体" charset="0"/>
                          <a:cs typeface="方正书宋简体" charset="0"/>
                        </a:rPr>
                        <a:t>left</a:t>
                      </a:r>
                      <a:endParaRPr lang="en-US" altLang="zh-CN" sz="2200" b="1">
                        <a:latin typeface="方正书宋简体" charset="0"/>
                        <a:ea typeface="方正书宋简体" charset="0"/>
                        <a:cs typeface="方正书宋简体" charset="0"/>
                      </a:endParaRPr>
                    </a:p>
                  </a:txBody>
                  <a:tcPr marL="68580" marR="68580" marT="19684" marB="19684"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nSpc>
                          <a:spcPct val="120000"/>
                        </a:lnSpc>
                        <a:buNone/>
                      </a:pPr>
                      <a:r>
                        <a:rPr lang="zh-CN" altLang="en-US" sz="2200" b="1">
                          <a:latin typeface="方正书宋简体" charset="0"/>
                          <a:cs typeface="方正书宋简体" charset="0"/>
                        </a:rPr>
                        <a:t>图片在后面对象的左边</a:t>
                      </a:r>
                      <a:endParaRPr lang="zh-CN" altLang="en-US" sz="2200" b="1">
                        <a:latin typeface="方正书宋简体" charset="0"/>
                        <a:ea typeface="方正书宋简体" charset="0"/>
                        <a:cs typeface="方正书宋简体" charset="0"/>
                      </a:endParaRPr>
                    </a:p>
                  </a:txBody>
                  <a:tcPr marL="68580" marR="68580" marT="19684" marB="19684"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5780">
                <a:tc>
                  <a:txBody>
                    <a:bodyPr/>
                    <a:lstStyle/>
                    <a:p>
                      <a:pPr algn="ctr">
                        <a:lnSpc>
                          <a:spcPct val="120000"/>
                        </a:lnSpc>
                        <a:buNone/>
                      </a:pPr>
                      <a:r>
                        <a:rPr lang="en-US" altLang="zh-CN" sz="2200" b="1">
                          <a:latin typeface="方正书宋简体" charset="0"/>
                          <a:cs typeface="方正书宋简体" charset="0"/>
                        </a:rPr>
                        <a:t>right</a:t>
                      </a:r>
                      <a:endParaRPr lang="en-US" altLang="zh-CN" sz="2200" b="1">
                        <a:latin typeface="方正书宋简体" charset="0"/>
                        <a:ea typeface="方正书宋简体" charset="0"/>
                        <a:cs typeface="方正书宋简体" charset="0"/>
                      </a:endParaRPr>
                    </a:p>
                  </a:txBody>
                  <a:tcPr marL="68580" marR="68580" marT="19684" marB="19684"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nSpc>
                          <a:spcPct val="120000"/>
                        </a:lnSpc>
                        <a:buNone/>
                      </a:pPr>
                      <a:r>
                        <a:rPr lang="zh-CN" altLang="en-US" sz="2200" b="1">
                          <a:latin typeface="方正书宋简体" charset="0"/>
                          <a:cs typeface="方正书宋简体" charset="0"/>
                        </a:rPr>
                        <a:t>图片在后面对象的右边</a:t>
                      </a:r>
                      <a:endParaRPr lang="zh-CN" altLang="en-US" sz="2200" b="1">
                        <a:latin typeface="方正书宋简体" charset="0"/>
                        <a:ea typeface="方正书宋简体" charset="0"/>
                        <a:cs typeface="方正书宋简体" charset="0"/>
                      </a:endParaRPr>
                    </a:p>
                  </a:txBody>
                  <a:tcPr marL="68580" marR="68580" marT="19684" marB="19684"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5780">
                <a:tc>
                  <a:txBody>
                    <a:bodyPr/>
                    <a:lstStyle/>
                    <a:p>
                      <a:pPr algn="ctr">
                        <a:lnSpc>
                          <a:spcPct val="120000"/>
                        </a:lnSpc>
                        <a:buNone/>
                      </a:pPr>
                      <a:r>
                        <a:rPr lang="en-US" altLang="zh-CN" sz="2200" b="1">
                          <a:latin typeface="方正书宋简体" charset="0"/>
                          <a:ea typeface="方正书宋简体" charset="0"/>
                          <a:cs typeface="方正书宋简体" charset="0"/>
                        </a:rPr>
                        <a:t>border</a:t>
                      </a:r>
                    </a:p>
                  </a:txBody>
                  <a:tcPr marL="68580" marR="68580" marT="19684" marB="19684"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nSpc>
                          <a:spcPct val="120000"/>
                        </a:lnSpc>
                        <a:buNone/>
                      </a:pPr>
                      <a:r>
                        <a:rPr lang="zh-CN" altLang="en-US" sz="2200" b="1">
                          <a:latin typeface="方正书宋简体" charset="0"/>
                          <a:ea typeface="方正书宋简体" charset="0"/>
                          <a:cs typeface="方正书宋简体" charset="0"/>
                        </a:rPr>
                        <a:t>设置图片边框。默认没有边框。</a:t>
                      </a:r>
                    </a:p>
                  </a:txBody>
                  <a:tcPr marL="68580" marR="68580" marT="19684" marB="19684"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768" name="图片 287767"/>
          <p:cNvPicPr>
            <a:picLocks noChangeAspect="1"/>
          </p:cNvPicPr>
          <p:nvPr/>
        </p:nvPicPr>
        <p:blipFill>
          <a:blip r:embed="rId2"/>
          <a:stretch>
            <a:fillRect/>
          </a:stretch>
        </p:blipFill>
        <p:spPr>
          <a:xfrm>
            <a:off x="0" y="4205605"/>
            <a:ext cx="5275580" cy="2652395"/>
          </a:xfrm>
          <a:prstGeom prst="rect">
            <a:avLst/>
          </a:prstGeom>
          <a:noFill/>
          <a:ln w="9525">
            <a:noFill/>
          </a:ln>
        </p:spPr>
      </p:pic>
      <p:sp>
        <p:nvSpPr>
          <p:cNvPr id="47106" name="标题 287745"/>
          <p:cNvSpPr>
            <a:spLocks noGrp="1"/>
          </p:cNvSpPr>
          <p:nvPr>
            <p:ph type="title"/>
          </p:nvPr>
        </p:nvSpPr>
        <p:spPr>
          <a:xfrm>
            <a:off x="0" y="0"/>
            <a:ext cx="8229600" cy="620713"/>
          </a:xfrm>
        </p:spPr>
        <p:txBody>
          <a:bodyPr wrap="square" lIns="91440" tIns="45720" rIns="91440" bIns="45720" anchor="ctr"/>
          <a:lstStyle/>
          <a:p>
            <a:pPr algn="l"/>
            <a:r>
              <a:rPr lang="en-US" altLang="zh-CN" sz="3600" b="1" dirty="0">
                <a:solidFill>
                  <a:srgbClr val="003366"/>
                </a:solidFill>
                <a:effectLst/>
              </a:rPr>
              <a:t>2.</a:t>
            </a:r>
            <a:r>
              <a:rPr lang="zh-CN" altLang="en-US" sz="3600" b="1" dirty="0">
                <a:solidFill>
                  <a:srgbClr val="003366"/>
                </a:solidFill>
                <a:effectLst/>
              </a:rPr>
              <a:t>文件路径设置</a:t>
            </a:r>
            <a:endParaRPr lang="zh-CN" altLang="en-US" sz="3600" b="1">
              <a:solidFill>
                <a:srgbClr val="003366"/>
              </a:solidFill>
              <a:effectLst/>
            </a:endParaRPr>
          </a:p>
        </p:txBody>
      </p:sp>
      <p:sp>
        <p:nvSpPr>
          <p:cNvPr id="287747" name="文本占位符 287746"/>
          <p:cNvSpPr>
            <a:spLocks noGrp="1"/>
          </p:cNvSpPr>
          <p:nvPr>
            <p:ph type="body" sz="half" idx="1"/>
          </p:nvPr>
        </p:nvSpPr>
        <p:spPr>
          <a:xfrm>
            <a:off x="-635" y="1501140"/>
            <a:ext cx="9144000" cy="1584325"/>
          </a:xfrm>
        </p:spPr>
        <p:txBody>
          <a:bodyPr anchor="t"/>
          <a:lstStyle/>
          <a:p>
            <a:pPr marL="0" indent="-609600">
              <a:lnSpc>
                <a:spcPct val="95000"/>
              </a:lnSpc>
              <a:spcBef>
                <a:spcPts val="0"/>
              </a:spcBef>
              <a:buClr>
                <a:srgbClr val="FF0000"/>
              </a:buClr>
            </a:pPr>
            <a:r>
              <a:rPr lang="zh-CN" altLang="en-US" sz="2600" b="1" dirty="0">
                <a:solidFill>
                  <a:srgbClr val="0000CC"/>
                </a:solidFill>
              </a:rPr>
              <a:t>绝对路径</a:t>
            </a:r>
            <a:r>
              <a:rPr lang="zh-CN" altLang="en-US" sz="2600" b="1" dirty="0"/>
              <a:t>：指文件的完整路径</a:t>
            </a:r>
          </a:p>
          <a:p>
            <a:pPr marL="609600" indent="-609600">
              <a:lnSpc>
                <a:spcPct val="95000"/>
              </a:lnSpc>
              <a:buClr>
                <a:srgbClr val="FF0000"/>
              </a:buClr>
            </a:pPr>
            <a:r>
              <a:rPr lang="zh-CN" altLang="en-US" sz="2600" b="1" dirty="0">
                <a:solidFill>
                  <a:srgbClr val="0000CC"/>
                </a:solidFill>
              </a:rPr>
              <a:t>文件相对路径</a:t>
            </a:r>
            <a:r>
              <a:rPr lang="zh-CN" altLang="en-US" sz="2600" b="1" dirty="0">
                <a:solidFill>
                  <a:schemeClr val="tx2"/>
                </a:solidFill>
              </a:rPr>
              <a:t>：</a:t>
            </a:r>
            <a:r>
              <a:rPr lang="zh-CN" altLang="en-US" sz="2600" b="1" dirty="0"/>
              <a:t>指相对于</a:t>
            </a:r>
            <a:r>
              <a:rPr lang="zh-CN" altLang="en-US" sz="2600" b="1" dirty="0">
                <a:solidFill>
                  <a:srgbClr val="FF0000"/>
                </a:solidFill>
              </a:rPr>
              <a:t>当前文件</a:t>
            </a:r>
            <a:r>
              <a:rPr lang="zh-CN" altLang="en-US" sz="2600" b="1" dirty="0"/>
              <a:t>的路径</a:t>
            </a:r>
          </a:p>
          <a:p>
            <a:pPr marL="609600" indent="-609600">
              <a:lnSpc>
                <a:spcPct val="95000"/>
              </a:lnSpc>
              <a:buClr>
                <a:srgbClr val="FF0000"/>
              </a:buClr>
            </a:pPr>
            <a:r>
              <a:rPr lang="zh-CN" altLang="en-US" sz="2600" b="1" dirty="0"/>
              <a:t>文件相对路径有以下几种：</a:t>
            </a:r>
          </a:p>
          <a:p>
            <a:pPr marL="609600" indent="-609600">
              <a:lnSpc>
                <a:spcPct val="95000"/>
              </a:lnSpc>
              <a:buClr>
                <a:srgbClr val="FF0000"/>
              </a:buClr>
            </a:pPr>
            <a:endParaRPr lang="zh-CN" altLang="en-US" sz="2900" b="1" dirty="0">
              <a:solidFill>
                <a:schemeClr val="tx2"/>
              </a:solidFill>
            </a:endParaRPr>
          </a:p>
        </p:txBody>
      </p:sp>
      <p:graphicFrame>
        <p:nvGraphicFramePr>
          <p:cNvPr id="287772" name="表格 287771"/>
          <p:cNvGraphicFramePr/>
          <p:nvPr/>
        </p:nvGraphicFramePr>
        <p:xfrm>
          <a:off x="111125" y="2901950"/>
          <a:ext cx="5724525" cy="1503045"/>
        </p:xfrm>
        <a:graphic>
          <a:graphicData uri="http://schemas.openxmlformats.org/drawingml/2006/table">
            <a:tbl>
              <a:tblPr/>
              <a:tblGrid>
                <a:gridCol w="5724525"/>
              </a:tblGrid>
              <a:tr h="150304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400" b="1" dirty="0">
                          <a:solidFill>
                            <a:srgbClr val="000000"/>
                          </a:solidFill>
                        </a:rPr>
                        <a:t>①</a:t>
                      </a:r>
                      <a:r>
                        <a:rPr lang="zh-CN" altLang="en-US" sz="2400" b="1" dirty="0">
                          <a:solidFill>
                            <a:srgbClr val="000000"/>
                          </a:solidFill>
                        </a:rPr>
                        <a:t>图片文件和当前文件在同一目录下</a:t>
                      </a:r>
                    </a:p>
                    <a:p>
                      <a:pPr marL="0" lvl="0" indent="0">
                        <a:buNone/>
                      </a:pPr>
                      <a:r>
                        <a:rPr lang="en-US" altLang="zh-CN" sz="2400" b="1" dirty="0">
                          <a:solidFill>
                            <a:srgbClr val="000000"/>
                          </a:solidFill>
                        </a:rPr>
                        <a:t>②</a:t>
                      </a:r>
                      <a:r>
                        <a:rPr lang="zh-CN" altLang="en-US" sz="2400" b="1" dirty="0">
                          <a:solidFill>
                            <a:srgbClr val="000000"/>
                          </a:solidFill>
                        </a:rPr>
                        <a:t>图片文件在当前文件的下一级目录</a:t>
                      </a:r>
                    </a:p>
                    <a:p>
                      <a:pPr marL="0" lvl="0" indent="0">
                        <a:buNone/>
                      </a:pPr>
                      <a:r>
                        <a:rPr lang="en-US" altLang="zh-CN" sz="2400" b="1" dirty="0">
                          <a:solidFill>
                            <a:srgbClr val="000000"/>
                          </a:solidFill>
                        </a:rPr>
                        <a:t>③</a:t>
                      </a:r>
                      <a:r>
                        <a:rPr lang="zh-CN" altLang="en-US" sz="2400" b="1" dirty="0">
                          <a:solidFill>
                            <a:srgbClr val="000000"/>
                          </a:solidFill>
                        </a:rPr>
                        <a:t>图片文件在当前文件的上一级目录</a:t>
                      </a:r>
                    </a:p>
                  </a:txBody>
                  <a:tcPr>
                    <a:lnL cap="flat">
                      <a:noFill/>
                    </a:lnL>
                    <a:lnR cap="flat">
                      <a:noFill/>
                    </a:lnR>
                    <a:lnT cap="flat">
                      <a:noFill/>
                    </a:lnT>
                    <a:lnB cap="flat">
                      <a:noFill/>
                    </a:lnB>
                    <a:lnTlToBr>
                      <a:noFill/>
                    </a:lnTlToBr>
                    <a:lnBlToTr>
                      <a:noFill/>
                    </a:lnBlToTr>
                    <a:noFill/>
                  </a:tcPr>
                </a:tc>
              </a:tr>
            </a:tbl>
          </a:graphicData>
        </a:graphic>
      </p:graphicFrame>
      <p:graphicFrame>
        <p:nvGraphicFramePr>
          <p:cNvPr id="287780" name="内容占位符 287779"/>
          <p:cNvGraphicFramePr>
            <a:graphicFrameLocks noGrp="1"/>
          </p:cNvGraphicFramePr>
          <p:nvPr>
            <p:ph sz="half" idx="2"/>
          </p:nvPr>
        </p:nvGraphicFramePr>
        <p:xfrm>
          <a:off x="5928995" y="2893695"/>
          <a:ext cx="3132455" cy="3669030"/>
        </p:xfrm>
        <a:graphic>
          <a:graphicData uri="http://schemas.openxmlformats.org/drawingml/2006/table">
            <a:tbl>
              <a:tblPr/>
              <a:tblGrid>
                <a:gridCol w="3132455"/>
              </a:tblGrid>
              <a:tr h="366903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nSpc>
                          <a:spcPct val="95000"/>
                        </a:lnSpc>
                        <a:buClr>
                          <a:srgbClr val="FF0000"/>
                        </a:buClr>
                        <a:buNone/>
                      </a:pPr>
                      <a:r>
                        <a:rPr lang="zh-CN" altLang="en-US" sz="2400" b="1" dirty="0">
                          <a:solidFill>
                            <a:srgbClr val="000000"/>
                          </a:solidFill>
                        </a:rPr>
                        <a:t>图片相对路径设置：</a:t>
                      </a:r>
                    </a:p>
                    <a:p>
                      <a:pPr marL="0" lvl="0" indent="0">
                        <a:lnSpc>
                          <a:spcPct val="95000"/>
                        </a:lnSpc>
                        <a:buClr>
                          <a:srgbClr val="FF0000"/>
                        </a:buClr>
                        <a:buChar char="•"/>
                      </a:pPr>
                      <a:r>
                        <a:rPr lang="zh-CN" altLang="en-US" sz="2400" b="1" dirty="0"/>
                        <a:t>同一目录，只需输入要图片文件的名称</a:t>
                      </a:r>
                    </a:p>
                    <a:p>
                      <a:pPr marL="0" lvl="0" indent="0">
                        <a:lnSpc>
                          <a:spcPct val="95000"/>
                        </a:lnSpc>
                        <a:buClr>
                          <a:srgbClr val="FF0000"/>
                        </a:buClr>
                        <a:buChar char="•"/>
                      </a:pPr>
                      <a:r>
                        <a:rPr lang="zh-CN" altLang="en-US" sz="2400" b="1" dirty="0"/>
                        <a:t>下一级目录， 需在图片文件名前添加“下一级目录名</a:t>
                      </a:r>
                      <a:r>
                        <a:rPr lang="en-US" altLang="zh-CN" sz="2400" b="1"/>
                        <a:t>/”</a:t>
                      </a:r>
                    </a:p>
                    <a:p>
                      <a:pPr marL="0" lvl="0" indent="0">
                        <a:lnSpc>
                          <a:spcPct val="95000"/>
                        </a:lnSpc>
                        <a:buClr>
                          <a:srgbClr val="FF0000"/>
                        </a:buClr>
                        <a:buChar char="•"/>
                      </a:pPr>
                      <a:r>
                        <a:rPr lang="zh-CN" altLang="en-US" sz="2400" b="1" dirty="0"/>
                        <a:t>上一级目录，需在图片文件名前添加“</a:t>
                      </a:r>
                      <a:r>
                        <a:rPr lang="en-US" altLang="zh-CN" sz="2400" b="1"/>
                        <a:t>../”</a:t>
                      </a:r>
                      <a:endParaRPr lang="zh-CN" altLang="en-US" sz="2400" b="1"/>
                    </a:p>
                  </a:txBody>
                  <a:tcPr>
                    <a:lnL cap="flat">
                      <a:noFill/>
                    </a:lnL>
                    <a:lnR cap="flat">
                      <a:noFill/>
                    </a:lnR>
                    <a:lnT cap="flat">
                      <a:noFill/>
                    </a:lnT>
                    <a:lnB cap="flat">
                      <a:noFill/>
                    </a:lnB>
                    <a:lnTlToBr>
                      <a:noFill/>
                    </a:lnTlToBr>
                    <a:lnBlToTr>
                      <a:noFill/>
                    </a:lnBlToTr>
                    <a:solidFill>
                      <a:schemeClr val="folHlink"/>
                    </a:solidFill>
                  </a:tcPr>
                </a:tc>
              </a:tr>
            </a:tbl>
          </a:graphicData>
        </a:graphic>
      </p:graphicFrame>
      <p:graphicFrame>
        <p:nvGraphicFramePr>
          <p:cNvPr id="287761" name="表格 287760"/>
          <p:cNvGraphicFramePr/>
          <p:nvPr/>
        </p:nvGraphicFramePr>
        <p:xfrm>
          <a:off x="4535170" y="0"/>
          <a:ext cx="4608830" cy="1579245"/>
        </p:xfrm>
        <a:graphic>
          <a:graphicData uri="http://schemas.openxmlformats.org/drawingml/2006/table">
            <a:tbl>
              <a:tblPr/>
              <a:tblGrid>
                <a:gridCol w="4608830"/>
              </a:tblGrid>
              <a:tr h="157924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400" b="1" dirty="0">
                          <a:solidFill>
                            <a:srgbClr val="9900CC"/>
                          </a:solidFill>
                        </a:rPr>
                        <a:t>图片路径示例：</a:t>
                      </a:r>
                    </a:p>
                  </a:txBody>
                  <a:tcPr>
                    <a:lnL cap="flat">
                      <a:noFill/>
                    </a:lnL>
                    <a:lnR cap="flat">
                      <a:noFill/>
                    </a:lnR>
                    <a:lnT cap="flat">
                      <a:noFill/>
                    </a:lnT>
                    <a:lnB cap="flat">
                      <a:noFill/>
                    </a:lnB>
                    <a:lnTlToBr>
                      <a:noFill/>
                    </a:lnTlToBr>
                    <a:lnBlToTr>
                      <a:noFill/>
                    </a:lnBlToTr>
                    <a:gradFill rotWithShape="0">
                      <a:gsLst>
                        <a:gs pos="0">
                          <a:srgbClr val="D1C39F">
                            <a:alpha val="100000"/>
                          </a:srgbClr>
                        </a:gs>
                        <a:gs pos="35001">
                          <a:srgbClr val="F0EBD5">
                            <a:alpha val="100000"/>
                          </a:srgbClr>
                        </a:gs>
                        <a:gs pos="100000">
                          <a:srgbClr val="FFEFD1">
                            <a:alpha val="100000"/>
                          </a:srgbClr>
                        </a:gs>
                      </a:gsLst>
                      <a:path path="shape">
                        <a:fillToRect l="50000" t="50000" r="50000" b="50000"/>
                      </a:path>
                      <a:tileRect/>
                    </a:gradFill>
                  </a:tcPr>
                </a:tc>
              </a:tr>
            </a:tbl>
          </a:graphicData>
        </a:graphic>
      </p:graphicFrame>
      <p:pic>
        <p:nvPicPr>
          <p:cNvPr id="287769" name="图片 287768"/>
          <p:cNvPicPr>
            <a:picLocks noChangeAspect="1"/>
          </p:cNvPicPr>
          <p:nvPr/>
        </p:nvPicPr>
        <p:blipFill>
          <a:blip r:embed="rId3"/>
          <a:stretch>
            <a:fillRect/>
          </a:stretch>
        </p:blipFill>
        <p:spPr>
          <a:xfrm>
            <a:off x="4535170" y="346710"/>
            <a:ext cx="4608195" cy="123253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anim calcmode="lin" valueType="num">
                                      <p:cBhvr additive="base">
                                        <p:cTn id="7" dur="500" fill="hold"/>
                                        <p:tgtEl>
                                          <p:spTgt spid="2877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7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87747">
                                            <p:txEl>
                                              <p:pRg st="1" end="1"/>
                                            </p:txEl>
                                          </p:spTgt>
                                        </p:tgtEl>
                                        <p:attrNameLst>
                                          <p:attrName>style.visibility</p:attrName>
                                        </p:attrNameLst>
                                      </p:cBhvr>
                                      <p:to>
                                        <p:strVal val="visible"/>
                                      </p:to>
                                    </p:set>
                                    <p:anim calcmode="lin" valueType="num">
                                      <p:cBhvr additive="base">
                                        <p:cTn id="13" dur="500" fill="hold"/>
                                        <p:tgtEl>
                                          <p:spTgt spid="2877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7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87747">
                                            <p:txEl>
                                              <p:pRg st="2" end="2"/>
                                            </p:txEl>
                                          </p:spTgt>
                                        </p:tgtEl>
                                        <p:attrNameLst>
                                          <p:attrName>style.visibility</p:attrName>
                                        </p:attrNameLst>
                                      </p:cBhvr>
                                      <p:to>
                                        <p:strVal val="visible"/>
                                      </p:to>
                                    </p:set>
                                    <p:anim calcmode="lin" valueType="num">
                                      <p:cBhvr additive="base">
                                        <p:cTn id="19" dur="500" fill="hold"/>
                                        <p:tgtEl>
                                          <p:spTgt spid="2877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7747">
                                            <p:txEl>
                                              <p:pRg st="2" end="2"/>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nodeType="afterEffect">
                                  <p:stCondLst>
                                    <p:cond delay="0"/>
                                  </p:stCondLst>
                                  <p:childTnLst>
                                    <p:set>
                                      <p:cBhvr>
                                        <p:cTn id="23" dur="1" fill="hold">
                                          <p:stCondLst>
                                            <p:cond delay="0"/>
                                          </p:stCondLst>
                                        </p:cTn>
                                        <p:tgtEl>
                                          <p:spTgt spid="287772"/>
                                        </p:tgtEl>
                                        <p:attrNameLst>
                                          <p:attrName>style.visibility</p:attrName>
                                        </p:attrNameLst>
                                      </p:cBhvr>
                                      <p:to>
                                        <p:strVal val="visible"/>
                                      </p:to>
                                    </p:set>
                                    <p:anim calcmode="lin" valueType="num">
                                      <p:cBhvr additive="base">
                                        <p:cTn id="24" dur="500" fill="hold"/>
                                        <p:tgtEl>
                                          <p:spTgt spid="287772"/>
                                        </p:tgtEl>
                                        <p:attrNameLst>
                                          <p:attrName>ppt_x</p:attrName>
                                        </p:attrNameLst>
                                      </p:cBhvr>
                                      <p:tavLst>
                                        <p:tav tm="0">
                                          <p:val>
                                            <p:strVal val="0-#ppt_w/2"/>
                                          </p:val>
                                        </p:tav>
                                        <p:tav tm="100000">
                                          <p:val>
                                            <p:strVal val="#ppt_x"/>
                                          </p:val>
                                        </p:tav>
                                      </p:tavLst>
                                    </p:anim>
                                    <p:anim calcmode="lin" valueType="num">
                                      <p:cBhvr additive="base">
                                        <p:cTn id="25" dur="500" fill="hold"/>
                                        <p:tgtEl>
                                          <p:spTgt spid="28777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nodeType="clickEffect">
                                  <p:stCondLst>
                                    <p:cond delay="0"/>
                                  </p:stCondLst>
                                  <p:childTnLst>
                                    <p:set>
                                      <p:cBhvr>
                                        <p:cTn id="29" dur="1" fill="hold">
                                          <p:stCondLst>
                                            <p:cond delay="0"/>
                                          </p:stCondLst>
                                        </p:cTn>
                                        <p:tgtEl>
                                          <p:spTgt spid="287768"/>
                                        </p:tgtEl>
                                        <p:attrNameLst>
                                          <p:attrName>style.visibility</p:attrName>
                                        </p:attrNameLst>
                                      </p:cBhvr>
                                      <p:to>
                                        <p:strVal val="visible"/>
                                      </p:to>
                                    </p:set>
                                    <p:animEffect transition="in" filter="blinds(vertical)">
                                      <p:cBhvr>
                                        <p:cTn id="30" dur="500"/>
                                        <p:tgtEl>
                                          <p:spTgt spid="28776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87780"/>
                                        </p:tgtEl>
                                        <p:attrNameLst>
                                          <p:attrName>style.visibility</p:attrName>
                                        </p:attrNameLst>
                                      </p:cBhvr>
                                      <p:to>
                                        <p:strVal val="visible"/>
                                      </p:to>
                                    </p:set>
                                    <p:animEffect transition="in" filter="blinds(horizontal)">
                                      <p:cBhvr>
                                        <p:cTn id="35" dur="500"/>
                                        <p:tgtEl>
                                          <p:spTgt spid="28778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87761"/>
                                        </p:tgtEl>
                                        <p:attrNameLst>
                                          <p:attrName>style.visibility</p:attrName>
                                        </p:attrNameLst>
                                      </p:cBhvr>
                                      <p:to>
                                        <p:strVal val="visible"/>
                                      </p:to>
                                    </p:set>
                                    <p:animEffect transition="in" filter="blinds(horizontal)">
                                      <p:cBhvr>
                                        <p:cTn id="40" dur="500"/>
                                        <p:tgtEl>
                                          <p:spTgt spid="287761"/>
                                        </p:tgtEl>
                                      </p:cBhvr>
                                    </p:animEffect>
                                  </p:childTnLst>
                                </p:cTn>
                              </p:par>
                            </p:childTnLst>
                          </p:cTn>
                        </p:par>
                        <p:par>
                          <p:cTn id="41" fill="hold">
                            <p:stCondLst>
                              <p:cond delay="500"/>
                            </p:stCondLst>
                            <p:childTnLst>
                              <p:par>
                                <p:cTn id="42" presetID="3" presetClass="entr" presetSubtype="5" fill="hold" nodeType="afterEffect">
                                  <p:stCondLst>
                                    <p:cond delay="0"/>
                                  </p:stCondLst>
                                  <p:childTnLst>
                                    <p:set>
                                      <p:cBhvr>
                                        <p:cTn id="43" dur="1" fill="hold">
                                          <p:stCondLst>
                                            <p:cond delay="0"/>
                                          </p:stCondLst>
                                        </p:cTn>
                                        <p:tgtEl>
                                          <p:spTgt spid="287769"/>
                                        </p:tgtEl>
                                        <p:attrNameLst>
                                          <p:attrName>style.visibility</p:attrName>
                                        </p:attrNameLst>
                                      </p:cBhvr>
                                      <p:to>
                                        <p:strVal val="visible"/>
                                      </p:to>
                                    </p:set>
                                    <p:animEffect transition="in" filter="blinds(vertical)">
                                      <p:cBhvr>
                                        <p:cTn id="44" dur="500"/>
                                        <p:tgtEl>
                                          <p:spTgt spid="287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268289"/>
          <p:cNvSpPr>
            <a:spLocks noGrp="1"/>
          </p:cNvSpPr>
          <p:nvPr>
            <p:ph type="title"/>
          </p:nvPr>
        </p:nvSpPr>
        <p:spPr>
          <a:xfrm>
            <a:off x="-317" y="131128"/>
            <a:ext cx="8713787" cy="719137"/>
          </a:xfrm>
        </p:spPr>
        <p:txBody>
          <a:bodyPr anchor="b"/>
          <a:lstStyle/>
          <a:p>
            <a:pPr algn="l"/>
            <a:r>
              <a:rPr lang="en-US" altLang="zh-CN" sz="4000" b="1" dirty="0">
                <a:solidFill>
                  <a:srgbClr val="003366"/>
                </a:solidFill>
                <a:effectLst/>
              </a:rPr>
              <a:t>4.1 </a:t>
            </a:r>
            <a:r>
              <a:rPr lang="zh-CN" altLang="en-US" sz="4000" b="1" dirty="0">
                <a:solidFill>
                  <a:srgbClr val="003366"/>
                </a:solidFill>
                <a:effectLst/>
              </a:rPr>
              <a:t>使用列表标签创建列表</a:t>
            </a:r>
          </a:p>
        </p:txBody>
      </p:sp>
      <p:sp>
        <p:nvSpPr>
          <p:cNvPr id="268291" name="内容占位符 268290"/>
          <p:cNvSpPr>
            <a:spLocks noGrp="1"/>
          </p:cNvSpPr>
          <p:nvPr>
            <p:ph idx="1"/>
          </p:nvPr>
        </p:nvSpPr>
        <p:spPr>
          <a:xfrm>
            <a:off x="0" y="850265"/>
            <a:ext cx="9144000" cy="5603240"/>
          </a:xfrm>
        </p:spPr>
        <p:txBody>
          <a:bodyPr anchor="t"/>
          <a:lstStyle/>
          <a:p>
            <a:pPr marL="609600" indent="-609600">
              <a:buClr>
                <a:srgbClr val="FF0000"/>
              </a:buClr>
            </a:pPr>
            <a:r>
              <a:rPr lang="zh-CN" altLang="en-US" b="1" dirty="0"/>
              <a:t>使用列表标签，可以使相关内容以一种整齐划一的方式排列显示，同时各个列表项可以起到提纲挈领的作用。</a:t>
            </a:r>
          </a:p>
          <a:p>
            <a:pPr marL="609600" indent="-609600">
              <a:buClr>
                <a:srgbClr val="FF0000"/>
              </a:buClr>
            </a:pPr>
            <a:r>
              <a:rPr lang="zh-CN" altLang="en-US" b="1" dirty="0"/>
              <a:t>按列表项排列方式的不同，可分成：</a:t>
            </a:r>
          </a:p>
          <a:p>
            <a:pPr lvl="1">
              <a:buClr>
                <a:srgbClr val="FF0000"/>
              </a:buClr>
              <a:buFont typeface="Wingdings" panose="05000000000000000000" charset="0"/>
              <a:buChar char=""/>
            </a:pPr>
            <a:r>
              <a:rPr lang="zh-CN" altLang="en-US" b="1" dirty="0">
                <a:solidFill>
                  <a:srgbClr val="000000"/>
                </a:solidFill>
              </a:rPr>
              <a:t>有序列表</a:t>
            </a:r>
          </a:p>
          <a:p>
            <a:pPr lvl="1">
              <a:buClr>
                <a:srgbClr val="FF0000"/>
              </a:buClr>
              <a:buFont typeface="Wingdings" panose="05000000000000000000" charset="0"/>
              <a:buChar char=""/>
            </a:pPr>
            <a:r>
              <a:rPr lang="zh-CN" altLang="en-US" b="1" dirty="0">
                <a:solidFill>
                  <a:srgbClr val="000000"/>
                </a:solidFill>
              </a:rPr>
              <a:t>无序列表</a:t>
            </a:r>
          </a:p>
          <a:p>
            <a:pPr lvl="1">
              <a:buClr>
                <a:srgbClr val="FF0000"/>
              </a:buClr>
              <a:buFont typeface="Wingdings" panose="05000000000000000000" charset="0"/>
              <a:buChar char=""/>
            </a:pPr>
            <a:r>
              <a:rPr lang="zh-CN" altLang="en-US" b="1" dirty="0">
                <a:solidFill>
                  <a:srgbClr val="000000"/>
                </a:solidFill>
              </a:rPr>
              <a:t>嵌套列表</a:t>
            </a:r>
          </a:p>
          <a:p>
            <a:pPr marL="609600" indent="-609600"/>
            <a:endParaRPr lang="zh-CN" altLang="en-US" sz="3600" b="1">
              <a:solidFill>
                <a:srgbClr val="000000"/>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p:nvPr/>
        </p:nvGraphicFramePr>
        <p:xfrm>
          <a:off x="26670" y="1012825"/>
          <a:ext cx="9090660" cy="5872480"/>
        </p:xfrm>
        <a:graphic>
          <a:graphicData uri="http://schemas.openxmlformats.org/presentationml/2006/ole">
            <mc:AlternateContent xmlns:mc="http://schemas.openxmlformats.org/markup-compatibility/2006">
              <mc:Choice xmlns:v="urn:schemas-microsoft-com:vml" Requires="v">
                <p:oleObj spid="_x0000_s9221" r:id="rId3" imgW="8809990" imgH="3657600" progId="Paint.Picture">
                  <p:embed/>
                </p:oleObj>
              </mc:Choice>
              <mc:Fallback>
                <p:oleObj r:id="rId3" imgW="8809990" imgH="3657600" progId="Paint.Picture">
                  <p:embed/>
                  <p:pic>
                    <p:nvPicPr>
                      <p:cNvPr id="0" name="图片 6"/>
                      <p:cNvPicPr/>
                      <p:nvPr/>
                    </p:nvPicPr>
                    <p:blipFill>
                      <a:blip r:embed="rId4"/>
                      <a:stretch>
                        <a:fillRect/>
                      </a:stretch>
                    </p:blipFill>
                    <p:spPr>
                      <a:xfrm>
                        <a:off x="26670" y="1012825"/>
                        <a:ext cx="9090660" cy="5872480"/>
                      </a:xfrm>
                      <a:prstGeom prst="rect">
                        <a:avLst/>
                      </a:prstGeom>
                    </p:spPr>
                  </p:pic>
                </p:oleObj>
              </mc:Fallback>
            </mc:AlternateContent>
          </a:graphicData>
        </a:graphic>
      </p:graphicFrame>
      <p:sp>
        <p:nvSpPr>
          <p:cNvPr id="288770" name="标题 288769"/>
          <p:cNvSpPr>
            <a:spLocks noGrp="1"/>
          </p:cNvSpPr>
          <p:nvPr>
            <p:ph type="title"/>
          </p:nvPr>
        </p:nvSpPr>
        <p:spPr>
          <a:xfrm>
            <a:off x="323850" y="0"/>
            <a:ext cx="8229600" cy="577215"/>
          </a:xfrm>
          <a:noFill/>
        </p:spPr>
        <p:txBody>
          <a:bodyPr anchor="b"/>
          <a:lstStyle/>
          <a:p>
            <a:pPr fontAlgn="base"/>
            <a:r>
              <a:rPr lang="zh-CN" altLang="en-US" sz="3600" b="1" strike="noStrike" noProof="1">
                <a:effectLst/>
              </a:rPr>
              <a:t>插入图片综合示例</a:t>
            </a:r>
          </a:p>
        </p:txBody>
      </p:sp>
      <p:graphicFrame>
        <p:nvGraphicFramePr>
          <p:cNvPr id="4" name="对象 3"/>
          <p:cNvGraphicFramePr/>
          <p:nvPr/>
        </p:nvGraphicFramePr>
        <p:xfrm>
          <a:off x="3395980" y="488315"/>
          <a:ext cx="5748020" cy="3098165"/>
        </p:xfrm>
        <a:graphic>
          <a:graphicData uri="http://schemas.openxmlformats.org/presentationml/2006/ole">
            <mc:AlternateContent xmlns:mc="http://schemas.openxmlformats.org/markup-compatibility/2006">
              <mc:Choice xmlns:v="urn:schemas-microsoft-com:vml" Requires="v">
                <p:oleObj spid="_x0000_s9222" r:id="rId5" imgW="5743575" imgH="3095625" progId="Paint.Picture">
                  <p:embed/>
                </p:oleObj>
              </mc:Choice>
              <mc:Fallback>
                <p:oleObj r:id="rId5" imgW="5743575" imgH="3095625" progId="Paint.Picture">
                  <p:embed/>
                  <p:pic>
                    <p:nvPicPr>
                      <p:cNvPr id="0" name="图片 4"/>
                      <p:cNvPicPr/>
                      <p:nvPr/>
                    </p:nvPicPr>
                    <p:blipFill>
                      <a:blip r:embed="rId6"/>
                      <a:stretch>
                        <a:fillRect/>
                      </a:stretch>
                    </p:blipFill>
                    <p:spPr>
                      <a:xfrm>
                        <a:off x="3395980" y="488315"/>
                        <a:ext cx="5748020" cy="3098165"/>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270337"/>
          <p:cNvSpPr>
            <a:spLocks noGrp="1"/>
          </p:cNvSpPr>
          <p:nvPr>
            <p:ph type="title"/>
          </p:nvPr>
        </p:nvSpPr>
        <p:spPr>
          <a:xfrm>
            <a:off x="0" y="0"/>
            <a:ext cx="8229600" cy="691515"/>
          </a:xfrm>
        </p:spPr>
        <p:txBody>
          <a:bodyPr anchor="b"/>
          <a:lstStyle/>
          <a:p>
            <a:pPr algn="l"/>
            <a:r>
              <a:rPr lang="en-US" altLang="zh-CN" sz="3600" b="1" dirty="0">
                <a:solidFill>
                  <a:srgbClr val="003366"/>
                </a:solidFill>
                <a:effectLst/>
              </a:rPr>
              <a:t>1. </a:t>
            </a:r>
            <a:r>
              <a:rPr lang="zh-CN" altLang="en-US" sz="3600" b="1" dirty="0">
                <a:solidFill>
                  <a:srgbClr val="003366"/>
                </a:solidFill>
                <a:effectLst/>
              </a:rPr>
              <a:t>有序列表</a:t>
            </a:r>
            <a:endParaRPr lang="en-US" altLang="zh-CN" sz="3600" b="1">
              <a:solidFill>
                <a:srgbClr val="003366"/>
              </a:solidFill>
              <a:effectLst/>
            </a:endParaRPr>
          </a:p>
        </p:txBody>
      </p:sp>
      <p:sp>
        <p:nvSpPr>
          <p:cNvPr id="266243" name="文本占位符 266242"/>
          <p:cNvSpPr>
            <a:spLocks noGrp="1"/>
          </p:cNvSpPr>
          <p:nvPr>
            <p:ph idx="1"/>
          </p:nvPr>
        </p:nvSpPr>
        <p:spPr>
          <a:xfrm>
            <a:off x="0" y="548005"/>
            <a:ext cx="9170670" cy="4953635"/>
          </a:xfrm>
        </p:spPr>
        <p:txBody>
          <a:bodyPr/>
          <a:lstStyle/>
          <a:p>
            <a:pPr marL="0" indent="0">
              <a:lnSpc>
                <a:spcPct val="110000"/>
              </a:lnSpc>
              <a:spcBef>
                <a:spcPts val="0"/>
              </a:spcBef>
              <a:buClr>
                <a:srgbClr val="FF0000"/>
              </a:buClr>
              <a:buFont typeface="Arial" panose="020B0604020202020204" pitchFamily="34" charset="0"/>
              <a:buChar char="•"/>
            </a:pPr>
            <a:r>
              <a:rPr lang="en-US" altLang="zh-CN" b="1" strike="noStrike" noProof="1"/>
              <a:t> </a:t>
            </a:r>
            <a:r>
              <a:rPr lang="zh-CN" altLang="en-US" sz="2800" b="1" strike="noStrike" noProof="1"/>
              <a:t>有序列表，就是</a:t>
            </a:r>
            <a:r>
              <a:rPr lang="zh-CN" altLang="en-US" sz="2800" b="1" dirty="0">
                <a:solidFill>
                  <a:schemeClr val="tx1"/>
                </a:solidFill>
                <a:effectLst/>
                <a:sym typeface="+mn-ea"/>
              </a:rPr>
              <a:t>以数字或字母等可以</a:t>
            </a:r>
            <a:r>
              <a:rPr lang="zh-CN" altLang="en-US" sz="2800" b="1" dirty="0">
                <a:solidFill>
                  <a:srgbClr val="FF0000"/>
                </a:solidFill>
                <a:effectLst/>
                <a:sym typeface="+mn-ea"/>
              </a:rPr>
              <a:t>表示</a:t>
            </a:r>
            <a:endParaRPr lang="zh-CN" altLang="en-US" sz="2800" b="1" dirty="0">
              <a:solidFill>
                <a:schemeClr val="tx1"/>
              </a:solidFill>
              <a:effectLst/>
              <a:sym typeface="+mn-ea"/>
            </a:endParaRPr>
          </a:p>
          <a:p>
            <a:pPr marL="0" indent="0">
              <a:lnSpc>
                <a:spcPct val="110000"/>
              </a:lnSpc>
              <a:spcBef>
                <a:spcPts val="0"/>
              </a:spcBef>
              <a:buClr>
                <a:srgbClr val="FF0000"/>
              </a:buClr>
              <a:buFont typeface="Arial" panose="020B0604020202020204" pitchFamily="34" charset="0"/>
              <a:buNone/>
            </a:pPr>
            <a:r>
              <a:rPr lang="zh-CN" altLang="en-US" sz="2800" b="1" dirty="0">
                <a:solidFill>
                  <a:srgbClr val="FF0000"/>
                </a:solidFill>
                <a:effectLst/>
                <a:sym typeface="+mn-ea"/>
              </a:rPr>
              <a:t>  顺序</a:t>
            </a:r>
            <a:r>
              <a:rPr lang="zh-CN" altLang="en-US" sz="2800" b="1" dirty="0">
                <a:solidFill>
                  <a:schemeClr val="tx1"/>
                </a:solidFill>
                <a:effectLst/>
                <a:sym typeface="+mn-ea"/>
              </a:rPr>
              <a:t>的符号为项目前导符来</a:t>
            </a:r>
            <a:r>
              <a:rPr lang="zh-CN" altLang="en-US" sz="2800" b="1" dirty="0">
                <a:effectLst/>
                <a:sym typeface="+mn-ea"/>
              </a:rPr>
              <a:t>排列各个列一</a:t>
            </a:r>
            <a:endParaRPr lang="zh-CN" altLang="en-US" sz="2800" b="1" dirty="0">
              <a:solidFill>
                <a:schemeClr val="tx1"/>
              </a:solidFill>
              <a:effectLst/>
              <a:sym typeface="+mn-ea"/>
            </a:endParaRPr>
          </a:p>
          <a:p>
            <a:pPr marL="0" indent="0">
              <a:lnSpc>
                <a:spcPct val="110000"/>
              </a:lnSpc>
              <a:spcBef>
                <a:spcPts val="0"/>
              </a:spcBef>
              <a:buClr>
                <a:srgbClr val="FF0000"/>
              </a:buClr>
              <a:buFont typeface="Arial" panose="020B0604020202020204" pitchFamily="34" charset="0"/>
              <a:buNone/>
            </a:pPr>
            <a:r>
              <a:rPr lang="zh-CN" altLang="en-US" sz="2800" b="1" dirty="0">
                <a:solidFill>
                  <a:schemeClr val="tx1"/>
                </a:solidFill>
                <a:effectLst/>
                <a:sym typeface="+mn-ea"/>
              </a:rPr>
              <a:t>  </a:t>
            </a:r>
            <a:r>
              <a:rPr lang="zh-CN" altLang="en-US" sz="2800" b="1" dirty="0">
                <a:effectLst/>
                <a:sym typeface="+mn-ea"/>
              </a:rPr>
              <a:t>项</a:t>
            </a:r>
            <a:r>
              <a:rPr lang="zh-CN" altLang="en-US" sz="2800" b="1" dirty="0">
                <a:solidFill>
                  <a:schemeClr val="tx1"/>
                </a:solidFill>
                <a:effectLst/>
                <a:sym typeface="+mn-ea"/>
              </a:rPr>
              <a:t>的列表，通常各个列表项之间有</a:t>
            </a:r>
            <a:r>
              <a:rPr lang="zh-CN" altLang="en-US" sz="2800" b="1" dirty="0">
                <a:effectLst/>
                <a:sym typeface="+mn-ea"/>
              </a:rPr>
              <a:t>先后的</a:t>
            </a:r>
          </a:p>
          <a:p>
            <a:pPr marL="0" indent="0">
              <a:lnSpc>
                <a:spcPct val="110000"/>
              </a:lnSpc>
              <a:spcBef>
                <a:spcPts val="0"/>
              </a:spcBef>
              <a:buClr>
                <a:srgbClr val="FF0000"/>
              </a:buClr>
              <a:buFont typeface="Arial" panose="020B0604020202020204" pitchFamily="34" charset="0"/>
              <a:buNone/>
            </a:pPr>
            <a:r>
              <a:rPr lang="zh-CN" altLang="en-US" sz="2800" b="1" dirty="0">
                <a:solidFill>
                  <a:schemeClr val="tx1"/>
                </a:solidFill>
                <a:effectLst/>
                <a:sym typeface="+mn-ea"/>
              </a:rPr>
              <a:t>  </a:t>
            </a:r>
            <a:r>
              <a:rPr lang="zh-CN" altLang="en-US" sz="2800" b="1" dirty="0">
                <a:effectLst/>
                <a:sym typeface="+mn-ea"/>
              </a:rPr>
              <a:t>顺序之分。</a:t>
            </a:r>
            <a:r>
              <a:rPr lang="zh-CN" altLang="en-US" sz="2800" b="1" dirty="0">
                <a:solidFill>
                  <a:schemeClr val="tx1"/>
                </a:solidFill>
                <a:effectLst/>
                <a:sym typeface="+mn-ea"/>
              </a:rPr>
              <a:t>如右图所示：</a:t>
            </a:r>
            <a:endParaRPr lang="zh-CN" altLang="en-US" sz="2800" b="1" strike="noStrike" noProof="1">
              <a:solidFill>
                <a:schemeClr val="tx1"/>
              </a:solidFill>
              <a:effectLst/>
              <a:sym typeface="+mn-ea"/>
            </a:endParaRPr>
          </a:p>
          <a:p>
            <a:pPr marL="0" indent="0">
              <a:lnSpc>
                <a:spcPct val="110000"/>
              </a:lnSpc>
              <a:spcBef>
                <a:spcPts val="0"/>
              </a:spcBef>
              <a:buClr>
                <a:srgbClr val="FF0000"/>
              </a:buClr>
              <a:buFont typeface="Arial" panose="020B0604020202020204" pitchFamily="34" charset="0"/>
              <a:buChar char="•"/>
            </a:pPr>
            <a:r>
              <a:rPr lang="zh-CN" altLang="en-US" sz="2800" b="1" strike="noStrike" noProof="1"/>
              <a:t>基本语法</a:t>
            </a:r>
          </a:p>
          <a:p>
            <a:pPr marL="990600" lvl="1" indent="-533400">
              <a:buClr>
                <a:srgbClr val="FFFFCC"/>
              </a:buClr>
              <a:buNone/>
            </a:pPr>
            <a:r>
              <a:rPr lang="en-US" altLang="zh-CN" sz="2600" b="1" err="1">
                <a:solidFill>
                  <a:srgbClr val="FF0000"/>
                </a:solidFill>
                <a:sym typeface="+mn-ea"/>
              </a:rPr>
              <a:t>&lt;ol</a:t>
            </a:r>
            <a:r>
              <a:rPr lang="en-US" altLang="zh-CN" sz="2600" b="1">
                <a:solidFill>
                  <a:srgbClr val="FF0000"/>
                </a:solidFill>
                <a:sym typeface="+mn-ea"/>
              </a:rPr>
              <a:t>&gt;</a:t>
            </a:r>
            <a:endParaRPr lang="en-US" altLang="zh-CN" sz="2600" b="1">
              <a:solidFill>
                <a:srgbClr val="FF0000"/>
              </a:solidFill>
            </a:endParaRPr>
          </a:p>
          <a:p>
            <a:pPr marL="990600" lvl="1" indent="-533400">
              <a:buClr>
                <a:srgbClr val="FFFFCC"/>
              </a:buClr>
              <a:buNone/>
            </a:pPr>
            <a:r>
              <a:rPr lang="en-US" altLang="zh-CN" sz="2600" b="1">
                <a:solidFill>
                  <a:srgbClr val="000000"/>
                </a:solidFill>
                <a:sym typeface="+mn-ea"/>
              </a:rPr>
              <a:t>     </a:t>
            </a:r>
            <a:r>
              <a:rPr lang="en-US" altLang="zh-CN" sz="2600" b="1" err="1">
                <a:solidFill>
                  <a:srgbClr val="0000FF"/>
                </a:solidFill>
                <a:sym typeface="+mn-ea"/>
              </a:rPr>
              <a:t>&lt;li</a:t>
            </a:r>
            <a:r>
              <a:rPr lang="en-US" altLang="zh-CN" sz="2600" b="1">
                <a:solidFill>
                  <a:srgbClr val="0000FF"/>
                </a:solidFill>
                <a:sym typeface="+mn-ea"/>
              </a:rPr>
              <a:t>&gt;</a:t>
            </a:r>
            <a:r>
              <a:rPr lang="zh-CN" altLang="en-US" sz="2600" b="1" dirty="0">
                <a:solidFill>
                  <a:srgbClr val="000000"/>
                </a:solidFill>
                <a:sym typeface="+mn-ea"/>
              </a:rPr>
              <a:t>项目一</a:t>
            </a:r>
            <a:r>
              <a:rPr lang="en-US" altLang="zh-CN" sz="2600" b="1" err="1">
                <a:solidFill>
                  <a:srgbClr val="0000FF"/>
                </a:solidFill>
                <a:sym typeface="+mn-ea"/>
              </a:rPr>
              <a:t>&lt;/li</a:t>
            </a:r>
            <a:r>
              <a:rPr lang="en-US" altLang="zh-CN" sz="2600" b="1">
                <a:solidFill>
                  <a:srgbClr val="0000FF"/>
                </a:solidFill>
                <a:sym typeface="+mn-ea"/>
              </a:rPr>
              <a:t>&gt;</a:t>
            </a:r>
            <a:endParaRPr lang="en-US" altLang="zh-CN" sz="2600" b="1">
              <a:solidFill>
                <a:srgbClr val="0000FF"/>
              </a:solidFill>
            </a:endParaRPr>
          </a:p>
          <a:p>
            <a:pPr marL="990600" lvl="1" indent="-533400">
              <a:buClr>
                <a:srgbClr val="FFFFCC"/>
              </a:buClr>
              <a:buNone/>
            </a:pPr>
            <a:r>
              <a:rPr lang="en-US" altLang="zh-CN" sz="2600" b="1">
                <a:solidFill>
                  <a:srgbClr val="000000"/>
                </a:solidFill>
                <a:sym typeface="+mn-ea"/>
              </a:rPr>
              <a:t>     </a:t>
            </a:r>
            <a:r>
              <a:rPr lang="en-US" altLang="zh-CN" sz="2600" b="1" err="1">
                <a:solidFill>
                  <a:srgbClr val="0000FF"/>
                </a:solidFill>
                <a:sym typeface="+mn-ea"/>
              </a:rPr>
              <a:t>&lt;li</a:t>
            </a:r>
            <a:r>
              <a:rPr lang="en-US" altLang="zh-CN" sz="2600" b="1">
                <a:solidFill>
                  <a:srgbClr val="0000FF"/>
                </a:solidFill>
                <a:sym typeface="+mn-ea"/>
              </a:rPr>
              <a:t>&gt;</a:t>
            </a:r>
            <a:r>
              <a:rPr lang="zh-CN" altLang="en-US" sz="2600" b="1" dirty="0">
                <a:solidFill>
                  <a:srgbClr val="000000"/>
                </a:solidFill>
                <a:sym typeface="+mn-ea"/>
              </a:rPr>
              <a:t>项目二</a:t>
            </a:r>
            <a:r>
              <a:rPr lang="en-US" altLang="zh-CN" sz="2600" b="1" err="1">
                <a:solidFill>
                  <a:srgbClr val="0000FF"/>
                </a:solidFill>
                <a:sym typeface="+mn-ea"/>
              </a:rPr>
              <a:t>&lt;/li</a:t>
            </a:r>
            <a:r>
              <a:rPr lang="en-US" altLang="zh-CN" sz="2600" b="1">
                <a:solidFill>
                  <a:srgbClr val="0000FF"/>
                </a:solidFill>
                <a:sym typeface="+mn-ea"/>
              </a:rPr>
              <a:t>&gt;</a:t>
            </a:r>
            <a:endParaRPr lang="en-US" altLang="zh-CN" sz="2600" b="1">
              <a:solidFill>
                <a:srgbClr val="0000FF"/>
              </a:solidFill>
            </a:endParaRPr>
          </a:p>
          <a:p>
            <a:pPr marL="990600" lvl="1" indent="-533400">
              <a:buClr>
                <a:srgbClr val="FFFFCC"/>
              </a:buClr>
              <a:buNone/>
            </a:pPr>
            <a:r>
              <a:rPr lang="en-US" altLang="zh-CN" sz="2600" b="1">
                <a:solidFill>
                  <a:srgbClr val="000000"/>
                </a:solidFill>
                <a:sym typeface="+mn-ea"/>
              </a:rPr>
              <a:t>     </a:t>
            </a:r>
            <a:r>
              <a:rPr lang="en-US" altLang="zh-CN" sz="2600" b="1">
                <a:solidFill>
                  <a:srgbClr val="000000"/>
                </a:solidFill>
                <a:latin typeface="Arial" panose="020B0604020202020204" pitchFamily="34" charset="0"/>
                <a:sym typeface="+mn-ea"/>
              </a:rPr>
              <a:t>……</a:t>
            </a:r>
            <a:endParaRPr lang="en-US" altLang="zh-CN" sz="2600" b="1">
              <a:solidFill>
                <a:srgbClr val="000000"/>
              </a:solidFill>
            </a:endParaRPr>
          </a:p>
          <a:p>
            <a:pPr marL="990600" lvl="1" indent="-533400">
              <a:buClr>
                <a:srgbClr val="FFFFCC"/>
              </a:buClr>
              <a:buNone/>
            </a:pPr>
            <a:r>
              <a:rPr lang="en-US" altLang="zh-CN" sz="2600" b="1">
                <a:solidFill>
                  <a:srgbClr val="000000"/>
                </a:solidFill>
                <a:sym typeface="+mn-ea"/>
              </a:rPr>
              <a:t> </a:t>
            </a:r>
            <a:r>
              <a:rPr lang="en-US" altLang="zh-CN" sz="2600" b="1" err="1">
                <a:solidFill>
                  <a:srgbClr val="FF0000"/>
                </a:solidFill>
                <a:sym typeface="+mn-ea"/>
              </a:rPr>
              <a:t>&lt;/ol</a:t>
            </a:r>
            <a:r>
              <a:rPr lang="en-US" altLang="zh-CN" sz="2600" b="1">
                <a:solidFill>
                  <a:srgbClr val="FF0000"/>
                </a:solidFill>
                <a:sym typeface="+mn-ea"/>
              </a:rPr>
              <a:t>&gt;</a:t>
            </a:r>
            <a:endParaRPr lang="zh-CN" altLang="en-US" b="1" strike="noStrike" noProof="1"/>
          </a:p>
          <a:p>
            <a:pPr marL="0" indent="0">
              <a:lnSpc>
                <a:spcPct val="110000"/>
              </a:lnSpc>
              <a:spcBef>
                <a:spcPts val="0"/>
              </a:spcBef>
              <a:buClr>
                <a:srgbClr val="FF0000"/>
              </a:buClr>
              <a:buFont typeface="Arial" panose="020B0604020202020204" pitchFamily="34" charset="0"/>
              <a:buChar char="•"/>
            </a:pPr>
            <a:r>
              <a:rPr lang="zh-CN" altLang="en-US" sz="2800" b="1" strike="noStrike" noProof="1"/>
              <a:t>语法解释</a:t>
            </a:r>
          </a:p>
          <a:p>
            <a:pPr marL="609600" indent="0">
              <a:lnSpc>
                <a:spcPct val="110000"/>
              </a:lnSpc>
              <a:spcBef>
                <a:spcPts val="0"/>
              </a:spcBef>
              <a:buClr>
                <a:srgbClr val="FFFF00"/>
              </a:buClr>
              <a:buNone/>
            </a:pPr>
            <a:r>
              <a:rPr lang="zh-CN" altLang="en-US" sz="2600" b="1" strike="noStrike" noProof="1">
                <a:solidFill>
                  <a:srgbClr val="000000"/>
                </a:solidFill>
              </a:rPr>
              <a:t>使用</a:t>
            </a:r>
            <a:r>
              <a:rPr lang="en-US" altLang="zh-CN" sz="2600" b="1" strike="noStrike" noProof="1">
                <a:solidFill>
                  <a:srgbClr val="000000"/>
                </a:solidFill>
              </a:rPr>
              <a:t>&lt;ol&gt;</a:t>
            </a:r>
            <a:r>
              <a:rPr lang="zh-CN" altLang="en-US" sz="2600" b="1" strike="noStrike" noProof="1">
                <a:solidFill>
                  <a:srgbClr val="000000"/>
                </a:solidFill>
              </a:rPr>
              <a:t>声明有序列表，每个列表项使用一个</a:t>
            </a:r>
            <a:r>
              <a:rPr lang="en-US" altLang="zh-CN" sz="2600" b="1" strike="noStrike" noProof="1">
                <a:solidFill>
                  <a:srgbClr val="000000"/>
                </a:solidFill>
              </a:rPr>
              <a:t>&lt;li&gt;</a:t>
            </a:r>
            <a:r>
              <a:rPr lang="zh-CN" altLang="zh-CN" sz="2600" b="1" strike="noStrike" noProof="1">
                <a:solidFill>
                  <a:srgbClr val="000000"/>
                </a:solidFill>
              </a:rPr>
              <a:t>标签对创建。列表项前面的序号默认为阿拉伯数字。</a:t>
            </a:r>
            <a:endParaRPr lang="en-US" altLang="zh-CN" sz="3000" b="1" strike="noStrike" noProof="1">
              <a:solidFill>
                <a:srgbClr val="000000"/>
              </a:solidFill>
            </a:endParaRPr>
          </a:p>
        </p:txBody>
      </p:sp>
      <p:graphicFrame>
        <p:nvGraphicFramePr>
          <p:cNvPr id="2" name="对象 1"/>
          <p:cNvGraphicFramePr/>
          <p:nvPr/>
        </p:nvGraphicFramePr>
        <p:xfrm>
          <a:off x="7400290" y="742315"/>
          <a:ext cx="1524635" cy="1163955"/>
        </p:xfrm>
        <a:graphic>
          <a:graphicData uri="http://schemas.openxmlformats.org/presentationml/2006/ole">
            <mc:AlternateContent xmlns:mc="http://schemas.openxmlformats.org/markup-compatibility/2006">
              <mc:Choice xmlns:v="urn:schemas-microsoft-com:vml" Requires="v">
                <p:oleObj spid="_x0000_s1027" r:id="rId3" imgW="885825" imgH="533400" progId="Paint.Picture">
                  <p:embed/>
                </p:oleObj>
              </mc:Choice>
              <mc:Fallback>
                <p:oleObj r:id="rId3" imgW="885825" imgH="533400" progId="Paint.Picture">
                  <p:embed/>
                  <p:pic>
                    <p:nvPicPr>
                      <p:cNvPr id="0" name="图片 4"/>
                      <p:cNvPicPr/>
                      <p:nvPr/>
                    </p:nvPicPr>
                    <p:blipFill>
                      <a:blip r:embed="rId4"/>
                      <a:stretch>
                        <a:fillRect/>
                      </a:stretch>
                    </p:blipFill>
                    <p:spPr>
                      <a:xfrm>
                        <a:off x="7400290" y="742315"/>
                        <a:ext cx="1524635" cy="1163955"/>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p:cNvGraphicFramePr/>
          <p:nvPr/>
        </p:nvGraphicFramePr>
        <p:xfrm>
          <a:off x="97155" y="825500"/>
          <a:ext cx="5038725" cy="5655945"/>
        </p:xfrm>
        <a:graphic>
          <a:graphicData uri="http://schemas.openxmlformats.org/presentationml/2006/ole">
            <mc:AlternateContent xmlns:mc="http://schemas.openxmlformats.org/markup-compatibility/2006">
              <mc:Choice xmlns:v="urn:schemas-microsoft-com:vml" Requires="v">
                <p:oleObj spid="_x0000_s2053" r:id="rId3" imgW="3562350" imgH="3362325" progId="Paint.Picture">
                  <p:embed/>
                </p:oleObj>
              </mc:Choice>
              <mc:Fallback>
                <p:oleObj r:id="rId3" imgW="3562350" imgH="3362325" progId="Paint.Picture">
                  <p:embed/>
                  <p:pic>
                    <p:nvPicPr>
                      <p:cNvPr id="0" name="图片 9"/>
                      <p:cNvPicPr/>
                      <p:nvPr/>
                    </p:nvPicPr>
                    <p:blipFill>
                      <a:blip r:embed="rId4"/>
                      <a:stretch>
                        <a:fillRect/>
                      </a:stretch>
                    </p:blipFill>
                    <p:spPr>
                      <a:xfrm>
                        <a:off x="97155" y="825500"/>
                        <a:ext cx="5038725" cy="5655945"/>
                      </a:xfrm>
                      <a:prstGeom prst="rect">
                        <a:avLst/>
                      </a:prstGeom>
                    </p:spPr>
                  </p:pic>
                </p:oleObj>
              </mc:Fallback>
            </mc:AlternateContent>
          </a:graphicData>
        </a:graphic>
      </p:graphicFrame>
      <p:sp>
        <p:nvSpPr>
          <p:cNvPr id="271362" name="标题 271361"/>
          <p:cNvSpPr>
            <a:spLocks noGrp="1"/>
          </p:cNvSpPr>
          <p:nvPr>
            <p:ph type="title"/>
          </p:nvPr>
        </p:nvSpPr>
        <p:spPr>
          <a:xfrm>
            <a:off x="373380" y="46355"/>
            <a:ext cx="8229600" cy="692150"/>
          </a:xfrm>
          <a:noFill/>
        </p:spPr>
        <p:txBody>
          <a:bodyPr anchor="b"/>
          <a:lstStyle/>
          <a:p>
            <a:pPr fontAlgn="base"/>
            <a:r>
              <a:rPr lang="zh-CN" altLang="en-US" sz="3600" b="1" strike="noStrike" noProof="1">
                <a:effectLst/>
              </a:rPr>
              <a:t>有序列表标签示例</a:t>
            </a:r>
          </a:p>
        </p:txBody>
      </p:sp>
      <p:sp>
        <p:nvSpPr>
          <p:cNvPr id="6" name="矩形 5"/>
          <p:cNvSpPr/>
          <p:nvPr/>
        </p:nvSpPr>
        <p:spPr>
          <a:xfrm>
            <a:off x="460375" y="3853815"/>
            <a:ext cx="3853815" cy="189230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对象 6"/>
          <p:cNvGraphicFramePr/>
          <p:nvPr/>
        </p:nvGraphicFramePr>
        <p:xfrm>
          <a:off x="6007735" y="1358900"/>
          <a:ext cx="2774315" cy="2727960"/>
        </p:xfrm>
        <a:graphic>
          <a:graphicData uri="http://schemas.openxmlformats.org/presentationml/2006/ole">
            <mc:AlternateContent xmlns:mc="http://schemas.openxmlformats.org/markup-compatibility/2006">
              <mc:Choice xmlns:v="urn:schemas-microsoft-com:vml" Requires="v">
                <p:oleObj spid="_x0000_s2054" r:id="rId5" imgW="2457450" imgH="2181225" progId="Paint.Picture">
                  <p:embed/>
                </p:oleObj>
              </mc:Choice>
              <mc:Fallback>
                <p:oleObj r:id="rId5" imgW="2457450" imgH="2181225" progId="Paint.Picture">
                  <p:embed/>
                  <p:pic>
                    <p:nvPicPr>
                      <p:cNvPr id="0" name="图片 7"/>
                      <p:cNvPicPr/>
                      <p:nvPr/>
                    </p:nvPicPr>
                    <p:blipFill>
                      <a:blip r:embed="rId6"/>
                      <a:stretch>
                        <a:fillRect/>
                      </a:stretch>
                    </p:blipFill>
                    <p:spPr>
                      <a:xfrm>
                        <a:off x="6007735" y="1358900"/>
                        <a:ext cx="2774315" cy="2727960"/>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文本占位符 272385"/>
          <p:cNvSpPr>
            <a:spLocks noGrp="1"/>
          </p:cNvSpPr>
          <p:nvPr>
            <p:ph type="body" sz="half" idx="1"/>
          </p:nvPr>
        </p:nvSpPr>
        <p:spPr>
          <a:xfrm>
            <a:off x="0" y="235585"/>
            <a:ext cx="9144000" cy="692150"/>
          </a:xfrm>
        </p:spPr>
        <p:txBody>
          <a:bodyPr anchor="t"/>
          <a:lstStyle/>
          <a:p>
            <a:pPr marL="609600" indent="-609600">
              <a:buClr>
                <a:srgbClr val="FF0000"/>
              </a:buClr>
            </a:pPr>
            <a:r>
              <a:rPr lang="zh-CN" altLang="en-US" b="1" dirty="0"/>
              <a:t>常用属性</a:t>
            </a:r>
          </a:p>
          <a:p>
            <a:pPr marL="990600" lvl="1" indent="-533400">
              <a:buClr>
                <a:srgbClr val="FFFFCC"/>
              </a:buClr>
              <a:buNone/>
            </a:pPr>
            <a:r>
              <a:rPr lang="zh-CN" altLang="en-US" sz="2400" b="1">
                <a:solidFill>
                  <a:srgbClr val="000000"/>
                </a:solidFill>
              </a:rPr>
              <a:t>列表项前面的编号我们称为前导符，默认情况下，前导符是从</a:t>
            </a:r>
            <a:r>
              <a:rPr lang="en-US" altLang="zh-CN" sz="2400" b="1">
                <a:solidFill>
                  <a:srgbClr val="000000"/>
                </a:solidFill>
              </a:rPr>
              <a:t>1</a:t>
            </a:r>
          </a:p>
          <a:p>
            <a:pPr marL="990600" lvl="1" indent="-533400">
              <a:buClr>
                <a:srgbClr val="FFFFCC"/>
              </a:buClr>
              <a:buNone/>
            </a:pPr>
            <a:r>
              <a:rPr lang="zh-CN" altLang="en-US" sz="2400" b="1">
                <a:solidFill>
                  <a:srgbClr val="000000"/>
                </a:solidFill>
              </a:rPr>
              <a:t>开始的阿拉伯数字。前导符可通过有序列表的</a:t>
            </a:r>
            <a:r>
              <a:rPr lang="en-US" altLang="zh-CN" sz="2400" b="1">
                <a:solidFill>
                  <a:srgbClr val="000000"/>
                </a:solidFill>
              </a:rPr>
              <a:t>type</a:t>
            </a:r>
            <a:r>
              <a:rPr lang="zh-CN" altLang="zh-CN" sz="2400" b="1">
                <a:solidFill>
                  <a:srgbClr val="000000"/>
                </a:solidFill>
              </a:rPr>
              <a:t>属性来修改。</a:t>
            </a:r>
          </a:p>
          <a:p>
            <a:pPr marL="990600" lvl="1" indent="-533400">
              <a:buClr>
                <a:srgbClr val="FFFFCC"/>
              </a:buClr>
              <a:buNone/>
            </a:pPr>
            <a:r>
              <a:rPr lang="en-US" altLang="zh-CN" sz="2400" b="1">
                <a:solidFill>
                  <a:srgbClr val="000000"/>
                </a:solidFill>
              </a:rPr>
              <a:t>type</a:t>
            </a:r>
            <a:r>
              <a:rPr lang="zh-CN" altLang="zh-CN" sz="2400" b="1">
                <a:solidFill>
                  <a:srgbClr val="000000"/>
                </a:solidFill>
              </a:rPr>
              <a:t>属性的取值如下表所示：</a:t>
            </a:r>
          </a:p>
          <a:p>
            <a:pPr marL="609600" indent="-609600">
              <a:buClr>
                <a:srgbClr val="FFFFCC"/>
              </a:buClr>
            </a:pPr>
            <a:endParaRPr lang="zh-CN" altLang="en-US" sz="2800" b="1">
              <a:solidFill>
                <a:srgbClr val="F3F9A5"/>
              </a:solidFill>
            </a:endParaRPr>
          </a:p>
        </p:txBody>
      </p:sp>
      <p:graphicFrame>
        <p:nvGraphicFramePr>
          <p:cNvPr id="272427" name="内容占位符 272426"/>
          <p:cNvGraphicFramePr>
            <a:graphicFrameLocks noGrp="1"/>
          </p:cNvGraphicFramePr>
          <p:nvPr>
            <p:ph sz="half" idx="2"/>
          </p:nvPr>
        </p:nvGraphicFramePr>
        <p:xfrm>
          <a:off x="791845" y="2520633"/>
          <a:ext cx="7559675" cy="3193415"/>
        </p:xfrm>
        <a:graphic>
          <a:graphicData uri="http://schemas.openxmlformats.org/drawingml/2006/table">
            <a:tbl>
              <a:tblPr/>
              <a:tblGrid>
                <a:gridCol w="1116013"/>
                <a:gridCol w="885825"/>
                <a:gridCol w="452437"/>
                <a:gridCol w="5105400"/>
              </a:tblGrid>
              <a:tr h="47244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None/>
                      </a:pPr>
                      <a:r>
                        <a:rPr lang="zh-CN" altLang="en-US" sz="2500" b="1" dirty="0">
                          <a:solidFill>
                            <a:srgbClr val="000000"/>
                          </a:solidFill>
                        </a:rPr>
                        <a:t>属 性</a:t>
                      </a:r>
                      <a:endParaRPr lang="zh-CN" altLang="en-US" sz="2500" b="1">
                        <a:solidFill>
                          <a:srgbClr val="0000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3">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None/>
                      </a:pPr>
                      <a:r>
                        <a:rPr lang="zh-CN" altLang="en-US" sz="2500" b="1" dirty="0">
                          <a:solidFill>
                            <a:srgbClr val="000000"/>
                          </a:solidFill>
                        </a:rPr>
                        <a:t>属性值</a:t>
                      </a:r>
                      <a:endParaRPr lang="zh-CN" altLang="en-US" sz="2500" b="1">
                        <a:solidFill>
                          <a:srgbClr val="0000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600075">
                <a:tc rowSpan="5">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endParaRPr lang="en-US" altLang="zh-CN" sz="2500" b="1"/>
                    </a:p>
                    <a:p>
                      <a:pPr marL="0" lvl="0" indent="0">
                        <a:buNone/>
                      </a:pPr>
                      <a:endParaRPr lang="en-US" altLang="zh-CN" sz="2500" b="1"/>
                    </a:p>
                    <a:p>
                      <a:pPr marL="0" lvl="0" indent="0">
                        <a:buNone/>
                      </a:pPr>
                      <a:r>
                        <a:rPr lang="en-US" altLang="zh-CN" sz="2500" b="1"/>
                        <a:t>type</a:t>
                      </a:r>
                      <a:endParaRPr lang="zh-CN" altLang="en-US" sz="25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500" b="1">
                          <a:solidFill>
                            <a:schemeClr val="tx2"/>
                          </a:solidFill>
                        </a:rPr>
                        <a:t>1</a:t>
                      </a:r>
                      <a:endParaRPr lang="zh-CN" altLang="en-US" sz="2500" b="1">
                        <a:solidFill>
                          <a:schemeClr val="tx2"/>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500" b="1" dirty="0"/>
                        <a:t>前导符为数字</a:t>
                      </a:r>
                      <a:r>
                        <a:rPr lang="en-US" altLang="zh-CN" sz="2500" b="1" dirty="0"/>
                        <a:t>1</a:t>
                      </a:r>
                      <a:r>
                        <a:rPr lang="zh-CN" altLang="en-US" sz="2500" b="1" dirty="0"/>
                        <a:t>、</a:t>
                      </a:r>
                      <a:r>
                        <a:rPr lang="en-US" altLang="zh-CN" sz="2500" b="1" dirty="0"/>
                        <a:t>2</a:t>
                      </a:r>
                      <a:r>
                        <a:rPr lang="zh-CN" altLang="en-US" sz="2500" b="1" dirty="0"/>
                        <a:t>、</a:t>
                      </a:r>
                      <a:r>
                        <a:rPr lang="en-US" altLang="zh-CN" sz="2500" b="1"/>
                        <a:t>3</a:t>
                      </a:r>
                      <a:r>
                        <a:rPr lang="en-US" altLang="zh-CN" sz="2500" b="1">
                          <a:latin typeface="Arial" panose="020B0604020202020204" pitchFamily="34" charset="0"/>
                        </a:rPr>
                        <a:t>…</a:t>
                      </a:r>
                      <a:r>
                        <a:rPr lang="zh-CN" altLang="en-US" sz="2500" b="1" dirty="0"/>
                        <a:t>，默认值</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96900">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500" b="1">
                          <a:solidFill>
                            <a:schemeClr val="tx2"/>
                          </a:solidFill>
                        </a:rPr>
                        <a:t>a</a:t>
                      </a:r>
                      <a:endParaRPr lang="zh-CN" altLang="en-US" sz="2500" b="1">
                        <a:solidFill>
                          <a:schemeClr val="tx2"/>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500" b="1" dirty="0"/>
                        <a:t>前导符为小写字母</a:t>
                      </a:r>
                      <a:r>
                        <a:rPr lang="en-US" altLang="zh-CN" sz="2500" b="1" dirty="0"/>
                        <a:t>a</a:t>
                      </a:r>
                      <a:r>
                        <a:rPr lang="zh-CN" altLang="en-US" sz="2500" b="1" dirty="0"/>
                        <a:t>、</a:t>
                      </a:r>
                      <a:r>
                        <a:rPr lang="en-US" altLang="zh-CN" sz="2500" b="1" dirty="0"/>
                        <a:t>b</a:t>
                      </a:r>
                      <a:r>
                        <a:rPr lang="zh-CN" altLang="en-US" sz="2500" b="1" dirty="0"/>
                        <a:t>、</a:t>
                      </a:r>
                      <a:r>
                        <a:rPr lang="en-US" altLang="zh-CN" sz="2500" b="1"/>
                        <a:t>c</a:t>
                      </a:r>
                      <a:r>
                        <a:rPr lang="en-US" altLang="zh-CN" sz="2500" b="1">
                          <a:latin typeface="Arial" panose="020B0604020202020204" pitchFamily="34" charset="0"/>
                        </a:rPr>
                        <a:t>…</a:t>
                      </a:r>
                      <a:endParaRPr lang="zh-CN" altLang="en-US" sz="25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488950">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500" b="1">
                          <a:solidFill>
                            <a:schemeClr val="tx2"/>
                          </a:solidFill>
                        </a:rPr>
                        <a:t>A</a:t>
                      </a:r>
                      <a:endParaRPr lang="zh-CN" altLang="en-US" sz="2500" b="1">
                        <a:solidFill>
                          <a:schemeClr val="tx2"/>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500" b="1" dirty="0"/>
                        <a:t>前导符为大写字母</a:t>
                      </a:r>
                      <a:r>
                        <a:rPr lang="en-US" altLang="zh-CN" sz="2500" b="1" dirty="0"/>
                        <a:t>A</a:t>
                      </a:r>
                      <a:r>
                        <a:rPr lang="zh-CN" altLang="en-US" sz="2500" b="1" dirty="0"/>
                        <a:t>、</a:t>
                      </a:r>
                      <a:r>
                        <a:rPr lang="en-US" altLang="zh-CN" sz="2500" b="1" dirty="0"/>
                        <a:t>B</a:t>
                      </a:r>
                      <a:r>
                        <a:rPr lang="zh-CN" altLang="en-US" sz="2500" b="1" dirty="0"/>
                        <a:t>、</a:t>
                      </a:r>
                      <a:r>
                        <a:rPr lang="en-US" altLang="zh-CN" sz="2500" b="1"/>
                        <a:t>C</a:t>
                      </a:r>
                      <a:r>
                        <a:rPr lang="en-US" altLang="zh-CN" sz="2500" b="1">
                          <a:latin typeface="Arial" panose="020B0604020202020204" pitchFamily="34" charset="0"/>
                        </a:rPr>
                        <a:t>…</a:t>
                      </a:r>
                      <a:endParaRPr lang="zh-CN" altLang="en-US" sz="25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487362">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500" b="1">
                          <a:solidFill>
                            <a:schemeClr val="tx2"/>
                          </a:solidFill>
                        </a:rPr>
                        <a:t>i</a:t>
                      </a:r>
                      <a:endParaRPr lang="zh-CN" altLang="en-US" sz="2500" b="1">
                        <a:solidFill>
                          <a:schemeClr val="tx2"/>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500" b="1" dirty="0"/>
                        <a:t>前导符为小写罗马数字</a:t>
                      </a:r>
                      <a:r>
                        <a:rPr lang="en-US" altLang="zh-CN" sz="2500" b="1" dirty="0"/>
                        <a:t>i</a:t>
                      </a:r>
                      <a:r>
                        <a:rPr lang="zh-CN" altLang="en-US" sz="2500" b="1" dirty="0"/>
                        <a:t>、</a:t>
                      </a:r>
                      <a:r>
                        <a:rPr lang="en-US" altLang="zh-CN" sz="2500" b="1" dirty="0"/>
                        <a:t>ii</a:t>
                      </a:r>
                      <a:r>
                        <a:rPr lang="zh-CN" altLang="en-US" sz="2500" b="1" dirty="0"/>
                        <a:t>、</a:t>
                      </a:r>
                      <a:r>
                        <a:rPr lang="en-US" altLang="zh-CN" sz="2500" b="1"/>
                        <a:t>iii</a:t>
                      </a:r>
                      <a:r>
                        <a:rPr lang="en-US" altLang="zh-CN" sz="2500" b="1">
                          <a:latin typeface="Arial" panose="020B0604020202020204" pitchFamily="34" charset="0"/>
                        </a:rPr>
                        <a:t>…</a:t>
                      </a:r>
                      <a:endParaRPr lang="zh-CN" altLang="en-US" sz="25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47688">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500" b="1">
                          <a:solidFill>
                            <a:schemeClr val="tx2"/>
                          </a:solidFill>
                        </a:rPr>
                        <a:t>I</a:t>
                      </a:r>
                      <a:endParaRPr lang="zh-CN" altLang="en-US" sz="2500" b="1">
                        <a:solidFill>
                          <a:schemeClr val="tx2"/>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500" b="1" dirty="0"/>
                        <a:t>前导符为大写罗马数字</a:t>
                      </a:r>
                      <a:r>
                        <a:rPr lang="en-US" altLang="zh-CN" sz="2500" b="1" dirty="0"/>
                        <a:t>I</a:t>
                      </a:r>
                      <a:r>
                        <a:rPr lang="zh-CN" altLang="en-US" sz="2500" b="1" dirty="0"/>
                        <a:t>、</a:t>
                      </a:r>
                      <a:r>
                        <a:rPr lang="en-US" altLang="zh-CN" sz="2500" b="1" dirty="0"/>
                        <a:t>Ⅱ</a:t>
                      </a:r>
                      <a:r>
                        <a:rPr lang="zh-CN" altLang="en-US" sz="2500" b="1" dirty="0"/>
                        <a:t>、</a:t>
                      </a:r>
                      <a:r>
                        <a:rPr lang="en-US" altLang="zh-CN" sz="2500" b="1"/>
                        <a:t>Ⅲ</a:t>
                      </a:r>
                      <a:r>
                        <a:rPr lang="en-US" altLang="zh-CN" sz="2500" b="1">
                          <a:latin typeface="Arial" panose="020B0604020202020204" pitchFamily="34" charset="0"/>
                        </a:rPr>
                        <a:t>…</a:t>
                      </a:r>
                      <a:endParaRPr lang="zh-CN" altLang="en-US" sz="25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72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p:nvPr/>
        </p:nvGraphicFramePr>
        <p:xfrm>
          <a:off x="0" y="543560"/>
          <a:ext cx="5026025" cy="6290945"/>
        </p:xfrm>
        <a:graphic>
          <a:graphicData uri="http://schemas.openxmlformats.org/presentationml/2006/ole">
            <mc:AlternateContent xmlns:mc="http://schemas.openxmlformats.org/markup-compatibility/2006">
              <mc:Choice xmlns:v="urn:schemas-microsoft-com:vml" Requires="v">
                <p:oleObj spid="_x0000_s3077" r:id="rId3" imgW="4086225" imgH="6124575" progId="Paint.Picture">
                  <p:embed/>
                </p:oleObj>
              </mc:Choice>
              <mc:Fallback>
                <p:oleObj r:id="rId3" imgW="4086225" imgH="6124575" progId="Paint.Picture">
                  <p:embed/>
                  <p:pic>
                    <p:nvPicPr>
                      <p:cNvPr id="0" name="图片 2"/>
                      <p:cNvPicPr/>
                      <p:nvPr/>
                    </p:nvPicPr>
                    <p:blipFill>
                      <a:blip r:embed="rId4"/>
                      <a:stretch>
                        <a:fillRect/>
                      </a:stretch>
                    </p:blipFill>
                    <p:spPr>
                      <a:xfrm>
                        <a:off x="0" y="543560"/>
                        <a:ext cx="5026025" cy="6290945"/>
                      </a:xfrm>
                      <a:prstGeom prst="rect">
                        <a:avLst/>
                      </a:prstGeom>
                    </p:spPr>
                  </p:pic>
                </p:oleObj>
              </mc:Fallback>
            </mc:AlternateContent>
          </a:graphicData>
        </a:graphic>
      </p:graphicFrame>
      <p:sp>
        <p:nvSpPr>
          <p:cNvPr id="273410" name="标题 273409"/>
          <p:cNvSpPr>
            <a:spLocks noGrp="1"/>
          </p:cNvSpPr>
          <p:nvPr>
            <p:ph type="title"/>
          </p:nvPr>
        </p:nvSpPr>
        <p:spPr>
          <a:xfrm>
            <a:off x="0" y="260350"/>
            <a:ext cx="9144000" cy="354330"/>
          </a:xfrm>
          <a:noFill/>
        </p:spPr>
        <p:txBody>
          <a:bodyPr anchor="b"/>
          <a:lstStyle/>
          <a:p>
            <a:pPr fontAlgn="base"/>
            <a:r>
              <a:rPr lang="zh-CN" altLang="en-US" sz="3600" b="1" strike="noStrike" noProof="1">
                <a:effectLst/>
              </a:rPr>
              <a:t>有序列表前导符设置示例</a:t>
            </a:r>
          </a:p>
        </p:txBody>
      </p:sp>
      <p:sp>
        <p:nvSpPr>
          <p:cNvPr id="6" name="矩形 5"/>
          <p:cNvSpPr/>
          <p:nvPr/>
        </p:nvSpPr>
        <p:spPr>
          <a:xfrm>
            <a:off x="316230" y="3810000"/>
            <a:ext cx="2211070" cy="240665"/>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16230" y="2372360"/>
            <a:ext cx="647700" cy="240665"/>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16865" y="5187315"/>
            <a:ext cx="2210435" cy="24892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对象 10"/>
          <p:cNvGraphicFramePr/>
          <p:nvPr/>
        </p:nvGraphicFramePr>
        <p:xfrm>
          <a:off x="5460365" y="956310"/>
          <a:ext cx="3037205" cy="4318635"/>
        </p:xfrm>
        <a:graphic>
          <a:graphicData uri="http://schemas.openxmlformats.org/presentationml/2006/ole">
            <mc:AlternateContent xmlns:mc="http://schemas.openxmlformats.org/markup-compatibility/2006">
              <mc:Choice xmlns:v="urn:schemas-microsoft-com:vml" Requires="v">
                <p:oleObj spid="_x0000_s3078" r:id="rId5" imgW="2924175" imgH="4314825" progId="Paint.Picture">
                  <p:embed/>
                </p:oleObj>
              </mc:Choice>
              <mc:Fallback>
                <p:oleObj r:id="rId5" imgW="2924175" imgH="4314825" progId="Paint.Picture">
                  <p:embed/>
                  <p:pic>
                    <p:nvPicPr>
                      <p:cNvPr id="0" name="图片 11"/>
                      <p:cNvPicPr/>
                      <p:nvPr/>
                    </p:nvPicPr>
                    <p:blipFill>
                      <a:blip r:embed="rId6"/>
                      <a:stretch>
                        <a:fillRect/>
                      </a:stretch>
                    </p:blipFill>
                    <p:spPr>
                      <a:xfrm>
                        <a:off x="5460365" y="956310"/>
                        <a:ext cx="3037205" cy="4318635"/>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1000"/>
                                        <p:tgtEl>
                                          <p:spTgt spid="6"/>
                                        </p:tgtEl>
                                      </p:cBhvr>
                                    </p:animEffect>
                                  </p:childTnLst>
                                </p:cTn>
                              </p:par>
                            </p:childTnLst>
                          </p:cTn>
                        </p:par>
                        <p:par>
                          <p:cTn id="8" fill="hold">
                            <p:stCondLst>
                              <p:cond delay="1000"/>
                            </p:stCondLst>
                            <p:childTnLst>
                              <p:par>
                                <p:cTn id="9" presetID="8"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amond(in)">
                                      <p:cBhvr>
                                        <p:cTn id="11" dur="1000"/>
                                        <p:tgtEl>
                                          <p:spTgt spid="4"/>
                                        </p:tgtEl>
                                      </p:cBhvr>
                                    </p:animEffect>
                                  </p:childTnLst>
                                </p:cTn>
                              </p:par>
                            </p:childTnLst>
                          </p:cTn>
                        </p:par>
                        <p:par>
                          <p:cTn id="12" fill="hold">
                            <p:stCondLst>
                              <p:cond delay="2000"/>
                            </p:stCondLst>
                            <p:childTnLst>
                              <p:par>
                                <p:cTn id="13" presetID="8"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amond(in)">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4" grpId="0" bldLvl="0" animBg="1"/>
      <p:bldP spid="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270337"/>
          <p:cNvSpPr>
            <a:spLocks noGrp="1"/>
          </p:cNvSpPr>
          <p:nvPr>
            <p:ph type="title"/>
          </p:nvPr>
        </p:nvSpPr>
        <p:spPr>
          <a:xfrm>
            <a:off x="0" y="0"/>
            <a:ext cx="8229600" cy="691515"/>
          </a:xfrm>
        </p:spPr>
        <p:txBody>
          <a:bodyPr anchor="b"/>
          <a:lstStyle/>
          <a:p>
            <a:pPr algn="l"/>
            <a:r>
              <a:rPr lang="en-US" altLang="zh-CN" sz="3600" b="1" dirty="0">
                <a:solidFill>
                  <a:srgbClr val="003366"/>
                </a:solidFill>
                <a:effectLst/>
              </a:rPr>
              <a:t>2. </a:t>
            </a:r>
            <a:r>
              <a:rPr lang="zh-CN" altLang="en-US" sz="3600" b="1" dirty="0">
                <a:solidFill>
                  <a:srgbClr val="003366"/>
                </a:solidFill>
                <a:effectLst/>
              </a:rPr>
              <a:t>无序列表</a:t>
            </a:r>
            <a:endParaRPr lang="en-US" altLang="zh-CN" sz="3600" b="1">
              <a:solidFill>
                <a:srgbClr val="003366"/>
              </a:solidFill>
              <a:effectLst/>
            </a:endParaRPr>
          </a:p>
        </p:txBody>
      </p:sp>
      <p:sp>
        <p:nvSpPr>
          <p:cNvPr id="266243" name="文本占位符 266242"/>
          <p:cNvSpPr>
            <a:spLocks noGrp="1"/>
          </p:cNvSpPr>
          <p:nvPr>
            <p:ph idx="1"/>
          </p:nvPr>
        </p:nvSpPr>
        <p:spPr>
          <a:xfrm>
            <a:off x="163195" y="854710"/>
            <a:ext cx="7562215" cy="5013325"/>
          </a:xfrm>
        </p:spPr>
        <p:txBody>
          <a:bodyPr/>
          <a:lstStyle/>
          <a:p>
            <a:pPr marL="0" indent="0">
              <a:lnSpc>
                <a:spcPct val="110000"/>
              </a:lnSpc>
              <a:spcBef>
                <a:spcPts val="0"/>
              </a:spcBef>
              <a:buClr>
                <a:srgbClr val="FF0000"/>
              </a:buClr>
              <a:buFont typeface="Arial" panose="020B0604020202020204" pitchFamily="34" charset="0"/>
              <a:buChar char="•"/>
            </a:pPr>
            <a:r>
              <a:rPr lang="en-US" altLang="zh-CN" sz="3000" b="1" strike="noStrike" noProof="1"/>
              <a:t> </a:t>
            </a:r>
            <a:r>
              <a:rPr lang="zh-CN" altLang="en-US" sz="3000" b="1" strike="noStrike" noProof="1"/>
              <a:t>无序列表中，各个列表项之间没有顺序级 </a:t>
            </a:r>
          </a:p>
          <a:p>
            <a:pPr marL="0" indent="0">
              <a:lnSpc>
                <a:spcPct val="110000"/>
              </a:lnSpc>
              <a:spcBef>
                <a:spcPts val="0"/>
              </a:spcBef>
              <a:buClr>
                <a:srgbClr val="FF0000"/>
              </a:buClr>
              <a:buFont typeface="Arial" panose="020B0604020202020204" pitchFamily="34" charset="0"/>
              <a:buNone/>
            </a:pPr>
            <a:r>
              <a:rPr lang="zh-CN" altLang="en-US" sz="3000" b="1" strike="noStrike" noProof="1"/>
              <a:t>  别之分，通常在各个列表项前使用项目符</a:t>
            </a:r>
          </a:p>
          <a:p>
            <a:pPr marL="0" indent="0">
              <a:lnSpc>
                <a:spcPct val="110000"/>
              </a:lnSpc>
              <a:spcBef>
                <a:spcPts val="0"/>
              </a:spcBef>
              <a:buClr>
                <a:srgbClr val="FF0000"/>
              </a:buClr>
              <a:buFont typeface="Arial" panose="020B0604020202020204" pitchFamily="34" charset="0"/>
              <a:buNone/>
            </a:pPr>
            <a:r>
              <a:rPr lang="zh-CN" altLang="en-US" sz="3000" b="1" strike="noStrike" noProof="1"/>
              <a:t>  号作为前导符或不使用任何前导符。</a:t>
            </a:r>
            <a:r>
              <a:rPr lang="zh-CN" altLang="en-US" sz="3000" b="1" dirty="0">
                <a:solidFill>
                  <a:schemeClr val="tx1"/>
                </a:solidFill>
                <a:effectLst/>
                <a:sym typeface="+mn-ea"/>
              </a:rPr>
              <a:t>如右</a:t>
            </a:r>
          </a:p>
          <a:p>
            <a:pPr marL="0" indent="0">
              <a:lnSpc>
                <a:spcPct val="110000"/>
              </a:lnSpc>
              <a:spcBef>
                <a:spcPts val="0"/>
              </a:spcBef>
              <a:buClr>
                <a:srgbClr val="FF0000"/>
              </a:buClr>
              <a:buFont typeface="Arial" panose="020B0604020202020204" pitchFamily="34" charset="0"/>
              <a:buNone/>
            </a:pPr>
            <a:r>
              <a:rPr lang="zh-CN" altLang="en-US" sz="3000" b="1" dirty="0">
                <a:solidFill>
                  <a:schemeClr val="tx1"/>
                </a:solidFill>
                <a:effectLst/>
                <a:sym typeface="+mn-ea"/>
              </a:rPr>
              <a:t>   图所示。</a:t>
            </a:r>
            <a:endParaRPr lang="zh-CN" altLang="en-US" sz="3000" b="1" strike="noStrike" noProof="1">
              <a:solidFill>
                <a:schemeClr val="tx1"/>
              </a:solidFill>
              <a:effectLst/>
              <a:sym typeface="+mn-ea"/>
            </a:endParaRPr>
          </a:p>
          <a:p>
            <a:pPr marL="0" indent="0">
              <a:lnSpc>
                <a:spcPct val="110000"/>
              </a:lnSpc>
              <a:spcBef>
                <a:spcPts val="0"/>
              </a:spcBef>
              <a:buClr>
                <a:srgbClr val="FF0000"/>
              </a:buClr>
              <a:buFont typeface="Arial" panose="020B0604020202020204" pitchFamily="34" charset="0"/>
              <a:buChar char="•"/>
            </a:pPr>
            <a:r>
              <a:rPr lang="zh-CN" altLang="en-US" sz="3000" b="1" dirty="0">
                <a:sym typeface="+mn-ea"/>
              </a:rPr>
              <a:t> 主要又分为以下两种类型：</a:t>
            </a:r>
          </a:p>
          <a:p>
            <a:pPr lvl="1">
              <a:lnSpc>
                <a:spcPct val="110000"/>
              </a:lnSpc>
              <a:spcBef>
                <a:spcPts val="0"/>
              </a:spcBef>
              <a:buClr>
                <a:srgbClr val="FF0000"/>
              </a:buClr>
              <a:buFont typeface="Wingdings" panose="05000000000000000000" charset="0"/>
              <a:buChar char=""/>
            </a:pPr>
            <a:r>
              <a:rPr lang="zh-CN" altLang="en-US" b="1" dirty="0">
                <a:solidFill>
                  <a:srgbClr val="000000"/>
                </a:solidFill>
                <a:sym typeface="+mn-ea"/>
              </a:rPr>
              <a:t> 项目列表</a:t>
            </a:r>
            <a:r>
              <a:rPr lang="en-US" altLang="zh-CN" b="1" dirty="0">
                <a:solidFill>
                  <a:srgbClr val="000000"/>
                </a:solidFill>
                <a:sym typeface="+mn-ea"/>
              </a:rPr>
              <a:t>&lt;ul&gt;</a:t>
            </a:r>
          </a:p>
          <a:p>
            <a:pPr marL="457200" lvl="1" indent="0">
              <a:lnSpc>
                <a:spcPct val="110000"/>
              </a:lnSpc>
              <a:spcBef>
                <a:spcPts val="0"/>
              </a:spcBef>
              <a:buClr>
                <a:srgbClr val="FF0000"/>
              </a:buClr>
              <a:buFont typeface="Wingdings" panose="05000000000000000000" charset="0"/>
              <a:buNone/>
            </a:pPr>
            <a:r>
              <a:rPr lang="zh-CN" altLang="en-US" b="1" dirty="0">
                <a:solidFill>
                  <a:srgbClr val="000000"/>
                </a:solidFill>
                <a:sym typeface="+mn-ea"/>
              </a:rPr>
              <a:t>    </a:t>
            </a:r>
            <a:r>
              <a:rPr lang="zh-CN" altLang="en-US" sz="2600" b="1" dirty="0">
                <a:solidFill>
                  <a:schemeClr val="tx1"/>
                </a:solidFill>
                <a:effectLst/>
                <a:sym typeface="+mn-ea"/>
              </a:rPr>
              <a:t>使用实心圆点等项目符号作为前导符</a:t>
            </a:r>
            <a:r>
              <a:rPr lang="zh-CN" altLang="en-US" sz="2600" b="1" dirty="0">
                <a:effectLst/>
                <a:sym typeface="+mn-ea"/>
              </a:rPr>
              <a:t>。</a:t>
            </a:r>
            <a:endParaRPr lang="zh-CN" altLang="en-US" sz="2600" b="1" dirty="0">
              <a:solidFill>
                <a:schemeClr val="tx1"/>
              </a:solidFill>
              <a:effectLst/>
              <a:sym typeface="+mn-ea"/>
            </a:endParaRPr>
          </a:p>
          <a:p>
            <a:pPr lvl="1">
              <a:lnSpc>
                <a:spcPct val="110000"/>
              </a:lnSpc>
              <a:spcBef>
                <a:spcPts val="0"/>
              </a:spcBef>
              <a:buClr>
                <a:srgbClr val="FF0000"/>
              </a:buClr>
              <a:buFont typeface="Wingdings" panose="05000000000000000000" charset="0"/>
              <a:buChar char=""/>
            </a:pPr>
            <a:r>
              <a:rPr lang="zh-CN" altLang="en-US" b="1" dirty="0">
                <a:solidFill>
                  <a:srgbClr val="000000"/>
                </a:solidFill>
                <a:sym typeface="+mn-ea"/>
              </a:rPr>
              <a:t> 定义列表</a:t>
            </a:r>
            <a:r>
              <a:rPr lang="en-US" altLang="zh-CN" b="1" dirty="0">
                <a:solidFill>
                  <a:srgbClr val="000000"/>
                </a:solidFill>
                <a:sym typeface="+mn-ea"/>
              </a:rPr>
              <a:t>&lt;dl&gt;</a:t>
            </a:r>
          </a:p>
          <a:p>
            <a:pPr marL="457200" lvl="1" indent="0">
              <a:lnSpc>
                <a:spcPct val="110000"/>
              </a:lnSpc>
              <a:spcBef>
                <a:spcPts val="0"/>
              </a:spcBef>
              <a:buClr>
                <a:srgbClr val="FF0000"/>
              </a:buClr>
              <a:buFont typeface="Wingdings" panose="05000000000000000000" charset="0"/>
              <a:buNone/>
            </a:pPr>
            <a:r>
              <a:rPr lang="zh-CN" altLang="en-US" b="1" strike="noStrike" noProof="1">
                <a:solidFill>
                  <a:srgbClr val="000000"/>
                </a:solidFill>
                <a:sym typeface="+mn-ea"/>
              </a:rPr>
              <a:t>    </a:t>
            </a:r>
            <a:r>
              <a:rPr lang="zh-CN" altLang="en-US" sz="2600" b="1" strike="noStrike" noProof="1">
                <a:solidFill>
                  <a:schemeClr val="tx1"/>
                </a:solidFill>
                <a:effectLst/>
                <a:sym typeface="+mn-ea"/>
              </a:rPr>
              <a:t>使用两层表示的列表，没有任何前导符。</a:t>
            </a:r>
          </a:p>
          <a:p>
            <a:pPr marL="0" indent="0">
              <a:lnSpc>
                <a:spcPct val="110000"/>
              </a:lnSpc>
              <a:spcBef>
                <a:spcPts val="0"/>
              </a:spcBef>
              <a:buClr>
                <a:srgbClr val="FF0000"/>
              </a:buClr>
              <a:buFont typeface="Arial" panose="020B0604020202020204" pitchFamily="34" charset="0"/>
              <a:buChar char="•"/>
            </a:pPr>
            <a:endParaRPr lang="en-US" altLang="zh-CN" sz="3000" b="1" strike="noStrike" noProof="1">
              <a:solidFill>
                <a:srgbClr val="000000"/>
              </a:solidFill>
            </a:endParaRPr>
          </a:p>
        </p:txBody>
      </p:sp>
      <p:graphicFrame>
        <p:nvGraphicFramePr>
          <p:cNvPr id="6" name="对象 5"/>
          <p:cNvGraphicFramePr/>
          <p:nvPr/>
        </p:nvGraphicFramePr>
        <p:xfrm>
          <a:off x="7725410" y="1172845"/>
          <a:ext cx="1141095" cy="1096010"/>
        </p:xfrm>
        <a:graphic>
          <a:graphicData uri="http://schemas.openxmlformats.org/presentationml/2006/ole">
            <mc:AlternateContent xmlns:mc="http://schemas.openxmlformats.org/markup-compatibility/2006">
              <mc:Choice xmlns:v="urn:schemas-microsoft-com:vml" Requires="v">
                <p:oleObj spid="_x0000_s4099" r:id="rId3" imgW="571500" imgH="609600" progId="Paint.Picture">
                  <p:embed/>
                </p:oleObj>
              </mc:Choice>
              <mc:Fallback>
                <p:oleObj r:id="rId3" imgW="571500" imgH="609600" progId="Paint.Picture">
                  <p:embed/>
                  <p:pic>
                    <p:nvPicPr>
                      <p:cNvPr id="0" name="图片 6"/>
                      <p:cNvPicPr/>
                      <p:nvPr/>
                    </p:nvPicPr>
                    <p:blipFill>
                      <a:blip r:embed="rId4"/>
                      <a:stretch>
                        <a:fillRect/>
                      </a:stretch>
                    </p:blipFill>
                    <p:spPr>
                      <a:xfrm>
                        <a:off x="7725410" y="1172845"/>
                        <a:ext cx="1141095" cy="1096010"/>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270337"/>
          <p:cNvSpPr>
            <a:spLocks noGrp="1"/>
          </p:cNvSpPr>
          <p:nvPr>
            <p:ph type="title"/>
          </p:nvPr>
        </p:nvSpPr>
        <p:spPr>
          <a:xfrm>
            <a:off x="86995" y="50800"/>
            <a:ext cx="8229600" cy="691515"/>
          </a:xfrm>
        </p:spPr>
        <p:txBody>
          <a:bodyPr anchor="b"/>
          <a:lstStyle/>
          <a:p>
            <a:pPr algn="l"/>
            <a:r>
              <a:rPr lang="en-US" altLang="zh-CN" sz="3600" b="1" dirty="0">
                <a:solidFill>
                  <a:srgbClr val="003366"/>
                </a:solidFill>
                <a:effectLst/>
              </a:rPr>
              <a:t>1) </a:t>
            </a:r>
            <a:r>
              <a:rPr lang="zh-CN" altLang="zh-CN" sz="3600" b="1" dirty="0">
                <a:solidFill>
                  <a:srgbClr val="003366"/>
                </a:solidFill>
                <a:effectLst/>
              </a:rPr>
              <a:t>项目</a:t>
            </a:r>
            <a:r>
              <a:rPr lang="zh-CN" altLang="en-US" sz="3600" b="1" dirty="0">
                <a:solidFill>
                  <a:srgbClr val="003366"/>
                </a:solidFill>
                <a:effectLst/>
              </a:rPr>
              <a:t>列表</a:t>
            </a:r>
            <a:r>
              <a:rPr lang="en-US" altLang="zh-CN" sz="3600" b="1" dirty="0">
                <a:solidFill>
                  <a:srgbClr val="003366"/>
                </a:solidFill>
                <a:effectLst/>
              </a:rPr>
              <a:t>&lt;ul&gt;</a:t>
            </a:r>
            <a:endParaRPr lang="en-US" altLang="zh-CN" sz="3600" b="1">
              <a:solidFill>
                <a:srgbClr val="003366"/>
              </a:solidFill>
              <a:effectLst/>
            </a:endParaRPr>
          </a:p>
        </p:txBody>
      </p:sp>
      <p:sp>
        <p:nvSpPr>
          <p:cNvPr id="266243" name="文本占位符 266242"/>
          <p:cNvSpPr>
            <a:spLocks noGrp="1"/>
          </p:cNvSpPr>
          <p:nvPr>
            <p:ph idx="1"/>
          </p:nvPr>
        </p:nvSpPr>
        <p:spPr>
          <a:xfrm>
            <a:off x="0" y="548005"/>
            <a:ext cx="9170670" cy="4953635"/>
          </a:xfrm>
        </p:spPr>
        <p:txBody>
          <a:bodyPr/>
          <a:lstStyle/>
          <a:p>
            <a:pPr marL="0" indent="0">
              <a:lnSpc>
                <a:spcPct val="110000"/>
              </a:lnSpc>
              <a:spcBef>
                <a:spcPts val="0"/>
              </a:spcBef>
              <a:buClr>
                <a:srgbClr val="FF0000"/>
              </a:buClr>
              <a:buFont typeface="Arial" panose="020B0604020202020204" pitchFamily="34" charset="0"/>
              <a:buChar char="•"/>
            </a:pPr>
            <a:r>
              <a:rPr lang="en-US" altLang="zh-CN" b="1" strike="noStrike" noProof="1"/>
              <a:t> </a:t>
            </a:r>
            <a:r>
              <a:rPr lang="zh-CN" altLang="en-US" sz="2800" b="1" strike="noStrike" noProof="1"/>
              <a:t>项目列表，就是</a:t>
            </a:r>
            <a:r>
              <a:rPr lang="zh-CN" altLang="en-US" sz="2800" b="1" dirty="0">
                <a:solidFill>
                  <a:srgbClr val="FF0000"/>
                </a:solidFill>
                <a:sym typeface="+mn-ea"/>
              </a:rPr>
              <a:t>无顺序</a:t>
            </a:r>
            <a:r>
              <a:rPr lang="zh-CN" altLang="en-US" sz="2800" b="1" dirty="0">
                <a:solidFill>
                  <a:schemeClr val="tx1"/>
                </a:solidFill>
                <a:effectLst/>
                <a:sym typeface="+mn-ea"/>
              </a:rPr>
              <a:t>的符号项目</a:t>
            </a:r>
            <a:r>
              <a:rPr lang="en-US" altLang="zh-CN" sz="2800" b="1" dirty="0">
                <a:solidFill>
                  <a:schemeClr val="tx1"/>
                </a:solidFill>
                <a:effectLst/>
                <a:sym typeface="+mn-ea"/>
              </a:rPr>
              <a:t>(</a:t>
            </a:r>
            <a:r>
              <a:rPr lang="zh-CN" altLang="en-US" sz="2800" b="1" dirty="0">
                <a:solidFill>
                  <a:schemeClr val="tx1"/>
                </a:solidFill>
                <a:effectLst/>
                <a:sym typeface="+mn-ea"/>
              </a:rPr>
              <a:t>●、</a:t>
            </a:r>
            <a:r>
              <a:rPr lang="en-US" altLang="zh-CN" sz="2800" b="1" dirty="0">
                <a:solidFill>
                  <a:schemeClr val="tx1"/>
                </a:solidFill>
                <a:effectLst/>
                <a:sym typeface="+mn-ea"/>
              </a:rPr>
              <a:t>○</a:t>
            </a:r>
            <a:r>
              <a:rPr lang="zh-CN" altLang="en-US" sz="2800" b="1" dirty="0">
                <a:solidFill>
                  <a:schemeClr val="tx1"/>
                </a:solidFill>
                <a:effectLst/>
                <a:sym typeface="+mn-ea"/>
              </a:rPr>
              <a:t>、</a:t>
            </a:r>
            <a:r>
              <a:rPr lang="en-US" altLang="zh-CN" sz="2800" b="1" dirty="0">
                <a:solidFill>
                  <a:schemeClr val="tx1"/>
                </a:solidFill>
                <a:effectLst/>
                <a:sym typeface="+mn-ea"/>
              </a:rPr>
              <a:t>■</a:t>
            </a:r>
            <a:r>
              <a:rPr lang="zh-CN" altLang="en-US" sz="2800" b="1" dirty="0">
                <a:solidFill>
                  <a:schemeClr val="tx1"/>
                </a:solidFill>
                <a:effectLst/>
                <a:sym typeface="+mn-ea"/>
              </a:rPr>
              <a:t>等</a:t>
            </a:r>
            <a:r>
              <a:rPr lang="en-US" altLang="zh-CN" sz="2800" b="1" dirty="0">
                <a:solidFill>
                  <a:schemeClr val="tx1"/>
                </a:solidFill>
                <a:effectLst/>
                <a:sym typeface="+mn-ea"/>
              </a:rPr>
              <a:t>)</a:t>
            </a:r>
            <a:r>
              <a:rPr lang="zh-CN" altLang="en-US" sz="2800" b="1" dirty="0">
                <a:solidFill>
                  <a:schemeClr val="tx1"/>
                </a:solidFill>
                <a:effectLst/>
                <a:sym typeface="+mn-ea"/>
              </a:rPr>
              <a:t>为项 </a:t>
            </a:r>
          </a:p>
          <a:p>
            <a:pPr marL="0" indent="0">
              <a:lnSpc>
                <a:spcPct val="110000"/>
              </a:lnSpc>
              <a:spcBef>
                <a:spcPts val="0"/>
              </a:spcBef>
              <a:buClr>
                <a:srgbClr val="FF0000"/>
              </a:buClr>
              <a:buFont typeface="Arial" panose="020B0604020202020204" pitchFamily="34" charset="0"/>
              <a:buNone/>
            </a:pPr>
            <a:r>
              <a:rPr lang="zh-CN" altLang="en-US" sz="2800" b="1" dirty="0">
                <a:solidFill>
                  <a:srgbClr val="000000"/>
                </a:solidFill>
                <a:sym typeface="+mn-ea"/>
              </a:rPr>
              <a:t>  </a:t>
            </a:r>
            <a:r>
              <a:rPr lang="zh-CN" altLang="en-US" sz="2800" b="1" dirty="0">
                <a:solidFill>
                  <a:schemeClr val="tx1"/>
                </a:solidFill>
                <a:effectLst/>
                <a:sym typeface="+mn-ea"/>
              </a:rPr>
              <a:t>目前导符来排列各</a:t>
            </a:r>
            <a:r>
              <a:rPr lang="zh-CN" altLang="en-US" sz="2800" b="1" dirty="0">
                <a:effectLst/>
                <a:sym typeface="+mn-ea"/>
              </a:rPr>
              <a:t>个列表项</a:t>
            </a:r>
            <a:r>
              <a:rPr lang="zh-CN" altLang="en-US" sz="2800" b="1" dirty="0">
                <a:solidFill>
                  <a:schemeClr val="tx1"/>
                </a:solidFill>
                <a:effectLst/>
                <a:sym typeface="+mn-ea"/>
              </a:rPr>
              <a:t>的列表</a:t>
            </a:r>
            <a:r>
              <a:rPr lang="zh-CN" altLang="en-US" sz="2800" b="1" dirty="0">
                <a:effectLst/>
                <a:sym typeface="+mn-ea"/>
              </a:rPr>
              <a:t>。</a:t>
            </a:r>
            <a:endParaRPr lang="zh-CN" altLang="en-US" sz="2800" b="1" strike="noStrike" noProof="1">
              <a:solidFill>
                <a:schemeClr val="tx1"/>
              </a:solidFill>
              <a:effectLst/>
              <a:sym typeface="+mn-ea"/>
            </a:endParaRPr>
          </a:p>
          <a:p>
            <a:pPr marL="0" indent="0">
              <a:lnSpc>
                <a:spcPct val="110000"/>
              </a:lnSpc>
              <a:spcBef>
                <a:spcPts val="0"/>
              </a:spcBef>
              <a:buClr>
                <a:srgbClr val="FF0000"/>
              </a:buClr>
              <a:buFont typeface="Arial" panose="020B0604020202020204" pitchFamily="34" charset="0"/>
              <a:buChar char="•"/>
            </a:pPr>
            <a:r>
              <a:rPr lang="zh-CN" altLang="en-US" sz="2800" b="1" strike="noStrike" noProof="1"/>
              <a:t> 基本语法</a:t>
            </a:r>
          </a:p>
          <a:p>
            <a:pPr marL="990600" lvl="1" indent="-533400">
              <a:buClr>
                <a:srgbClr val="FFFFCC"/>
              </a:buClr>
              <a:buNone/>
            </a:pPr>
            <a:r>
              <a:rPr lang="en-US" altLang="zh-CN" sz="2600" b="1" err="1">
                <a:solidFill>
                  <a:srgbClr val="FF0000"/>
                </a:solidFill>
                <a:sym typeface="+mn-ea"/>
              </a:rPr>
              <a:t>&lt;ul</a:t>
            </a:r>
            <a:r>
              <a:rPr lang="en-US" altLang="zh-CN" sz="2600" b="1">
                <a:solidFill>
                  <a:srgbClr val="FF0000"/>
                </a:solidFill>
                <a:sym typeface="+mn-ea"/>
              </a:rPr>
              <a:t>&gt;</a:t>
            </a:r>
            <a:endParaRPr lang="en-US" altLang="zh-CN" sz="2600" b="1">
              <a:solidFill>
                <a:srgbClr val="FF0000"/>
              </a:solidFill>
            </a:endParaRPr>
          </a:p>
          <a:p>
            <a:pPr marL="990600" lvl="1" indent="-533400">
              <a:buClr>
                <a:srgbClr val="FFFFCC"/>
              </a:buClr>
              <a:buNone/>
            </a:pPr>
            <a:r>
              <a:rPr lang="en-US" altLang="zh-CN" sz="2600" b="1">
                <a:solidFill>
                  <a:srgbClr val="000000"/>
                </a:solidFill>
                <a:sym typeface="+mn-ea"/>
              </a:rPr>
              <a:t>     </a:t>
            </a:r>
            <a:r>
              <a:rPr lang="en-US" altLang="zh-CN" sz="2600" b="1" err="1">
                <a:solidFill>
                  <a:srgbClr val="0000FF"/>
                </a:solidFill>
                <a:sym typeface="+mn-ea"/>
              </a:rPr>
              <a:t>&lt;li</a:t>
            </a:r>
            <a:r>
              <a:rPr lang="en-US" altLang="zh-CN" sz="2600" b="1">
                <a:solidFill>
                  <a:srgbClr val="0000FF"/>
                </a:solidFill>
                <a:sym typeface="+mn-ea"/>
              </a:rPr>
              <a:t>&gt;</a:t>
            </a:r>
            <a:r>
              <a:rPr lang="zh-CN" altLang="en-US" sz="2600" b="1" dirty="0">
                <a:solidFill>
                  <a:srgbClr val="000000"/>
                </a:solidFill>
                <a:sym typeface="+mn-ea"/>
              </a:rPr>
              <a:t>项目一</a:t>
            </a:r>
            <a:r>
              <a:rPr lang="en-US" altLang="zh-CN" sz="2600" b="1" err="1">
                <a:solidFill>
                  <a:srgbClr val="0000FF"/>
                </a:solidFill>
                <a:sym typeface="+mn-ea"/>
              </a:rPr>
              <a:t>&lt;/li</a:t>
            </a:r>
            <a:r>
              <a:rPr lang="en-US" altLang="zh-CN" sz="2600" b="1">
                <a:solidFill>
                  <a:srgbClr val="0000FF"/>
                </a:solidFill>
                <a:sym typeface="+mn-ea"/>
              </a:rPr>
              <a:t>&gt;</a:t>
            </a:r>
            <a:endParaRPr lang="en-US" altLang="zh-CN" sz="2600" b="1">
              <a:solidFill>
                <a:srgbClr val="0000FF"/>
              </a:solidFill>
            </a:endParaRPr>
          </a:p>
          <a:p>
            <a:pPr marL="990600" lvl="1" indent="-533400">
              <a:buClr>
                <a:srgbClr val="FFFFCC"/>
              </a:buClr>
              <a:buNone/>
            </a:pPr>
            <a:r>
              <a:rPr lang="en-US" altLang="zh-CN" sz="2600" b="1">
                <a:solidFill>
                  <a:srgbClr val="000000"/>
                </a:solidFill>
                <a:sym typeface="+mn-ea"/>
              </a:rPr>
              <a:t>     </a:t>
            </a:r>
            <a:r>
              <a:rPr lang="en-US" altLang="zh-CN" sz="2600" b="1" err="1">
                <a:solidFill>
                  <a:srgbClr val="0000FF"/>
                </a:solidFill>
                <a:sym typeface="+mn-ea"/>
              </a:rPr>
              <a:t>&lt;li</a:t>
            </a:r>
            <a:r>
              <a:rPr lang="en-US" altLang="zh-CN" sz="2600" b="1">
                <a:solidFill>
                  <a:srgbClr val="0000FF"/>
                </a:solidFill>
                <a:sym typeface="+mn-ea"/>
              </a:rPr>
              <a:t>&gt;</a:t>
            </a:r>
            <a:r>
              <a:rPr lang="zh-CN" altLang="en-US" sz="2600" b="1" dirty="0">
                <a:solidFill>
                  <a:srgbClr val="000000"/>
                </a:solidFill>
                <a:sym typeface="+mn-ea"/>
              </a:rPr>
              <a:t>项目二</a:t>
            </a:r>
            <a:r>
              <a:rPr lang="en-US" altLang="zh-CN" sz="2600" b="1" err="1">
                <a:solidFill>
                  <a:srgbClr val="0000FF"/>
                </a:solidFill>
                <a:sym typeface="+mn-ea"/>
              </a:rPr>
              <a:t>&lt;/li</a:t>
            </a:r>
            <a:r>
              <a:rPr lang="en-US" altLang="zh-CN" sz="2600" b="1">
                <a:solidFill>
                  <a:srgbClr val="0000FF"/>
                </a:solidFill>
                <a:sym typeface="+mn-ea"/>
              </a:rPr>
              <a:t>&gt;</a:t>
            </a:r>
            <a:endParaRPr lang="en-US" altLang="zh-CN" sz="2600" b="1">
              <a:solidFill>
                <a:srgbClr val="0000FF"/>
              </a:solidFill>
            </a:endParaRPr>
          </a:p>
          <a:p>
            <a:pPr marL="990600" lvl="1" indent="-533400">
              <a:buClr>
                <a:srgbClr val="FFFFCC"/>
              </a:buClr>
              <a:buNone/>
            </a:pPr>
            <a:r>
              <a:rPr lang="en-US" altLang="zh-CN" sz="2600" b="1">
                <a:solidFill>
                  <a:srgbClr val="000000"/>
                </a:solidFill>
                <a:sym typeface="+mn-ea"/>
              </a:rPr>
              <a:t>     </a:t>
            </a:r>
            <a:r>
              <a:rPr lang="en-US" altLang="zh-CN" sz="2600" b="1">
                <a:solidFill>
                  <a:srgbClr val="000000"/>
                </a:solidFill>
                <a:latin typeface="Arial" panose="020B0604020202020204" pitchFamily="34" charset="0"/>
                <a:sym typeface="+mn-ea"/>
              </a:rPr>
              <a:t>……</a:t>
            </a:r>
            <a:endParaRPr lang="en-US" altLang="zh-CN" sz="2600" b="1">
              <a:solidFill>
                <a:srgbClr val="000000"/>
              </a:solidFill>
            </a:endParaRPr>
          </a:p>
          <a:p>
            <a:pPr marL="990600" lvl="1" indent="-533400">
              <a:buClr>
                <a:srgbClr val="FFFFCC"/>
              </a:buClr>
              <a:buNone/>
            </a:pPr>
            <a:r>
              <a:rPr lang="en-US" altLang="zh-CN" sz="2600" b="1">
                <a:solidFill>
                  <a:srgbClr val="000000"/>
                </a:solidFill>
                <a:sym typeface="+mn-ea"/>
              </a:rPr>
              <a:t> </a:t>
            </a:r>
            <a:r>
              <a:rPr lang="en-US" altLang="zh-CN" sz="2600" b="1" err="1">
                <a:solidFill>
                  <a:srgbClr val="FF0000"/>
                </a:solidFill>
                <a:sym typeface="+mn-ea"/>
              </a:rPr>
              <a:t>&lt;/ul</a:t>
            </a:r>
            <a:r>
              <a:rPr lang="en-US" altLang="zh-CN" sz="2600" b="1">
                <a:solidFill>
                  <a:srgbClr val="FF0000"/>
                </a:solidFill>
                <a:sym typeface="+mn-ea"/>
              </a:rPr>
              <a:t>&gt;</a:t>
            </a:r>
            <a:endParaRPr lang="zh-CN" altLang="en-US" b="1" strike="noStrike" noProof="1"/>
          </a:p>
          <a:p>
            <a:pPr marL="0" indent="0">
              <a:lnSpc>
                <a:spcPct val="110000"/>
              </a:lnSpc>
              <a:spcBef>
                <a:spcPts val="0"/>
              </a:spcBef>
              <a:buClr>
                <a:srgbClr val="FF0000"/>
              </a:buClr>
              <a:buFont typeface="Arial" panose="020B0604020202020204" pitchFamily="34" charset="0"/>
              <a:buChar char="•"/>
            </a:pPr>
            <a:r>
              <a:rPr lang="zh-CN" altLang="en-US" sz="2800" b="1" strike="noStrike" noProof="1"/>
              <a:t> 语法解释</a:t>
            </a:r>
          </a:p>
          <a:p>
            <a:pPr marL="609600" indent="0">
              <a:lnSpc>
                <a:spcPct val="110000"/>
              </a:lnSpc>
              <a:spcBef>
                <a:spcPts val="0"/>
              </a:spcBef>
              <a:buClr>
                <a:srgbClr val="FFFF00"/>
              </a:buClr>
              <a:buNone/>
            </a:pPr>
            <a:r>
              <a:rPr lang="zh-CN" altLang="en-US" sz="2600" b="1" strike="noStrike" noProof="1">
                <a:solidFill>
                  <a:srgbClr val="000000"/>
                </a:solidFill>
              </a:rPr>
              <a:t>使用</a:t>
            </a:r>
            <a:r>
              <a:rPr lang="en-US" altLang="zh-CN" sz="2600" b="1" strike="noStrike" noProof="1">
                <a:solidFill>
                  <a:srgbClr val="000000"/>
                </a:solidFill>
              </a:rPr>
              <a:t>&lt;ul&gt;</a:t>
            </a:r>
            <a:r>
              <a:rPr lang="zh-CN" altLang="en-US" sz="2600" b="1" strike="noStrike" noProof="1">
                <a:solidFill>
                  <a:srgbClr val="000000"/>
                </a:solidFill>
              </a:rPr>
              <a:t>声明项目列表，每个列表项使用一个</a:t>
            </a:r>
            <a:r>
              <a:rPr lang="en-US" altLang="zh-CN" sz="2600" b="1" strike="noStrike" noProof="1">
                <a:solidFill>
                  <a:srgbClr val="000000"/>
                </a:solidFill>
              </a:rPr>
              <a:t>&lt;li&gt;</a:t>
            </a:r>
            <a:r>
              <a:rPr lang="zh-CN" altLang="zh-CN" sz="2600" b="1" strike="noStrike" noProof="1">
                <a:solidFill>
                  <a:srgbClr val="000000"/>
                </a:solidFill>
              </a:rPr>
              <a:t>标签对创建。列表项的默认前导符为实心圆点。</a:t>
            </a:r>
            <a:endParaRPr lang="en-US" altLang="zh-CN" sz="3000" b="1" strike="noStrike" noProof="1">
              <a:solidFill>
                <a:srgbClr val="000000"/>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标题 276481"/>
          <p:cNvSpPr>
            <a:spLocks noGrp="1"/>
          </p:cNvSpPr>
          <p:nvPr>
            <p:ph type="title"/>
          </p:nvPr>
        </p:nvSpPr>
        <p:spPr>
          <a:xfrm>
            <a:off x="332105" y="158115"/>
            <a:ext cx="8229600" cy="692150"/>
          </a:xfrm>
          <a:noFill/>
        </p:spPr>
        <p:txBody>
          <a:bodyPr anchor="b"/>
          <a:lstStyle/>
          <a:p>
            <a:pPr fontAlgn="base"/>
            <a:r>
              <a:rPr lang="zh-CN" altLang="en-US" sz="3600" b="1" strike="noStrike" noProof="1">
                <a:effectLst/>
              </a:rPr>
              <a:t>项目列表创建示例</a:t>
            </a:r>
          </a:p>
        </p:txBody>
      </p:sp>
      <p:graphicFrame>
        <p:nvGraphicFramePr>
          <p:cNvPr id="2" name="对象 1"/>
          <p:cNvGraphicFramePr/>
          <p:nvPr/>
        </p:nvGraphicFramePr>
        <p:xfrm>
          <a:off x="43815" y="1128395"/>
          <a:ext cx="5195570" cy="5586730"/>
        </p:xfrm>
        <a:graphic>
          <a:graphicData uri="http://schemas.openxmlformats.org/presentationml/2006/ole">
            <mc:AlternateContent xmlns:mc="http://schemas.openxmlformats.org/markup-compatibility/2006">
              <mc:Choice xmlns:v="urn:schemas-microsoft-com:vml" Requires="v">
                <p:oleObj spid="_x0000_s5125" r:id="rId3" imgW="4638675" imgH="3419475" progId="Paint.Picture">
                  <p:embed/>
                </p:oleObj>
              </mc:Choice>
              <mc:Fallback>
                <p:oleObj r:id="rId3" imgW="4638675" imgH="3419475" progId="Paint.Picture">
                  <p:embed/>
                  <p:pic>
                    <p:nvPicPr>
                      <p:cNvPr id="0" name="图片 2"/>
                      <p:cNvPicPr/>
                      <p:nvPr/>
                    </p:nvPicPr>
                    <p:blipFill>
                      <a:blip r:embed="rId4"/>
                      <a:stretch>
                        <a:fillRect/>
                      </a:stretch>
                    </p:blipFill>
                    <p:spPr>
                      <a:xfrm>
                        <a:off x="43815" y="1128395"/>
                        <a:ext cx="5195570" cy="5586730"/>
                      </a:xfrm>
                      <a:prstGeom prst="rect">
                        <a:avLst/>
                      </a:prstGeom>
                    </p:spPr>
                  </p:pic>
                </p:oleObj>
              </mc:Fallback>
            </mc:AlternateContent>
          </a:graphicData>
        </a:graphic>
      </p:graphicFrame>
      <p:graphicFrame>
        <p:nvGraphicFramePr>
          <p:cNvPr id="4" name="对象 3"/>
          <p:cNvGraphicFramePr/>
          <p:nvPr/>
        </p:nvGraphicFramePr>
        <p:xfrm>
          <a:off x="5514340" y="2010410"/>
          <a:ext cx="3412490" cy="2173605"/>
        </p:xfrm>
        <a:graphic>
          <a:graphicData uri="http://schemas.openxmlformats.org/presentationml/2006/ole">
            <mc:AlternateContent xmlns:mc="http://schemas.openxmlformats.org/markup-compatibility/2006">
              <mc:Choice xmlns:v="urn:schemas-microsoft-com:vml" Requires="v">
                <p:oleObj spid="_x0000_s5126" r:id="rId5" imgW="3409950" imgH="2171700" progId="Paint.Picture">
                  <p:embed/>
                </p:oleObj>
              </mc:Choice>
              <mc:Fallback>
                <p:oleObj r:id="rId5" imgW="3409950" imgH="2171700" progId="Paint.Picture">
                  <p:embed/>
                  <p:pic>
                    <p:nvPicPr>
                      <p:cNvPr id="0" name="图片 4"/>
                      <p:cNvPicPr/>
                      <p:nvPr/>
                    </p:nvPicPr>
                    <p:blipFill>
                      <a:blip r:embed="rId6"/>
                      <a:stretch>
                        <a:fillRect/>
                      </a:stretch>
                    </p:blipFill>
                    <p:spPr>
                      <a:xfrm>
                        <a:off x="5514340" y="2010410"/>
                        <a:ext cx="3412490" cy="2173605"/>
                      </a:xfrm>
                      <a:prstGeom prst="rect">
                        <a:avLst/>
                      </a:prstGeom>
                    </p:spPr>
                  </p:pic>
                </p:oleObj>
              </mc:Fallback>
            </mc:AlternateContent>
          </a:graphicData>
        </a:graphic>
      </p:graphicFrame>
      <p:sp>
        <p:nvSpPr>
          <p:cNvPr id="6" name="矩形 5"/>
          <p:cNvSpPr/>
          <p:nvPr/>
        </p:nvSpPr>
        <p:spPr>
          <a:xfrm>
            <a:off x="255905" y="4050030"/>
            <a:ext cx="2508250" cy="189230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lloons">
  <a:themeElements>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CC"/>
        </a:dk1>
        <a:lt1>
          <a:srgbClr val="000000"/>
        </a:lt1>
        <a:dk2>
          <a:srgbClr val="FFFFFF"/>
        </a:dk2>
        <a:lt2>
          <a:srgbClr val="9900CC"/>
        </a:lt2>
        <a:accent1>
          <a:srgbClr val="666699"/>
        </a:accent1>
        <a:accent2>
          <a:srgbClr val="660066"/>
        </a:accent2>
        <a:accent3>
          <a:srgbClr val="AAAAAA"/>
        </a:accent3>
        <a:accent4>
          <a:srgbClr val="DCDCAF"/>
        </a:accent4>
        <a:accent5>
          <a:srgbClr val="B9B9CA"/>
        </a:accent5>
        <a:accent6>
          <a:srgbClr val="5B005B"/>
        </a:accent6>
        <a:hlink>
          <a:srgbClr val="CC0000"/>
        </a:hlink>
        <a:folHlink>
          <a:srgbClr val="A5002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990033"/>
        </a:lt2>
        <a:accent1>
          <a:srgbClr val="FF3300"/>
        </a:accent1>
        <a:accent2>
          <a:srgbClr val="FF9900"/>
        </a:accent2>
        <a:accent3>
          <a:srgbClr val="AAAAAA"/>
        </a:accent3>
        <a:accent4>
          <a:srgbClr val="DCDCDC"/>
        </a:accent4>
        <a:accent5>
          <a:srgbClr val="FFADAA"/>
        </a:accent5>
        <a:accent6>
          <a:srgbClr val="E58900"/>
        </a:accent6>
        <a:hlink>
          <a:srgbClr val="FFFF99"/>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CC"/>
        </a:dk1>
        <a:lt1>
          <a:srgbClr val="000000"/>
        </a:lt1>
        <a:dk2>
          <a:srgbClr val="FFFFFF"/>
        </a:dk2>
        <a:lt2>
          <a:srgbClr val="CCCCFF"/>
        </a:lt2>
        <a:accent1>
          <a:srgbClr val="9999FF"/>
        </a:accent1>
        <a:accent2>
          <a:srgbClr val="33CCCC"/>
        </a:accent2>
        <a:accent3>
          <a:srgbClr val="AAAAAA"/>
        </a:accent3>
        <a:accent4>
          <a:srgbClr val="DCDCAF"/>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F8F8F8"/>
        </a:dk1>
        <a:lt1>
          <a:srgbClr val="800000"/>
        </a:lt1>
        <a:dk2>
          <a:srgbClr val="FFFFFF"/>
        </a:dk2>
        <a:lt2>
          <a:srgbClr val="000000"/>
        </a:lt2>
        <a:accent1>
          <a:srgbClr val="FF3300"/>
        </a:accent1>
        <a:accent2>
          <a:srgbClr val="FF5050"/>
        </a:accent2>
        <a:accent3>
          <a:srgbClr val="C1AAAA"/>
        </a:accent3>
        <a:accent4>
          <a:srgbClr val="D6D6D6"/>
        </a:accent4>
        <a:accent5>
          <a:srgbClr val="FFADAA"/>
        </a:accent5>
        <a:accent6>
          <a:srgbClr val="E54747"/>
        </a:accent6>
        <a:hlink>
          <a:srgbClr val="FF9999"/>
        </a:hlink>
        <a:folHlink>
          <a:srgbClr val="FF9966"/>
        </a:folHlink>
      </a:clrScheme>
      <a:clrMap bg1="lt1" tx1="dk1" bg2="lt2" tx2="dk2" accent1="accent1" accent2="accent2" accent3="accent3" accent4="accent4" accent5="accent5" accent6="accent6" hlink="hlink" folHlink="folHlink"/>
    </a:extraClrScheme>
    <a:extraClrScheme>
      <a:clrScheme name="">
        <a:dk1>
          <a:srgbClr val="FFFFFF"/>
        </a:dk1>
        <a:lt1>
          <a:srgbClr val="000066"/>
        </a:lt1>
        <a:dk2>
          <a:srgbClr val="CCECFF"/>
        </a:dk2>
        <a:lt2>
          <a:srgbClr val="666699"/>
        </a:lt2>
        <a:accent1>
          <a:srgbClr val="009999"/>
        </a:accent1>
        <a:accent2>
          <a:srgbClr val="0099CC"/>
        </a:accent2>
        <a:accent3>
          <a:srgbClr val="AAAAB9"/>
        </a:accent3>
        <a:accent4>
          <a:srgbClr val="DCDCDC"/>
        </a:accent4>
        <a:accent5>
          <a:srgbClr val="AACACA"/>
        </a:accent5>
        <a:accent6>
          <a:srgbClr val="0089B7"/>
        </a:accent6>
        <a:hlink>
          <a:srgbClr val="CC99FF"/>
        </a:hlink>
        <a:folHlink>
          <a:srgbClr val="3366CC"/>
        </a:folHlink>
      </a:clrScheme>
      <a:clrMap bg1="lt1" tx1="dk1" bg2="lt2" tx2="dk2" accent1="accent1" accent2="accent2" accent3="accent3" accent4="accent4" accent5="accent5" accent6="accent6" hlink="hlink" folHlink="folHlink"/>
    </a:extraClrScheme>
    <a:extraClrScheme>
      <a:clrScheme name="">
        <a:dk1>
          <a:srgbClr val="FFFFFF"/>
        </a:dk1>
        <a:lt1>
          <a:srgbClr val="009900"/>
        </a:lt1>
        <a:dk2>
          <a:srgbClr val="FFFF99"/>
        </a:dk2>
        <a:lt2>
          <a:srgbClr val="99CC00"/>
        </a:lt2>
        <a:accent1>
          <a:srgbClr val="336600"/>
        </a:accent1>
        <a:accent2>
          <a:srgbClr val="008000"/>
        </a:accent2>
        <a:accent3>
          <a:srgbClr val="AACAAA"/>
        </a:accent3>
        <a:accent4>
          <a:srgbClr val="DCDCDC"/>
        </a:accent4>
        <a:accent5>
          <a:srgbClr val="ADB9AA"/>
        </a:accent5>
        <a:accent6>
          <a:srgbClr val="007200"/>
        </a:accent6>
        <a:hlink>
          <a:srgbClr val="CCCC00"/>
        </a:hlink>
        <a:folHlink>
          <a:srgbClr val="33CC33"/>
        </a:folHlink>
      </a:clrScheme>
      <a:clrMap bg1="lt1" tx1="dk1" bg2="lt2" tx2="dk2" accent1="accent1" accent2="accent2" accent3="accent3" accent4="accent4" accent5="accent5" accent6="accent6" hlink="hlink" folHlink="folHlink"/>
    </a:extraClrScheme>
    <a:extraClrScheme>
      <a:clrScheme name="">
        <a:dk1>
          <a:srgbClr val="000066"/>
        </a:dk1>
        <a:lt1>
          <a:srgbClr val="E1F4FF"/>
        </a:lt1>
        <a:dk2>
          <a:srgbClr val="000066"/>
        </a:dk2>
        <a:lt2>
          <a:srgbClr val="CCCCFF"/>
        </a:lt2>
        <a:accent1>
          <a:srgbClr val="9999FF"/>
        </a:accent1>
        <a:accent2>
          <a:srgbClr val="33CCCC"/>
        </a:accent2>
        <a:accent3>
          <a:srgbClr val="EDF8FF"/>
        </a:accent3>
        <a:accent4>
          <a:srgbClr val="000057"/>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589B7"/>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Balloons</Template>
  <TotalTime>92</TotalTime>
  <Words>1270</Words>
  <Application>Microsoft Office PowerPoint</Application>
  <PresentationFormat>全屏显示(4:3)</PresentationFormat>
  <Paragraphs>176</Paragraphs>
  <Slides>20</Slides>
  <Notes>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2" baseType="lpstr">
      <vt:lpstr>Balloons</vt:lpstr>
      <vt:lpstr>Bitmap Image</vt:lpstr>
      <vt:lpstr>第4讲 在网页中创建列表及插入图片</vt:lpstr>
      <vt:lpstr>4.1 使用列表标签创建列表</vt:lpstr>
      <vt:lpstr>1. 有序列表</vt:lpstr>
      <vt:lpstr>有序列表标签示例</vt:lpstr>
      <vt:lpstr>PowerPoint 演示文稿</vt:lpstr>
      <vt:lpstr>有序列表前导符设置示例</vt:lpstr>
      <vt:lpstr>2. 无序列表</vt:lpstr>
      <vt:lpstr>1) 项目列表&lt;ul&gt;</vt:lpstr>
      <vt:lpstr>项目列表创建示例</vt:lpstr>
      <vt:lpstr>PowerPoint 演示文稿</vt:lpstr>
      <vt:lpstr>项目列表前导符设置示例</vt:lpstr>
      <vt:lpstr>2) 定义列表&lt;dl&gt;</vt:lpstr>
      <vt:lpstr>定义列表创建示例</vt:lpstr>
      <vt:lpstr>3) 嵌套列表</vt:lpstr>
      <vt:lpstr>嵌套列表示例</vt:lpstr>
      <vt:lpstr>4.2 在网页中插入图片</vt:lpstr>
      <vt:lpstr>1.使用&lt;img&gt;在网页中插入图片</vt:lpstr>
      <vt:lpstr>align属性的取值</vt:lpstr>
      <vt:lpstr>2.文件路径设置</vt:lpstr>
      <vt:lpstr>插入图片综合示例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第4讲 在网页中创建列表及插入图片</dc:title>
  <dc:creator/>
  <cp:lastModifiedBy>irene</cp:lastModifiedBy>
  <cp:revision>553</cp:revision>
  <dcterms:created xsi:type="dcterms:W3CDTF">2004-09-29T10:46:00Z</dcterms:created>
  <dcterms:modified xsi:type="dcterms:W3CDTF">2019-09-09T03:27:12Z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