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387" r:id="rId2"/>
    <p:sldId id="461" r:id="rId3"/>
    <p:sldId id="512" r:id="rId4"/>
    <p:sldId id="464" r:id="rId5"/>
    <p:sldId id="465" r:id="rId6"/>
    <p:sldId id="466" r:id="rId7"/>
    <p:sldId id="467" r:id="rId8"/>
    <p:sldId id="468" r:id="rId9"/>
    <p:sldId id="469"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561" r:id="rId39"/>
    <p:sldId id="499" r:id="rId40"/>
    <p:sldId id="500" r:id="rId41"/>
    <p:sldId id="501" r:id="rId42"/>
    <p:sldId id="502" r:id="rId43"/>
    <p:sldId id="504" r:id="rId44"/>
    <p:sldId id="505" r:id="rId45"/>
    <p:sldId id="562" r:id="rId46"/>
    <p:sldId id="506" r:id="rId4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00FF"/>
    <a:srgbClr val="003300"/>
    <a:srgbClr val="333300"/>
    <a:srgbClr val="003366"/>
    <a:srgbClr val="00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3929"/>
  </p:normalViewPr>
  <p:slideViewPr>
    <p:cSldViewPr showGuides="1">
      <p:cViewPr varScale="1">
        <p:scale>
          <a:sx n="69" d="100"/>
          <a:sy n="69" d="100"/>
        </p:scale>
        <p:origin x="-64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2019/9/16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283237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3076" name="幻灯片图像占位符 283651"/>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3652"/>
          <p:cNvSpPr>
            <a:spLocks noGrp="1"/>
          </p:cNvSpPr>
          <p:nvPr>
            <p:ph type="body" sz="quarter"/>
          </p:nvPr>
        </p:nvSpPr>
        <p:spPr>
          <a:xfrm>
            <a:off x="685800" y="4343400"/>
            <a:ext cx="5486400" cy="4114800"/>
          </a:xfrm>
          <a:prstGeom prst="rect">
            <a:avLst/>
          </a:prstGeom>
          <a:noFill/>
          <a:ln w="9525">
            <a:noFill/>
          </a:ln>
        </p:spPr>
        <p:txBody>
          <a:bodyPr anchor="t"/>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zh-CN" altLang="en-US" sz="1200" strike="noStrike" noProof="1"/>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2290943444"/>
      </p:ext>
    </p:extLst>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404481"/>
          <p:cNvSpPr>
            <a:spLocks noGrp="1" noRot="1" noChangeAspect="1" noTextEdit="1"/>
          </p:cNvSpPr>
          <p:nvPr>
            <p:ph type="sldImg"/>
          </p:nvPr>
        </p:nvSpPr>
        <p:spPr/>
      </p:sp>
      <p:sp>
        <p:nvSpPr>
          <p:cNvPr id="21506" name="文本占位符 404482"/>
          <p:cNvSpPr>
            <a:spLocks noGrp="1"/>
          </p:cNvSpPr>
          <p:nvPr>
            <p:ph type="body"/>
          </p:nvPr>
        </p:nvSpPr>
        <p:spPr/>
        <p:txBody>
          <a:bodyPr anchor="t"/>
          <a:lstStyle/>
          <a:p>
            <a:pPr lvl="0" indent="0"/>
            <a:endParaRPr lang="zh-CN" dirty="0"/>
          </a:p>
        </p:txBody>
      </p:sp>
      <p:sp>
        <p:nvSpPr>
          <p:cNvPr id="2150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427009"/>
          <p:cNvSpPr>
            <a:spLocks noGrp="1" noRot="1" noChangeAspect="1" noTextEdit="1"/>
          </p:cNvSpPr>
          <p:nvPr>
            <p:ph type="sldImg"/>
          </p:nvPr>
        </p:nvSpPr>
        <p:spPr/>
      </p:sp>
      <p:sp>
        <p:nvSpPr>
          <p:cNvPr id="43010" name="文本占位符 427010"/>
          <p:cNvSpPr>
            <a:spLocks noGrp="1"/>
          </p:cNvSpPr>
          <p:nvPr>
            <p:ph type="body"/>
          </p:nvPr>
        </p:nvSpPr>
        <p:spPr/>
        <p:txBody>
          <a:bodyPr anchor="t"/>
          <a:lstStyle/>
          <a:p>
            <a:pPr lvl="0" indent="0"/>
            <a:endParaRPr lang="zh-CN" dirty="0"/>
          </a:p>
        </p:txBody>
      </p:sp>
      <p:sp>
        <p:nvSpPr>
          <p:cNvPr id="4301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12</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429057"/>
          <p:cNvSpPr>
            <a:spLocks noGrp="1" noRot="1" noChangeAspect="1" noTextEdit="1"/>
          </p:cNvSpPr>
          <p:nvPr>
            <p:ph type="sldImg"/>
          </p:nvPr>
        </p:nvSpPr>
        <p:spPr/>
      </p:sp>
      <p:sp>
        <p:nvSpPr>
          <p:cNvPr id="45058" name="文本占位符 429058"/>
          <p:cNvSpPr>
            <a:spLocks noGrp="1"/>
          </p:cNvSpPr>
          <p:nvPr>
            <p:ph type="body"/>
          </p:nvPr>
        </p:nvSpPr>
        <p:spPr/>
        <p:txBody>
          <a:bodyPr anchor="t"/>
          <a:lstStyle/>
          <a:p>
            <a:pPr lvl="0" indent="0"/>
            <a:endParaRPr lang="zh-CN" dirty="0"/>
          </a:p>
        </p:txBody>
      </p:sp>
      <p:sp>
        <p:nvSpPr>
          <p:cNvPr id="4505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13</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431105"/>
          <p:cNvSpPr>
            <a:spLocks noGrp="1" noRot="1" noChangeAspect="1" noTextEdit="1"/>
          </p:cNvSpPr>
          <p:nvPr>
            <p:ph type="sldImg"/>
          </p:nvPr>
        </p:nvSpPr>
        <p:spPr/>
      </p:sp>
      <p:sp>
        <p:nvSpPr>
          <p:cNvPr id="47106" name="文本占位符 431106"/>
          <p:cNvSpPr>
            <a:spLocks noGrp="1"/>
          </p:cNvSpPr>
          <p:nvPr>
            <p:ph type="body"/>
          </p:nvPr>
        </p:nvSpPr>
        <p:spPr/>
        <p:txBody>
          <a:bodyPr anchor="t"/>
          <a:lstStyle/>
          <a:p>
            <a:pPr lvl="0" indent="0"/>
            <a:endParaRPr lang="zh-CN" dirty="0"/>
          </a:p>
        </p:txBody>
      </p:sp>
      <p:sp>
        <p:nvSpPr>
          <p:cNvPr id="4710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14</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433153"/>
          <p:cNvSpPr>
            <a:spLocks noGrp="1" noRot="1" noChangeAspect="1" noTextEdit="1"/>
          </p:cNvSpPr>
          <p:nvPr>
            <p:ph type="sldImg"/>
          </p:nvPr>
        </p:nvSpPr>
        <p:spPr/>
      </p:sp>
      <p:sp>
        <p:nvSpPr>
          <p:cNvPr id="49154" name="文本占位符 433154"/>
          <p:cNvSpPr>
            <a:spLocks noGrp="1"/>
          </p:cNvSpPr>
          <p:nvPr>
            <p:ph type="body"/>
          </p:nvPr>
        </p:nvSpPr>
        <p:spPr/>
        <p:txBody>
          <a:bodyPr anchor="t"/>
          <a:lstStyle/>
          <a:p>
            <a:pPr lvl="0" indent="0"/>
            <a:endParaRPr lang="zh-CN" dirty="0"/>
          </a:p>
        </p:txBody>
      </p:sp>
      <p:sp>
        <p:nvSpPr>
          <p:cNvPr id="4915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15</a:t>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435201"/>
          <p:cNvSpPr>
            <a:spLocks noGrp="1" noRot="1" noChangeAspect="1" noTextEdit="1"/>
          </p:cNvSpPr>
          <p:nvPr>
            <p:ph type="sldImg"/>
          </p:nvPr>
        </p:nvSpPr>
        <p:spPr/>
      </p:sp>
      <p:sp>
        <p:nvSpPr>
          <p:cNvPr id="51202" name="文本占位符 435202"/>
          <p:cNvSpPr>
            <a:spLocks noGrp="1"/>
          </p:cNvSpPr>
          <p:nvPr>
            <p:ph type="body"/>
          </p:nvPr>
        </p:nvSpPr>
        <p:spPr/>
        <p:txBody>
          <a:bodyPr anchor="t"/>
          <a:lstStyle/>
          <a:p>
            <a:pPr lvl="0" indent="0"/>
            <a:endParaRPr lang="zh-CN" dirty="0"/>
          </a:p>
        </p:txBody>
      </p:sp>
      <p:sp>
        <p:nvSpPr>
          <p:cNvPr id="5120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16</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437249"/>
          <p:cNvSpPr>
            <a:spLocks noGrp="1" noRot="1" noChangeAspect="1" noTextEdit="1"/>
          </p:cNvSpPr>
          <p:nvPr>
            <p:ph type="sldImg"/>
          </p:nvPr>
        </p:nvSpPr>
        <p:spPr/>
      </p:sp>
      <p:sp>
        <p:nvSpPr>
          <p:cNvPr id="53250" name="文本占位符 437250"/>
          <p:cNvSpPr>
            <a:spLocks noGrp="1"/>
          </p:cNvSpPr>
          <p:nvPr>
            <p:ph type="body"/>
          </p:nvPr>
        </p:nvSpPr>
        <p:spPr/>
        <p:txBody>
          <a:bodyPr anchor="t"/>
          <a:lstStyle/>
          <a:p>
            <a:pPr lvl="0" indent="0"/>
            <a:endParaRPr lang="zh-CN" dirty="0"/>
          </a:p>
        </p:txBody>
      </p:sp>
      <p:sp>
        <p:nvSpPr>
          <p:cNvPr id="5325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17</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439297"/>
          <p:cNvSpPr>
            <a:spLocks noGrp="1" noRot="1" noChangeAspect="1" noTextEdit="1"/>
          </p:cNvSpPr>
          <p:nvPr>
            <p:ph type="sldImg"/>
          </p:nvPr>
        </p:nvSpPr>
        <p:spPr/>
      </p:sp>
      <p:sp>
        <p:nvSpPr>
          <p:cNvPr id="55298" name="文本占位符 439298"/>
          <p:cNvSpPr>
            <a:spLocks noGrp="1"/>
          </p:cNvSpPr>
          <p:nvPr>
            <p:ph type="body"/>
          </p:nvPr>
        </p:nvSpPr>
        <p:spPr/>
        <p:txBody>
          <a:bodyPr anchor="t"/>
          <a:lstStyle/>
          <a:p>
            <a:pPr lvl="0" indent="0"/>
            <a:endParaRPr lang="zh-CN" dirty="0"/>
          </a:p>
        </p:txBody>
      </p:sp>
      <p:sp>
        <p:nvSpPr>
          <p:cNvPr id="5529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18</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441345"/>
          <p:cNvSpPr>
            <a:spLocks noGrp="1" noRot="1" noChangeAspect="1" noTextEdit="1"/>
          </p:cNvSpPr>
          <p:nvPr>
            <p:ph type="sldImg"/>
          </p:nvPr>
        </p:nvSpPr>
        <p:spPr/>
      </p:sp>
      <p:sp>
        <p:nvSpPr>
          <p:cNvPr id="57346" name="文本占位符 441346"/>
          <p:cNvSpPr>
            <a:spLocks noGrp="1"/>
          </p:cNvSpPr>
          <p:nvPr>
            <p:ph type="body"/>
          </p:nvPr>
        </p:nvSpPr>
        <p:spPr/>
        <p:txBody>
          <a:bodyPr anchor="t"/>
          <a:lstStyle/>
          <a:p>
            <a:pPr lvl="0" indent="0"/>
            <a:endParaRPr lang="zh-CN" dirty="0"/>
          </a:p>
        </p:txBody>
      </p:sp>
      <p:sp>
        <p:nvSpPr>
          <p:cNvPr id="5734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19</a:t>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443393"/>
          <p:cNvSpPr>
            <a:spLocks noGrp="1" noRot="1" noChangeAspect="1" noTextEdit="1"/>
          </p:cNvSpPr>
          <p:nvPr>
            <p:ph type="sldImg"/>
          </p:nvPr>
        </p:nvSpPr>
        <p:spPr/>
      </p:sp>
      <p:sp>
        <p:nvSpPr>
          <p:cNvPr id="59394" name="文本占位符 443394"/>
          <p:cNvSpPr>
            <a:spLocks noGrp="1"/>
          </p:cNvSpPr>
          <p:nvPr>
            <p:ph type="body"/>
          </p:nvPr>
        </p:nvSpPr>
        <p:spPr/>
        <p:txBody>
          <a:bodyPr anchor="t"/>
          <a:lstStyle/>
          <a:p>
            <a:pPr lvl="0" indent="0"/>
            <a:endParaRPr lang="zh-CN" dirty="0"/>
          </a:p>
        </p:txBody>
      </p:sp>
      <p:sp>
        <p:nvSpPr>
          <p:cNvPr id="5939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20</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445441"/>
          <p:cNvSpPr>
            <a:spLocks noGrp="1" noRot="1" noChangeAspect="1" noTextEdit="1"/>
          </p:cNvSpPr>
          <p:nvPr>
            <p:ph type="sldImg"/>
          </p:nvPr>
        </p:nvSpPr>
        <p:spPr/>
      </p:sp>
      <p:sp>
        <p:nvSpPr>
          <p:cNvPr id="61442" name="文本占位符 445442"/>
          <p:cNvSpPr>
            <a:spLocks noGrp="1"/>
          </p:cNvSpPr>
          <p:nvPr>
            <p:ph type="body"/>
          </p:nvPr>
        </p:nvSpPr>
        <p:spPr/>
        <p:txBody>
          <a:bodyPr anchor="t"/>
          <a:lstStyle/>
          <a:p>
            <a:pPr lvl="0" indent="0"/>
            <a:endParaRPr lang="zh-CN" dirty="0"/>
          </a:p>
        </p:txBody>
      </p:sp>
      <p:sp>
        <p:nvSpPr>
          <p:cNvPr id="6144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410625"/>
          <p:cNvSpPr>
            <a:spLocks noGrp="1" noRot="1" noChangeAspect="1" noTextEdit="1"/>
          </p:cNvSpPr>
          <p:nvPr>
            <p:ph type="sldImg"/>
          </p:nvPr>
        </p:nvSpPr>
        <p:spPr/>
      </p:sp>
      <p:sp>
        <p:nvSpPr>
          <p:cNvPr id="26626" name="文本占位符 410626"/>
          <p:cNvSpPr>
            <a:spLocks noGrp="1"/>
          </p:cNvSpPr>
          <p:nvPr>
            <p:ph type="body"/>
          </p:nvPr>
        </p:nvSpPr>
        <p:spPr/>
        <p:txBody>
          <a:bodyPr anchor="t"/>
          <a:lstStyle/>
          <a:p>
            <a:pPr lvl="0" indent="0"/>
            <a:endParaRPr lang="zh-CN" dirty="0"/>
          </a:p>
        </p:txBody>
      </p:sp>
      <p:sp>
        <p:nvSpPr>
          <p:cNvPr id="2662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447489"/>
          <p:cNvSpPr>
            <a:spLocks noGrp="1" noRot="1" noChangeAspect="1" noTextEdit="1"/>
          </p:cNvSpPr>
          <p:nvPr>
            <p:ph type="sldImg"/>
          </p:nvPr>
        </p:nvSpPr>
        <p:spPr/>
      </p:sp>
      <p:sp>
        <p:nvSpPr>
          <p:cNvPr id="63490" name="文本占位符 447490"/>
          <p:cNvSpPr>
            <a:spLocks noGrp="1"/>
          </p:cNvSpPr>
          <p:nvPr>
            <p:ph type="body"/>
          </p:nvPr>
        </p:nvSpPr>
        <p:spPr/>
        <p:txBody>
          <a:bodyPr anchor="t"/>
          <a:lstStyle/>
          <a:p>
            <a:pPr lvl="0" indent="0"/>
            <a:endParaRPr lang="zh-CN" dirty="0"/>
          </a:p>
        </p:txBody>
      </p:sp>
      <p:sp>
        <p:nvSpPr>
          <p:cNvPr id="6349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22</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449537"/>
          <p:cNvSpPr>
            <a:spLocks noGrp="1" noRot="1" noChangeAspect="1" noTextEdit="1"/>
          </p:cNvSpPr>
          <p:nvPr>
            <p:ph type="sldImg"/>
          </p:nvPr>
        </p:nvSpPr>
        <p:spPr/>
      </p:sp>
      <p:sp>
        <p:nvSpPr>
          <p:cNvPr id="65538" name="文本占位符 449538"/>
          <p:cNvSpPr>
            <a:spLocks noGrp="1"/>
          </p:cNvSpPr>
          <p:nvPr>
            <p:ph type="body"/>
          </p:nvPr>
        </p:nvSpPr>
        <p:spPr/>
        <p:txBody>
          <a:bodyPr anchor="t"/>
          <a:lstStyle/>
          <a:p>
            <a:pPr lvl="0" indent="0"/>
            <a:endParaRPr lang="zh-CN" dirty="0"/>
          </a:p>
        </p:txBody>
      </p:sp>
      <p:sp>
        <p:nvSpPr>
          <p:cNvPr id="6553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23</a:t>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451585"/>
          <p:cNvSpPr>
            <a:spLocks noGrp="1" noRot="1" noChangeAspect="1" noTextEdit="1"/>
          </p:cNvSpPr>
          <p:nvPr>
            <p:ph type="sldImg"/>
          </p:nvPr>
        </p:nvSpPr>
        <p:spPr/>
      </p:sp>
      <p:sp>
        <p:nvSpPr>
          <p:cNvPr id="67586" name="文本占位符 451586"/>
          <p:cNvSpPr>
            <a:spLocks noGrp="1"/>
          </p:cNvSpPr>
          <p:nvPr>
            <p:ph type="body"/>
          </p:nvPr>
        </p:nvSpPr>
        <p:spPr/>
        <p:txBody>
          <a:bodyPr anchor="t"/>
          <a:lstStyle/>
          <a:p>
            <a:pPr lvl="0" indent="0"/>
            <a:endParaRPr lang="zh-CN" dirty="0"/>
          </a:p>
        </p:txBody>
      </p:sp>
      <p:sp>
        <p:nvSpPr>
          <p:cNvPr id="6758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24</a:t>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453633"/>
          <p:cNvSpPr>
            <a:spLocks noGrp="1" noRot="1" noChangeAspect="1" noTextEdit="1"/>
          </p:cNvSpPr>
          <p:nvPr>
            <p:ph type="sldImg"/>
          </p:nvPr>
        </p:nvSpPr>
        <p:spPr/>
      </p:sp>
      <p:sp>
        <p:nvSpPr>
          <p:cNvPr id="69634" name="文本占位符 453634"/>
          <p:cNvSpPr>
            <a:spLocks noGrp="1"/>
          </p:cNvSpPr>
          <p:nvPr>
            <p:ph type="body"/>
          </p:nvPr>
        </p:nvSpPr>
        <p:spPr/>
        <p:txBody>
          <a:bodyPr anchor="t"/>
          <a:lstStyle/>
          <a:p>
            <a:pPr lvl="0" indent="0"/>
            <a:endParaRPr lang="zh-CN" dirty="0"/>
          </a:p>
        </p:txBody>
      </p:sp>
      <p:sp>
        <p:nvSpPr>
          <p:cNvPr id="6963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25</a:t>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457729"/>
          <p:cNvSpPr>
            <a:spLocks noGrp="1" noRot="1" noChangeAspect="1" noTextEdit="1"/>
          </p:cNvSpPr>
          <p:nvPr>
            <p:ph type="sldImg"/>
          </p:nvPr>
        </p:nvSpPr>
        <p:spPr/>
      </p:sp>
      <p:sp>
        <p:nvSpPr>
          <p:cNvPr id="73730" name="文本占位符 457730"/>
          <p:cNvSpPr>
            <a:spLocks noGrp="1"/>
          </p:cNvSpPr>
          <p:nvPr>
            <p:ph type="body"/>
          </p:nvPr>
        </p:nvSpPr>
        <p:spPr/>
        <p:txBody>
          <a:bodyPr anchor="t"/>
          <a:lstStyle/>
          <a:p>
            <a:pPr lvl="0" indent="0"/>
            <a:endParaRPr lang="zh-CN" dirty="0"/>
          </a:p>
        </p:txBody>
      </p:sp>
      <p:sp>
        <p:nvSpPr>
          <p:cNvPr id="7373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26</a:t>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459777"/>
          <p:cNvSpPr>
            <a:spLocks noGrp="1" noRot="1" noChangeAspect="1" noTextEdit="1"/>
          </p:cNvSpPr>
          <p:nvPr>
            <p:ph type="sldImg"/>
          </p:nvPr>
        </p:nvSpPr>
        <p:spPr/>
      </p:sp>
      <p:sp>
        <p:nvSpPr>
          <p:cNvPr id="75778" name="文本占位符 459778"/>
          <p:cNvSpPr>
            <a:spLocks noGrp="1"/>
          </p:cNvSpPr>
          <p:nvPr>
            <p:ph type="body"/>
          </p:nvPr>
        </p:nvSpPr>
        <p:spPr/>
        <p:txBody>
          <a:bodyPr anchor="t"/>
          <a:lstStyle/>
          <a:p>
            <a:pPr lvl="0" indent="0"/>
            <a:endParaRPr lang="zh-CN" dirty="0"/>
          </a:p>
        </p:txBody>
      </p:sp>
      <p:sp>
        <p:nvSpPr>
          <p:cNvPr id="7577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27</a:t>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461825"/>
          <p:cNvSpPr>
            <a:spLocks noGrp="1" noRot="1" noChangeAspect="1" noTextEdit="1"/>
          </p:cNvSpPr>
          <p:nvPr>
            <p:ph type="sldImg"/>
          </p:nvPr>
        </p:nvSpPr>
        <p:spPr/>
      </p:sp>
      <p:sp>
        <p:nvSpPr>
          <p:cNvPr id="77826" name="文本占位符 461826"/>
          <p:cNvSpPr>
            <a:spLocks noGrp="1"/>
          </p:cNvSpPr>
          <p:nvPr>
            <p:ph type="body"/>
          </p:nvPr>
        </p:nvSpPr>
        <p:spPr/>
        <p:txBody>
          <a:bodyPr anchor="t"/>
          <a:lstStyle/>
          <a:p>
            <a:pPr lvl="0" indent="0"/>
            <a:endParaRPr lang="zh-CN" dirty="0"/>
          </a:p>
        </p:txBody>
      </p:sp>
      <p:sp>
        <p:nvSpPr>
          <p:cNvPr id="7782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28</a:t>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463873"/>
          <p:cNvSpPr>
            <a:spLocks noGrp="1" noRot="1" noChangeAspect="1" noTextEdit="1"/>
          </p:cNvSpPr>
          <p:nvPr>
            <p:ph type="sldImg"/>
          </p:nvPr>
        </p:nvSpPr>
        <p:spPr/>
      </p:sp>
      <p:sp>
        <p:nvSpPr>
          <p:cNvPr id="79874" name="文本占位符 463874"/>
          <p:cNvSpPr>
            <a:spLocks noGrp="1"/>
          </p:cNvSpPr>
          <p:nvPr>
            <p:ph type="body"/>
          </p:nvPr>
        </p:nvSpPr>
        <p:spPr/>
        <p:txBody>
          <a:bodyPr anchor="t"/>
          <a:lstStyle/>
          <a:p>
            <a:pPr lvl="0" indent="0"/>
            <a:endParaRPr lang="zh-CN" dirty="0"/>
          </a:p>
        </p:txBody>
      </p:sp>
      <p:sp>
        <p:nvSpPr>
          <p:cNvPr id="7987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29</a:t>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465921"/>
          <p:cNvSpPr>
            <a:spLocks noGrp="1" noRot="1" noChangeAspect="1" noTextEdit="1"/>
          </p:cNvSpPr>
          <p:nvPr>
            <p:ph type="sldImg"/>
          </p:nvPr>
        </p:nvSpPr>
        <p:spPr/>
      </p:sp>
      <p:sp>
        <p:nvSpPr>
          <p:cNvPr id="81922" name="文本占位符 465922"/>
          <p:cNvSpPr>
            <a:spLocks noGrp="1"/>
          </p:cNvSpPr>
          <p:nvPr>
            <p:ph type="body"/>
          </p:nvPr>
        </p:nvSpPr>
        <p:spPr/>
        <p:txBody>
          <a:bodyPr anchor="t"/>
          <a:lstStyle/>
          <a:p>
            <a:pPr lvl="0" indent="0"/>
            <a:endParaRPr lang="zh-CN" dirty="0"/>
          </a:p>
        </p:txBody>
      </p:sp>
      <p:sp>
        <p:nvSpPr>
          <p:cNvPr id="8192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30</a:t>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467969"/>
          <p:cNvSpPr>
            <a:spLocks noGrp="1" noRot="1" noChangeAspect="1" noTextEdit="1"/>
          </p:cNvSpPr>
          <p:nvPr>
            <p:ph type="sldImg"/>
          </p:nvPr>
        </p:nvSpPr>
        <p:spPr/>
      </p:sp>
      <p:sp>
        <p:nvSpPr>
          <p:cNvPr id="83970" name="文本占位符 467970"/>
          <p:cNvSpPr>
            <a:spLocks noGrp="1"/>
          </p:cNvSpPr>
          <p:nvPr>
            <p:ph type="body"/>
          </p:nvPr>
        </p:nvSpPr>
        <p:spPr/>
        <p:txBody>
          <a:bodyPr anchor="t"/>
          <a:lstStyle/>
          <a:p>
            <a:pPr lvl="0" indent="0"/>
            <a:endParaRPr lang="zh-CN" dirty="0"/>
          </a:p>
        </p:txBody>
      </p:sp>
      <p:sp>
        <p:nvSpPr>
          <p:cNvPr id="8397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31</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412673"/>
          <p:cNvSpPr>
            <a:spLocks noGrp="1" noRot="1" noChangeAspect="1" noTextEdit="1"/>
          </p:cNvSpPr>
          <p:nvPr>
            <p:ph type="sldImg"/>
          </p:nvPr>
        </p:nvSpPr>
        <p:spPr/>
      </p:sp>
      <p:sp>
        <p:nvSpPr>
          <p:cNvPr id="28674" name="文本占位符 412674"/>
          <p:cNvSpPr>
            <a:spLocks noGrp="1"/>
          </p:cNvSpPr>
          <p:nvPr>
            <p:ph type="body"/>
          </p:nvPr>
        </p:nvSpPr>
        <p:spPr/>
        <p:txBody>
          <a:bodyPr anchor="t"/>
          <a:lstStyle/>
          <a:p>
            <a:pPr lvl="0" indent="0"/>
            <a:endParaRPr lang="zh-CN" dirty="0"/>
          </a:p>
        </p:txBody>
      </p:sp>
      <p:sp>
        <p:nvSpPr>
          <p:cNvPr id="2867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5</a:t>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470017"/>
          <p:cNvSpPr>
            <a:spLocks noGrp="1" noRot="1" noChangeAspect="1" noTextEdit="1"/>
          </p:cNvSpPr>
          <p:nvPr>
            <p:ph type="sldImg"/>
          </p:nvPr>
        </p:nvSpPr>
        <p:spPr/>
      </p:sp>
      <p:sp>
        <p:nvSpPr>
          <p:cNvPr id="86018" name="文本占位符 470018"/>
          <p:cNvSpPr>
            <a:spLocks noGrp="1"/>
          </p:cNvSpPr>
          <p:nvPr>
            <p:ph type="body"/>
          </p:nvPr>
        </p:nvSpPr>
        <p:spPr/>
        <p:txBody>
          <a:bodyPr anchor="t"/>
          <a:lstStyle/>
          <a:p>
            <a:pPr lvl="0" indent="0"/>
            <a:endParaRPr lang="zh-CN" dirty="0"/>
          </a:p>
        </p:txBody>
      </p:sp>
      <p:sp>
        <p:nvSpPr>
          <p:cNvPr id="8601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32</a:t>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472065"/>
          <p:cNvSpPr>
            <a:spLocks noGrp="1" noRot="1" noChangeAspect="1" noTextEdit="1"/>
          </p:cNvSpPr>
          <p:nvPr>
            <p:ph type="sldImg"/>
          </p:nvPr>
        </p:nvSpPr>
        <p:spPr/>
      </p:sp>
      <p:sp>
        <p:nvSpPr>
          <p:cNvPr id="88066" name="文本占位符 472066"/>
          <p:cNvSpPr>
            <a:spLocks noGrp="1"/>
          </p:cNvSpPr>
          <p:nvPr>
            <p:ph type="body"/>
          </p:nvPr>
        </p:nvSpPr>
        <p:spPr/>
        <p:txBody>
          <a:bodyPr anchor="t"/>
          <a:lstStyle/>
          <a:p>
            <a:pPr lvl="0" indent="0"/>
            <a:endParaRPr lang="zh-CN" dirty="0"/>
          </a:p>
        </p:txBody>
      </p:sp>
      <p:sp>
        <p:nvSpPr>
          <p:cNvPr id="8806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33</a:t>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474113"/>
          <p:cNvSpPr>
            <a:spLocks noGrp="1" noRot="1" noChangeAspect="1" noTextEdit="1"/>
          </p:cNvSpPr>
          <p:nvPr>
            <p:ph type="sldImg"/>
          </p:nvPr>
        </p:nvSpPr>
        <p:spPr/>
      </p:sp>
      <p:sp>
        <p:nvSpPr>
          <p:cNvPr id="90114" name="文本占位符 474114"/>
          <p:cNvSpPr>
            <a:spLocks noGrp="1"/>
          </p:cNvSpPr>
          <p:nvPr>
            <p:ph type="body"/>
          </p:nvPr>
        </p:nvSpPr>
        <p:spPr/>
        <p:txBody>
          <a:bodyPr anchor="t"/>
          <a:lstStyle/>
          <a:p>
            <a:pPr lvl="0" indent="0"/>
            <a:endParaRPr lang="zh-CN" dirty="0"/>
          </a:p>
        </p:txBody>
      </p:sp>
      <p:sp>
        <p:nvSpPr>
          <p:cNvPr id="9011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34</a:t>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476161"/>
          <p:cNvSpPr>
            <a:spLocks noGrp="1" noRot="1" noChangeAspect="1" noTextEdit="1"/>
          </p:cNvSpPr>
          <p:nvPr>
            <p:ph type="sldImg"/>
          </p:nvPr>
        </p:nvSpPr>
        <p:spPr/>
      </p:sp>
      <p:sp>
        <p:nvSpPr>
          <p:cNvPr id="93186" name="文本占位符 476162"/>
          <p:cNvSpPr>
            <a:spLocks noGrp="1"/>
          </p:cNvSpPr>
          <p:nvPr>
            <p:ph type="body"/>
          </p:nvPr>
        </p:nvSpPr>
        <p:spPr/>
        <p:txBody>
          <a:bodyPr anchor="t"/>
          <a:lstStyle/>
          <a:p>
            <a:pPr lvl="0" indent="0"/>
            <a:endParaRPr lang="zh-CN" dirty="0"/>
          </a:p>
        </p:txBody>
      </p:sp>
      <p:sp>
        <p:nvSpPr>
          <p:cNvPr id="9318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35</a:t>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478209"/>
          <p:cNvSpPr>
            <a:spLocks noGrp="1" noRot="1" noChangeAspect="1" noTextEdit="1"/>
          </p:cNvSpPr>
          <p:nvPr>
            <p:ph type="sldImg"/>
          </p:nvPr>
        </p:nvSpPr>
        <p:spPr/>
      </p:sp>
      <p:sp>
        <p:nvSpPr>
          <p:cNvPr id="95234" name="文本占位符 478210"/>
          <p:cNvSpPr>
            <a:spLocks noGrp="1"/>
          </p:cNvSpPr>
          <p:nvPr>
            <p:ph type="body"/>
          </p:nvPr>
        </p:nvSpPr>
        <p:spPr/>
        <p:txBody>
          <a:bodyPr anchor="t"/>
          <a:lstStyle/>
          <a:p>
            <a:pPr lvl="0" indent="0"/>
            <a:endParaRPr lang="zh-CN" dirty="0"/>
          </a:p>
        </p:txBody>
      </p:sp>
      <p:sp>
        <p:nvSpPr>
          <p:cNvPr id="9523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36</a:t>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480257"/>
          <p:cNvSpPr>
            <a:spLocks noGrp="1" noRot="1" noChangeAspect="1" noTextEdit="1"/>
          </p:cNvSpPr>
          <p:nvPr>
            <p:ph type="sldImg"/>
          </p:nvPr>
        </p:nvSpPr>
        <p:spPr/>
      </p:sp>
      <p:sp>
        <p:nvSpPr>
          <p:cNvPr id="97282" name="文本占位符 480258"/>
          <p:cNvSpPr>
            <a:spLocks noGrp="1"/>
          </p:cNvSpPr>
          <p:nvPr>
            <p:ph type="body"/>
          </p:nvPr>
        </p:nvSpPr>
        <p:spPr/>
        <p:txBody>
          <a:bodyPr anchor="t"/>
          <a:lstStyle/>
          <a:p>
            <a:pPr lvl="0" indent="0"/>
            <a:endParaRPr lang="zh-CN" dirty="0"/>
          </a:p>
        </p:txBody>
      </p:sp>
      <p:sp>
        <p:nvSpPr>
          <p:cNvPr id="9728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37</a:t>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482305"/>
          <p:cNvSpPr>
            <a:spLocks noGrp="1" noRot="1" noChangeAspect="1" noTextEdit="1"/>
          </p:cNvSpPr>
          <p:nvPr>
            <p:ph type="sldImg"/>
          </p:nvPr>
        </p:nvSpPr>
        <p:spPr/>
      </p:sp>
      <p:sp>
        <p:nvSpPr>
          <p:cNvPr id="99330" name="文本占位符 482306"/>
          <p:cNvSpPr>
            <a:spLocks noGrp="1"/>
          </p:cNvSpPr>
          <p:nvPr>
            <p:ph type="body"/>
          </p:nvPr>
        </p:nvSpPr>
        <p:spPr/>
        <p:txBody>
          <a:bodyPr anchor="t"/>
          <a:lstStyle/>
          <a:p>
            <a:pPr lvl="0" indent="0"/>
            <a:endParaRPr lang="zh-CN" dirty="0"/>
          </a:p>
        </p:txBody>
      </p:sp>
      <p:sp>
        <p:nvSpPr>
          <p:cNvPr id="9933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39</a:t>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484353"/>
          <p:cNvSpPr>
            <a:spLocks noGrp="1" noRot="1" noChangeAspect="1" noTextEdit="1"/>
          </p:cNvSpPr>
          <p:nvPr>
            <p:ph type="sldImg"/>
          </p:nvPr>
        </p:nvSpPr>
        <p:spPr/>
      </p:sp>
      <p:sp>
        <p:nvSpPr>
          <p:cNvPr id="101378" name="文本占位符 484354"/>
          <p:cNvSpPr>
            <a:spLocks noGrp="1"/>
          </p:cNvSpPr>
          <p:nvPr>
            <p:ph type="body"/>
          </p:nvPr>
        </p:nvSpPr>
        <p:spPr/>
        <p:txBody>
          <a:bodyPr anchor="t"/>
          <a:lstStyle/>
          <a:p>
            <a:pPr lvl="0" indent="0"/>
            <a:endParaRPr lang="zh-CN" dirty="0"/>
          </a:p>
        </p:txBody>
      </p:sp>
      <p:sp>
        <p:nvSpPr>
          <p:cNvPr id="10137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40</a:t>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486401"/>
          <p:cNvSpPr>
            <a:spLocks noGrp="1" noRot="1" noChangeAspect="1" noTextEdit="1"/>
          </p:cNvSpPr>
          <p:nvPr>
            <p:ph type="sldImg"/>
          </p:nvPr>
        </p:nvSpPr>
        <p:spPr/>
      </p:sp>
      <p:sp>
        <p:nvSpPr>
          <p:cNvPr id="103426" name="文本占位符 486402"/>
          <p:cNvSpPr>
            <a:spLocks noGrp="1"/>
          </p:cNvSpPr>
          <p:nvPr>
            <p:ph type="body"/>
          </p:nvPr>
        </p:nvSpPr>
        <p:spPr/>
        <p:txBody>
          <a:bodyPr anchor="t"/>
          <a:lstStyle/>
          <a:p>
            <a:pPr lvl="0" indent="0"/>
            <a:endParaRPr lang="zh-CN" dirty="0"/>
          </a:p>
        </p:txBody>
      </p:sp>
      <p:sp>
        <p:nvSpPr>
          <p:cNvPr id="10342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41</a:t>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488449"/>
          <p:cNvSpPr>
            <a:spLocks noGrp="1" noRot="1" noChangeAspect="1" noTextEdit="1"/>
          </p:cNvSpPr>
          <p:nvPr>
            <p:ph type="sldImg"/>
          </p:nvPr>
        </p:nvSpPr>
        <p:spPr/>
      </p:sp>
      <p:sp>
        <p:nvSpPr>
          <p:cNvPr id="105474" name="文本占位符 488450"/>
          <p:cNvSpPr>
            <a:spLocks noGrp="1"/>
          </p:cNvSpPr>
          <p:nvPr>
            <p:ph type="body"/>
          </p:nvPr>
        </p:nvSpPr>
        <p:spPr/>
        <p:txBody>
          <a:bodyPr anchor="t"/>
          <a:lstStyle/>
          <a:p>
            <a:pPr lvl="0" indent="0"/>
            <a:endParaRPr lang="zh-CN" dirty="0"/>
          </a:p>
        </p:txBody>
      </p:sp>
      <p:sp>
        <p:nvSpPr>
          <p:cNvPr id="10547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42</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414721"/>
          <p:cNvSpPr>
            <a:spLocks noGrp="1" noRot="1" noChangeAspect="1" noTextEdit="1"/>
          </p:cNvSpPr>
          <p:nvPr>
            <p:ph type="sldImg"/>
          </p:nvPr>
        </p:nvSpPr>
        <p:spPr/>
      </p:sp>
      <p:sp>
        <p:nvSpPr>
          <p:cNvPr id="30722" name="文本占位符 414722"/>
          <p:cNvSpPr>
            <a:spLocks noGrp="1"/>
          </p:cNvSpPr>
          <p:nvPr>
            <p:ph type="body"/>
          </p:nvPr>
        </p:nvSpPr>
        <p:spPr/>
        <p:txBody>
          <a:bodyPr anchor="t"/>
          <a:lstStyle/>
          <a:p>
            <a:pPr lvl="0" indent="0"/>
            <a:endParaRPr lang="zh-CN" dirty="0"/>
          </a:p>
        </p:txBody>
      </p:sp>
      <p:sp>
        <p:nvSpPr>
          <p:cNvPr id="3072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6</a:t>
            </a:fld>
            <a:endParaRPr lang="zh-CN" alt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491521"/>
          <p:cNvSpPr>
            <a:spLocks noGrp="1" noRot="1" noChangeAspect="1" noTextEdit="1"/>
          </p:cNvSpPr>
          <p:nvPr>
            <p:ph type="sldImg"/>
          </p:nvPr>
        </p:nvSpPr>
        <p:spPr/>
      </p:sp>
      <p:sp>
        <p:nvSpPr>
          <p:cNvPr id="107522" name="文本占位符 491522"/>
          <p:cNvSpPr>
            <a:spLocks noGrp="1"/>
          </p:cNvSpPr>
          <p:nvPr>
            <p:ph type="body"/>
          </p:nvPr>
        </p:nvSpPr>
        <p:spPr/>
        <p:txBody>
          <a:bodyPr anchor="t"/>
          <a:lstStyle/>
          <a:p>
            <a:pPr lvl="0" indent="0"/>
            <a:endParaRPr lang="zh-CN" dirty="0"/>
          </a:p>
        </p:txBody>
      </p:sp>
      <p:sp>
        <p:nvSpPr>
          <p:cNvPr id="10752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43</a:t>
            </a:fld>
            <a:endParaRPr lang="zh-CN" alt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493569"/>
          <p:cNvSpPr>
            <a:spLocks noGrp="1" noRot="1" noChangeAspect="1" noTextEdit="1"/>
          </p:cNvSpPr>
          <p:nvPr>
            <p:ph type="sldImg"/>
          </p:nvPr>
        </p:nvSpPr>
        <p:spPr/>
      </p:sp>
      <p:sp>
        <p:nvSpPr>
          <p:cNvPr id="109570" name="文本占位符 493570"/>
          <p:cNvSpPr>
            <a:spLocks noGrp="1"/>
          </p:cNvSpPr>
          <p:nvPr>
            <p:ph type="body"/>
          </p:nvPr>
        </p:nvSpPr>
        <p:spPr/>
        <p:txBody>
          <a:bodyPr anchor="t"/>
          <a:lstStyle/>
          <a:p>
            <a:pPr lvl="0" indent="0"/>
            <a:endParaRPr lang="zh-CN" dirty="0"/>
          </a:p>
        </p:txBody>
      </p:sp>
      <p:sp>
        <p:nvSpPr>
          <p:cNvPr id="10957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44</a:t>
            </a:fld>
            <a:endParaRPr lang="zh-CN" alt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495617"/>
          <p:cNvSpPr>
            <a:spLocks noGrp="1" noRot="1" noChangeAspect="1" noTextEdit="1"/>
          </p:cNvSpPr>
          <p:nvPr>
            <p:ph type="sldImg"/>
          </p:nvPr>
        </p:nvSpPr>
        <p:spPr/>
      </p:sp>
      <p:sp>
        <p:nvSpPr>
          <p:cNvPr id="111618" name="文本占位符 495618"/>
          <p:cNvSpPr>
            <a:spLocks noGrp="1"/>
          </p:cNvSpPr>
          <p:nvPr>
            <p:ph type="body"/>
          </p:nvPr>
        </p:nvSpPr>
        <p:spPr/>
        <p:txBody>
          <a:bodyPr anchor="t"/>
          <a:lstStyle/>
          <a:p>
            <a:pPr lvl="0" indent="0"/>
            <a:endParaRPr lang="zh-CN" dirty="0"/>
          </a:p>
        </p:txBody>
      </p:sp>
      <p:sp>
        <p:nvSpPr>
          <p:cNvPr id="11161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46</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416769"/>
          <p:cNvSpPr>
            <a:spLocks noGrp="1" noRot="1" noChangeAspect="1" noTextEdit="1"/>
          </p:cNvSpPr>
          <p:nvPr>
            <p:ph type="sldImg"/>
          </p:nvPr>
        </p:nvSpPr>
        <p:spPr/>
      </p:sp>
      <p:sp>
        <p:nvSpPr>
          <p:cNvPr id="32770" name="文本占位符 416770"/>
          <p:cNvSpPr>
            <a:spLocks noGrp="1"/>
          </p:cNvSpPr>
          <p:nvPr>
            <p:ph type="body"/>
          </p:nvPr>
        </p:nvSpPr>
        <p:spPr/>
        <p:txBody>
          <a:bodyPr anchor="t"/>
          <a:lstStyle/>
          <a:p>
            <a:pPr lvl="0" indent="0"/>
            <a:endParaRPr lang="zh-CN" dirty="0"/>
          </a:p>
        </p:txBody>
      </p:sp>
      <p:sp>
        <p:nvSpPr>
          <p:cNvPr id="3277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7</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418817"/>
          <p:cNvSpPr>
            <a:spLocks noGrp="1" noRot="1" noChangeAspect="1" noTextEdit="1"/>
          </p:cNvSpPr>
          <p:nvPr>
            <p:ph type="sldImg"/>
          </p:nvPr>
        </p:nvSpPr>
        <p:spPr/>
      </p:sp>
      <p:sp>
        <p:nvSpPr>
          <p:cNvPr id="34818" name="文本占位符 418818"/>
          <p:cNvSpPr>
            <a:spLocks noGrp="1"/>
          </p:cNvSpPr>
          <p:nvPr>
            <p:ph type="body"/>
          </p:nvPr>
        </p:nvSpPr>
        <p:spPr/>
        <p:txBody>
          <a:bodyPr anchor="t"/>
          <a:lstStyle/>
          <a:p>
            <a:pPr lvl="0" indent="0"/>
            <a:endParaRPr lang="zh-CN" dirty="0"/>
          </a:p>
        </p:txBody>
      </p:sp>
      <p:sp>
        <p:nvSpPr>
          <p:cNvPr id="3481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8</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420865"/>
          <p:cNvSpPr>
            <a:spLocks noGrp="1" noRot="1" noChangeAspect="1" noTextEdit="1"/>
          </p:cNvSpPr>
          <p:nvPr>
            <p:ph type="sldImg"/>
          </p:nvPr>
        </p:nvSpPr>
        <p:spPr/>
      </p:sp>
      <p:sp>
        <p:nvSpPr>
          <p:cNvPr id="36866" name="文本占位符 420866"/>
          <p:cNvSpPr>
            <a:spLocks noGrp="1"/>
          </p:cNvSpPr>
          <p:nvPr>
            <p:ph type="body"/>
          </p:nvPr>
        </p:nvSpPr>
        <p:spPr/>
        <p:txBody>
          <a:bodyPr anchor="t"/>
          <a:lstStyle/>
          <a:p>
            <a:pPr lvl="0" indent="0"/>
            <a:endParaRPr lang="zh-CN" dirty="0"/>
          </a:p>
        </p:txBody>
      </p:sp>
      <p:sp>
        <p:nvSpPr>
          <p:cNvPr id="3686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9</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422913"/>
          <p:cNvSpPr>
            <a:spLocks noGrp="1" noRot="1" noChangeAspect="1" noTextEdit="1"/>
          </p:cNvSpPr>
          <p:nvPr>
            <p:ph type="sldImg"/>
          </p:nvPr>
        </p:nvSpPr>
        <p:spPr/>
      </p:sp>
      <p:sp>
        <p:nvSpPr>
          <p:cNvPr id="38914" name="文本占位符 422914"/>
          <p:cNvSpPr>
            <a:spLocks noGrp="1"/>
          </p:cNvSpPr>
          <p:nvPr>
            <p:ph type="body"/>
          </p:nvPr>
        </p:nvSpPr>
        <p:spPr/>
        <p:txBody>
          <a:bodyPr anchor="t"/>
          <a:lstStyle/>
          <a:p>
            <a:pPr lvl="0" indent="0"/>
            <a:endParaRPr lang="zh-CN" dirty="0"/>
          </a:p>
        </p:txBody>
      </p:sp>
      <p:sp>
        <p:nvSpPr>
          <p:cNvPr id="3891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10</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424961"/>
          <p:cNvSpPr>
            <a:spLocks noGrp="1" noRot="1" noChangeAspect="1" noTextEdit="1"/>
          </p:cNvSpPr>
          <p:nvPr>
            <p:ph type="sldImg"/>
          </p:nvPr>
        </p:nvSpPr>
        <p:spPr/>
      </p:sp>
      <p:sp>
        <p:nvSpPr>
          <p:cNvPr id="40962" name="文本占位符 424962"/>
          <p:cNvSpPr>
            <a:spLocks noGrp="1"/>
          </p:cNvSpPr>
          <p:nvPr>
            <p:ph type="body"/>
          </p:nvPr>
        </p:nvSpPr>
        <p:spPr/>
        <p:txBody>
          <a:bodyPr anchor="t"/>
          <a:lstStyle/>
          <a:p>
            <a:pPr lvl="0" indent="0"/>
            <a:endParaRPr lang="zh-CN" dirty="0"/>
          </a:p>
        </p:txBody>
      </p:sp>
      <p:sp>
        <p:nvSpPr>
          <p:cNvPr id="4096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11</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195585"/>
          <p:cNvGrpSpPr/>
          <p:nvPr/>
        </p:nvGrpSpPr>
        <p:grpSpPr>
          <a:xfrm>
            <a:off x="0" y="0"/>
            <a:ext cx="8805863" cy="6858000"/>
            <a:chOff x="0" y="0"/>
            <a:chExt cx="5547" cy="4320"/>
          </a:xfrm>
        </p:grpSpPr>
        <p:grpSp>
          <p:nvGrpSpPr>
            <p:cNvPr id="2051" name="组合 195586"/>
            <p:cNvGrpSpPr/>
            <p:nvPr userDrawn="1"/>
          </p:nvGrpSpPr>
          <p:grpSpPr>
            <a:xfrm rot="-215207">
              <a:off x="3690" y="234"/>
              <a:ext cx="1857" cy="3625"/>
              <a:chOff x="3010" y="778"/>
              <a:chExt cx="1857" cy="3625"/>
            </a:xfrm>
          </p:grpSpPr>
          <p:sp>
            <p:nvSpPr>
              <p:cNvPr id="2052" name="任意多边形 195587"/>
              <p:cNvSpPr/>
              <p:nvPr userDrawn="1"/>
            </p:nvSpPr>
            <p:spPr>
              <a:xfrm rot="-9414770" flipV="1">
                <a:off x="3534" y="778"/>
                <a:ext cx="1333" cy="1485"/>
              </a:xfrm>
              <a:custGeom>
                <a:avLst/>
                <a:gdLst/>
                <a:ahLst/>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lstStyle/>
              <a:p>
                <a:endParaRPr lang="zh-CN" altLang="en-US"/>
              </a:p>
            </p:txBody>
          </p:sp>
          <p:sp>
            <p:nvSpPr>
              <p:cNvPr id="2053" name="任意多边形 195588"/>
              <p:cNvSpPr/>
              <p:nvPr userDrawn="1"/>
            </p:nvSpPr>
            <p:spPr>
              <a:xfrm rot="-9414770" flipV="1">
                <a:off x="4029" y="1802"/>
                <a:ext cx="571" cy="531"/>
              </a:xfrm>
              <a:custGeom>
                <a:avLst/>
                <a:gdLst/>
                <a:ahLst/>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lstStyle/>
              <a:p>
                <a:endParaRPr lang="zh-CN" altLang="en-US"/>
              </a:p>
            </p:txBody>
          </p:sp>
          <p:sp>
            <p:nvSpPr>
              <p:cNvPr id="2054" name="任意多边形 195589"/>
              <p:cNvSpPr/>
              <p:nvPr userDrawn="1"/>
            </p:nvSpPr>
            <p:spPr>
              <a:xfrm rot="-9414770" flipV="1">
                <a:off x="3639" y="2167"/>
                <a:ext cx="277" cy="249"/>
              </a:xfrm>
              <a:custGeom>
                <a:avLst/>
                <a:gdLst/>
                <a:ahLst/>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lstStyle/>
              <a:p>
                <a:endParaRPr lang="zh-CN" altLang="en-US"/>
              </a:p>
            </p:txBody>
          </p:sp>
          <p:sp>
            <p:nvSpPr>
              <p:cNvPr id="2055" name="任意多边形 195590"/>
              <p:cNvSpPr/>
              <p:nvPr userDrawn="1"/>
            </p:nvSpPr>
            <p:spPr>
              <a:xfrm rot="-9414770" flipV="1">
                <a:off x="3979" y="977"/>
                <a:ext cx="245" cy="347"/>
              </a:xfrm>
              <a:custGeom>
                <a:avLst/>
                <a:gdLst/>
                <a:ahLst/>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lstStyle/>
              <a:p>
                <a:endParaRPr lang="zh-CN" altLang="en-US"/>
              </a:p>
            </p:txBody>
          </p:sp>
          <p:sp>
            <p:nvSpPr>
              <p:cNvPr id="2056" name="任意多边形 195591"/>
              <p:cNvSpPr/>
              <p:nvPr userDrawn="1"/>
            </p:nvSpPr>
            <p:spPr>
              <a:xfrm rot="-9414770" flipV="1">
                <a:off x="3845" y="2207"/>
                <a:ext cx="103" cy="209"/>
              </a:xfrm>
              <a:custGeom>
                <a:avLst/>
                <a:gdLst/>
                <a:ahLst/>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lstStyle/>
              <a:p>
                <a:endParaRPr lang="zh-CN" altLang="en-US"/>
              </a:p>
            </p:txBody>
          </p:sp>
          <p:sp>
            <p:nvSpPr>
              <p:cNvPr id="2057" name="任意多边形 195592"/>
              <p:cNvSpPr/>
              <p:nvPr userDrawn="1"/>
            </p:nvSpPr>
            <p:spPr>
              <a:xfrm rot="-9414770" flipV="1">
                <a:off x="3895" y="1325"/>
                <a:ext cx="120" cy="90"/>
              </a:xfrm>
              <a:custGeom>
                <a:avLst/>
                <a:gdLst/>
                <a:ahLst/>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lstStyle/>
              <a:p>
                <a:endParaRPr lang="zh-CN" altLang="en-US"/>
              </a:p>
            </p:txBody>
          </p:sp>
          <p:sp>
            <p:nvSpPr>
              <p:cNvPr id="2058" name="任意多边形 195593"/>
              <p:cNvSpPr/>
              <p:nvPr userDrawn="1"/>
            </p:nvSpPr>
            <p:spPr>
              <a:xfrm rot="-9414770" flipV="1">
                <a:off x="3010" y="2344"/>
                <a:ext cx="330" cy="2059"/>
              </a:xfrm>
              <a:custGeom>
                <a:avLst/>
                <a:gdLst/>
                <a:ahLst/>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lstStyle/>
              <a:p>
                <a:endParaRPr lang="zh-CN" altLang="en-US"/>
              </a:p>
            </p:txBody>
          </p:sp>
        </p:grpSp>
        <p:sp>
          <p:nvSpPr>
            <p:cNvPr id="2059" name="任意多边形 195594"/>
            <p:cNvSpPr/>
            <p:nvPr userDrawn="1"/>
          </p:nvSpPr>
          <p:spPr>
            <a:xfrm rot="373331" flipH="1">
              <a:off x="22" y="1957"/>
              <a:ext cx="323" cy="649"/>
            </a:xfrm>
            <a:custGeom>
              <a:avLst/>
              <a:gdLst/>
              <a:ahLst/>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lstStyle/>
            <a:p>
              <a:endParaRPr lang="zh-CN" altLang="en-US"/>
            </a:p>
          </p:txBody>
        </p:sp>
        <p:sp>
          <p:nvSpPr>
            <p:cNvPr id="2060" name="任意多边形 195595"/>
            <p:cNvSpPr/>
            <p:nvPr userDrawn="1"/>
          </p:nvSpPr>
          <p:spPr>
            <a:xfrm>
              <a:off x="168" y="1260"/>
              <a:ext cx="1259" cy="1532"/>
            </a:xfrm>
            <a:custGeom>
              <a:avLst/>
              <a:gdLst/>
              <a:ahLst/>
              <a:cxnLst/>
              <a:rect l="0" t="0" r="0" b="0"/>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lstStyle/>
            <a:p>
              <a:endParaRPr lang="zh-CN" altLang="en-US"/>
            </a:p>
          </p:txBody>
        </p:sp>
        <p:sp>
          <p:nvSpPr>
            <p:cNvPr id="2061" name="任意多边形 195596"/>
            <p:cNvSpPr/>
            <p:nvPr userDrawn="1"/>
          </p:nvSpPr>
          <p:spPr>
            <a:xfrm>
              <a:off x="0" y="2610"/>
              <a:ext cx="801" cy="459"/>
            </a:xfrm>
            <a:custGeom>
              <a:avLst/>
              <a:gdLst/>
              <a:ahLst/>
              <a:cxnLst/>
              <a:rect l="0" t="0" r="0" b="0"/>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lstStyle/>
            <a:p>
              <a:endParaRPr lang="zh-CN" altLang="en-US"/>
            </a:p>
          </p:txBody>
        </p:sp>
        <p:sp>
          <p:nvSpPr>
            <p:cNvPr id="2062" name="任意多边形 195597"/>
            <p:cNvSpPr/>
            <p:nvPr userDrawn="1"/>
          </p:nvSpPr>
          <p:spPr>
            <a:xfrm rot="373331" flipH="1">
              <a:off x="898" y="2855"/>
              <a:ext cx="354" cy="464"/>
            </a:xfrm>
            <a:custGeom>
              <a:avLst/>
              <a:gdLst/>
              <a:ahLst/>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lstStyle/>
            <a:p>
              <a:endParaRPr lang="zh-CN" altLang="en-US"/>
            </a:p>
          </p:txBody>
        </p:sp>
        <p:sp>
          <p:nvSpPr>
            <p:cNvPr id="2063" name="任意多边形 195598"/>
            <p:cNvSpPr/>
            <p:nvPr userDrawn="1"/>
          </p:nvSpPr>
          <p:spPr>
            <a:xfrm rot="373331" flipH="1">
              <a:off x="799" y="2979"/>
              <a:ext cx="87" cy="274"/>
            </a:xfrm>
            <a:custGeom>
              <a:avLst/>
              <a:gdLst/>
              <a:ahLst/>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lstStyle/>
            <a:p>
              <a:endParaRPr lang="zh-CN" altLang="en-US"/>
            </a:p>
          </p:txBody>
        </p:sp>
        <p:sp>
          <p:nvSpPr>
            <p:cNvPr id="2064" name="任意多边形 195599"/>
            <p:cNvSpPr/>
            <p:nvPr userDrawn="1"/>
          </p:nvSpPr>
          <p:spPr>
            <a:xfrm>
              <a:off x="1190" y="3273"/>
              <a:ext cx="1108" cy="1047"/>
            </a:xfrm>
            <a:custGeom>
              <a:avLst/>
              <a:gdLst/>
              <a:ahLst/>
              <a:cxnLst/>
              <a:rect l="0" t="0" r="0" b="0"/>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lstStyle/>
            <a:p>
              <a:endParaRPr lang="zh-CN" altLang="en-US"/>
            </a:p>
          </p:txBody>
        </p:sp>
        <p:grpSp>
          <p:nvGrpSpPr>
            <p:cNvPr id="2065" name="组合 195600"/>
            <p:cNvGrpSpPr/>
            <p:nvPr userDrawn="1"/>
          </p:nvGrpSpPr>
          <p:grpSpPr>
            <a:xfrm rot="3220060">
              <a:off x="2630" y="753"/>
              <a:ext cx="569" cy="637"/>
              <a:chOff x="1727" y="866"/>
              <a:chExt cx="129" cy="157"/>
            </a:xfrm>
          </p:grpSpPr>
          <p:sp>
            <p:nvSpPr>
              <p:cNvPr id="2066" name="任意多边形 195601"/>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67" name="任意多边形 195602"/>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68" name="任意多边形 195603"/>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69" name="组合 195604"/>
            <p:cNvGrpSpPr/>
            <p:nvPr userDrawn="1"/>
          </p:nvGrpSpPr>
          <p:grpSpPr>
            <a:xfrm rot="-6691250">
              <a:off x="3635" y="131"/>
              <a:ext cx="356" cy="607"/>
              <a:chOff x="1727" y="866"/>
              <a:chExt cx="129" cy="157"/>
            </a:xfrm>
          </p:grpSpPr>
          <p:sp>
            <p:nvSpPr>
              <p:cNvPr id="2070" name="任意多边形 195605"/>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71" name="任意多边形 195606"/>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72" name="任意多边形 195607"/>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73" name="组合 195608"/>
            <p:cNvGrpSpPr/>
            <p:nvPr userDrawn="1"/>
          </p:nvGrpSpPr>
          <p:grpSpPr>
            <a:xfrm rot="8524840">
              <a:off x="668" y="3321"/>
              <a:ext cx="501" cy="502"/>
              <a:chOff x="1727" y="866"/>
              <a:chExt cx="129" cy="157"/>
            </a:xfrm>
          </p:grpSpPr>
          <p:sp>
            <p:nvSpPr>
              <p:cNvPr id="2074" name="任意多边形 195609"/>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75" name="任意多边形 195610"/>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76" name="任意多边形 195611"/>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77" name="组合 195612"/>
            <p:cNvGrpSpPr/>
            <p:nvPr userDrawn="1"/>
          </p:nvGrpSpPr>
          <p:grpSpPr>
            <a:xfrm rot="4106450" flipH="1">
              <a:off x="392" y="260"/>
              <a:ext cx="709" cy="892"/>
              <a:chOff x="1727" y="866"/>
              <a:chExt cx="129" cy="157"/>
            </a:xfrm>
          </p:grpSpPr>
          <p:sp>
            <p:nvSpPr>
              <p:cNvPr id="2078" name="任意多边形 195613"/>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79" name="任意多边形 195614"/>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80" name="任意多边形 195615"/>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2081" name="组合 195616"/>
            <p:cNvGrpSpPr/>
            <p:nvPr userDrawn="1"/>
          </p:nvGrpSpPr>
          <p:grpSpPr>
            <a:xfrm rot="10015322" flipH="1">
              <a:off x="4625" y="2382"/>
              <a:ext cx="709" cy="892"/>
              <a:chOff x="1727" y="866"/>
              <a:chExt cx="129" cy="157"/>
            </a:xfrm>
          </p:grpSpPr>
          <p:sp>
            <p:nvSpPr>
              <p:cNvPr id="2082" name="任意多边形 195617"/>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2083" name="任意多边形 195618"/>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2084" name="任意多边形 195619"/>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sp>
          <p:nvSpPr>
            <p:cNvPr id="2085" name="任意多边形 195620"/>
            <p:cNvSpPr/>
            <p:nvPr userDrawn="1"/>
          </p:nvSpPr>
          <p:spPr>
            <a:xfrm>
              <a:off x="1217" y="2"/>
              <a:ext cx="862" cy="886"/>
            </a:xfrm>
            <a:custGeom>
              <a:avLst/>
              <a:gdLst/>
              <a:ahLst/>
              <a:cxnLst/>
              <a:rect l="0" t="0" r="0" b="0"/>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lstStyle/>
            <a:p>
              <a:endParaRPr lang="zh-CN" altLang="en-US"/>
            </a:p>
          </p:txBody>
        </p:sp>
        <p:sp>
          <p:nvSpPr>
            <p:cNvPr id="2086" name="任意多边形 195621"/>
            <p:cNvSpPr/>
            <p:nvPr userDrawn="1"/>
          </p:nvSpPr>
          <p:spPr>
            <a:xfrm rot="9832527" flipV="1">
              <a:off x="2158" y="102"/>
              <a:ext cx="681" cy="593"/>
            </a:xfrm>
            <a:custGeom>
              <a:avLst/>
              <a:gdLst/>
              <a:ahLst/>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lstStyle/>
            <a:p>
              <a:endParaRPr lang="zh-CN" altLang="en-US"/>
            </a:p>
          </p:txBody>
        </p:sp>
        <p:sp>
          <p:nvSpPr>
            <p:cNvPr id="2087" name="任意多边形 195622"/>
            <p:cNvSpPr/>
            <p:nvPr userDrawn="1"/>
          </p:nvSpPr>
          <p:spPr>
            <a:xfrm rot="9832527" flipV="1">
              <a:off x="1997" y="858"/>
              <a:ext cx="330" cy="278"/>
            </a:xfrm>
            <a:custGeom>
              <a:avLst/>
              <a:gdLst/>
              <a:ahLst/>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lstStyle/>
            <a:p>
              <a:endParaRPr lang="zh-CN" altLang="en-US"/>
            </a:p>
          </p:txBody>
        </p:sp>
        <p:sp>
          <p:nvSpPr>
            <p:cNvPr id="2088" name="任意多边形 195623"/>
            <p:cNvSpPr/>
            <p:nvPr userDrawn="1"/>
          </p:nvSpPr>
          <p:spPr>
            <a:xfrm rot="9832527" flipV="1">
              <a:off x="2224" y="808"/>
              <a:ext cx="123" cy="233"/>
            </a:xfrm>
            <a:custGeom>
              <a:avLst/>
              <a:gdLst/>
              <a:ahLst/>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lstStyle/>
            <a:p>
              <a:endParaRPr lang="zh-CN" altLang="en-US"/>
            </a:p>
          </p:txBody>
        </p:sp>
        <p:sp>
          <p:nvSpPr>
            <p:cNvPr id="2089" name="任意多边形 195624"/>
            <p:cNvSpPr/>
            <p:nvPr userDrawn="1"/>
          </p:nvSpPr>
          <p:spPr>
            <a:xfrm>
              <a:off x="1603" y="0"/>
              <a:ext cx="124" cy="121"/>
            </a:xfrm>
            <a:custGeom>
              <a:avLst/>
              <a:gdLst/>
              <a:ahLst/>
              <a:cxnLst/>
              <a:rect l="0" t="0" r="0" b="0"/>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lstStyle/>
            <a:p>
              <a:endParaRPr lang="zh-CN" altLang="en-US"/>
            </a:p>
          </p:txBody>
        </p:sp>
        <p:sp>
          <p:nvSpPr>
            <p:cNvPr id="2090" name="任意多边形 195625"/>
            <p:cNvSpPr/>
            <p:nvPr userDrawn="1"/>
          </p:nvSpPr>
          <p:spPr>
            <a:xfrm rot="9832527" flipV="1">
              <a:off x="2173" y="1238"/>
              <a:ext cx="393" cy="2300"/>
            </a:xfrm>
            <a:custGeom>
              <a:avLst/>
              <a:gdLst/>
              <a:ahLst/>
              <a:cxnLst/>
              <a:rect l="0" t="0" r="0" b="0"/>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lstStyle/>
            <a:p>
              <a:endParaRPr lang="zh-CN" altLang="en-US"/>
            </a:p>
          </p:txBody>
        </p:sp>
        <p:sp>
          <p:nvSpPr>
            <p:cNvPr id="2091" name="任意多边形 195626"/>
            <p:cNvSpPr/>
            <p:nvPr userDrawn="1"/>
          </p:nvSpPr>
          <p:spPr>
            <a:xfrm>
              <a:off x="0" y="1848"/>
              <a:ext cx="36" cy="132"/>
            </a:xfrm>
            <a:custGeom>
              <a:avLst/>
              <a:gdLst/>
              <a:ahLst/>
              <a:cxnLst/>
              <a:rect l="0" t="0" r="0" b="0"/>
              <a:pathLst>
                <a:path w="36" h="132">
                  <a:moveTo>
                    <a:pt x="0" y="0"/>
                  </a:moveTo>
                  <a:lnTo>
                    <a:pt x="36" y="12"/>
                  </a:lnTo>
                  <a:lnTo>
                    <a:pt x="0" y="132"/>
                  </a:lnTo>
                  <a:lnTo>
                    <a:pt x="0" y="0"/>
                  </a:lnTo>
                  <a:close/>
                </a:path>
              </a:pathLst>
            </a:custGeom>
            <a:solidFill>
              <a:schemeClr val="folHlink"/>
            </a:solidFill>
            <a:ln w="9525">
              <a:noFill/>
            </a:ln>
          </p:spPr>
          <p:txBody>
            <a:bodyPr/>
            <a:lstStyle/>
            <a:p>
              <a:endParaRPr lang="zh-CN" altLang="en-US"/>
            </a:p>
          </p:txBody>
        </p:sp>
      </p:gr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fontAlgn="base"/>
            <a:r>
              <a:rPr lang="zh-CN" altLang="en-US" strike="noStrike" noProof="1"/>
              <a:t>单击此处编辑母版标题样式</a:t>
            </a:r>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fontAlgn="base"/>
            <a:r>
              <a:rPr lang="zh-CN" altLang="en-US" strike="noStrike" noProof="1"/>
              <a:t>单击此处编辑母版副标题样式</a:t>
            </a:r>
          </a:p>
        </p:txBody>
      </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pPr fontAlgn="base"/>
            <a:endParaRPr lang="zh-CN" altLang="en-US" strike="noStrike" noProof="1">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pPr fontAlgn="base"/>
            <a:endParaRPr lang="zh-CN" altLang="en-US" strike="noStrike" noProof="1"/>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194561"/>
          <p:cNvGrpSpPr/>
          <p:nvPr/>
        </p:nvGrpSpPr>
        <p:grpSpPr>
          <a:xfrm>
            <a:off x="-7937" y="0"/>
            <a:ext cx="2833687" cy="6856413"/>
            <a:chOff x="-5" y="0"/>
            <a:chExt cx="1785" cy="4319"/>
          </a:xfrm>
        </p:grpSpPr>
        <p:sp>
          <p:nvSpPr>
            <p:cNvPr id="1027" name="任意多边形 194562"/>
            <p:cNvSpPr/>
            <p:nvPr/>
          </p:nvSpPr>
          <p:spPr>
            <a:xfrm>
              <a:off x="-5" y="3262"/>
              <a:ext cx="472" cy="802"/>
            </a:xfrm>
            <a:custGeom>
              <a:avLst/>
              <a:gdLst/>
              <a:ahLst/>
              <a:cxnLst/>
              <a:rect l="0" t="0" r="0" b="0"/>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lstStyle/>
            <a:p>
              <a:endParaRPr lang="zh-CN" altLang="en-US"/>
            </a:p>
          </p:txBody>
        </p:sp>
        <p:grpSp>
          <p:nvGrpSpPr>
            <p:cNvPr id="1028" name="组合 194563"/>
            <p:cNvGrpSpPr/>
            <p:nvPr/>
          </p:nvGrpSpPr>
          <p:grpSpPr>
            <a:xfrm rot="-6635092" flipH="1">
              <a:off x="104" y="2441"/>
              <a:ext cx="452" cy="444"/>
              <a:chOff x="1727" y="866"/>
              <a:chExt cx="129" cy="157"/>
            </a:xfrm>
          </p:grpSpPr>
          <p:sp>
            <p:nvSpPr>
              <p:cNvPr id="1029" name="任意多边形 194564"/>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30" name="任意多边形 194565"/>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31" name="任意多边形 194566"/>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sp>
          <p:nvSpPr>
            <p:cNvPr id="1032" name="任意多边形 194567"/>
            <p:cNvSpPr/>
            <p:nvPr/>
          </p:nvSpPr>
          <p:spPr>
            <a:xfrm>
              <a:off x="90" y="1736"/>
              <a:ext cx="710" cy="768"/>
            </a:xfrm>
            <a:custGeom>
              <a:avLst/>
              <a:gdLst/>
              <a:ahLst/>
              <a:cxnLst/>
              <a:rect l="0" t="0" r="0" b="0"/>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lstStyle/>
            <a:p>
              <a:endParaRPr lang="zh-CN" altLang="en-US"/>
            </a:p>
          </p:txBody>
        </p:sp>
        <p:grpSp>
          <p:nvGrpSpPr>
            <p:cNvPr id="1033" name="组合 194568"/>
            <p:cNvGrpSpPr/>
            <p:nvPr/>
          </p:nvGrpSpPr>
          <p:grpSpPr>
            <a:xfrm rot="416244">
              <a:off x="9" y="1746"/>
              <a:ext cx="1771" cy="1741"/>
              <a:chOff x="41" y="2787"/>
              <a:chExt cx="902" cy="833"/>
            </a:xfrm>
          </p:grpSpPr>
          <p:sp>
            <p:nvSpPr>
              <p:cNvPr id="1034" name="任意多边形 194569"/>
              <p:cNvSpPr/>
              <p:nvPr userDrawn="1"/>
            </p:nvSpPr>
            <p:spPr>
              <a:xfrm rot="373331" flipH="1">
                <a:off x="125" y="2787"/>
                <a:ext cx="313" cy="303"/>
              </a:xfrm>
              <a:custGeom>
                <a:avLst/>
                <a:gdLst/>
                <a:ahLst/>
                <a:cxnLst/>
                <a:rect l="0" t="0" r="0" b="0"/>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lstStyle/>
              <a:p>
                <a:endParaRPr lang="zh-CN" altLang="en-US"/>
              </a:p>
            </p:txBody>
          </p:sp>
          <p:sp>
            <p:nvSpPr>
              <p:cNvPr id="1035" name="任意多边形 194570"/>
              <p:cNvSpPr/>
              <p:nvPr userDrawn="1"/>
            </p:nvSpPr>
            <p:spPr>
              <a:xfrm rot="373331" flipH="1">
                <a:off x="41" y="2843"/>
                <a:ext cx="262" cy="308"/>
              </a:xfrm>
              <a:custGeom>
                <a:avLst/>
                <a:gdLst/>
                <a:ahLst/>
                <a:cxnLst/>
                <a:rect l="0" t="0" r="0" b="0"/>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lstStyle/>
              <a:p>
                <a:endParaRPr lang="zh-CN" altLang="en-US"/>
              </a:p>
            </p:txBody>
          </p:sp>
          <p:sp>
            <p:nvSpPr>
              <p:cNvPr id="1036" name="任意多边形 194571"/>
              <p:cNvSpPr/>
              <p:nvPr userDrawn="1"/>
            </p:nvSpPr>
            <p:spPr>
              <a:xfrm rot="373331" flipH="1">
                <a:off x="121" y="2907"/>
                <a:ext cx="93" cy="156"/>
              </a:xfrm>
              <a:custGeom>
                <a:avLst/>
                <a:gdLst/>
                <a:ahLst/>
                <a:cxnLst/>
                <a:rect l="0" t="0" r="0" b="0"/>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lstStyle/>
              <a:p>
                <a:endParaRPr lang="zh-CN" altLang="en-US"/>
              </a:p>
            </p:txBody>
          </p:sp>
          <p:sp>
            <p:nvSpPr>
              <p:cNvPr id="1037" name="任意多边形 194572"/>
              <p:cNvSpPr/>
              <p:nvPr userDrawn="1"/>
            </p:nvSpPr>
            <p:spPr>
              <a:xfrm rot="373331" flipH="1">
                <a:off x="313" y="3110"/>
                <a:ext cx="85" cy="93"/>
              </a:xfrm>
              <a:custGeom>
                <a:avLst/>
                <a:gdLst/>
                <a:ahLst/>
                <a:cxnLst/>
                <a:rect l="0" t="0" r="0" b="0"/>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lstStyle/>
              <a:p>
                <a:endParaRPr lang="zh-CN" altLang="en-US"/>
              </a:p>
            </p:txBody>
          </p:sp>
          <p:sp>
            <p:nvSpPr>
              <p:cNvPr id="1038" name="任意多边形 194573"/>
              <p:cNvSpPr/>
              <p:nvPr userDrawn="1"/>
            </p:nvSpPr>
            <p:spPr>
              <a:xfrm rot="373331" flipH="1">
                <a:off x="289" y="3135"/>
                <a:ext cx="21" cy="55"/>
              </a:xfrm>
              <a:custGeom>
                <a:avLst/>
                <a:gdLst/>
                <a:ahLst/>
                <a:cxnLst/>
                <a:rect l="0" t="0" r="0" b="0"/>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lstStyle/>
              <a:p>
                <a:endParaRPr lang="zh-CN" altLang="en-US"/>
              </a:p>
            </p:txBody>
          </p:sp>
          <p:grpSp>
            <p:nvGrpSpPr>
              <p:cNvPr id="1039" name="组合 194574"/>
              <p:cNvGrpSpPr/>
              <p:nvPr userDrawn="1"/>
            </p:nvGrpSpPr>
            <p:grpSpPr>
              <a:xfrm rot="-10713554" flipH="1">
                <a:off x="335" y="3251"/>
                <a:ext cx="608" cy="369"/>
                <a:chOff x="-366" y="1704"/>
                <a:chExt cx="608" cy="369"/>
              </a:xfrm>
            </p:grpSpPr>
            <p:sp>
              <p:nvSpPr>
                <p:cNvPr id="1040" name="任意多边形 194575"/>
                <p:cNvSpPr/>
                <p:nvPr userDrawn="1"/>
              </p:nvSpPr>
              <p:spPr>
                <a:xfrm rot="4200091">
                  <a:off x="-242" y="1805"/>
                  <a:ext cx="143" cy="390"/>
                </a:xfrm>
                <a:custGeom>
                  <a:avLst/>
                  <a:gdLst/>
                  <a:ahLst/>
                  <a:cxnLst/>
                  <a:rect l="0" t="0" r="0" b="0"/>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lstStyle/>
                <a:p>
                  <a:endParaRPr lang="zh-CN" altLang="en-US"/>
                </a:p>
              </p:txBody>
            </p:sp>
            <p:sp>
              <p:nvSpPr>
                <p:cNvPr id="1041" name="任意多边形 194576"/>
                <p:cNvSpPr/>
                <p:nvPr userDrawn="1"/>
              </p:nvSpPr>
              <p:spPr>
                <a:xfrm rot="4200091">
                  <a:off x="123" y="1759"/>
                  <a:ext cx="33" cy="160"/>
                </a:xfrm>
                <a:custGeom>
                  <a:avLst/>
                  <a:gdLst/>
                  <a:ahLst/>
                  <a:cxnLst/>
                  <a:rect l="0" t="0" r="0" b="0"/>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lstStyle/>
                <a:p>
                  <a:endParaRPr lang="zh-CN" altLang="en-US"/>
                </a:p>
              </p:txBody>
            </p:sp>
            <p:sp>
              <p:nvSpPr>
                <p:cNvPr id="1042" name="任意多边形 194577"/>
                <p:cNvSpPr/>
                <p:nvPr userDrawn="1"/>
              </p:nvSpPr>
              <p:spPr>
                <a:xfrm rot="4200091">
                  <a:off x="197" y="1719"/>
                  <a:ext cx="60" cy="27"/>
                </a:xfrm>
                <a:custGeom>
                  <a:avLst/>
                  <a:gdLst/>
                  <a:ahLst/>
                  <a:cxnLst/>
                  <a:rect l="0" t="0" r="0" b="0"/>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lstStyle/>
                <a:p>
                  <a:endParaRPr lang="zh-CN" altLang="en-US"/>
                </a:p>
              </p:txBody>
            </p:sp>
          </p:grpSp>
        </p:grpSp>
        <p:grpSp>
          <p:nvGrpSpPr>
            <p:cNvPr id="1043" name="组合 194578"/>
            <p:cNvGrpSpPr/>
            <p:nvPr/>
          </p:nvGrpSpPr>
          <p:grpSpPr>
            <a:xfrm rot="6248562">
              <a:off x="343" y="3854"/>
              <a:ext cx="392" cy="424"/>
              <a:chOff x="1727" y="866"/>
              <a:chExt cx="129" cy="157"/>
            </a:xfrm>
          </p:grpSpPr>
          <p:sp>
            <p:nvSpPr>
              <p:cNvPr id="1044" name="任意多边形 194579"/>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45" name="任意多边形 194580"/>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46" name="任意多边形 194581"/>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1047" name="组合 194582"/>
            <p:cNvGrpSpPr/>
            <p:nvPr/>
          </p:nvGrpSpPr>
          <p:grpSpPr>
            <a:xfrm rot="5003157">
              <a:off x="249" y="1102"/>
              <a:ext cx="412" cy="500"/>
              <a:chOff x="1727" y="866"/>
              <a:chExt cx="129" cy="157"/>
            </a:xfrm>
          </p:grpSpPr>
          <p:sp>
            <p:nvSpPr>
              <p:cNvPr id="1048" name="任意多边形 194583"/>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49" name="任意多边形 194584"/>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50" name="任意多边形 194585"/>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grpSp>
          <p:nvGrpSpPr>
            <p:cNvPr id="1051" name="组合 194586"/>
            <p:cNvGrpSpPr/>
            <p:nvPr/>
          </p:nvGrpSpPr>
          <p:grpSpPr>
            <a:xfrm>
              <a:off x="815" y="0"/>
              <a:ext cx="345" cy="367"/>
              <a:chOff x="1727" y="866"/>
              <a:chExt cx="129" cy="157"/>
            </a:xfrm>
          </p:grpSpPr>
          <p:sp>
            <p:nvSpPr>
              <p:cNvPr id="1052" name="任意多边形 194587"/>
              <p:cNvSpPr/>
              <p:nvPr userDrawn="1"/>
            </p:nvSpPr>
            <p:spPr>
              <a:xfrm>
                <a:off x="1727" y="866"/>
                <a:ext cx="41" cy="59"/>
              </a:xfrm>
              <a:custGeom>
                <a:avLst/>
                <a:gdLst/>
                <a:ahLst/>
                <a:cxnLst/>
                <a:rect l="0" t="0" r="0" b="0"/>
                <a:pathLst>
                  <a:path w="83" h="117">
                    <a:moveTo>
                      <a:pt x="83" y="28"/>
                    </a:moveTo>
                    <a:lnTo>
                      <a:pt x="27" y="0"/>
                    </a:lnTo>
                    <a:lnTo>
                      <a:pt x="0" y="117"/>
                    </a:lnTo>
                    <a:lnTo>
                      <a:pt x="83" y="28"/>
                    </a:lnTo>
                    <a:close/>
                  </a:path>
                </a:pathLst>
              </a:custGeom>
              <a:solidFill>
                <a:schemeClr val="bg2"/>
              </a:solidFill>
              <a:ln w="9525">
                <a:noFill/>
              </a:ln>
            </p:spPr>
            <p:txBody>
              <a:bodyPr/>
              <a:lstStyle/>
              <a:p>
                <a:endParaRPr lang="zh-CN" altLang="en-US"/>
              </a:p>
            </p:txBody>
          </p:sp>
          <p:sp>
            <p:nvSpPr>
              <p:cNvPr id="1053" name="任意多边形 194588"/>
              <p:cNvSpPr/>
              <p:nvPr userDrawn="1"/>
            </p:nvSpPr>
            <p:spPr>
              <a:xfrm>
                <a:off x="1786" y="894"/>
                <a:ext cx="70" cy="49"/>
              </a:xfrm>
              <a:custGeom>
                <a:avLst/>
                <a:gdLst/>
                <a:ahLst/>
                <a:cxnLst/>
                <a:rect l="0" t="0" r="0" b="0"/>
                <a:pathLst>
                  <a:path w="140" h="98">
                    <a:moveTo>
                      <a:pt x="0" y="98"/>
                    </a:moveTo>
                    <a:lnTo>
                      <a:pt x="118" y="0"/>
                    </a:lnTo>
                    <a:lnTo>
                      <a:pt x="140" y="49"/>
                    </a:lnTo>
                    <a:lnTo>
                      <a:pt x="0" y="98"/>
                    </a:lnTo>
                    <a:close/>
                  </a:path>
                </a:pathLst>
              </a:custGeom>
              <a:solidFill>
                <a:schemeClr val="bg2"/>
              </a:solidFill>
              <a:ln w="9525">
                <a:noFill/>
              </a:ln>
            </p:spPr>
            <p:txBody>
              <a:bodyPr/>
              <a:lstStyle/>
              <a:p>
                <a:endParaRPr lang="zh-CN" altLang="en-US"/>
              </a:p>
            </p:txBody>
          </p:sp>
          <p:sp>
            <p:nvSpPr>
              <p:cNvPr id="1054" name="任意多边形 194589"/>
              <p:cNvSpPr/>
              <p:nvPr userDrawn="1"/>
            </p:nvSpPr>
            <p:spPr>
              <a:xfrm>
                <a:off x="1772" y="998"/>
                <a:ext cx="73" cy="25"/>
              </a:xfrm>
              <a:custGeom>
                <a:avLst/>
                <a:gdLst/>
                <a:ahLst/>
                <a:cxnLst/>
                <a:rect l="0" t="0" r="0" b="0"/>
                <a:pathLst>
                  <a:path w="145" h="49">
                    <a:moveTo>
                      <a:pt x="0" y="7"/>
                    </a:moveTo>
                    <a:lnTo>
                      <a:pt x="145" y="0"/>
                    </a:lnTo>
                    <a:lnTo>
                      <a:pt x="131" y="49"/>
                    </a:lnTo>
                    <a:lnTo>
                      <a:pt x="0" y="7"/>
                    </a:lnTo>
                    <a:close/>
                  </a:path>
                </a:pathLst>
              </a:custGeom>
              <a:solidFill>
                <a:schemeClr val="bg2"/>
              </a:solidFill>
              <a:ln w="9525">
                <a:noFill/>
              </a:ln>
            </p:spPr>
            <p:txBody>
              <a:bodyPr/>
              <a:lstStyle/>
              <a:p>
                <a:endParaRPr lang="zh-CN" altLang="en-US"/>
              </a:p>
            </p:txBody>
          </p:sp>
        </p:grpSp>
        <p:sp>
          <p:nvSpPr>
            <p:cNvPr id="1055" name="任意多边形 194590"/>
            <p:cNvSpPr/>
            <p:nvPr/>
          </p:nvSpPr>
          <p:spPr>
            <a:xfrm>
              <a:off x="87" y="94"/>
              <a:ext cx="699" cy="756"/>
            </a:xfrm>
            <a:custGeom>
              <a:avLst/>
              <a:gdLst/>
              <a:ahLst/>
              <a:cxnLst/>
              <a:rect l="0" t="0" r="0" b="0"/>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lstStyle/>
            <a:p>
              <a:endParaRPr lang="zh-CN" altLang="en-US"/>
            </a:p>
          </p:txBody>
        </p:sp>
        <p:sp>
          <p:nvSpPr>
            <p:cNvPr id="1056" name="任意多边形 194591"/>
            <p:cNvSpPr/>
            <p:nvPr/>
          </p:nvSpPr>
          <p:spPr>
            <a:xfrm rot="828663">
              <a:off x="242" y="3404"/>
              <a:ext cx="132" cy="167"/>
            </a:xfrm>
            <a:custGeom>
              <a:avLst/>
              <a:gdLst/>
              <a:ahLst/>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lstStyle/>
            <a:p>
              <a:endParaRPr lang="zh-CN" altLang="en-US"/>
            </a:p>
          </p:txBody>
        </p:sp>
        <p:sp>
          <p:nvSpPr>
            <p:cNvPr id="1057" name="任意多边形 194592"/>
            <p:cNvSpPr/>
            <p:nvPr/>
          </p:nvSpPr>
          <p:spPr>
            <a:xfrm rot="828663">
              <a:off x="266" y="3592"/>
              <a:ext cx="66" cy="43"/>
            </a:xfrm>
            <a:custGeom>
              <a:avLst/>
              <a:gdLst/>
              <a:ahLst/>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lstStyle/>
            <a:p>
              <a:endParaRPr lang="zh-CN" altLang="en-US"/>
            </a:p>
          </p:txBody>
        </p:sp>
        <p:sp>
          <p:nvSpPr>
            <p:cNvPr id="1058" name="任意多边形 194593"/>
            <p:cNvSpPr/>
            <p:nvPr/>
          </p:nvSpPr>
          <p:spPr>
            <a:xfrm>
              <a:off x="11" y="4110"/>
              <a:ext cx="118" cy="209"/>
            </a:xfrm>
            <a:custGeom>
              <a:avLst/>
              <a:gdLst/>
              <a:ahLst/>
              <a:cxnLst/>
              <a:rect l="0" t="0" r="0" b="0"/>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lstStyle/>
            <a:p>
              <a:endParaRPr lang="zh-CN" altLang="en-US"/>
            </a:p>
          </p:txBody>
        </p:sp>
        <p:sp>
          <p:nvSpPr>
            <p:cNvPr id="1059" name="任意多边形 194594"/>
            <p:cNvSpPr/>
            <p:nvPr/>
          </p:nvSpPr>
          <p:spPr>
            <a:xfrm>
              <a:off x="0" y="3968"/>
              <a:ext cx="130" cy="128"/>
            </a:xfrm>
            <a:custGeom>
              <a:avLst/>
              <a:gdLst/>
              <a:ahLst/>
              <a:cxnLst/>
              <a:rect l="0" t="0" r="0" b="0"/>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lstStyle/>
            <a:p>
              <a:endParaRPr lang="zh-CN" altLang="en-US"/>
            </a:p>
          </p:txBody>
        </p:sp>
        <p:sp>
          <p:nvSpPr>
            <p:cNvPr id="1060" name="任意多边形 194595"/>
            <p:cNvSpPr/>
            <p:nvPr/>
          </p:nvSpPr>
          <p:spPr>
            <a:xfrm>
              <a:off x="0" y="3949"/>
              <a:ext cx="47" cy="86"/>
            </a:xfrm>
            <a:custGeom>
              <a:avLst/>
              <a:gdLst/>
              <a:ahLst/>
              <a:cxnLst/>
              <a:rect l="0" t="0" r="0" b="0"/>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lstStyle/>
            <a:p>
              <a:endParaRPr lang="zh-CN" altLang="en-US"/>
            </a:p>
          </p:txBody>
        </p:sp>
        <p:sp>
          <p:nvSpPr>
            <p:cNvPr id="1061" name="任意多边形 194596"/>
            <p:cNvSpPr/>
            <p:nvPr/>
          </p:nvSpPr>
          <p:spPr>
            <a:xfrm>
              <a:off x="0" y="3239"/>
              <a:ext cx="497" cy="740"/>
            </a:xfrm>
            <a:custGeom>
              <a:avLst/>
              <a:gdLst/>
              <a:ahLst/>
              <a:cxnLst/>
              <a:rect l="0" t="0" r="0" b="0"/>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lstStyle/>
            <a:p>
              <a:endParaRPr lang="zh-CN" altLang="en-US"/>
            </a:p>
          </p:txBody>
        </p:sp>
        <p:sp>
          <p:nvSpPr>
            <p:cNvPr id="1062" name="任意多边形 194597"/>
            <p:cNvSpPr/>
            <p:nvPr/>
          </p:nvSpPr>
          <p:spPr>
            <a:xfrm rot="1584153">
              <a:off x="20" y="410"/>
              <a:ext cx="344" cy="245"/>
            </a:xfrm>
            <a:custGeom>
              <a:avLst/>
              <a:gdLst/>
              <a:ahLst/>
              <a:cxnLst/>
              <a:rect l="0" t="0" r="0" b="0"/>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lstStyle/>
            <a:p>
              <a:endParaRPr lang="zh-CN" altLang="en-US"/>
            </a:p>
          </p:txBody>
        </p:sp>
        <p:sp>
          <p:nvSpPr>
            <p:cNvPr id="1063" name="任意多边形 194598"/>
            <p:cNvSpPr/>
            <p:nvPr/>
          </p:nvSpPr>
          <p:spPr>
            <a:xfrm rot="1584153">
              <a:off x="242" y="756"/>
              <a:ext cx="167" cy="115"/>
            </a:xfrm>
            <a:custGeom>
              <a:avLst/>
              <a:gdLst/>
              <a:ahLst/>
              <a:cxnLst/>
              <a:rect l="0" t="0" r="0" b="0"/>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lstStyle/>
            <a:p>
              <a:endParaRPr lang="zh-CN" altLang="en-US"/>
            </a:p>
          </p:txBody>
        </p:sp>
        <p:sp>
          <p:nvSpPr>
            <p:cNvPr id="1064" name="任意多边形 194599"/>
            <p:cNvSpPr/>
            <p:nvPr/>
          </p:nvSpPr>
          <p:spPr>
            <a:xfrm rot="1584153">
              <a:off x="574" y="286"/>
              <a:ext cx="147" cy="160"/>
            </a:xfrm>
            <a:custGeom>
              <a:avLst/>
              <a:gdLst/>
              <a:ahLst/>
              <a:cxnLst/>
              <a:rect l="0" t="0" r="0" b="0"/>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lstStyle/>
            <a:p>
              <a:endParaRPr lang="zh-CN" altLang="en-US"/>
            </a:p>
          </p:txBody>
        </p:sp>
        <p:sp>
          <p:nvSpPr>
            <p:cNvPr id="1065" name="任意多边形 194600"/>
            <p:cNvSpPr/>
            <p:nvPr/>
          </p:nvSpPr>
          <p:spPr>
            <a:xfrm rot="1584153">
              <a:off x="236" y="721"/>
              <a:ext cx="62" cy="97"/>
            </a:xfrm>
            <a:custGeom>
              <a:avLst/>
              <a:gdLst/>
              <a:ahLst/>
              <a:cxnLst/>
              <a:rect l="0" t="0" r="0" b="0"/>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lstStyle/>
            <a:p>
              <a:endParaRPr lang="zh-CN" altLang="en-US"/>
            </a:p>
          </p:txBody>
        </p:sp>
        <p:sp>
          <p:nvSpPr>
            <p:cNvPr id="1066" name="任意多边形 194601"/>
            <p:cNvSpPr/>
            <p:nvPr/>
          </p:nvSpPr>
          <p:spPr>
            <a:xfrm rot="1584153">
              <a:off x="585" y="466"/>
              <a:ext cx="72" cy="41"/>
            </a:xfrm>
            <a:custGeom>
              <a:avLst/>
              <a:gdLst/>
              <a:ahLst/>
              <a:cxnLst/>
              <a:rect l="0" t="0" r="0" b="0"/>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lstStyle/>
            <a:p>
              <a:endParaRPr lang="zh-CN" altLang="en-US"/>
            </a:p>
          </p:txBody>
        </p:sp>
        <p:sp>
          <p:nvSpPr>
            <p:cNvPr id="1067" name="任意多边形 194602"/>
            <p:cNvSpPr/>
            <p:nvPr/>
          </p:nvSpPr>
          <p:spPr>
            <a:xfrm>
              <a:off x="0" y="886"/>
              <a:ext cx="360" cy="650"/>
            </a:xfrm>
            <a:custGeom>
              <a:avLst/>
              <a:gdLst/>
              <a:ahLst/>
              <a:cxnLst/>
              <a:rect l="0" t="0" r="0" b="0"/>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lstStyle/>
            <a:p>
              <a:endParaRPr lang="zh-CN" altLang="en-US"/>
            </a:p>
          </p:txBody>
        </p:sp>
        <p:sp>
          <p:nvSpPr>
            <p:cNvPr id="1068" name="任意多边形 194603"/>
            <p:cNvSpPr/>
            <p:nvPr/>
          </p:nvSpPr>
          <p:spPr>
            <a:xfrm rot="1584153">
              <a:off x="56" y="84"/>
              <a:ext cx="804" cy="686"/>
            </a:xfrm>
            <a:custGeom>
              <a:avLst/>
              <a:gdLst/>
              <a:ahLst/>
              <a:cxnLst/>
              <a:rect l="0" t="0" r="0" b="0"/>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lstStyle/>
            <a:p>
              <a:endParaRPr lang="zh-CN" altLang="en-US"/>
            </a:p>
          </p:txBody>
        </p:sp>
      </p:grpSp>
      <p:sp>
        <p:nvSpPr>
          <p:cNvPr id="194605" name="标题 194604"/>
          <p:cNvSpPr>
            <a:spLocks noGrp="1"/>
          </p:cNvSpPr>
          <p:nvPr>
            <p:ph type="title"/>
          </p:nvPr>
        </p:nvSpPr>
        <p:spPr>
          <a:xfrm>
            <a:off x="442913" y="103188"/>
            <a:ext cx="8243888" cy="1314450"/>
          </a:xfrm>
          <a:prstGeom prst="rect">
            <a:avLst/>
          </a:prstGeom>
          <a:noFill/>
          <a:ln w="9525">
            <a:noFill/>
          </a:ln>
        </p:spPr>
        <p:txBody>
          <a:bodyPr anchor="b"/>
          <a:lstStyle/>
          <a:p>
            <a:pPr lvl="0" fontAlgn="base"/>
            <a:r>
              <a:rPr lang="zh-CN" altLang="en-US" strike="noStrike" noProof="1"/>
              <a:t>单击此处编辑母版标题样式</a:t>
            </a:r>
          </a:p>
        </p:txBody>
      </p:sp>
      <p:sp>
        <p:nvSpPr>
          <p:cNvPr id="1070" name="文本占位符 194605"/>
          <p:cNvSpPr>
            <a:spLocks noGrp="1"/>
          </p:cNvSpPr>
          <p:nvPr>
            <p:ph type="body"/>
          </p:nvPr>
        </p:nvSpPr>
        <p:spPr>
          <a:xfrm>
            <a:off x="457200" y="1600200"/>
            <a:ext cx="8229600" cy="445611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fontAlgn="base"/>
            <a:endParaRPr lang="zh-CN" altLang="en-US" strike="noStrike" noProof="1">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fontAlgn="base"/>
            <a:endParaRPr lang="zh-CN" altLang="en-US" strike="noStrike" noProof="1"/>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t>‹#›</a:t>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294913"/>
          <p:cNvSpPr>
            <a:spLocks noGrp="1"/>
          </p:cNvSpPr>
          <p:nvPr>
            <p:ph type="title"/>
          </p:nvPr>
        </p:nvSpPr>
        <p:spPr>
          <a:xfrm>
            <a:off x="0" y="333375"/>
            <a:ext cx="9144000" cy="836613"/>
          </a:xfrm>
        </p:spPr>
        <p:txBody>
          <a:bodyPr anchor="b"/>
          <a:lstStyle/>
          <a:p>
            <a:r>
              <a:rPr lang="zh-CN" altLang="en-US" sz="4500" b="1" dirty="0" smtClean="0">
                <a:solidFill>
                  <a:srgbClr val="003366"/>
                </a:solidFill>
                <a:effectLst/>
              </a:rPr>
              <a:t>第</a:t>
            </a:r>
            <a:r>
              <a:rPr lang="en-US" altLang="zh-CN" sz="4500" b="1" dirty="0" smtClean="0">
                <a:solidFill>
                  <a:srgbClr val="003366"/>
                </a:solidFill>
                <a:effectLst/>
              </a:rPr>
              <a:t>6</a:t>
            </a:r>
            <a:r>
              <a:rPr lang="zh-CN" altLang="en-US" sz="4500" b="1" dirty="0" smtClean="0">
                <a:solidFill>
                  <a:srgbClr val="003366"/>
                </a:solidFill>
                <a:effectLst/>
              </a:rPr>
              <a:t>讲 </a:t>
            </a:r>
            <a:r>
              <a:rPr lang="zh-CN" altLang="en-US" sz="4500" b="1" dirty="0">
                <a:solidFill>
                  <a:srgbClr val="003366"/>
                </a:solidFill>
                <a:effectLst/>
              </a:rPr>
              <a:t>在网页中创建表单</a:t>
            </a:r>
          </a:p>
        </p:txBody>
      </p:sp>
      <p:sp>
        <p:nvSpPr>
          <p:cNvPr id="294915" name="内容占位符 294914"/>
          <p:cNvSpPr>
            <a:spLocks noGrp="1"/>
          </p:cNvSpPr>
          <p:nvPr>
            <p:ph idx="1"/>
          </p:nvPr>
        </p:nvSpPr>
        <p:spPr>
          <a:xfrm>
            <a:off x="181610" y="1407795"/>
            <a:ext cx="8761095" cy="4608830"/>
          </a:xfrm>
        </p:spPr>
        <p:txBody>
          <a:bodyPr anchor="t"/>
          <a:lstStyle/>
          <a:p>
            <a:pPr>
              <a:lnSpc>
                <a:spcPct val="105000"/>
              </a:lnSpc>
              <a:buClr>
                <a:srgbClr val="FF0000"/>
              </a:buClr>
            </a:pPr>
            <a:r>
              <a:rPr lang="en-US" altLang="zh-CN" sz="3300" b="1" dirty="0" smtClean="0">
                <a:solidFill>
                  <a:srgbClr val="000000"/>
                </a:solidFill>
              </a:rPr>
              <a:t>6</a:t>
            </a:r>
            <a:r>
              <a:rPr sz="3300" b="1" dirty="0" smtClean="0">
                <a:solidFill>
                  <a:srgbClr val="000000"/>
                </a:solidFill>
              </a:rPr>
              <a:t>.1 </a:t>
            </a:r>
            <a:r>
              <a:rPr sz="3300" b="1" dirty="0">
                <a:solidFill>
                  <a:srgbClr val="000000"/>
                </a:solidFill>
              </a:rPr>
              <a:t>表单概述</a:t>
            </a:r>
          </a:p>
          <a:p>
            <a:pPr>
              <a:lnSpc>
                <a:spcPct val="105000"/>
              </a:lnSpc>
              <a:buClr>
                <a:srgbClr val="FF0000"/>
              </a:buClr>
            </a:pPr>
            <a:r>
              <a:rPr lang="en-US" altLang="zh-CN" sz="3300" b="1" dirty="0" smtClean="0">
                <a:solidFill>
                  <a:srgbClr val="000000"/>
                </a:solidFill>
              </a:rPr>
              <a:t>6</a:t>
            </a:r>
            <a:r>
              <a:rPr sz="3300" b="1" dirty="0" smtClean="0">
                <a:solidFill>
                  <a:srgbClr val="000000"/>
                </a:solidFill>
              </a:rPr>
              <a:t>.2 </a:t>
            </a:r>
            <a:r>
              <a:rPr sz="3300" b="1" dirty="0">
                <a:solidFill>
                  <a:srgbClr val="000000"/>
                </a:solidFill>
              </a:rPr>
              <a:t>表单标签&lt;form&gt;</a:t>
            </a:r>
          </a:p>
          <a:p>
            <a:pPr>
              <a:lnSpc>
                <a:spcPct val="105000"/>
              </a:lnSpc>
              <a:buClr>
                <a:srgbClr val="FF0000"/>
              </a:buClr>
            </a:pPr>
            <a:r>
              <a:rPr lang="en-US" altLang="zh-CN" sz="3300" b="1" dirty="0" smtClean="0">
                <a:solidFill>
                  <a:srgbClr val="000000"/>
                </a:solidFill>
              </a:rPr>
              <a:t>6</a:t>
            </a:r>
            <a:r>
              <a:rPr sz="3300" b="1" dirty="0" smtClean="0">
                <a:solidFill>
                  <a:srgbClr val="000000"/>
                </a:solidFill>
              </a:rPr>
              <a:t>.3 </a:t>
            </a:r>
            <a:r>
              <a:rPr sz="3300" b="1" dirty="0">
                <a:solidFill>
                  <a:srgbClr val="000000"/>
                </a:solidFill>
              </a:rPr>
              <a:t>输入标签&lt;input&gt;</a:t>
            </a:r>
          </a:p>
          <a:p>
            <a:pPr>
              <a:lnSpc>
                <a:spcPct val="105000"/>
              </a:lnSpc>
              <a:buClr>
                <a:srgbClr val="FF0000"/>
              </a:buClr>
            </a:pPr>
            <a:r>
              <a:rPr lang="en-US" altLang="zh-CN" sz="3300" b="1" dirty="0" smtClean="0">
                <a:solidFill>
                  <a:srgbClr val="000000"/>
                </a:solidFill>
              </a:rPr>
              <a:t>6</a:t>
            </a:r>
            <a:r>
              <a:rPr sz="3300" b="1" dirty="0" smtClean="0">
                <a:solidFill>
                  <a:srgbClr val="000000"/>
                </a:solidFill>
              </a:rPr>
              <a:t>.4 </a:t>
            </a:r>
            <a:r>
              <a:rPr sz="3300" b="1" dirty="0">
                <a:solidFill>
                  <a:srgbClr val="000000"/>
                </a:solidFill>
              </a:rPr>
              <a:t>选择列表标签&lt;select&gt;、&lt;option&gt;</a:t>
            </a:r>
          </a:p>
          <a:p>
            <a:pPr>
              <a:lnSpc>
                <a:spcPct val="105000"/>
              </a:lnSpc>
              <a:buClr>
                <a:srgbClr val="FF0000"/>
              </a:buClr>
            </a:pPr>
            <a:r>
              <a:rPr lang="en-US" altLang="zh-CN" sz="3300" b="1" dirty="0" smtClean="0">
                <a:solidFill>
                  <a:srgbClr val="000000"/>
                </a:solidFill>
              </a:rPr>
              <a:t>6</a:t>
            </a:r>
            <a:r>
              <a:rPr sz="3300" b="1" dirty="0" smtClean="0">
                <a:solidFill>
                  <a:srgbClr val="000000"/>
                </a:solidFill>
              </a:rPr>
              <a:t>.5 </a:t>
            </a:r>
            <a:r>
              <a:rPr sz="3300" b="1" dirty="0">
                <a:solidFill>
                  <a:srgbClr val="000000"/>
                </a:solidFill>
              </a:rPr>
              <a:t>文本域标签&lt;textarea&gt;</a:t>
            </a:r>
          </a:p>
          <a:p>
            <a:pPr>
              <a:lnSpc>
                <a:spcPct val="105000"/>
              </a:lnSpc>
              <a:buClr>
                <a:srgbClr val="FF0000"/>
              </a:buClr>
            </a:pPr>
            <a:r>
              <a:rPr lang="en-US" altLang="zh-CN" sz="3300" b="1" dirty="0" smtClean="0">
                <a:solidFill>
                  <a:srgbClr val="000000"/>
                </a:solidFill>
              </a:rPr>
              <a:t>6</a:t>
            </a:r>
            <a:r>
              <a:rPr sz="3300" b="1" dirty="0" smtClean="0">
                <a:solidFill>
                  <a:srgbClr val="000000"/>
                </a:solidFill>
              </a:rPr>
              <a:t>.6 </a:t>
            </a:r>
            <a:r>
              <a:rPr sz="3300" b="1" dirty="0">
                <a:solidFill>
                  <a:srgbClr val="000000"/>
                </a:solidFill>
              </a:rPr>
              <a:t>表单综合示例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additive="base">
                                        <p:cTn id="7" dur="500" fill="hold"/>
                                        <p:tgtEl>
                                          <p:spTgt spid="294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94915">
                                            <p:txEl>
                                              <p:charRg st="2" end="2"/>
                                            </p:txEl>
                                          </p:spTgt>
                                        </p:tgtEl>
                                        <p:attrNameLst>
                                          <p:attrName>style.visibility</p:attrName>
                                        </p:attrNameLst>
                                      </p:cBhvr>
                                      <p:to>
                                        <p:strVal val="visible"/>
                                      </p:to>
                                    </p:set>
                                    <p:anim calcmode="lin" valueType="num">
                                      <p:cBhvr additive="base">
                                        <p:cTn id="12" dur="500" fill="hold"/>
                                        <p:tgtEl>
                                          <p:spTgt spid="294915">
                                            <p:txEl>
                                              <p:char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4915">
                                            <p:txEl>
                                              <p:char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94915">
                                            <p:txEl>
                                              <p:charRg st="4" end="4"/>
                                            </p:txEl>
                                          </p:spTgt>
                                        </p:tgtEl>
                                        <p:attrNameLst>
                                          <p:attrName>style.visibility</p:attrName>
                                        </p:attrNameLst>
                                      </p:cBhvr>
                                      <p:to>
                                        <p:strVal val="visible"/>
                                      </p:to>
                                    </p:set>
                                    <p:anim calcmode="lin" valueType="num">
                                      <p:cBhvr additive="base">
                                        <p:cTn id="17" dur="500" fill="hold"/>
                                        <p:tgtEl>
                                          <p:spTgt spid="294915">
                                            <p:txEl>
                                              <p:char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4915">
                                            <p:txEl>
                                              <p:charRg st="4" end="4"/>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94915">
                                            <p:txEl>
                                              <p:charRg st="6" end="6"/>
                                            </p:txEl>
                                          </p:spTgt>
                                        </p:tgtEl>
                                        <p:attrNameLst>
                                          <p:attrName>style.visibility</p:attrName>
                                        </p:attrNameLst>
                                      </p:cBhvr>
                                      <p:to>
                                        <p:strVal val="visible"/>
                                      </p:to>
                                    </p:set>
                                    <p:anim calcmode="lin" valueType="num">
                                      <p:cBhvr additive="base">
                                        <p:cTn id="22" dur="500" fill="hold"/>
                                        <p:tgtEl>
                                          <p:spTgt spid="294915">
                                            <p:txEl>
                                              <p:char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94915">
                                            <p:txEl>
                                              <p:charRg st="6" end="6"/>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94915">
                                            <p:txEl>
                                              <p:charRg st="8" end="8"/>
                                            </p:txEl>
                                          </p:spTgt>
                                        </p:tgtEl>
                                        <p:attrNameLst>
                                          <p:attrName>style.visibility</p:attrName>
                                        </p:attrNameLst>
                                      </p:cBhvr>
                                      <p:to>
                                        <p:strVal val="visible"/>
                                      </p:to>
                                    </p:set>
                                    <p:anim calcmode="lin" valueType="num">
                                      <p:cBhvr additive="base">
                                        <p:cTn id="27" dur="500" fill="hold"/>
                                        <p:tgtEl>
                                          <p:spTgt spid="294915">
                                            <p:txEl>
                                              <p:char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4915">
                                            <p:txEl>
                                              <p:charRg st="8" end="8"/>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94915">
                                            <p:txEl>
                                              <p:charRg st="10" end="10"/>
                                            </p:txEl>
                                          </p:spTgt>
                                        </p:tgtEl>
                                        <p:attrNameLst>
                                          <p:attrName>style.visibility</p:attrName>
                                        </p:attrNameLst>
                                      </p:cBhvr>
                                      <p:to>
                                        <p:strVal val="visible"/>
                                      </p:to>
                                    </p:set>
                                    <p:anim calcmode="lin" valueType="num">
                                      <p:cBhvr additive="base">
                                        <p:cTn id="32" dur="500" fill="hold"/>
                                        <p:tgtEl>
                                          <p:spTgt spid="294915">
                                            <p:txEl>
                                              <p:charRg st="10" end="1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94915">
                                            <p:txEl>
                                              <p:char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内容占位符 421889"/>
          <p:cNvSpPr>
            <a:spLocks noGrp="1"/>
          </p:cNvSpPr>
          <p:nvPr>
            <p:ph idx="1"/>
          </p:nvPr>
        </p:nvSpPr>
        <p:spPr>
          <a:xfrm>
            <a:off x="-635" y="938530"/>
            <a:ext cx="9128760" cy="5516245"/>
          </a:xfrm>
        </p:spPr>
        <p:txBody>
          <a:bodyPr anchor="t"/>
          <a:lstStyle/>
          <a:p>
            <a:pPr marL="609600" indent="-609600">
              <a:lnSpc>
                <a:spcPct val="80000"/>
              </a:lnSpc>
              <a:spcBef>
                <a:spcPct val="30000"/>
              </a:spcBef>
              <a:spcAft>
                <a:spcPct val="20000"/>
              </a:spcAft>
              <a:buClr>
                <a:srgbClr val="FF0000"/>
              </a:buClr>
            </a:pPr>
            <a:r>
              <a:rPr lang="zh-CN" altLang="en-US" b="1" dirty="0"/>
              <a:t>基本语法</a:t>
            </a:r>
          </a:p>
          <a:p>
            <a:pPr marL="990600" lvl="1" indent="-533400">
              <a:lnSpc>
                <a:spcPct val="110000"/>
              </a:lnSpc>
              <a:spcBef>
                <a:spcPts val="0"/>
              </a:spcBef>
              <a:buClr>
                <a:srgbClr val="FFFFCC"/>
              </a:buClr>
              <a:buNone/>
            </a:pPr>
            <a:r>
              <a:rPr lang="en-US" altLang="zh-CN" b="1" dirty="0" err="1">
                <a:solidFill>
                  <a:srgbClr val="000000"/>
                </a:solidFill>
              </a:rPr>
              <a:t>&lt;input type="type_name"</a:t>
            </a:r>
          </a:p>
          <a:p>
            <a:pPr marL="990600" lvl="1" indent="-533400">
              <a:lnSpc>
                <a:spcPct val="110000"/>
              </a:lnSpc>
              <a:spcBef>
                <a:spcPts val="0"/>
              </a:spcBef>
              <a:buClr>
                <a:srgbClr val="FFFFCC"/>
              </a:buClr>
              <a:buNone/>
            </a:pPr>
            <a:r>
              <a:rPr lang="en-US" altLang="zh-CN" b="1" dirty="0" err="1">
                <a:solidFill>
                  <a:srgbClr val="000000"/>
                </a:solidFill>
              </a:rPr>
              <a:t>   name=</a:t>
            </a:r>
            <a:r>
              <a:rPr lang="en-US" altLang="zh-CN" b="1" dirty="0" err="1">
                <a:solidFill>
                  <a:srgbClr val="000000"/>
                </a:solidFill>
                <a:sym typeface="+mn-ea"/>
              </a:rPr>
              <a:t>"</a:t>
            </a:r>
            <a:r>
              <a:rPr lang="en-US" altLang="zh-CN" b="1" dirty="0" err="1">
                <a:solidFill>
                  <a:srgbClr val="000000"/>
                </a:solidFill>
              </a:rPr>
              <a:t>field_name</a:t>
            </a:r>
            <a:r>
              <a:rPr lang="en-US" altLang="zh-CN" b="1">
                <a:solidFill>
                  <a:srgbClr val="000000"/>
                </a:solidFill>
              </a:rPr>
              <a:t>"/&gt;</a:t>
            </a:r>
          </a:p>
          <a:p>
            <a:pPr marL="609600" indent="-609600">
              <a:buClr>
                <a:srgbClr val="FF0000"/>
              </a:buClr>
            </a:pPr>
            <a:r>
              <a:rPr lang="zh-CN" altLang="en-US" b="1" dirty="0"/>
              <a:t>语法解释</a:t>
            </a:r>
          </a:p>
          <a:p>
            <a:pPr marL="609600" indent="-609600">
              <a:lnSpc>
                <a:spcPct val="110000"/>
              </a:lnSpc>
              <a:spcBef>
                <a:spcPts val="0"/>
              </a:spcBef>
              <a:buClr>
                <a:srgbClr val="FFFF00"/>
              </a:buClr>
              <a:buNone/>
            </a:pPr>
            <a:r>
              <a:rPr lang="zh-CN" altLang="en-US" sz="3600" b="1" dirty="0">
                <a:solidFill>
                  <a:srgbClr val="F3F9A5"/>
                </a:solidFill>
              </a:rPr>
              <a:t>    </a:t>
            </a:r>
            <a:r>
              <a:rPr lang="en-US" altLang="zh-CN" sz="2800" b="1" dirty="0">
                <a:solidFill>
                  <a:srgbClr val="000000"/>
                </a:solidFill>
              </a:rPr>
              <a:t>type</a:t>
            </a:r>
            <a:r>
              <a:rPr lang="zh-CN" altLang="en-US" sz="2800" b="1" dirty="0">
                <a:solidFill>
                  <a:srgbClr val="000000"/>
                </a:solidFill>
              </a:rPr>
              <a:t>属性用于设置不同类型的输入元素，可设置的元素的类型请参见下一页</a:t>
            </a:r>
            <a:r>
              <a:rPr lang="en-US" altLang="zh-CN" sz="2800" b="1" dirty="0">
                <a:solidFill>
                  <a:srgbClr val="000000"/>
                </a:solidFill>
              </a:rPr>
              <a:t>PPT</a:t>
            </a:r>
            <a:r>
              <a:rPr lang="zh-CN" altLang="en-US" sz="2800" b="1" dirty="0">
                <a:solidFill>
                  <a:srgbClr val="000000"/>
                </a:solidFill>
              </a:rPr>
              <a:t>；</a:t>
            </a:r>
            <a:r>
              <a:rPr lang="en-US" altLang="zh-CN" sz="2800" b="1" dirty="0">
                <a:solidFill>
                  <a:srgbClr val="000000"/>
                </a:solidFill>
              </a:rPr>
              <a:t>name</a:t>
            </a:r>
            <a:r>
              <a:rPr lang="zh-CN" altLang="en-US" sz="2800" b="1" dirty="0">
                <a:solidFill>
                  <a:srgbClr val="000000"/>
                </a:solidFill>
              </a:rPr>
              <a:t>属性指定表单元素的名称，名称必须唯一，</a:t>
            </a:r>
            <a:r>
              <a:rPr lang="zh-CN" altLang="en-US" sz="2800" b="1" dirty="0">
                <a:solidFill>
                  <a:srgbClr val="000000"/>
                </a:solidFill>
                <a:sym typeface="+mn-ea"/>
              </a:rPr>
              <a:t>服务端程序通过该名称访问表单元素</a:t>
            </a:r>
            <a:r>
              <a:rPr lang="zh-CN" altLang="en-US" sz="2800" b="1" dirty="0">
                <a:solidFill>
                  <a:srgbClr val="000000"/>
                </a:solidFill>
              </a:rPr>
              <a:t>。</a:t>
            </a:r>
          </a:p>
        </p:txBody>
      </p:sp>
      <p:sp>
        <p:nvSpPr>
          <p:cNvPr id="37890" name="标题 421890"/>
          <p:cNvSpPr>
            <a:spLocks noGrp="1"/>
          </p:cNvSpPr>
          <p:nvPr>
            <p:ph type="title"/>
          </p:nvPr>
        </p:nvSpPr>
        <p:spPr>
          <a:xfrm>
            <a:off x="-1587" y="131128"/>
            <a:ext cx="8291512" cy="615950"/>
          </a:xfrm>
        </p:spPr>
        <p:txBody>
          <a:bodyPr wrap="square" lIns="91440" tIns="45720" rIns="91440" bIns="45720" anchor="ctr"/>
          <a:lstStyle/>
          <a:p>
            <a:pPr algn="l"/>
            <a:r>
              <a:rPr lang="en-US" altLang="zh-CN" sz="4000" b="1" dirty="0" smtClean="0">
                <a:solidFill>
                  <a:srgbClr val="003366"/>
                </a:solidFill>
                <a:effectLst/>
              </a:rPr>
              <a:t>6.3 </a:t>
            </a:r>
            <a:r>
              <a:rPr lang="zh-CN" altLang="en-US" sz="4000" b="1" dirty="0">
                <a:solidFill>
                  <a:srgbClr val="003366"/>
                </a:solidFill>
                <a:effectLst/>
              </a:rPr>
              <a:t>输入标签</a:t>
            </a:r>
            <a:r>
              <a:rPr lang="en-US" altLang="zh-CN" sz="4000" b="1" dirty="0">
                <a:solidFill>
                  <a:srgbClr val="003366"/>
                </a:solidFill>
                <a:effectLst/>
              </a:rPr>
              <a:t>&lt;input&gt;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9" name="内容占位符 423938"/>
          <p:cNvSpPr>
            <a:spLocks noGrp="1"/>
          </p:cNvSpPr>
          <p:nvPr>
            <p:ph idx="1"/>
          </p:nvPr>
        </p:nvSpPr>
        <p:spPr>
          <a:xfrm>
            <a:off x="574675" y="189230"/>
            <a:ext cx="8086090" cy="5791200"/>
          </a:xfrm>
        </p:spPr>
        <p:txBody>
          <a:bodyPr anchor="t"/>
          <a:lstStyle/>
          <a:p>
            <a:pPr lvl="1" algn="ctr">
              <a:buClr>
                <a:srgbClr val="FFFFCC"/>
              </a:buClr>
              <a:buNone/>
            </a:pPr>
            <a:r>
              <a:rPr lang="en-US" altLang="zh-CN" sz="3200" b="1" dirty="0">
                <a:solidFill>
                  <a:schemeClr val="tx1"/>
                </a:solidFill>
                <a:effectLst/>
              </a:rPr>
              <a:t>type</a:t>
            </a:r>
            <a:r>
              <a:rPr lang="zh-CN" altLang="en-US" sz="3200" b="1" dirty="0">
                <a:solidFill>
                  <a:schemeClr val="tx1"/>
                </a:solidFill>
                <a:effectLst/>
              </a:rPr>
              <a:t>属性值</a:t>
            </a:r>
          </a:p>
        </p:txBody>
      </p:sp>
      <p:graphicFrame>
        <p:nvGraphicFramePr>
          <p:cNvPr id="423978" name="表格 423977"/>
          <p:cNvGraphicFramePr/>
          <p:nvPr/>
        </p:nvGraphicFramePr>
        <p:xfrm>
          <a:off x="684213" y="969963"/>
          <a:ext cx="7924800" cy="5586413"/>
        </p:xfrm>
        <a:graphic>
          <a:graphicData uri="http://schemas.openxmlformats.org/drawingml/2006/table">
            <a:tbl>
              <a:tblPr/>
              <a:tblGrid>
                <a:gridCol w="2735263"/>
                <a:gridCol w="5189537"/>
              </a:tblGrid>
              <a:tr h="5699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600" b="1" dirty="0">
                          <a:solidFill>
                            <a:srgbClr val="000000"/>
                          </a:solidFill>
                        </a:rPr>
                        <a:t>属性值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600" b="1" dirty="0">
                          <a:solidFill>
                            <a:srgbClr val="000000"/>
                          </a:solidFill>
                        </a:rPr>
                        <a:t>描  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text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设置单行文本框元素</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password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设置密码元素</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file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设置文件</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hidden</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设置隐藏</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radio</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设置单选按钮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checkbox</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设置复选按钮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button</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设置普通按钮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submit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设置提交按钮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reset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设置重置按钮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165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chemeClr val="tx1"/>
                          </a:solidFill>
                        </a:rPr>
                        <a:t>image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chemeClr val="tx1"/>
                          </a:solidFill>
                        </a:rPr>
                        <a:t>设置图像提交按钮</a:t>
                      </a:r>
                      <a:r>
                        <a:rPr lang="zh-CN" altLang="en-US" sz="2600" b="1" dirty="0">
                          <a:sym typeface="+mn-ea"/>
                        </a:rPr>
                        <a:t>元素</a:t>
                      </a:r>
                      <a:endParaRPr lang="zh-CN" altLang="en-US" sz="26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425985"/>
          <p:cNvSpPr>
            <a:spLocks noGrp="1"/>
          </p:cNvSpPr>
          <p:nvPr>
            <p:ph type="title"/>
          </p:nvPr>
        </p:nvSpPr>
        <p:spPr>
          <a:xfrm>
            <a:off x="0" y="16510"/>
            <a:ext cx="8229600" cy="672465"/>
          </a:xfrm>
        </p:spPr>
        <p:txBody>
          <a:bodyPr anchor="b"/>
          <a:lstStyle/>
          <a:p>
            <a:pPr algn="l"/>
            <a:r>
              <a:rPr lang="en-US" altLang="zh-CN" sz="3600" b="1" dirty="0">
                <a:solidFill>
                  <a:srgbClr val="003366"/>
                </a:solidFill>
                <a:effectLst/>
              </a:rPr>
              <a:t>1.</a:t>
            </a:r>
            <a:r>
              <a:rPr lang="zh-CN" altLang="en-US" sz="3600" b="1" dirty="0">
                <a:solidFill>
                  <a:srgbClr val="003366"/>
                </a:solidFill>
                <a:effectLst/>
              </a:rPr>
              <a:t>文本框</a:t>
            </a:r>
            <a:r>
              <a:rPr lang="en-US" altLang="zh-CN" sz="3600" b="1" dirty="0">
                <a:solidFill>
                  <a:srgbClr val="003366"/>
                </a:solidFill>
                <a:effectLst/>
              </a:rPr>
              <a:t>text</a:t>
            </a:r>
            <a:endParaRPr lang="en-US" altLang="zh-CN" sz="3600" b="1">
              <a:solidFill>
                <a:srgbClr val="003366"/>
              </a:solidFill>
              <a:effectLst/>
            </a:endParaRPr>
          </a:p>
        </p:txBody>
      </p:sp>
      <p:sp>
        <p:nvSpPr>
          <p:cNvPr id="425987" name="文本占位符 425986"/>
          <p:cNvSpPr>
            <a:spLocks noGrp="1"/>
          </p:cNvSpPr>
          <p:nvPr>
            <p:ph type="body" sz="half" idx="1"/>
          </p:nvPr>
        </p:nvSpPr>
        <p:spPr>
          <a:xfrm>
            <a:off x="0" y="702310"/>
            <a:ext cx="8964295" cy="5670550"/>
          </a:xfrm>
        </p:spPr>
        <p:txBody>
          <a:bodyPr anchor="t"/>
          <a:lstStyle/>
          <a:p>
            <a:pPr>
              <a:buClr>
                <a:srgbClr val="FF0000"/>
              </a:buClr>
              <a:buFont typeface="Arial" panose="020B0604020202020204" pitchFamily="34" charset="0"/>
              <a:buChar char="•"/>
            </a:pPr>
            <a:r>
              <a:rPr lang="zh-CN" altLang="en-US" sz="3000" b="1" dirty="0">
                <a:solidFill>
                  <a:srgbClr val="000000"/>
                </a:solidFill>
              </a:rPr>
              <a:t>作用</a:t>
            </a:r>
          </a:p>
          <a:p>
            <a:pPr marL="609600" indent="-609600">
              <a:spcBef>
                <a:spcPts val="0"/>
              </a:spcBef>
              <a:spcAft>
                <a:spcPts val="0"/>
              </a:spcAft>
              <a:buClr>
                <a:srgbClr val="FFFFCC"/>
              </a:buClr>
              <a:buNone/>
            </a:pPr>
            <a:r>
              <a:rPr lang="zh-CN" altLang="en-US" sz="3600" b="1" dirty="0"/>
              <a:t>	</a:t>
            </a:r>
            <a:r>
              <a:rPr lang="zh-CN" altLang="en-US" sz="2800" b="1" dirty="0">
                <a:solidFill>
                  <a:schemeClr val="tx1"/>
                </a:solidFill>
              </a:rPr>
              <a:t>设置</a:t>
            </a:r>
            <a:r>
              <a:rPr lang="zh-CN" altLang="en-US" sz="2800" b="1" dirty="0">
                <a:solidFill>
                  <a:srgbClr val="FF0000"/>
                </a:solidFill>
              </a:rPr>
              <a:t>单行</a:t>
            </a:r>
            <a:r>
              <a:rPr lang="zh-CN" altLang="en-US" sz="2800" b="1" dirty="0">
                <a:solidFill>
                  <a:schemeClr val="tx1"/>
                </a:solidFill>
              </a:rPr>
              <a:t>输入文本框，用于访问者在其中输入文本信息，输入的信息将以明文显示。</a:t>
            </a:r>
            <a:endParaRPr lang="en-US" altLang="zh-CN" sz="2800" b="1" dirty="0">
              <a:solidFill>
                <a:schemeClr val="tx1"/>
              </a:solidFill>
            </a:endParaRPr>
          </a:p>
          <a:p>
            <a:pPr>
              <a:spcBef>
                <a:spcPct val="30000"/>
              </a:spcBef>
              <a:spcAft>
                <a:spcPct val="20000"/>
              </a:spcAft>
              <a:buClr>
                <a:srgbClr val="FF0000"/>
              </a:buClr>
              <a:buFont typeface="Arial" panose="020B0604020202020204" pitchFamily="34" charset="0"/>
              <a:buChar char="•"/>
            </a:pPr>
            <a:r>
              <a:rPr lang="zh-CN" altLang="en-US" sz="3000" b="1" dirty="0">
                <a:solidFill>
                  <a:srgbClr val="000000"/>
                </a:solidFill>
              </a:rPr>
              <a:t>语法格式</a:t>
            </a:r>
          </a:p>
          <a:p>
            <a:pPr marL="990600" lvl="1" indent="-533400">
              <a:spcBef>
                <a:spcPct val="0"/>
              </a:spcBef>
              <a:buClr>
                <a:srgbClr val="FFFFCC"/>
              </a:buClr>
              <a:buNone/>
            </a:pPr>
            <a:r>
              <a:rPr lang="en-US" altLang="zh-CN" sz="2600" b="1">
                <a:solidFill>
                  <a:schemeClr val="tx1"/>
                </a:solidFill>
              </a:rPr>
              <a:t>&lt;input  type="text</a:t>
            </a:r>
            <a:r>
              <a:rPr lang="en-US" altLang="zh-CN" sz="2600" b="1" dirty="0" err="1">
                <a:solidFill>
                  <a:schemeClr val="tx1"/>
                </a:solidFill>
              </a:rPr>
              <a:t>" name=</a:t>
            </a:r>
            <a:r>
              <a:rPr lang="en-US" altLang="zh-CN" sz="2600" b="1">
                <a:solidFill>
                  <a:schemeClr val="tx1"/>
                </a:solidFill>
                <a:sym typeface="+mn-ea"/>
              </a:rPr>
              <a:t>"</a:t>
            </a:r>
            <a:r>
              <a:rPr lang="en-US" altLang="zh-CN" sz="2600" b="1" dirty="0" err="1">
                <a:solidFill>
                  <a:schemeClr val="tx1"/>
                </a:solidFill>
              </a:rPr>
              <a:t>field_name" maxlength</a:t>
            </a:r>
            <a:r>
              <a:rPr lang="en-US" altLang="zh-CN" sz="2600" b="1">
                <a:solidFill>
                  <a:schemeClr val="tx1"/>
                </a:solidFill>
              </a:rPr>
              <a:t>=</a:t>
            </a:r>
            <a:r>
              <a:rPr lang="en-US" altLang="zh-CN" sz="2600" b="1">
                <a:solidFill>
                  <a:schemeClr val="tx1"/>
                </a:solidFill>
                <a:sym typeface="+mn-ea"/>
              </a:rPr>
              <a:t>"</a:t>
            </a:r>
            <a:r>
              <a:rPr lang="en-US" altLang="zh-CN" sz="2600" b="1">
                <a:solidFill>
                  <a:schemeClr val="tx1"/>
                </a:solidFill>
              </a:rPr>
              <a:t>value" size=</a:t>
            </a:r>
            <a:r>
              <a:rPr lang="en-US" altLang="zh-CN" sz="2600" b="1">
                <a:solidFill>
                  <a:schemeClr val="tx1"/>
                </a:solidFill>
                <a:sym typeface="+mn-ea"/>
              </a:rPr>
              <a:t>"</a:t>
            </a:r>
            <a:r>
              <a:rPr lang="en-US" altLang="zh-CN" sz="2600" b="1">
                <a:solidFill>
                  <a:schemeClr val="tx1"/>
                </a:solidFill>
              </a:rPr>
              <a:t>value" value=</a:t>
            </a:r>
            <a:r>
              <a:rPr lang="en-US" altLang="zh-CN" sz="2600" b="1">
                <a:solidFill>
                  <a:schemeClr val="tx1"/>
                </a:solidFill>
                <a:sym typeface="+mn-ea"/>
              </a:rPr>
              <a:t>"</a:t>
            </a:r>
            <a:r>
              <a:rPr lang="en-US" altLang="zh-CN" sz="2600" b="1">
                <a:solidFill>
                  <a:schemeClr val="tx1"/>
                </a:solidFill>
              </a:rPr>
              <a:t>field_value"/&gt;</a:t>
            </a:r>
          </a:p>
        </p:txBody>
      </p:sp>
      <p:graphicFrame>
        <p:nvGraphicFramePr>
          <p:cNvPr id="426011" name="内容占位符 426010"/>
          <p:cNvGraphicFramePr>
            <a:graphicFrameLocks noGrp="1"/>
          </p:cNvGraphicFramePr>
          <p:nvPr>
            <p:ph sz="half" idx="2"/>
          </p:nvPr>
        </p:nvGraphicFramePr>
        <p:xfrm>
          <a:off x="0" y="4136390"/>
          <a:ext cx="9144000" cy="2588260"/>
        </p:xfrm>
        <a:graphic>
          <a:graphicData uri="http://schemas.openxmlformats.org/drawingml/2006/table">
            <a:tbl>
              <a:tblPr/>
              <a:tblGrid>
                <a:gridCol w="1866900"/>
                <a:gridCol w="7277100"/>
              </a:tblGrid>
              <a:tr h="4572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200" b="1" dirty="0">
                          <a:solidFill>
                            <a:srgbClr val="000000"/>
                          </a:solidFill>
                        </a:rPr>
                        <a:t>属 性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200" b="1" dirty="0">
                          <a:solidFill>
                            <a:srgbClr val="000000"/>
                          </a:solidFill>
                        </a:rPr>
                        <a:t>描 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200" b="1">
                          <a:solidFill>
                            <a:schemeClr val="tx1"/>
                          </a:solidFill>
                        </a:rPr>
                        <a:t>name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200" b="1" dirty="0">
                          <a:solidFill>
                            <a:schemeClr val="tx1"/>
                          </a:solidFill>
                        </a:rPr>
                        <a:t>设置文</a:t>
                      </a:r>
                      <a:r>
                        <a:rPr lang="zh-CN" altLang="en-US" sz="2200" b="1" dirty="0">
                          <a:solidFill>
                            <a:schemeClr val="tx1"/>
                          </a:solidFill>
                          <a:sym typeface="+mn-ea"/>
                        </a:rPr>
                        <a:t>本框</a:t>
                      </a:r>
                      <a:r>
                        <a:rPr lang="zh-CN" altLang="en-US" sz="2200" b="1" dirty="0">
                          <a:solidFill>
                            <a:schemeClr val="tx1"/>
                          </a:solidFill>
                        </a:rPr>
                        <a:t>的名称，在服务端程序中用于获取文本框的数据，必设属性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200" b="1" err="1">
                          <a:solidFill>
                            <a:schemeClr val="tx1"/>
                          </a:solidFill>
                        </a:rPr>
                        <a:t>maxlength</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200" b="1" dirty="0">
                          <a:solidFill>
                            <a:schemeClr val="tx1"/>
                          </a:solidFill>
                        </a:rPr>
                        <a:t>设置在文字域中最多可输入的字符数，可选属性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497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200" b="1">
                          <a:solidFill>
                            <a:schemeClr val="tx1"/>
                          </a:solidFill>
                        </a:rPr>
                        <a:t>size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200" b="1" dirty="0">
                          <a:solidFill>
                            <a:schemeClr val="tx1"/>
                          </a:solidFill>
                        </a:rPr>
                        <a:t>控制文本框的长度，单位是像素</a:t>
                      </a:r>
                      <a:r>
                        <a:rPr lang="zh-CN" altLang="en-US" sz="2200" b="1" dirty="0">
                          <a:solidFill>
                            <a:schemeClr val="tx1"/>
                          </a:solidFill>
                          <a:sym typeface="+mn-ea"/>
                        </a:rPr>
                        <a:t>，可选属性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514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200" b="1">
                          <a:solidFill>
                            <a:schemeClr val="tx1"/>
                          </a:solidFill>
                        </a:rPr>
                        <a:t>value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200" b="1" dirty="0">
                          <a:solidFill>
                            <a:schemeClr val="tx1"/>
                          </a:solidFill>
                        </a:rPr>
                        <a:t>设置文本框的默认值</a:t>
                      </a:r>
                      <a:r>
                        <a:rPr lang="zh-CN" altLang="en-US" sz="2200" b="1" dirty="0">
                          <a:solidFill>
                            <a:schemeClr val="tx1"/>
                          </a:solidFill>
                          <a:sym typeface="+mn-ea"/>
                        </a:rPr>
                        <a:t>，可选属性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428033"/>
          <p:cNvSpPr>
            <a:spLocks noGrp="1"/>
          </p:cNvSpPr>
          <p:nvPr>
            <p:ph type="title"/>
          </p:nvPr>
        </p:nvSpPr>
        <p:spPr>
          <a:xfrm>
            <a:off x="468313" y="0"/>
            <a:ext cx="8229600" cy="836613"/>
          </a:xfrm>
        </p:spPr>
        <p:txBody>
          <a:bodyPr anchor="b"/>
          <a:lstStyle/>
          <a:p>
            <a:r>
              <a:rPr lang="zh-CN" altLang="en-US" sz="3600" b="1" dirty="0">
                <a:solidFill>
                  <a:srgbClr val="003366"/>
                </a:solidFill>
                <a:effectLst/>
              </a:rPr>
              <a:t>文本框示例</a:t>
            </a:r>
          </a:p>
        </p:txBody>
      </p:sp>
      <p:sp>
        <p:nvSpPr>
          <p:cNvPr id="428035" name="内容占位符 428034"/>
          <p:cNvSpPr>
            <a:spLocks noGrp="1"/>
          </p:cNvSpPr>
          <p:nvPr>
            <p:ph idx="1"/>
          </p:nvPr>
        </p:nvSpPr>
        <p:spPr>
          <a:xfrm>
            <a:off x="114300" y="1125855"/>
            <a:ext cx="9029700" cy="5255895"/>
          </a:xfrm>
        </p:spPr>
        <p:txBody>
          <a:bodyPr anchor="t"/>
          <a:lstStyle/>
          <a:p>
            <a:pPr>
              <a:lnSpc>
                <a:spcPct val="120000"/>
              </a:lnSpc>
              <a:spcBef>
                <a:spcPts val="0"/>
              </a:spcBef>
              <a:buNone/>
            </a:pPr>
            <a:r>
              <a:rPr lang="zh-CN" altLang="en-US" sz="2800" b="1" dirty="0">
                <a:solidFill>
                  <a:srgbClr val="000000"/>
                </a:solidFill>
              </a:rPr>
              <a:t>姓名：</a:t>
            </a:r>
            <a:r>
              <a:rPr lang="en-US" altLang="zh-CN" sz="2800" b="1">
                <a:solidFill>
                  <a:srgbClr val="000000"/>
                </a:solidFill>
              </a:rPr>
              <a:t>&lt;input type="</a:t>
            </a:r>
            <a:r>
              <a:rPr lang="en-US" altLang="zh-CN" sz="2800" b="1">
                <a:solidFill>
                  <a:srgbClr val="FF0000"/>
                </a:solidFill>
              </a:rPr>
              <a:t>text</a:t>
            </a:r>
            <a:r>
              <a:rPr lang="en-US" altLang="zh-CN" sz="2800" b="1" dirty="0" err="1">
                <a:solidFill>
                  <a:srgbClr val="000000"/>
                </a:solidFill>
              </a:rPr>
              <a:t>" size=</a:t>
            </a:r>
            <a:r>
              <a:rPr lang="en-US" altLang="zh-CN" sz="2800" b="1">
                <a:solidFill>
                  <a:srgbClr val="000000"/>
                </a:solidFill>
                <a:sym typeface="+mn-ea"/>
              </a:rPr>
              <a:t>"</a:t>
            </a:r>
            <a:r>
              <a:rPr lang="en-US" altLang="zh-CN" sz="2800" b="1" dirty="0" err="1">
                <a:solidFill>
                  <a:srgbClr val="000000"/>
                </a:solidFill>
              </a:rPr>
              <a:t>12" maxlength=</a:t>
            </a:r>
            <a:r>
              <a:rPr lang="en-US" altLang="zh-CN" sz="2800" b="1">
                <a:solidFill>
                  <a:srgbClr val="000000"/>
                </a:solidFill>
                <a:sym typeface="+mn-ea"/>
              </a:rPr>
              <a:t>"</a:t>
            </a:r>
            <a:r>
              <a:rPr lang="en-US" altLang="zh-CN" sz="2800" b="1" dirty="0" err="1">
                <a:solidFill>
                  <a:srgbClr val="000000"/>
                </a:solidFill>
              </a:rPr>
              <a:t>20" name=</a:t>
            </a:r>
            <a:r>
              <a:rPr lang="en-US" altLang="zh-CN" sz="2800" b="1">
                <a:solidFill>
                  <a:srgbClr val="000000"/>
                </a:solidFill>
                <a:sym typeface="+mn-ea"/>
              </a:rPr>
              <a:t>"</a:t>
            </a:r>
            <a:r>
              <a:rPr lang="en-US" altLang="zh-CN" sz="2800" b="1" dirty="0" err="1">
                <a:solidFill>
                  <a:srgbClr val="000000"/>
                </a:solidFill>
              </a:rPr>
              <a:t>userName</a:t>
            </a:r>
            <a:r>
              <a:rPr lang="en-US" altLang="zh-CN" sz="2800" b="1">
                <a:solidFill>
                  <a:srgbClr val="000000"/>
                </a:solidFill>
              </a:rPr>
              <a:t>"&gt;</a:t>
            </a:r>
          </a:p>
        </p:txBody>
      </p:sp>
      <p:pic>
        <p:nvPicPr>
          <p:cNvPr id="428036" name="图片 428035"/>
          <p:cNvPicPr>
            <a:picLocks noChangeAspect="1"/>
          </p:cNvPicPr>
          <p:nvPr/>
        </p:nvPicPr>
        <p:blipFill>
          <a:blip r:embed="rId3"/>
          <a:stretch>
            <a:fillRect/>
          </a:stretch>
        </p:blipFill>
        <p:spPr>
          <a:xfrm>
            <a:off x="1946593" y="2409508"/>
            <a:ext cx="4591050" cy="1828800"/>
          </a:xfrm>
          <a:prstGeom prst="rect">
            <a:avLst/>
          </a:prstGeom>
          <a:noFill/>
          <a:ln w="9525">
            <a:noFill/>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430081"/>
          <p:cNvSpPr>
            <a:spLocks noGrp="1"/>
          </p:cNvSpPr>
          <p:nvPr>
            <p:ph type="title"/>
          </p:nvPr>
        </p:nvSpPr>
        <p:spPr>
          <a:xfrm>
            <a:off x="-317" y="136525"/>
            <a:ext cx="8451850" cy="504825"/>
          </a:xfrm>
        </p:spPr>
        <p:txBody>
          <a:bodyPr anchor="b"/>
          <a:lstStyle/>
          <a:p>
            <a:pPr algn="l"/>
            <a:r>
              <a:rPr lang="en-US" altLang="zh-CN" sz="3600" b="1" dirty="0">
                <a:solidFill>
                  <a:srgbClr val="003366"/>
                </a:solidFill>
                <a:effectLst/>
              </a:rPr>
              <a:t>2. </a:t>
            </a:r>
            <a:r>
              <a:rPr lang="zh-CN" altLang="en-US" sz="3600" b="1" dirty="0">
                <a:solidFill>
                  <a:srgbClr val="003366"/>
                </a:solidFill>
                <a:effectLst/>
              </a:rPr>
              <a:t>密码框</a:t>
            </a:r>
            <a:r>
              <a:rPr lang="en-US" altLang="zh-CN" sz="3600" b="1">
                <a:solidFill>
                  <a:srgbClr val="003366"/>
                </a:solidFill>
                <a:effectLst/>
              </a:rPr>
              <a:t>password</a:t>
            </a:r>
          </a:p>
        </p:txBody>
      </p:sp>
      <p:sp>
        <p:nvSpPr>
          <p:cNvPr id="430083" name="内容占位符 430082"/>
          <p:cNvSpPr>
            <a:spLocks noGrp="1"/>
          </p:cNvSpPr>
          <p:nvPr>
            <p:ph idx="1"/>
          </p:nvPr>
        </p:nvSpPr>
        <p:spPr>
          <a:xfrm>
            <a:off x="-71755" y="791210"/>
            <a:ext cx="9144000" cy="5374005"/>
          </a:xfrm>
        </p:spPr>
        <p:txBody>
          <a:bodyPr anchor="t"/>
          <a:lstStyle/>
          <a:p>
            <a:pPr>
              <a:lnSpc>
                <a:spcPct val="90000"/>
              </a:lnSpc>
              <a:spcBef>
                <a:spcPct val="10000"/>
              </a:spcBef>
              <a:spcAft>
                <a:spcPct val="10000"/>
              </a:spcAft>
              <a:buClr>
                <a:srgbClr val="FF0000"/>
              </a:buClr>
              <a:buFont typeface="Arial" panose="020B0604020202020204" pitchFamily="34" charset="0"/>
              <a:buChar char="•"/>
            </a:pPr>
            <a:r>
              <a:rPr lang="zh-CN" altLang="en-US" b="1" dirty="0">
                <a:solidFill>
                  <a:srgbClr val="000000"/>
                </a:solidFill>
              </a:rPr>
              <a:t>作用</a:t>
            </a:r>
          </a:p>
          <a:p>
            <a:pPr marL="609600" indent="-609600">
              <a:lnSpc>
                <a:spcPct val="110000"/>
              </a:lnSpc>
              <a:spcBef>
                <a:spcPct val="0"/>
              </a:spcBef>
              <a:spcAft>
                <a:spcPct val="10000"/>
              </a:spcAft>
              <a:buClr>
                <a:srgbClr val="FFFFCC"/>
              </a:buClr>
              <a:buNone/>
            </a:pPr>
            <a:r>
              <a:rPr lang="zh-CN" altLang="en-US" b="1" dirty="0"/>
              <a:t>	</a:t>
            </a:r>
            <a:r>
              <a:rPr lang="zh-CN" altLang="en-US" sz="2800" b="1" dirty="0"/>
              <a:t>设置</a:t>
            </a:r>
            <a:r>
              <a:rPr lang="zh-CN" altLang="en-US" sz="2800" b="1" dirty="0">
                <a:solidFill>
                  <a:srgbClr val="FF0000"/>
                </a:solidFill>
              </a:rPr>
              <a:t>单行密码</a:t>
            </a:r>
            <a:r>
              <a:rPr lang="zh-CN" altLang="en-US" sz="2800" b="1" dirty="0"/>
              <a:t>输入框，用于访问者在其中输入密码信息，默认以</a:t>
            </a:r>
            <a:r>
              <a:rPr lang="en-US" altLang="zh-CN" sz="2800" b="1" dirty="0">
                <a:solidFill>
                  <a:srgbClr val="FF0000"/>
                </a:solidFill>
                <a:sym typeface="+mn-ea"/>
              </a:rPr>
              <a:t>"</a:t>
            </a:r>
            <a:r>
              <a:rPr lang="en-US" altLang="zh-CN" sz="2800" b="1" dirty="0">
                <a:solidFill>
                  <a:srgbClr val="FF0000"/>
                </a:solidFill>
              </a:rPr>
              <a:t>*"</a:t>
            </a:r>
            <a:r>
              <a:rPr lang="zh-CN" altLang="en-US" sz="2800" b="1" dirty="0"/>
              <a:t>或</a:t>
            </a:r>
            <a:r>
              <a:rPr lang="en-US" altLang="zh-CN" sz="2800" b="1" dirty="0">
                <a:solidFill>
                  <a:srgbClr val="FF0000"/>
                </a:solidFill>
              </a:rPr>
              <a:t>"</a:t>
            </a:r>
            <a:r>
              <a:rPr lang="en-US" altLang="zh-CN" sz="2800" b="1" dirty="0">
                <a:solidFill>
                  <a:srgbClr val="FF0000"/>
                </a:solidFill>
                <a:sym typeface="Symbol" panose="05050102010706020507" pitchFamily="18" charset="2"/>
              </a:rPr>
              <a:t></a:t>
            </a:r>
            <a:r>
              <a:rPr lang="en-US" altLang="zh-CN" sz="2800" b="1" dirty="0">
                <a:solidFill>
                  <a:srgbClr val="FF0000"/>
                </a:solidFill>
              </a:rPr>
              <a:t>"</a:t>
            </a:r>
            <a:r>
              <a:rPr lang="zh-CN" altLang="en-US" sz="2800" b="1" dirty="0"/>
              <a:t>回显所输入的密码</a:t>
            </a:r>
          </a:p>
          <a:p>
            <a:pPr>
              <a:lnSpc>
                <a:spcPct val="90000"/>
              </a:lnSpc>
              <a:spcBef>
                <a:spcPct val="25000"/>
              </a:spcBef>
              <a:spcAft>
                <a:spcPct val="20000"/>
              </a:spcAft>
              <a:buClr>
                <a:srgbClr val="FF0000"/>
              </a:buClr>
              <a:buFont typeface="Arial" panose="020B0604020202020204" pitchFamily="34" charset="0"/>
              <a:buChar char="•"/>
            </a:pPr>
            <a:r>
              <a:rPr lang="zh-CN" altLang="en-US" b="1" dirty="0">
                <a:solidFill>
                  <a:srgbClr val="000000"/>
                </a:solidFill>
              </a:rPr>
              <a:t>语法格式</a:t>
            </a:r>
          </a:p>
          <a:p>
            <a:pPr marL="990600" lvl="1" indent="-533400">
              <a:lnSpc>
                <a:spcPct val="90000"/>
              </a:lnSpc>
              <a:spcBef>
                <a:spcPct val="0"/>
              </a:spcBef>
              <a:buClr>
                <a:srgbClr val="FFFFCC"/>
              </a:buClr>
              <a:buNone/>
            </a:pPr>
            <a:r>
              <a:rPr lang="en-US" altLang="zh-CN" b="1"/>
              <a:t>&lt;input  type=</a:t>
            </a:r>
            <a:r>
              <a:rPr lang="en-US" altLang="zh-CN" b="1" dirty="0" err="1">
                <a:sym typeface="+mn-ea"/>
              </a:rPr>
              <a:t>"</a:t>
            </a:r>
            <a:r>
              <a:rPr lang="en-US" altLang="zh-CN" b="1">
                <a:solidFill>
                  <a:srgbClr val="FF0000"/>
                </a:solidFill>
              </a:rPr>
              <a:t>password</a:t>
            </a:r>
            <a:r>
              <a:rPr lang="en-US" altLang="zh-CN" b="1" dirty="0" err="1"/>
              <a:t>" name=</a:t>
            </a:r>
            <a:r>
              <a:rPr lang="en-US" altLang="zh-CN" b="1" dirty="0" err="1">
                <a:sym typeface="+mn-ea"/>
              </a:rPr>
              <a:t>"</a:t>
            </a:r>
            <a:r>
              <a:rPr lang="en-US" altLang="zh-CN" b="1" dirty="0" err="1"/>
              <a:t>field_name" maxlength=</a:t>
            </a:r>
            <a:r>
              <a:rPr lang="en-US" altLang="zh-CN" b="1" dirty="0" err="1">
                <a:sym typeface="+mn-ea"/>
              </a:rPr>
              <a:t>"</a:t>
            </a:r>
            <a:r>
              <a:rPr lang="en-US" altLang="zh-CN" b="1" dirty="0" err="1"/>
              <a:t>value" size=</a:t>
            </a:r>
            <a:r>
              <a:rPr lang="en-US" altLang="zh-CN" b="1" dirty="0" err="1">
                <a:sym typeface="+mn-ea"/>
              </a:rPr>
              <a:t>"</a:t>
            </a:r>
            <a:r>
              <a:rPr lang="en-US" altLang="zh-CN" b="1" dirty="0" err="1"/>
              <a:t>value" value=</a:t>
            </a:r>
            <a:r>
              <a:rPr lang="en-US" altLang="zh-CN" b="1" dirty="0" err="1">
                <a:sym typeface="+mn-ea"/>
              </a:rPr>
              <a:t>"</a:t>
            </a:r>
            <a:r>
              <a:rPr lang="en-US" altLang="zh-CN" b="1" dirty="0" err="1"/>
              <a:t>field_value</a:t>
            </a:r>
            <a:r>
              <a:rPr lang="en-US" altLang="zh-CN" b="1"/>
              <a:t>" &gt;</a:t>
            </a:r>
          </a:p>
          <a:p>
            <a:pPr>
              <a:lnSpc>
                <a:spcPct val="90000"/>
              </a:lnSpc>
              <a:spcBef>
                <a:spcPct val="25000"/>
              </a:spcBef>
              <a:spcAft>
                <a:spcPct val="20000"/>
              </a:spcAft>
              <a:buClr>
                <a:srgbClr val="FF0000"/>
              </a:buClr>
              <a:buFont typeface="Arial" panose="020B0604020202020204" pitchFamily="34" charset="0"/>
              <a:buChar char="•"/>
            </a:pPr>
            <a:r>
              <a:rPr lang="zh-CN" altLang="en-US" b="1" dirty="0">
                <a:solidFill>
                  <a:srgbClr val="000000"/>
                </a:solidFill>
                <a:sym typeface="+mn-ea"/>
              </a:rPr>
              <a:t>各个属性的作用和文本框的一样。</a:t>
            </a:r>
          </a:p>
          <a:p>
            <a:pPr marL="990600" lvl="1" indent="-533400">
              <a:lnSpc>
                <a:spcPct val="90000"/>
              </a:lnSpc>
              <a:spcBef>
                <a:spcPct val="0"/>
              </a:spcBef>
              <a:buClr>
                <a:srgbClr val="FFFFCC"/>
              </a:buClr>
              <a:buNone/>
            </a:pPr>
            <a:endParaRPr lang="en-US" altLang="zh-CN" sz="3300" b="1"/>
          </a:p>
          <a:p>
            <a:pPr marL="609600" indent="-609600">
              <a:lnSpc>
                <a:spcPct val="110000"/>
              </a:lnSpc>
              <a:spcBef>
                <a:spcPct val="0"/>
              </a:spcBef>
              <a:spcAft>
                <a:spcPct val="10000"/>
              </a:spcAft>
              <a:buClr>
                <a:srgbClr val="FFFFCC"/>
              </a:buClr>
              <a:buNone/>
            </a:pPr>
            <a:endParaRPr lang="en-US" altLang="zh-CN" sz="3300" b="1"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432129"/>
          <p:cNvSpPr>
            <a:spLocks noGrp="1"/>
          </p:cNvSpPr>
          <p:nvPr>
            <p:ph type="title"/>
          </p:nvPr>
        </p:nvSpPr>
        <p:spPr>
          <a:xfrm>
            <a:off x="468313" y="0"/>
            <a:ext cx="8229600" cy="976313"/>
          </a:xfrm>
        </p:spPr>
        <p:txBody>
          <a:bodyPr anchor="b"/>
          <a:lstStyle/>
          <a:p>
            <a:r>
              <a:rPr lang="zh-CN" altLang="en-US" sz="3600" b="1" dirty="0">
                <a:solidFill>
                  <a:srgbClr val="003366"/>
                </a:solidFill>
                <a:effectLst/>
              </a:rPr>
              <a:t>密码域示例</a:t>
            </a:r>
          </a:p>
        </p:txBody>
      </p:sp>
      <p:sp>
        <p:nvSpPr>
          <p:cNvPr id="432131" name="内容占位符 432130"/>
          <p:cNvSpPr>
            <a:spLocks noGrp="1"/>
          </p:cNvSpPr>
          <p:nvPr>
            <p:ph idx="1"/>
          </p:nvPr>
        </p:nvSpPr>
        <p:spPr>
          <a:xfrm>
            <a:off x="323850" y="1196975"/>
            <a:ext cx="8820150" cy="5040313"/>
          </a:xfrm>
        </p:spPr>
        <p:txBody>
          <a:bodyPr anchor="t"/>
          <a:lstStyle/>
          <a:p>
            <a:pPr>
              <a:buNone/>
            </a:pPr>
            <a:r>
              <a:rPr lang="zh-CN" altLang="en-US" sz="2800" b="1" dirty="0">
                <a:solidFill>
                  <a:srgbClr val="000000"/>
                </a:solidFill>
              </a:rPr>
              <a:t>密码：</a:t>
            </a:r>
            <a:r>
              <a:rPr lang="en-US" altLang="zh-CN" sz="2800" b="1">
                <a:solidFill>
                  <a:srgbClr val="000000"/>
                </a:solidFill>
              </a:rPr>
              <a:t>&lt;input type=</a:t>
            </a:r>
            <a:r>
              <a:rPr lang="en-US" altLang="zh-CN" sz="2800" b="1" dirty="0" err="1">
                <a:solidFill>
                  <a:srgbClr val="000000"/>
                </a:solidFill>
                <a:sym typeface="+mn-ea"/>
              </a:rPr>
              <a:t>"</a:t>
            </a:r>
            <a:r>
              <a:rPr lang="en-US" altLang="zh-CN" sz="2800" b="1">
                <a:solidFill>
                  <a:srgbClr val="FF0000"/>
                </a:solidFill>
              </a:rPr>
              <a:t>password</a:t>
            </a:r>
            <a:r>
              <a:rPr lang="en-US" altLang="zh-CN" sz="2800" b="1" dirty="0" err="1">
                <a:solidFill>
                  <a:srgbClr val="000000"/>
                </a:solidFill>
              </a:rPr>
              <a:t>" size=</a:t>
            </a:r>
            <a:r>
              <a:rPr lang="en-US" altLang="zh-CN" sz="2800" b="1" dirty="0" err="1">
                <a:solidFill>
                  <a:srgbClr val="000000"/>
                </a:solidFill>
                <a:sym typeface="+mn-ea"/>
              </a:rPr>
              <a:t>"</a:t>
            </a:r>
            <a:r>
              <a:rPr lang="en-US" altLang="zh-CN" sz="2800" b="1" dirty="0" err="1">
                <a:solidFill>
                  <a:srgbClr val="000000"/>
                </a:solidFill>
              </a:rPr>
              <a:t>12" maxlength=</a:t>
            </a:r>
            <a:r>
              <a:rPr lang="en-US" altLang="zh-CN" sz="2800" b="1" dirty="0" err="1">
                <a:solidFill>
                  <a:srgbClr val="000000"/>
                </a:solidFill>
                <a:sym typeface="+mn-ea"/>
              </a:rPr>
              <a:t>"</a:t>
            </a:r>
            <a:r>
              <a:rPr lang="en-US" altLang="zh-CN" sz="2800" b="1" dirty="0" err="1">
                <a:solidFill>
                  <a:srgbClr val="000000"/>
                </a:solidFill>
              </a:rPr>
              <a:t>20" name=</a:t>
            </a:r>
            <a:r>
              <a:rPr lang="en-US" altLang="zh-CN" sz="2800" b="1" dirty="0" err="1">
                <a:solidFill>
                  <a:srgbClr val="000000"/>
                </a:solidFill>
                <a:sym typeface="+mn-ea"/>
              </a:rPr>
              <a:t>"</a:t>
            </a:r>
            <a:r>
              <a:rPr lang="en-US" altLang="zh-CN" sz="2800" b="1" dirty="0" err="1">
                <a:solidFill>
                  <a:srgbClr val="000000"/>
                </a:solidFill>
              </a:rPr>
              <a:t>psw</a:t>
            </a:r>
            <a:r>
              <a:rPr lang="en-US" altLang="zh-CN" sz="2800" b="1">
                <a:solidFill>
                  <a:srgbClr val="000000"/>
                </a:solidFill>
              </a:rPr>
              <a:t>"&gt;</a:t>
            </a:r>
          </a:p>
        </p:txBody>
      </p:sp>
      <p:pic>
        <p:nvPicPr>
          <p:cNvPr id="432132" name="图片 432131"/>
          <p:cNvPicPr>
            <a:picLocks noChangeAspect="1"/>
          </p:cNvPicPr>
          <p:nvPr/>
        </p:nvPicPr>
        <p:blipFill>
          <a:blip r:embed="rId3"/>
          <a:stretch>
            <a:fillRect/>
          </a:stretch>
        </p:blipFill>
        <p:spPr>
          <a:xfrm>
            <a:off x="2115820" y="2490153"/>
            <a:ext cx="4648200" cy="1876425"/>
          </a:xfrm>
          <a:prstGeom prst="rect">
            <a:avLst/>
          </a:prstGeom>
          <a:noFill/>
          <a:ln w="9525">
            <a:noFill/>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434177"/>
          <p:cNvSpPr>
            <a:spLocks noGrp="1"/>
          </p:cNvSpPr>
          <p:nvPr>
            <p:ph type="title"/>
          </p:nvPr>
        </p:nvSpPr>
        <p:spPr>
          <a:xfrm>
            <a:off x="-317" y="184785"/>
            <a:ext cx="8451850" cy="504825"/>
          </a:xfrm>
        </p:spPr>
        <p:txBody>
          <a:bodyPr anchor="b"/>
          <a:lstStyle/>
          <a:p>
            <a:pPr algn="l"/>
            <a:r>
              <a:rPr lang="en-US" altLang="zh-CN" sz="3600" b="1" dirty="0">
                <a:solidFill>
                  <a:srgbClr val="003366"/>
                </a:solidFill>
                <a:effectLst/>
              </a:rPr>
              <a:t>3.</a:t>
            </a:r>
            <a:r>
              <a:rPr lang="zh-CN" altLang="en-US" sz="3600" b="1" dirty="0">
                <a:solidFill>
                  <a:srgbClr val="003366"/>
                </a:solidFill>
                <a:effectLst/>
              </a:rPr>
              <a:t>隐藏域</a:t>
            </a:r>
            <a:r>
              <a:rPr lang="en-US" altLang="zh-CN" sz="3600" b="1">
                <a:solidFill>
                  <a:srgbClr val="003366"/>
                </a:solidFill>
                <a:effectLst/>
              </a:rPr>
              <a:t>hidden</a:t>
            </a:r>
          </a:p>
        </p:txBody>
      </p:sp>
      <p:sp>
        <p:nvSpPr>
          <p:cNvPr id="434179" name="内容占位符 434178"/>
          <p:cNvSpPr>
            <a:spLocks noGrp="1"/>
          </p:cNvSpPr>
          <p:nvPr>
            <p:ph idx="1"/>
          </p:nvPr>
        </p:nvSpPr>
        <p:spPr>
          <a:xfrm>
            <a:off x="0" y="981075"/>
            <a:ext cx="9144000" cy="5876925"/>
          </a:xfrm>
        </p:spPr>
        <p:txBody>
          <a:bodyPr anchor="t"/>
          <a:lstStyle/>
          <a:p>
            <a:pPr>
              <a:lnSpc>
                <a:spcPct val="90000"/>
              </a:lnSpc>
              <a:spcBef>
                <a:spcPct val="10000"/>
              </a:spcBef>
              <a:spcAft>
                <a:spcPct val="5000"/>
              </a:spcAft>
              <a:buClr>
                <a:srgbClr val="FF0000"/>
              </a:buClr>
              <a:buFont typeface="Arial" panose="020B0604020202020204" pitchFamily="34" charset="0"/>
              <a:buChar char="•"/>
            </a:pPr>
            <a:r>
              <a:rPr lang="zh-CN" altLang="en-US" b="1" dirty="0">
                <a:solidFill>
                  <a:srgbClr val="000000"/>
                </a:solidFill>
              </a:rPr>
              <a:t>作用</a:t>
            </a:r>
          </a:p>
          <a:p>
            <a:pPr marL="609600" indent="-609600">
              <a:lnSpc>
                <a:spcPct val="110000"/>
              </a:lnSpc>
              <a:spcBef>
                <a:spcPct val="10000"/>
              </a:spcBef>
              <a:spcAft>
                <a:spcPct val="5000"/>
              </a:spcAft>
              <a:buClr>
                <a:srgbClr val="FFFFCC"/>
              </a:buClr>
              <a:buNone/>
            </a:pPr>
            <a:r>
              <a:rPr lang="zh-CN" altLang="en-US" sz="4000" b="1" dirty="0"/>
              <a:t>	</a:t>
            </a:r>
            <a:r>
              <a:rPr lang="zh-CN" altLang="en-US" sz="3000" b="1" dirty="0"/>
              <a:t>隐藏域在页面中对用户是不可见的，其作用是用于在</a:t>
            </a:r>
            <a:r>
              <a:rPr lang="zh-CN" altLang="en-US" sz="3000" b="1" dirty="0">
                <a:solidFill>
                  <a:srgbClr val="FF0000"/>
                </a:solidFill>
              </a:rPr>
              <a:t>页面之间</a:t>
            </a:r>
            <a:r>
              <a:rPr lang="zh-CN" altLang="en-US" sz="3000" b="1" dirty="0"/>
              <a:t>传递数据。</a:t>
            </a:r>
          </a:p>
          <a:p>
            <a:pPr>
              <a:lnSpc>
                <a:spcPct val="90000"/>
              </a:lnSpc>
              <a:spcBef>
                <a:spcPct val="15000"/>
              </a:spcBef>
              <a:spcAft>
                <a:spcPct val="5000"/>
              </a:spcAft>
              <a:buClr>
                <a:srgbClr val="FF0000"/>
              </a:buClr>
              <a:buFont typeface="Arial" panose="020B0604020202020204" pitchFamily="34" charset="0"/>
              <a:buChar char="•"/>
            </a:pPr>
            <a:r>
              <a:rPr lang="zh-CN" altLang="en-US" b="1" dirty="0">
                <a:solidFill>
                  <a:srgbClr val="000000"/>
                </a:solidFill>
              </a:rPr>
              <a:t>基本语法</a:t>
            </a:r>
          </a:p>
          <a:p>
            <a:pPr marL="990600" lvl="1" indent="-533400">
              <a:lnSpc>
                <a:spcPct val="90000"/>
              </a:lnSpc>
              <a:spcBef>
                <a:spcPct val="0"/>
              </a:spcBef>
              <a:buClr>
                <a:srgbClr val="FFFFCC"/>
              </a:buClr>
              <a:buNone/>
            </a:pPr>
            <a:r>
              <a:rPr lang="en-US" altLang="zh-CN" sz="3000" b="1"/>
              <a:t>&lt;input  type=</a:t>
            </a:r>
            <a:r>
              <a:rPr lang="en-US" altLang="zh-CN" sz="3000" b="1">
                <a:sym typeface="+mn-ea"/>
              </a:rPr>
              <a:t>"</a:t>
            </a:r>
            <a:r>
              <a:rPr lang="en-US" altLang="zh-CN" sz="3000" b="1">
                <a:solidFill>
                  <a:srgbClr val="FF0000"/>
                </a:solidFill>
              </a:rPr>
              <a:t>hidden</a:t>
            </a:r>
            <a:r>
              <a:rPr lang="en-US" altLang="zh-CN" sz="3000" b="1"/>
              <a:t>" </a:t>
            </a:r>
          </a:p>
          <a:p>
            <a:pPr marL="990600" lvl="1" indent="-533400">
              <a:lnSpc>
                <a:spcPct val="90000"/>
              </a:lnSpc>
              <a:spcBef>
                <a:spcPct val="0"/>
              </a:spcBef>
              <a:buClr>
                <a:srgbClr val="FFFFCC"/>
              </a:buClr>
              <a:buNone/>
            </a:pPr>
            <a:r>
              <a:rPr lang="en-US" altLang="zh-CN" sz="3000" b="1" dirty="0" err="1"/>
              <a:t>	name=</a:t>
            </a:r>
            <a:r>
              <a:rPr lang="en-US" altLang="zh-CN" sz="3000" b="1">
                <a:sym typeface="+mn-ea"/>
              </a:rPr>
              <a:t>"</a:t>
            </a:r>
            <a:r>
              <a:rPr lang="en-US" altLang="zh-CN" sz="3000" b="1" dirty="0" err="1"/>
              <a:t>field_name</a:t>
            </a:r>
            <a:r>
              <a:rPr lang="en-US" altLang="zh-CN" sz="3000" b="1"/>
              <a:t>"</a:t>
            </a:r>
          </a:p>
          <a:p>
            <a:pPr marL="990600" lvl="1" indent="-533400">
              <a:lnSpc>
                <a:spcPct val="90000"/>
              </a:lnSpc>
              <a:spcBef>
                <a:spcPct val="0"/>
              </a:spcBef>
              <a:buClr>
                <a:srgbClr val="FFFFCC"/>
              </a:buClr>
              <a:buNone/>
            </a:pPr>
            <a:r>
              <a:rPr lang="en-US" altLang="zh-CN" sz="3000" b="1" dirty="0" err="1"/>
              <a:t>	value=</a:t>
            </a:r>
            <a:r>
              <a:rPr lang="en-US" altLang="zh-CN" sz="3000" b="1">
                <a:sym typeface="+mn-ea"/>
              </a:rPr>
              <a:t>"</a:t>
            </a:r>
            <a:r>
              <a:rPr lang="en-US" altLang="zh-CN" sz="3000" b="1" dirty="0" err="1"/>
              <a:t>field_value</a:t>
            </a:r>
            <a:r>
              <a:rPr lang="en-US" altLang="zh-CN" sz="3000" b="1"/>
              <a:t>" &gt;</a:t>
            </a:r>
          </a:p>
          <a:p>
            <a:pPr>
              <a:lnSpc>
                <a:spcPct val="110000"/>
              </a:lnSpc>
              <a:spcAft>
                <a:spcPct val="20000"/>
              </a:spcAft>
              <a:buClr>
                <a:srgbClr val="FF0000"/>
              </a:buClr>
              <a:buFont typeface="Arial" panose="020B0604020202020204" pitchFamily="34" charset="0"/>
              <a:buChar char="•"/>
            </a:pPr>
            <a:r>
              <a:rPr lang="zh-CN" altLang="en-US" b="1" dirty="0">
                <a:solidFill>
                  <a:srgbClr val="000000"/>
                </a:solidFill>
              </a:rPr>
              <a:t>示例</a:t>
            </a:r>
            <a:r>
              <a:rPr lang="en-US" altLang="zh-CN" b="1">
                <a:solidFill>
                  <a:srgbClr val="000000"/>
                </a:solidFill>
              </a:rPr>
              <a:t>:</a:t>
            </a:r>
          </a:p>
          <a:p>
            <a:pPr marL="609600" indent="-609600">
              <a:lnSpc>
                <a:spcPct val="90000"/>
              </a:lnSpc>
              <a:buNone/>
            </a:pPr>
            <a:r>
              <a:rPr lang="en-US" altLang="zh-CN" sz="3100" b="1"/>
              <a:t>  </a:t>
            </a:r>
            <a:r>
              <a:rPr lang="en-US" altLang="zh-CN" sz="3000" b="1"/>
              <a:t> &lt;input type=</a:t>
            </a:r>
            <a:r>
              <a:rPr lang="en-US" altLang="zh-CN" sz="3000" b="1">
                <a:sym typeface="+mn-ea"/>
              </a:rPr>
              <a:t>"</a:t>
            </a:r>
            <a:r>
              <a:rPr lang="en-US" altLang="zh-CN" sz="3000" b="1">
                <a:solidFill>
                  <a:srgbClr val="FF0000"/>
                </a:solidFill>
              </a:rPr>
              <a:t>hidden</a:t>
            </a:r>
            <a:r>
              <a:rPr lang="en-US" altLang="zh-CN" sz="3000" b="1" dirty="0" err="1"/>
              <a:t>" value=</a:t>
            </a:r>
            <a:r>
              <a:rPr lang="en-US" altLang="zh-CN" sz="3000" b="1">
                <a:sym typeface="+mn-ea"/>
              </a:rPr>
              <a:t>"</a:t>
            </a:r>
            <a:r>
              <a:rPr lang="en-US" altLang="zh-CN" sz="3000" b="1" dirty="0" err="1"/>
              <a:t>nch" name=</a:t>
            </a:r>
            <a:r>
              <a:rPr lang="en-US" altLang="zh-CN" sz="3000" b="1">
                <a:sym typeface="+mn-ea"/>
              </a:rPr>
              <a:t>"</a:t>
            </a:r>
            <a:r>
              <a:rPr lang="en-US" altLang="zh-CN" sz="3000" b="1" dirty="0" err="1"/>
              <a:t>user_name</a:t>
            </a:r>
            <a:r>
              <a:rPr lang="en-US" altLang="zh-CN" sz="3000" b="1"/>
              <a:t>"&gt;</a:t>
            </a:r>
          </a:p>
        </p:txBody>
      </p:sp>
      <p:sp>
        <p:nvSpPr>
          <p:cNvPr id="434180" name="椭圆形标注 434179"/>
          <p:cNvSpPr/>
          <p:nvPr/>
        </p:nvSpPr>
        <p:spPr>
          <a:xfrm>
            <a:off x="6372225" y="2276475"/>
            <a:ext cx="2670810" cy="1515110"/>
          </a:xfrm>
          <a:prstGeom prst="wedgeEllipseCallout">
            <a:avLst>
              <a:gd name="adj1" fmla="val -71431"/>
              <a:gd name="adj2" fmla="val 47338"/>
            </a:avLst>
          </a:prstGeom>
          <a:solidFill>
            <a:srgbClr val="FFCC99"/>
          </a:solidFill>
          <a:ln w="12700" cap="sq" cmpd="sng">
            <a:solidFill>
              <a:srgbClr val="FF00FF"/>
            </a:solidFill>
            <a:prstDash val="solid"/>
            <a:miter/>
            <a:headEnd type="none" w="med" len="med"/>
            <a:tailEnd type="none" w="med" len="med"/>
          </a:ln>
        </p:spPr>
        <p:txBody>
          <a:bodyPr anchor="t"/>
          <a:lstStyle/>
          <a:p>
            <a:r>
              <a:rPr lang="en-US" altLang="zh-CN" sz="2200" b="1" dirty="0">
                <a:solidFill>
                  <a:srgbClr val="0000FF"/>
                </a:solidFill>
                <a:latin typeface="Tahoma" panose="020B0604030504040204" pitchFamily="34" charset="0"/>
                <a:sym typeface="+mn-ea"/>
              </a:rPr>
              <a:t>"</a:t>
            </a:r>
            <a:r>
              <a:rPr lang="en-US" altLang="zh-CN" sz="2200" b="1" dirty="0">
                <a:solidFill>
                  <a:srgbClr val="0000FF"/>
                </a:solidFill>
                <a:latin typeface="Tahoma" panose="020B0604030504040204" pitchFamily="34" charset="0"/>
                <a:ea typeface="宋体" panose="02010600030101010101" pitchFamily="2" charset="-122"/>
              </a:rPr>
              <a:t>name"</a:t>
            </a:r>
            <a:r>
              <a:rPr lang="zh-CN" altLang="en-US" sz="2200" b="1" dirty="0">
                <a:solidFill>
                  <a:srgbClr val="0000FF"/>
                </a:solidFill>
                <a:latin typeface="Tahoma" panose="020B0604030504040204" pitchFamily="34" charset="0"/>
                <a:ea typeface="宋体" panose="02010600030101010101" pitchFamily="2" charset="-122"/>
              </a:rPr>
              <a:t>和</a:t>
            </a:r>
            <a:r>
              <a:rPr lang="en-US" altLang="zh-CN" sz="2200" b="1" dirty="0">
                <a:solidFill>
                  <a:srgbClr val="0000FF"/>
                </a:solidFill>
                <a:latin typeface="Tahoma" panose="020B0604030504040204" pitchFamily="34" charset="0"/>
                <a:sym typeface="+mn-ea"/>
              </a:rPr>
              <a:t>"</a:t>
            </a:r>
            <a:r>
              <a:rPr lang="en-US" altLang="zh-CN" sz="2200" b="1" dirty="0">
                <a:solidFill>
                  <a:srgbClr val="0000FF"/>
                </a:solidFill>
                <a:latin typeface="Tahoma" panose="020B0604030504040204" pitchFamily="34" charset="0"/>
                <a:ea typeface="宋体" panose="02010600030101010101" pitchFamily="2" charset="-122"/>
              </a:rPr>
              <a:t>value"</a:t>
            </a:r>
            <a:r>
              <a:rPr lang="zh-CN" altLang="en-US" sz="2200" b="1" dirty="0">
                <a:solidFill>
                  <a:srgbClr val="0000FF"/>
                </a:solidFill>
                <a:latin typeface="Tahoma" panose="020B0604030504040204" pitchFamily="34" charset="0"/>
                <a:ea typeface="宋体" panose="02010600030101010101" pitchFamily="2" charset="-122"/>
              </a:rPr>
              <a:t>属性值必须设置</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436225"/>
          <p:cNvSpPr>
            <a:spLocks noGrp="1"/>
          </p:cNvSpPr>
          <p:nvPr>
            <p:ph type="title"/>
          </p:nvPr>
        </p:nvSpPr>
        <p:spPr>
          <a:xfrm>
            <a:off x="15558" y="367030"/>
            <a:ext cx="8451850" cy="504825"/>
          </a:xfrm>
        </p:spPr>
        <p:txBody>
          <a:bodyPr anchor="b"/>
          <a:lstStyle/>
          <a:p>
            <a:pPr algn="l"/>
            <a:r>
              <a:rPr lang="en-US" altLang="zh-CN" sz="3600" b="1" dirty="0">
                <a:solidFill>
                  <a:srgbClr val="003366"/>
                </a:solidFill>
                <a:effectLst/>
              </a:rPr>
              <a:t>4.</a:t>
            </a:r>
            <a:r>
              <a:rPr lang="zh-CN" altLang="en-US" sz="3600" b="1" dirty="0">
                <a:solidFill>
                  <a:srgbClr val="003366"/>
                </a:solidFill>
                <a:effectLst/>
              </a:rPr>
              <a:t>文件域</a:t>
            </a:r>
            <a:r>
              <a:rPr lang="en-US" altLang="zh-CN" sz="3600" b="1">
                <a:solidFill>
                  <a:srgbClr val="003366"/>
                </a:solidFill>
                <a:effectLst/>
              </a:rPr>
              <a:t>file</a:t>
            </a:r>
          </a:p>
        </p:txBody>
      </p:sp>
      <p:sp>
        <p:nvSpPr>
          <p:cNvPr id="436227" name="内容占位符 436226"/>
          <p:cNvSpPr>
            <a:spLocks noGrp="1"/>
          </p:cNvSpPr>
          <p:nvPr>
            <p:ph idx="1"/>
          </p:nvPr>
        </p:nvSpPr>
        <p:spPr>
          <a:xfrm>
            <a:off x="15558" y="1035368"/>
            <a:ext cx="8204200" cy="5472112"/>
          </a:xfrm>
        </p:spPr>
        <p:txBody>
          <a:bodyPr anchor="t"/>
          <a:lstStyle/>
          <a:p>
            <a:pPr marL="609600" indent="-609600">
              <a:buClr>
                <a:srgbClr val="FF0000"/>
              </a:buClr>
            </a:pPr>
            <a:r>
              <a:rPr lang="zh-CN" altLang="en-US" b="1" dirty="0">
                <a:solidFill>
                  <a:srgbClr val="000000"/>
                </a:solidFill>
              </a:rPr>
              <a:t>作用</a:t>
            </a:r>
          </a:p>
          <a:p>
            <a:pPr marL="609600" indent="-609600">
              <a:spcBef>
                <a:spcPts val="0"/>
              </a:spcBef>
              <a:spcAft>
                <a:spcPts val="0"/>
              </a:spcAft>
              <a:buClr>
                <a:srgbClr val="FFFFCC"/>
              </a:buClr>
              <a:buNone/>
            </a:pPr>
            <a:r>
              <a:rPr lang="zh-CN" altLang="en-US" sz="4400" b="1" dirty="0"/>
              <a:t>	</a:t>
            </a:r>
            <a:r>
              <a:rPr lang="zh-CN" altLang="en-US" sz="3000" b="1" dirty="0"/>
              <a:t>用于上传本地文件到服务器中。</a:t>
            </a:r>
          </a:p>
          <a:p>
            <a:pPr marL="609600" indent="-609600">
              <a:spcAft>
                <a:spcPct val="20000"/>
              </a:spcAft>
              <a:buClr>
                <a:srgbClr val="FF0000"/>
              </a:buClr>
            </a:pPr>
            <a:r>
              <a:rPr lang="zh-CN" altLang="en-US" b="1" dirty="0">
                <a:solidFill>
                  <a:srgbClr val="000000"/>
                </a:solidFill>
              </a:rPr>
              <a:t>基本语法</a:t>
            </a:r>
          </a:p>
          <a:p>
            <a:pPr marL="990600" lvl="1" indent="-533400">
              <a:spcBef>
                <a:spcPct val="0"/>
              </a:spcBef>
              <a:buClr>
                <a:srgbClr val="FFFFCC"/>
              </a:buClr>
              <a:buNone/>
            </a:pPr>
            <a:r>
              <a:rPr lang="zh-CN" altLang="en-US" sz="4000" b="1" dirty="0">
                <a:solidFill>
                  <a:schemeClr val="hlink"/>
                </a:solidFill>
              </a:rPr>
              <a:t> </a:t>
            </a:r>
            <a:r>
              <a:rPr lang="en-US" altLang="zh-CN" sz="3000" b="1"/>
              <a:t>&lt;input  type=</a:t>
            </a:r>
            <a:r>
              <a:rPr lang="en-US" altLang="zh-CN" sz="3000" b="1" dirty="0" err="1">
                <a:sym typeface="+mn-ea"/>
              </a:rPr>
              <a:t>"</a:t>
            </a:r>
            <a:r>
              <a:rPr lang="en-US" altLang="zh-CN" sz="3000" b="1">
                <a:solidFill>
                  <a:srgbClr val="FF0000"/>
                </a:solidFill>
              </a:rPr>
              <a:t>file</a:t>
            </a:r>
            <a:r>
              <a:rPr lang="en-US" altLang="zh-CN" sz="3000" b="1" dirty="0" err="1"/>
              <a:t>" name=</a:t>
            </a:r>
            <a:r>
              <a:rPr lang="en-US" altLang="zh-CN" sz="3000" b="1" dirty="0" err="1">
                <a:sym typeface="+mn-ea"/>
              </a:rPr>
              <a:t>"</a:t>
            </a:r>
            <a:r>
              <a:rPr lang="en-US" altLang="zh-CN" sz="3000" b="1" dirty="0" err="1"/>
              <a:t>field_name</a:t>
            </a:r>
            <a:r>
              <a:rPr lang="en-US" altLang="zh-CN" sz="3000" b="1"/>
              <a:t>" &gt;</a:t>
            </a:r>
          </a:p>
          <a:p>
            <a:pPr marL="609600" indent="-609600">
              <a:lnSpc>
                <a:spcPct val="110000"/>
              </a:lnSpc>
              <a:spcAft>
                <a:spcPct val="20000"/>
              </a:spcAft>
              <a:buClr>
                <a:srgbClr val="FFFFCC"/>
              </a:buClr>
              <a:buNone/>
            </a:pPr>
            <a:endParaRPr lang="en-US" altLang="zh-CN" sz="3800"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438273"/>
          <p:cNvSpPr>
            <a:spLocks noGrp="1"/>
          </p:cNvSpPr>
          <p:nvPr>
            <p:ph type="title"/>
          </p:nvPr>
        </p:nvSpPr>
        <p:spPr>
          <a:xfrm>
            <a:off x="442913" y="103188"/>
            <a:ext cx="8243887" cy="927100"/>
          </a:xfrm>
        </p:spPr>
        <p:txBody>
          <a:bodyPr anchor="b"/>
          <a:lstStyle/>
          <a:p>
            <a:r>
              <a:rPr lang="zh-CN" altLang="en-US" sz="3600" b="1" dirty="0">
                <a:solidFill>
                  <a:srgbClr val="003366"/>
                </a:solidFill>
                <a:effectLst/>
              </a:rPr>
              <a:t>文件域示例</a:t>
            </a:r>
          </a:p>
        </p:txBody>
      </p:sp>
      <p:sp>
        <p:nvSpPr>
          <p:cNvPr id="438275" name="内容占位符 438274"/>
          <p:cNvSpPr>
            <a:spLocks noGrp="1"/>
          </p:cNvSpPr>
          <p:nvPr>
            <p:ph idx="1"/>
          </p:nvPr>
        </p:nvSpPr>
        <p:spPr>
          <a:xfrm>
            <a:off x="356870" y="1421130"/>
            <a:ext cx="8820150" cy="5040313"/>
          </a:xfrm>
        </p:spPr>
        <p:txBody>
          <a:bodyPr anchor="t"/>
          <a:lstStyle/>
          <a:p>
            <a:pPr>
              <a:buNone/>
            </a:pPr>
            <a:r>
              <a:rPr lang="zh-CN" altLang="en-US" sz="3000" b="1" dirty="0">
                <a:solidFill>
                  <a:srgbClr val="000000"/>
                </a:solidFill>
              </a:rPr>
              <a:t>请上传你的照片：</a:t>
            </a:r>
            <a:r>
              <a:rPr lang="en-US" altLang="zh-CN" sz="3000" b="1">
                <a:solidFill>
                  <a:srgbClr val="000000"/>
                </a:solidFill>
              </a:rPr>
              <a:t>&lt;input type=</a:t>
            </a:r>
            <a:r>
              <a:rPr lang="en-US" altLang="zh-CN" sz="3000" b="1">
                <a:solidFill>
                  <a:srgbClr val="000000"/>
                </a:solidFill>
                <a:sym typeface="+mn-ea"/>
              </a:rPr>
              <a:t>"</a:t>
            </a:r>
            <a:r>
              <a:rPr lang="en-US" altLang="zh-CN" sz="3000" b="1">
                <a:solidFill>
                  <a:srgbClr val="FF0000"/>
                </a:solidFill>
              </a:rPr>
              <a:t>file</a:t>
            </a:r>
            <a:r>
              <a:rPr lang="en-US" altLang="zh-CN" sz="3000" b="1">
                <a:solidFill>
                  <a:srgbClr val="000000"/>
                </a:solidFill>
              </a:rPr>
              <a:t>" name=</a:t>
            </a:r>
            <a:r>
              <a:rPr lang="en-US" altLang="zh-CN" sz="3000" b="1">
                <a:solidFill>
                  <a:srgbClr val="000000"/>
                </a:solidFill>
                <a:sym typeface="+mn-ea"/>
              </a:rPr>
              <a:t>" </a:t>
            </a:r>
            <a:r>
              <a:rPr lang="en-US" altLang="zh-CN" sz="3000" b="1">
                <a:solidFill>
                  <a:srgbClr val="000000"/>
                </a:solidFill>
              </a:rPr>
              <a:t>photo"&gt;</a:t>
            </a:r>
          </a:p>
        </p:txBody>
      </p:sp>
      <p:pic>
        <p:nvPicPr>
          <p:cNvPr id="438276" name="图片 438275"/>
          <p:cNvPicPr>
            <a:picLocks noChangeAspect="1"/>
          </p:cNvPicPr>
          <p:nvPr/>
        </p:nvPicPr>
        <p:blipFill>
          <a:blip r:embed="rId3"/>
          <a:stretch>
            <a:fillRect/>
          </a:stretch>
        </p:blipFill>
        <p:spPr>
          <a:xfrm>
            <a:off x="1993265" y="2813368"/>
            <a:ext cx="4657725" cy="1905000"/>
          </a:xfrm>
          <a:prstGeom prst="rect">
            <a:avLst/>
          </a:prstGeom>
          <a:noFill/>
          <a:ln w="9525">
            <a:no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440321"/>
          <p:cNvSpPr>
            <a:spLocks noGrp="1"/>
          </p:cNvSpPr>
          <p:nvPr>
            <p:ph type="title"/>
          </p:nvPr>
        </p:nvSpPr>
        <p:spPr>
          <a:xfrm>
            <a:off x="-9207" y="314643"/>
            <a:ext cx="8451850" cy="504825"/>
          </a:xfrm>
        </p:spPr>
        <p:txBody>
          <a:bodyPr anchor="b"/>
          <a:lstStyle/>
          <a:p>
            <a:pPr algn="l"/>
            <a:r>
              <a:rPr lang="en-US" altLang="zh-CN" sz="3600" b="1" dirty="0">
                <a:solidFill>
                  <a:srgbClr val="003366"/>
                </a:solidFill>
                <a:effectLst/>
              </a:rPr>
              <a:t>5. </a:t>
            </a:r>
            <a:r>
              <a:rPr lang="zh-CN" altLang="en-US" sz="3600" b="1" dirty="0">
                <a:solidFill>
                  <a:srgbClr val="003366"/>
                </a:solidFill>
                <a:effectLst/>
              </a:rPr>
              <a:t>单选按钮</a:t>
            </a:r>
            <a:r>
              <a:rPr lang="en-US" altLang="zh-CN" sz="3600" b="1">
                <a:solidFill>
                  <a:srgbClr val="003366"/>
                </a:solidFill>
                <a:effectLst/>
              </a:rPr>
              <a:t>radio</a:t>
            </a:r>
          </a:p>
        </p:txBody>
      </p:sp>
      <p:sp>
        <p:nvSpPr>
          <p:cNvPr id="440323" name="内容占位符 440322"/>
          <p:cNvSpPr>
            <a:spLocks noGrp="1"/>
          </p:cNvSpPr>
          <p:nvPr>
            <p:ph idx="1"/>
          </p:nvPr>
        </p:nvSpPr>
        <p:spPr>
          <a:xfrm>
            <a:off x="89218" y="1027748"/>
            <a:ext cx="8964612" cy="5805487"/>
          </a:xfrm>
        </p:spPr>
        <p:txBody>
          <a:bodyPr anchor="t"/>
          <a:lstStyle/>
          <a:p>
            <a:pPr>
              <a:buClr>
                <a:srgbClr val="FF0000"/>
              </a:buClr>
              <a:buFont typeface="Arial" panose="020B0604020202020204" pitchFamily="34" charset="0"/>
              <a:buChar char="•"/>
            </a:pPr>
            <a:r>
              <a:rPr lang="zh-CN" altLang="en-US" b="1" dirty="0">
                <a:solidFill>
                  <a:srgbClr val="000000"/>
                </a:solidFill>
              </a:rPr>
              <a:t>作用</a:t>
            </a:r>
          </a:p>
          <a:p>
            <a:pPr marL="609600" indent="-609600">
              <a:spcBef>
                <a:spcPts val="0"/>
              </a:spcBef>
              <a:spcAft>
                <a:spcPts val="0"/>
              </a:spcAft>
              <a:buClr>
                <a:srgbClr val="FFFFCC"/>
              </a:buClr>
              <a:buNone/>
            </a:pPr>
            <a:r>
              <a:rPr lang="zh-CN" altLang="en-US" sz="4000" b="1" dirty="0"/>
              <a:t>	</a:t>
            </a:r>
            <a:r>
              <a:rPr lang="zh-CN" altLang="en-US" sz="3000" b="1" dirty="0"/>
              <a:t>用于在</a:t>
            </a:r>
            <a:r>
              <a:rPr lang="zh-CN" altLang="en-US" sz="3000" b="1" dirty="0">
                <a:solidFill>
                  <a:srgbClr val="FF0000"/>
                </a:solidFill>
              </a:rPr>
              <a:t>一组</a:t>
            </a:r>
            <a:r>
              <a:rPr lang="zh-CN" altLang="en-US" sz="3000" b="1" dirty="0"/>
              <a:t>选项中进行</a:t>
            </a:r>
            <a:r>
              <a:rPr lang="zh-CN" altLang="en-US" sz="3000" b="1" dirty="0">
                <a:solidFill>
                  <a:srgbClr val="FF0000"/>
                </a:solidFill>
              </a:rPr>
              <a:t>单项</a:t>
            </a:r>
            <a:r>
              <a:rPr lang="zh-CN" altLang="en-US" sz="3000" b="1" dirty="0"/>
              <a:t>选择，每个单选按钮用一个圆框表示。</a:t>
            </a:r>
          </a:p>
          <a:p>
            <a:pPr>
              <a:spcBef>
                <a:spcPct val="30000"/>
              </a:spcBef>
              <a:spcAft>
                <a:spcPct val="20000"/>
              </a:spcAft>
              <a:buClr>
                <a:srgbClr val="FF0000"/>
              </a:buClr>
              <a:buFont typeface="Arial" panose="020B0604020202020204" pitchFamily="34" charset="0"/>
              <a:buChar char="•"/>
            </a:pPr>
            <a:r>
              <a:rPr lang="zh-CN" altLang="en-US" b="1" dirty="0">
                <a:solidFill>
                  <a:srgbClr val="000000"/>
                </a:solidFill>
              </a:rPr>
              <a:t>语法格式</a:t>
            </a:r>
          </a:p>
          <a:p>
            <a:pPr marL="990600" lvl="1" indent="-533400">
              <a:lnSpc>
                <a:spcPct val="105000"/>
              </a:lnSpc>
              <a:buClr>
                <a:srgbClr val="FFFFCC"/>
              </a:buClr>
              <a:buNone/>
            </a:pPr>
            <a:r>
              <a:rPr lang="en-US" altLang="zh-CN" sz="3000" b="1"/>
              <a:t>&lt;input  type="</a:t>
            </a:r>
            <a:r>
              <a:rPr lang="en-US" altLang="zh-CN" sz="3000" b="1">
                <a:solidFill>
                  <a:srgbClr val="FF0000"/>
                </a:solidFill>
              </a:rPr>
              <a:t>radio</a:t>
            </a:r>
            <a:r>
              <a:rPr lang="en-US" altLang="zh-CN" sz="3000" b="1"/>
              <a:t>"</a:t>
            </a:r>
            <a:r>
              <a:rPr lang="en-US" altLang="zh-CN" sz="3000" b="1">
                <a:solidFill>
                  <a:srgbClr val="F3F9A5"/>
                </a:solidFill>
              </a:rPr>
              <a:t> </a:t>
            </a:r>
            <a:r>
              <a:rPr lang="en-US" altLang="zh-CN" sz="3000" b="1" dirty="0" err="1"/>
              <a:t>name="group_name</a:t>
            </a:r>
            <a:r>
              <a:rPr lang="en-US" altLang="zh-CN" sz="3000" b="1"/>
              <a:t>" value="field_value" checked&gt;</a:t>
            </a:r>
          </a:p>
          <a:p>
            <a:pPr marL="609600" indent="-609600">
              <a:spcBef>
                <a:spcPct val="0"/>
              </a:spcBef>
              <a:buClr>
                <a:srgbClr val="FFFFCC"/>
              </a:buClr>
              <a:buNone/>
            </a:pPr>
            <a:r>
              <a:rPr lang="en-US" altLang="zh-CN" sz="4000" b="1"/>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内容占位符 403457"/>
          <p:cNvSpPr>
            <a:spLocks noGrp="1"/>
          </p:cNvSpPr>
          <p:nvPr>
            <p:ph idx="1"/>
          </p:nvPr>
        </p:nvSpPr>
        <p:spPr>
          <a:xfrm>
            <a:off x="76200" y="1981200"/>
            <a:ext cx="8991600" cy="4609465"/>
          </a:xfrm>
        </p:spPr>
        <p:txBody>
          <a:bodyPr anchor="t"/>
          <a:lstStyle/>
          <a:p>
            <a:pPr>
              <a:buClr>
                <a:srgbClr val="FF0000"/>
              </a:buClr>
              <a:buFont typeface="Arial" panose="020B0604020202020204" pitchFamily="34" charset="0"/>
              <a:buChar char="•"/>
            </a:pPr>
            <a:r>
              <a:rPr lang="zh-CN" altLang="en-US" b="1" dirty="0">
                <a:solidFill>
                  <a:schemeClr val="tx1"/>
                </a:solidFill>
                <a:effectLst/>
              </a:rPr>
              <a:t>表单作用：表单是实现动态网页的一种主要的外在形式，利用表单可以收集网页访问者输入的相关信息。</a:t>
            </a:r>
          </a:p>
          <a:p>
            <a:pPr>
              <a:buClr>
                <a:srgbClr val="FF0000"/>
              </a:buClr>
              <a:buFont typeface="Arial" panose="020B0604020202020204" pitchFamily="34" charset="0"/>
              <a:buChar char="•"/>
            </a:pPr>
            <a:r>
              <a:rPr lang="zh-CN" altLang="en-US" b="1" dirty="0">
                <a:solidFill>
                  <a:schemeClr val="tx1"/>
                </a:solidFill>
                <a:effectLst/>
              </a:rPr>
              <a:t>表单特性：</a:t>
            </a:r>
          </a:p>
          <a:p>
            <a:pPr marL="990600" lvl="1" indent="-533400">
              <a:buClr>
                <a:srgbClr val="FF0000"/>
              </a:buClr>
            </a:pPr>
            <a:r>
              <a:rPr lang="zh-CN" altLang="en-US" sz="2900" b="1" dirty="0">
                <a:solidFill>
                  <a:srgbClr val="000000"/>
                </a:solidFill>
              </a:rPr>
              <a:t>表单中包含多种不同的元素，如文本框、文本域、下拉式菜单等元素</a:t>
            </a:r>
          </a:p>
          <a:p>
            <a:pPr marL="990600" lvl="1" indent="-533400">
              <a:buClr>
                <a:srgbClr val="FF0000"/>
              </a:buClr>
            </a:pPr>
            <a:r>
              <a:rPr lang="zh-CN" altLang="en-US" sz="2900" b="1" dirty="0">
                <a:solidFill>
                  <a:srgbClr val="000000"/>
                </a:solidFill>
              </a:rPr>
              <a:t>访问者输入的信息需要由服务器端处理程序处理</a:t>
            </a:r>
          </a:p>
          <a:p>
            <a:pPr marL="990600" lvl="1" indent="-533400">
              <a:buClr>
                <a:srgbClr val="FF0000"/>
              </a:buClr>
            </a:pPr>
            <a:r>
              <a:rPr lang="zh-CN" altLang="en-US" sz="2900" b="1" dirty="0">
                <a:solidFill>
                  <a:srgbClr val="000000"/>
                </a:solidFill>
              </a:rPr>
              <a:t>访问者输入的信息可以使用</a:t>
            </a:r>
            <a:r>
              <a:rPr lang="en-US" altLang="zh-CN" sz="2900" b="1" dirty="0">
                <a:solidFill>
                  <a:srgbClr val="000000"/>
                </a:solidFill>
              </a:rPr>
              <a:t>GET</a:t>
            </a:r>
            <a:r>
              <a:rPr lang="zh-CN" altLang="en-US" sz="2900" b="1" dirty="0">
                <a:solidFill>
                  <a:srgbClr val="000000"/>
                </a:solidFill>
              </a:rPr>
              <a:t>和</a:t>
            </a:r>
            <a:r>
              <a:rPr lang="en-US" altLang="zh-CN" sz="2900" b="1" dirty="0">
                <a:solidFill>
                  <a:srgbClr val="000000"/>
                </a:solidFill>
              </a:rPr>
              <a:t>POST</a:t>
            </a:r>
            <a:r>
              <a:rPr lang="zh-CN" altLang="en-US" sz="2900" b="1" dirty="0">
                <a:solidFill>
                  <a:srgbClr val="000000"/>
                </a:solidFill>
              </a:rPr>
              <a:t>这两种方式提交到服务器端</a:t>
            </a:r>
          </a:p>
        </p:txBody>
      </p:sp>
      <p:sp>
        <p:nvSpPr>
          <p:cNvPr id="20482" name="标题 403458"/>
          <p:cNvSpPr>
            <a:spLocks noGrp="1"/>
          </p:cNvSpPr>
          <p:nvPr>
            <p:ph type="title"/>
          </p:nvPr>
        </p:nvSpPr>
        <p:spPr>
          <a:xfrm>
            <a:off x="0" y="188913"/>
            <a:ext cx="8291513" cy="431800"/>
          </a:xfrm>
        </p:spPr>
        <p:txBody>
          <a:bodyPr wrap="square" lIns="91440" tIns="45720" rIns="91440" bIns="45720" anchor="ctr"/>
          <a:lstStyle/>
          <a:p>
            <a:pPr algn="l"/>
            <a:r>
              <a:rPr lang="en-US" altLang="zh-CN" sz="4000" b="1" dirty="0" smtClean="0">
                <a:solidFill>
                  <a:srgbClr val="003366"/>
                </a:solidFill>
                <a:effectLst/>
              </a:rPr>
              <a:t>6.1 </a:t>
            </a:r>
            <a:r>
              <a:rPr lang="zh-CN" altLang="en-US" sz="4000" b="1" dirty="0">
                <a:solidFill>
                  <a:srgbClr val="003366"/>
                </a:solidFill>
                <a:effectLst/>
              </a:rPr>
              <a:t>表单概述</a:t>
            </a:r>
          </a:p>
        </p:txBody>
      </p:sp>
      <p:pic>
        <p:nvPicPr>
          <p:cNvPr id="403462" name="图片 403461"/>
          <p:cNvPicPr>
            <a:picLocks noChangeAspect="1"/>
          </p:cNvPicPr>
          <p:nvPr/>
        </p:nvPicPr>
        <p:blipFill>
          <a:blip r:embed="rId3"/>
          <a:stretch>
            <a:fillRect/>
          </a:stretch>
        </p:blipFill>
        <p:spPr>
          <a:xfrm>
            <a:off x="4800600" y="0"/>
            <a:ext cx="4343400" cy="1981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3462"/>
                                        </p:tgtEl>
                                        <p:attrNameLst>
                                          <p:attrName>style.visibility</p:attrName>
                                        </p:attrNameLst>
                                      </p:cBhvr>
                                      <p:to>
                                        <p:strVal val="visible"/>
                                      </p:to>
                                    </p:set>
                                    <p:animEffect transition="in" filter="blinds(horizontal)">
                                      <p:cBhvr>
                                        <p:cTn id="7" dur="500"/>
                                        <p:tgtEl>
                                          <p:spTgt spid="403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1" name="内容占位符 442370"/>
          <p:cNvSpPr>
            <a:spLocks noGrp="1"/>
          </p:cNvSpPr>
          <p:nvPr>
            <p:ph idx="1"/>
          </p:nvPr>
        </p:nvSpPr>
        <p:spPr>
          <a:xfrm>
            <a:off x="41910" y="621030"/>
            <a:ext cx="8800465" cy="5499100"/>
          </a:xfrm>
        </p:spPr>
        <p:txBody>
          <a:bodyPr anchor="t"/>
          <a:lstStyle/>
          <a:p>
            <a:pPr>
              <a:spcAft>
                <a:spcPct val="20000"/>
              </a:spcAft>
              <a:buClr>
                <a:srgbClr val="FF0000"/>
              </a:buClr>
              <a:buFont typeface="Arial" panose="020B0604020202020204" pitchFamily="34" charset="0"/>
              <a:buChar char="•"/>
            </a:pPr>
            <a:r>
              <a:rPr lang="zh-CN" altLang="en-US" b="1" dirty="0">
                <a:solidFill>
                  <a:srgbClr val="000000"/>
                </a:solidFill>
              </a:rPr>
              <a:t>语法解释</a:t>
            </a:r>
          </a:p>
          <a:p>
            <a:pPr lvl="1">
              <a:lnSpc>
                <a:spcPct val="110000"/>
              </a:lnSpc>
              <a:buClr>
                <a:srgbClr val="FF0000"/>
              </a:buClr>
              <a:buFont typeface="Wingdings" panose="05000000000000000000" charset="0"/>
              <a:buChar char=""/>
            </a:pPr>
            <a:r>
              <a:rPr lang="en-US" altLang="zh-CN" sz="3000" b="1" dirty="0">
                <a:effectLst/>
                <a:sym typeface="+mn-ea"/>
              </a:rPr>
              <a:t>"</a:t>
            </a:r>
            <a:r>
              <a:rPr lang="en-US" altLang="zh-CN" sz="3000" b="1" dirty="0">
                <a:solidFill>
                  <a:schemeClr val="tx1"/>
                </a:solidFill>
                <a:effectLst/>
              </a:rPr>
              <a:t>value"</a:t>
            </a:r>
            <a:r>
              <a:rPr lang="zh-CN" altLang="en-US" sz="3000" b="1" dirty="0">
                <a:solidFill>
                  <a:schemeClr val="tx1"/>
                </a:solidFill>
                <a:effectLst/>
              </a:rPr>
              <a:t>属性值表示选中项目后传到服务器端的值，</a:t>
            </a:r>
            <a:r>
              <a:rPr lang="en-US" altLang="zh-CN" sz="3000" b="1" dirty="0">
                <a:solidFill>
                  <a:schemeClr val="tx1"/>
                </a:solidFill>
                <a:effectLst/>
              </a:rPr>
              <a:t>checked </a:t>
            </a:r>
            <a:r>
              <a:rPr lang="zh-CN" altLang="en-US" sz="3000" b="1" dirty="0">
                <a:solidFill>
                  <a:schemeClr val="tx1"/>
                </a:solidFill>
                <a:effectLst/>
              </a:rPr>
              <a:t>表示此项被默认选中，注意，同一组的单选框中只能有</a:t>
            </a:r>
            <a:r>
              <a:rPr lang="zh-CN" altLang="en-US" sz="3000" b="1" dirty="0">
                <a:solidFill>
                  <a:srgbClr val="FF0000"/>
                </a:solidFill>
              </a:rPr>
              <a:t>一个</a:t>
            </a:r>
            <a:r>
              <a:rPr lang="zh-CN" altLang="en-US" sz="3000" b="1" dirty="0">
                <a:solidFill>
                  <a:schemeClr val="tx1"/>
                </a:solidFill>
                <a:effectLst/>
              </a:rPr>
              <a:t>单选项设置</a:t>
            </a:r>
            <a:r>
              <a:rPr lang="en-US" altLang="zh-CN" sz="3000" b="1" dirty="0">
                <a:solidFill>
                  <a:schemeClr val="tx1"/>
                </a:solidFill>
                <a:effectLst/>
              </a:rPr>
              <a:t>checked </a:t>
            </a:r>
            <a:r>
              <a:rPr lang="zh-CN" altLang="en-US" sz="3000" b="1" dirty="0">
                <a:solidFill>
                  <a:schemeClr val="tx1"/>
                </a:solidFill>
                <a:effectLst/>
              </a:rPr>
              <a:t>，属于</a:t>
            </a:r>
            <a:r>
              <a:rPr lang="zh-CN" altLang="en-US" sz="3000" b="1" dirty="0">
                <a:solidFill>
                  <a:srgbClr val="FF0000"/>
                </a:solidFill>
              </a:rPr>
              <a:t>同一组</a:t>
            </a:r>
            <a:r>
              <a:rPr lang="zh-CN" altLang="en-US" sz="3000" b="1" dirty="0">
                <a:solidFill>
                  <a:schemeClr val="tx1"/>
                </a:solidFill>
                <a:effectLst/>
              </a:rPr>
              <a:t>的单选框的</a:t>
            </a:r>
            <a:r>
              <a:rPr lang="en-US" altLang="zh-CN" sz="3000" b="1" dirty="0">
                <a:solidFill>
                  <a:schemeClr val="tx1"/>
                </a:solidFill>
                <a:effectLst/>
              </a:rPr>
              <a:t>name</a:t>
            </a:r>
            <a:r>
              <a:rPr lang="zh-CN" altLang="en-US" sz="3000" b="1" dirty="0">
                <a:solidFill>
                  <a:schemeClr val="tx1"/>
                </a:solidFill>
                <a:effectLst/>
              </a:rPr>
              <a:t>属性必须设置为</a:t>
            </a:r>
            <a:r>
              <a:rPr lang="zh-CN" altLang="en-US" sz="3000" b="1" dirty="0">
                <a:solidFill>
                  <a:srgbClr val="FF0000"/>
                </a:solidFill>
              </a:rPr>
              <a:t>相同</a:t>
            </a:r>
            <a:r>
              <a:rPr lang="zh-CN" altLang="en-US" sz="3000" b="1" dirty="0">
                <a:solidFill>
                  <a:schemeClr val="tx1"/>
                </a:solidFill>
                <a:effectLst/>
              </a:rPr>
              <a:t>的值。</a:t>
            </a:r>
          </a:p>
          <a:p>
            <a:pPr lvl="1">
              <a:lnSpc>
                <a:spcPct val="110000"/>
              </a:lnSpc>
              <a:buClr>
                <a:srgbClr val="FF0000"/>
              </a:buClr>
              <a:buFont typeface="Wingdings" panose="05000000000000000000" charset="0"/>
              <a:buChar char=""/>
            </a:pPr>
            <a:r>
              <a:rPr lang="zh-CN" altLang="en-US" sz="3000" b="1" dirty="0">
                <a:solidFill>
                  <a:schemeClr val="tx1"/>
                </a:solidFill>
                <a:effectLst/>
              </a:rPr>
              <a:t>除了</a:t>
            </a:r>
            <a:r>
              <a:rPr lang="en-US" altLang="zh-CN" sz="3000" b="1" dirty="0">
                <a:solidFill>
                  <a:schemeClr val="tx1"/>
                </a:solidFill>
                <a:effectLst/>
              </a:rPr>
              <a:t>cheked</a:t>
            </a:r>
            <a:r>
              <a:rPr lang="zh-CN" altLang="zh-CN" sz="3000" b="1" dirty="0">
                <a:solidFill>
                  <a:schemeClr val="tx1"/>
                </a:solidFill>
                <a:effectLst/>
              </a:rPr>
              <a:t>属性为可选属性外，其他属性都为必设属性。</a:t>
            </a:r>
          </a:p>
          <a:p>
            <a:pPr>
              <a:buNone/>
            </a:pPr>
            <a:endParaRPr lang="zh-CN" altLang="en-US" sz="3000">
              <a:solidFill>
                <a:srgbClr val="000000"/>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444417"/>
          <p:cNvSpPr>
            <a:spLocks noGrp="1"/>
          </p:cNvSpPr>
          <p:nvPr>
            <p:ph type="title"/>
          </p:nvPr>
        </p:nvSpPr>
        <p:spPr>
          <a:xfrm>
            <a:off x="395288" y="188913"/>
            <a:ext cx="8229600" cy="688975"/>
          </a:xfrm>
        </p:spPr>
        <p:txBody>
          <a:bodyPr anchor="b"/>
          <a:lstStyle/>
          <a:p>
            <a:r>
              <a:rPr lang="zh-CN" altLang="en-US" sz="3600" b="1" dirty="0">
                <a:solidFill>
                  <a:srgbClr val="003366"/>
                </a:solidFill>
                <a:effectLst/>
              </a:rPr>
              <a:t>单选按钮示例</a:t>
            </a:r>
          </a:p>
        </p:txBody>
      </p:sp>
      <p:sp>
        <p:nvSpPr>
          <p:cNvPr id="444419" name="内容占位符 444418"/>
          <p:cNvSpPr>
            <a:spLocks noGrp="1"/>
          </p:cNvSpPr>
          <p:nvPr>
            <p:ph idx="1"/>
          </p:nvPr>
        </p:nvSpPr>
        <p:spPr>
          <a:xfrm>
            <a:off x="0" y="1341438"/>
            <a:ext cx="9144000" cy="5040312"/>
          </a:xfrm>
        </p:spPr>
        <p:txBody>
          <a:bodyPr anchor="t"/>
          <a:lstStyle/>
          <a:p>
            <a:pPr>
              <a:buNone/>
            </a:pPr>
            <a:r>
              <a:rPr lang="zh-CN" altLang="en-US" sz="3500" b="1" dirty="0">
                <a:solidFill>
                  <a:srgbClr val="000000"/>
                </a:solidFill>
              </a:rPr>
              <a:t>性别：</a:t>
            </a:r>
          </a:p>
          <a:p>
            <a:pPr>
              <a:buNone/>
            </a:pPr>
            <a:r>
              <a:rPr lang="zh-CN" altLang="en-US" sz="2800" b="1">
                <a:solidFill>
                  <a:srgbClr val="000000"/>
                </a:solidFill>
              </a:rPr>
              <a:t>	</a:t>
            </a:r>
            <a:r>
              <a:rPr lang="en-US" altLang="zh-CN" sz="2800" b="1">
                <a:solidFill>
                  <a:srgbClr val="000000"/>
                </a:solidFill>
              </a:rPr>
              <a:t>&lt;input type=</a:t>
            </a:r>
            <a:r>
              <a:rPr lang="en-US" altLang="zh-CN" sz="2800" b="1">
                <a:solidFill>
                  <a:srgbClr val="000000"/>
                </a:solidFill>
                <a:sym typeface="+mn-ea"/>
              </a:rPr>
              <a:t>"</a:t>
            </a:r>
            <a:r>
              <a:rPr lang="en-US" altLang="zh-CN" sz="2800" b="1">
                <a:solidFill>
                  <a:srgbClr val="FF0000"/>
                </a:solidFill>
              </a:rPr>
              <a:t>radio</a:t>
            </a:r>
            <a:r>
              <a:rPr lang="en-US" altLang="zh-CN" sz="2800" b="1">
                <a:solidFill>
                  <a:srgbClr val="000000"/>
                </a:solidFill>
              </a:rPr>
              <a:t>" value=</a:t>
            </a:r>
            <a:r>
              <a:rPr lang="en-US" altLang="zh-CN" sz="2800" b="1">
                <a:solidFill>
                  <a:srgbClr val="000000"/>
                </a:solidFill>
                <a:sym typeface="+mn-ea"/>
              </a:rPr>
              <a:t>"</a:t>
            </a:r>
            <a:r>
              <a:rPr lang="en-US" altLang="zh-CN" sz="2800" b="1">
                <a:solidFill>
                  <a:srgbClr val="000000"/>
                </a:solidFill>
              </a:rPr>
              <a:t>female" name=</a:t>
            </a:r>
            <a:r>
              <a:rPr lang="en-US" altLang="zh-CN" sz="2800" b="1">
                <a:solidFill>
                  <a:srgbClr val="000000"/>
                </a:solidFill>
                <a:sym typeface="+mn-ea"/>
              </a:rPr>
              <a:t>"</a:t>
            </a:r>
            <a:r>
              <a:rPr lang="en-US" altLang="zh-CN" sz="2800" b="1">
                <a:solidFill>
                  <a:srgbClr val="FF0066"/>
                </a:solidFill>
              </a:rPr>
              <a:t>gender</a:t>
            </a:r>
            <a:r>
              <a:rPr lang="en-US" altLang="zh-CN" sz="2800" b="1">
                <a:solidFill>
                  <a:srgbClr val="FF0000"/>
                </a:solidFill>
              </a:rPr>
              <a:t>"</a:t>
            </a:r>
            <a:r>
              <a:rPr lang="en-US" altLang="zh-CN" sz="2800" b="1">
                <a:solidFill>
                  <a:srgbClr val="FFFF99"/>
                </a:solidFill>
              </a:rPr>
              <a:t> </a:t>
            </a:r>
            <a:r>
              <a:rPr lang="en-US" altLang="zh-CN" sz="2800" b="1">
                <a:solidFill>
                  <a:srgbClr val="0000FF"/>
                </a:solidFill>
              </a:rPr>
              <a:t>checked</a:t>
            </a:r>
            <a:r>
              <a:rPr lang="en-US" altLang="zh-CN" sz="2800" b="1" dirty="0">
                <a:solidFill>
                  <a:srgbClr val="000000"/>
                </a:solidFill>
              </a:rPr>
              <a:t>&gt;</a:t>
            </a:r>
            <a:r>
              <a:rPr lang="zh-CN" altLang="en-US" sz="2800" b="1" dirty="0">
                <a:solidFill>
                  <a:srgbClr val="000000"/>
                </a:solidFill>
              </a:rPr>
              <a:t>女</a:t>
            </a:r>
          </a:p>
          <a:p>
            <a:pPr>
              <a:buNone/>
            </a:pPr>
            <a:r>
              <a:rPr lang="zh-CN" altLang="en-US" sz="2800" b="1">
                <a:solidFill>
                  <a:srgbClr val="000000"/>
                </a:solidFill>
              </a:rPr>
              <a:t>	</a:t>
            </a:r>
            <a:r>
              <a:rPr lang="en-US" altLang="zh-CN" sz="2800" b="1">
                <a:solidFill>
                  <a:srgbClr val="000000"/>
                </a:solidFill>
              </a:rPr>
              <a:t>&lt;input type=</a:t>
            </a:r>
            <a:r>
              <a:rPr lang="en-US" altLang="zh-CN" sz="2800" b="1">
                <a:solidFill>
                  <a:srgbClr val="000000"/>
                </a:solidFill>
                <a:sym typeface="+mn-ea"/>
              </a:rPr>
              <a:t>"</a:t>
            </a:r>
            <a:r>
              <a:rPr lang="en-US" altLang="zh-CN" sz="2800" b="1">
                <a:solidFill>
                  <a:srgbClr val="000000"/>
                </a:solidFill>
              </a:rPr>
              <a:t>radio" value=</a:t>
            </a:r>
            <a:r>
              <a:rPr lang="en-US" altLang="zh-CN" sz="2800" b="1">
                <a:solidFill>
                  <a:srgbClr val="000000"/>
                </a:solidFill>
                <a:sym typeface="+mn-ea"/>
              </a:rPr>
              <a:t>"</a:t>
            </a:r>
            <a:r>
              <a:rPr lang="en-US" altLang="zh-CN" sz="2800" b="1">
                <a:solidFill>
                  <a:srgbClr val="000000"/>
                </a:solidFill>
              </a:rPr>
              <a:t>male" name=</a:t>
            </a:r>
            <a:r>
              <a:rPr lang="en-US" altLang="zh-CN" sz="2800" b="1">
                <a:solidFill>
                  <a:srgbClr val="000000"/>
                </a:solidFill>
                <a:sym typeface="+mn-ea"/>
              </a:rPr>
              <a:t>"</a:t>
            </a:r>
            <a:r>
              <a:rPr lang="en-US" altLang="zh-CN" sz="2800" b="1">
                <a:solidFill>
                  <a:srgbClr val="FF0066"/>
                </a:solidFill>
              </a:rPr>
              <a:t>gender</a:t>
            </a:r>
            <a:r>
              <a:rPr lang="en-US" altLang="zh-CN" sz="2800" b="1" dirty="0">
                <a:solidFill>
                  <a:srgbClr val="000000"/>
                </a:solidFill>
              </a:rPr>
              <a:t>"&gt;</a:t>
            </a:r>
            <a:r>
              <a:rPr lang="zh-CN" altLang="en-US" sz="2800" b="1" dirty="0">
                <a:solidFill>
                  <a:srgbClr val="000000"/>
                </a:solidFill>
              </a:rPr>
              <a:t>男</a:t>
            </a:r>
          </a:p>
        </p:txBody>
      </p:sp>
      <p:pic>
        <p:nvPicPr>
          <p:cNvPr id="444420" name="图片 444419"/>
          <p:cNvPicPr>
            <a:picLocks noChangeAspect="1"/>
          </p:cNvPicPr>
          <p:nvPr/>
        </p:nvPicPr>
        <p:blipFill>
          <a:blip r:embed="rId3"/>
          <a:stretch>
            <a:fillRect/>
          </a:stretch>
        </p:blipFill>
        <p:spPr>
          <a:xfrm>
            <a:off x="1692275" y="4076700"/>
            <a:ext cx="4686300" cy="1885950"/>
          </a:xfrm>
          <a:prstGeom prst="rect">
            <a:avLst/>
          </a:prstGeom>
          <a:noFill/>
          <a:ln w="9525">
            <a:noFill/>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446465"/>
          <p:cNvSpPr>
            <a:spLocks noGrp="1"/>
          </p:cNvSpPr>
          <p:nvPr>
            <p:ph type="title"/>
          </p:nvPr>
        </p:nvSpPr>
        <p:spPr>
          <a:xfrm>
            <a:off x="-42227" y="292735"/>
            <a:ext cx="8451850" cy="504825"/>
          </a:xfrm>
        </p:spPr>
        <p:txBody>
          <a:bodyPr anchor="b"/>
          <a:lstStyle/>
          <a:p>
            <a:pPr algn="l"/>
            <a:r>
              <a:rPr lang="en-US" altLang="zh-CN" sz="3600" b="1" dirty="0">
                <a:solidFill>
                  <a:srgbClr val="003366"/>
                </a:solidFill>
                <a:effectLst/>
              </a:rPr>
              <a:t>6. </a:t>
            </a:r>
            <a:r>
              <a:rPr lang="zh-CN" altLang="en-US" sz="3600" b="1" dirty="0">
                <a:solidFill>
                  <a:srgbClr val="003366"/>
                </a:solidFill>
                <a:effectLst/>
              </a:rPr>
              <a:t>复选按钮</a:t>
            </a:r>
            <a:r>
              <a:rPr lang="en-US" altLang="zh-CN" sz="3600" b="1">
                <a:solidFill>
                  <a:srgbClr val="003366"/>
                </a:solidFill>
                <a:effectLst/>
              </a:rPr>
              <a:t>checkbox</a:t>
            </a:r>
          </a:p>
        </p:txBody>
      </p:sp>
      <p:sp>
        <p:nvSpPr>
          <p:cNvPr id="446467" name="内容占位符 446466"/>
          <p:cNvSpPr>
            <a:spLocks noGrp="1"/>
          </p:cNvSpPr>
          <p:nvPr>
            <p:ph idx="1"/>
          </p:nvPr>
        </p:nvSpPr>
        <p:spPr>
          <a:xfrm>
            <a:off x="89218" y="1020128"/>
            <a:ext cx="8964612" cy="5805487"/>
          </a:xfrm>
        </p:spPr>
        <p:txBody>
          <a:bodyPr anchor="t"/>
          <a:lstStyle/>
          <a:p>
            <a:pPr>
              <a:buClr>
                <a:srgbClr val="FF0000"/>
              </a:buClr>
              <a:buFont typeface="Arial" panose="020B0604020202020204" pitchFamily="34" charset="0"/>
              <a:buChar char="•"/>
            </a:pPr>
            <a:r>
              <a:rPr lang="zh-CN" altLang="en-US" b="1" dirty="0">
                <a:solidFill>
                  <a:srgbClr val="000000"/>
                </a:solidFill>
              </a:rPr>
              <a:t>作用</a:t>
            </a:r>
          </a:p>
          <a:p>
            <a:pPr marL="609600" indent="-609600">
              <a:spcBef>
                <a:spcPts val="0"/>
              </a:spcBef>
              <a:spcAft>
                <a:spcPts val="0"/>
              </a:spcAft>
              <a:buClr>
                <a:srgbClr val="FFFFCC"/>
              </a:buClr>
              <a:buNone/>
            </a:pPr>
            <a:r>
              <a:rPr lang="zh-CN" altLang="en-US" sz="4000" b="1" dirty="0"/>
              <a:t>	</a:t>
            </a:r>
            <a:r>
              <a:rPr lang="zh-CN" altLang="en-US" sz="3000" b="1" dirty="0"/>
              <a:t>用于在一组选项中进行</a:t>
            </a:r>
            <a:r>
              <a:rPr lang="zh-CN" altLang="en-US" sz="3000" b="1" dirty="0">
                <a:solidFill>
                  <a:srgbClr val="FF0000"/>
                </a:solidFill>
              </a:rPr>
              <a:t>多项</a:t>
            </a:r>
            <a:r>
              <a:rPr lang="zh-CN" altLang="en-US" sz="3000" b="1" dirty="0"/>
              <a:t>选择，每个复选按钮用一个方框表示。</a:t>
            </a:r>
          </a:p>
          <a:p>
            <a:pPr>
              <a:spcBef>
                <a:spcPct val="30000"/>
              </a:spcBef>
              <a:spcAft>
                <a:spcPct val="20000"/>
              </a:spcAft>
              <a:buClr>
                <a:srgbClr val="FF0000"/>
              </a:buClr>
              <a:buFont typeface="Arial" panose="020B0604020202020204" pitchFamily="34" charset="0"/>
              <a:buChar char="•"/>
            </a:pPr>
            <a:r>
              <a:rPr lang="zh-CN" altLang="en-US" b="1" dirty="0">
                <a:solidFill>
                  <a:srgbClr val="000000"/>
                </a:solidFill>
              </a:rPr>
              <a:t>语法格式</a:t>
            </a:r>
          </a:p>
          <a:p>
            <a:pPr marL="990600" lvl="1" indent="-533400">
              <a:lnSpc>
                <a:spcPct val="105000"/>
              </a:lnSpc>
              <a:buClr>
                <a:srgbClr val="FFFFCC"/>
              </a:buClr>
              <a:buNone/>
            </a:pPr>
            <a:r>
              <a:rPr lang="en-US" altLang="zh-CN" sz="3000" b="1" dirty="0"/>
              <a:t>&lt;input  type=</a:t>
            </a:r>
            <a:r>
              <a:rPr lang="en-US" altLang="zh-CN" sz="3000" b="1" dirty="0">
                <a:sym typeface="+mn-ea"/>
              </a:rPr>
              <a:t>"</a:t>
            </a:r>
            <a:r>
              <a:rPr lang="en-US" altLang="zh-CN" sz="3000" b="1" dirty="0">
                <a:solidFill>
                  <a:srgbClr val="FF0000"/>
                </a:solidFill>
              </a:rPr>
              <a:t>checkbox</a:t>
            </a:r>
            <a:r>
              <a:rPr lang="en-US" altLang="zh-CN" sz="3000" b="1" dirty="0"/>
              <a:t>" name=</a:t>
            </a:r>
            <a:r>
              <a:rPr lang="en-US" altLang="zh-CN" sz="3000" b="1" dirty="0">
                <a:sym typeface="+mn-ea"/>
              </a:rPr>
              <a:t>"</a:t>
            </a:r>
            <a:r>
              <a:rPr lang="en-US" altLang="zh-CN" sz="3000" b="1" dirty="0" err="1"/>
              <a:t>field_name</a:t>
            </a:r>
            <a:r>
              <a:rPr lang="en-US" altLang="zh-CN" sz="3000" b="1" dirty="0"/>
              <a:t>" value=</a:t>
            </a:r>
            <a:r>
              <a:rPr lang="en-US" altLang="zh-CN" sz="3000" b="1" dirty="0">
                <a:sym typeface="+mn-ea"/>
              </a:rPr>
              <a:t>"</a:t>
            </a:r>
            <a:r>
              <a:rPr lang="en-US" altLang="zh-CN" sz="3000" b="1" dirty="0" err="1"/>
              <a:t>field_value</a:t>
            </a:r>
            <a:r>
              <a:rPr lang="en-US" altLang="zh-CN" sz="3000" b="1" dirty="0"/>
              <a:t>" checked&gt;</a:t>
            </a:r>
          </a:p>
          <a:p>
            <a:pPr marL="609600" indent="-609600">
              <a:spcBef>
                <a:spcPct val="0"/>
              </a:spcBef>
              <a:buClr>
                <a:srgbClr val="FFFFCC"/>
              </a:buClr>
              <a:buNone/>
            </a:pPr>
            <a:r>
              <a:rPr lang="en-US" altLang="zh-CN" sz="4000" b="1"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 calcmode="lin" valueType="num">
                                      <p:cBhvr additive="base">
                                        <p:cTn id="7" dur="500" fill="hold"/>
                                        <p:tgtEl>
                                          <p:spTgt spid="446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6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46467">
                                            <p:txEl>
                                              <p:charRg st="3" end="19"/>
                                            </p:txEl>
                                          </p:spTgt>
                                        </p:tgtEl>
                                        <p:attrNameLst>
                                          <p:attrName>style.visibility</p:attrName>
                                        </p:attrNameLst>
                                      </p:cBhvr>
                                      <p:to>
                                        <p:strVal val="visible"/>
                                      </p:to>
                                    </p:set>
                                    <p:anim calcmode="lin" valueType="num">
                                      <p:cBhvr additive="base">
                                        <p:cTn id="13" dur="500" fill="hold"/>
                                        <p:tgtEl>
                                          <p:spTgt spid="446467">
                                            <p:txEl>
                                              <p:charRg st="3" end="1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6467">
                                            <p:txEl>
                                              <p:charRg st="3"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646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6467">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6467">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6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内容占位符 448514"/>
          <p:cNvSpPr>
            <a:spLocks noGrp="1"/>
          </p:cNvSpPr>
          <p:nvPr>
            <p:ph idx="1"/>
          </p:nvPr>
        </p:nvSpPr>
        <p:spPr>
          <a:xfrm>
            <a:off x="84773" y="456248"/>
            <a:ext cx="8281987" cy="5499100"/>
          </a:xfrm>
        </p:spPr>
        <p:txBody>
          <a:bodyPr anchor="t"/>
          <a:lstStyle/>
          <a:p>
            <a:pPr>
              <a:spcAft>
                <a:spcPct val="20000"/>
              </a:spcAft>
              <a:buClr>
                <a:srgbClr val="FF0000"/>
              </a:buClr>
            </a:pPr>
            <a:r>
              <a:rPr lang="zh-CN" altLang="en-US" b="1" dirty="0">
                <a:solidFill>
                  <a:srgbClr val="000000"/>
                </a:solidFill>
              </a:rPr>
              <a:t>语法解释</a:t>
            </a:r>
          </a:p>
          <a:p>
            <a:pPr lvl="1">
              <a:lnSpc>
                <a:spcPct val="110000"/>
              </a:lnSpc>
              <a:buClr>
                <a:srgbClr val="FF0000"/>
              </a:buClr>
              <a:buFont typeface="Wingdings" panose="05000000000000000000" charset="0"/>
              <a:buChar char=""/>
            </a:pPr>
            <a:r>
              <a:rPr lang="en-US" altLang="zh-CN" sz="3000" b="1" dirty="0">
                <a:effectLst/>
                <a:sym typeface="+mn-ea"/>
              </a:rPr>
              <a:t>"</a:t>
            </a:r>
            <a:r>
              <a:rPr lang="en-US" altLang="zh-CN" sz="3000" b="1" dirty="0">
                <a:solidFill>
                  <a:schemeClr val="tx1"/>
                </a:solidFill>
                <a:effectLst/>
              </a:rPr>
              <a:t>value"</a:t>
            </a:r>
            <a:r>
              <a:rPr lang="zh-CN" altLang="en-US" sz="3000" b="1" dirty="0">
                <a:solidFill>
                  <a:schemeClr val="tx1"/>
                </a:solidFill>
                <a:effectLst/>
              </a:rPr>
              <a:t>属性值表示选中项目后传到服务器端的值，</a:t>
            </a:r>
            <a:r>
              <a:rPr lang="en-US" altLang="zh-CN" sz="3000" b="1" dirty="0">
                <a:solidFill>
                  <a:schemeClr val="tx1"/>
                </a:solidFill>
                <a:effectLst/>
              </a:rPr>
              <a:t>checked </a:t>
            </a:r>
            <a:r>
              <a:rPr lang="zh-CN" altLang="en-US" sz="3000" b="1" dirty="0">
                <a:solidFill>
                  <a:schemeClr val="tx1"/>
                </a:solidFill>
                <a:effectLst/>
              </a:rPr>
              <a:t>表示此项被默认选中，在同一组中可对多个选项框设置为</a:t>
            </a:r>
            <a:r>
              <a:rPr lang="en-US" altLang="zh-CN" sz="3000" b="1" dirty="0">
                <a:solidFill>
                  <a:schemeClr val="tx1"/>
                </a:solidFill>
                <a:effectLst/>
              </a:rPr>
              <a:t>checked</a:t>
            </a:r>
            <a:r>
              <a:rPr lang="zh-CN" altLang="en-US" sz="3000" b="1" dirty="0">
                <a:solidFill>
                  <a:schemeClr val="tx1"/>
                </a:solidFill>
                <a:effectLst/>
              </a:rPr>
              <a:t>，各复选框的</a:t>
            </a:r>
            <a:r>
              <a:rPr lang="en-US" altLang="zh-CN" sz="3000" b="1" dirty="0">
                <a:solidFill>
                  <a:srgbClr val="FF0000"/>
                </a:solidFill>
              </a:rPr>
              <a:t>name</a:t>
            </a:r>
            <a:r>
              <a:rPr lang="zh-CN" altLang="en-US" sz="3000" b="1" dirty="0">
                <a:solidFill>
                  <a:srgbClr val="FF0000"/>
                </a:solidFill>
              </a:rPr>
              <a:t>属性可以设置为相同或不同的值</a:t>
            </a:r>
            <a:r>
              <a:rPr lang="zh-CN" altLang="en-US" sz="3000" b="1" dirty="0">
                <a:solidFill>
                  <a:schemeClr val="tx1"/>
                </a:solidFill>
                <a:effectLst/>
              </a:rPr>
              <a:t>。</a:t>
            </a:r>
          </a:p>
          <a:p>
            <a:pPr lvl="1">
              <a:lnSpc>
                <a:spcPct val="110000"/>
              </a:lnSpc>
              <a:buClr>
                <a:srgbClr val="FF0000"/>
              </a:buClr>
              <a:buFont typeface="Wingdings" panose="05000000000000000000" charset="0"/>
              <a:buChar char=""/>
            </a:pPr>
            <a:r>
              <a:rPr lang="zh-CN" altLang="en-US" sz="3000" b="1" dirty="0">
                <a:effectLst/>
                <a:sym typeface="+mn-ea"/>
              </a:rPr>
              <a:t>除了</a:t>
            </a:r>
            <a:r>
              <a:rPr lang="en-US" altLang="zh-CN" sz="3000" b="1" dirty="0">
                <a:effectLst/>
                <a:sym typeface="+mn-ea"/>
              </a:rPr>
              <a:t>cheked</a:t>
            </a:r>
            <a:r>
              <a:rPr lang="zh-CN" altLang="zh-CN" sz="3000" b="1" dirty="0">
                <a:effectLst/>
                <a:sym typeface="+mn-ea"/>
              </a:rPr>
              <a:t>属性为可选属性外，其他属性都为必设属性。</a:t>
            </a:r>
            <a:endParaRPr lang="zh-CN" altLang="en-US" sz="3000" b="1" dirty="0">
              <a:solidFill>
                <a:schemeClr val="tx1"/>
              </a:solidFill>
              <a:effectLst/>
            </a:endParaRPr>
          </a:p>
          <a:p>
            <a:pPr>
              <a:buNone/>
            </a:pPr>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 calcmode="lin" valueType="num">
                                      <p:cBhvr additive="base">
                                        <p:cTn id="7" dur="500" fill="hold"/>
                                        <p:tgtEl>
                                          <p:spTgt spid="448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85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8515">
                                            <p:txEl>
                                              <p:charRg st="5" end="98"/>
                                            </p:txEl>
                                          </p:spTgt>
                                        </p:tgtEl>
                                        <p:attrNameLst>
                                          <p:attrName>style.visibility</p:attrName>
                                        </p:attrNameLst>
                                      </p:cBhvr>
                                      <p:to>
                                        <p:strVal val="visible"/>
                                      </p:to>
                                    </p:set>
                                    <p:anim calcmode="lin" valueType="num">
                                      <p:cBhvr additive="base">
                                        <p:cTn id="11" dur="500" fill="hold"/>
                                        <p:tgtEl>
                                          <p:spTgt spid="448515">
                                            <p:txEl>
                                              <p:charRg st="5" end="9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8515">
                                            <p:txEl>
                                              <p:charRg st="5" end="98"/>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48515">
                                            <p:txEl>
                                              <p:charRg st="2" end="2"/>
                                            </p:txEl>
                                          </p:spTgt>
                                        </p:tgtEl>
                                        <p:attrNameLst>
                                          <p:attrName>style.visibility</p:attrName>
                                        </p:attrNameLst>
                                      </p:cBhvr>
                                      <p:to>
                                        <p:strVal val="visible"/>
                                      </p:to>
                                    </p:set>
                                    <p:anim calcmode="lin" valueType="num">
                                      <p:cBhvr additive="base">
                                        <p:cTn id="15" dur="500" fill="hold"/>
                                        <p:tgtEl>
                                          <p:spTgt spid="448515">
                                            <p:txEl>
                                              <p:char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8515">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450561"/>
          <p:cNvSpPr>
            <a:spLocks noGrp="1"/>
          </p:cNvSpPr>
          <p:nvPr>
            <p:ph type="title"/>
          </p:nvPr>
        </p:nvSpPr>
        <p:spPr>
          <a:xfrm>
            <a:off x="395288" y="188913"/>
            <a:ext cx="8229600" cy="688975"/>
          </a:xfrm>
        </p:spPr>
        <p:txBody>
          <a:bodyPr anchor="b"/>
          <a:lstStyle/>
          <a:p>
            <a:r>
              <a:rPr lang="zh-CN" altLang="en-US" sz="3600" b="1" dirty="0">
                <a:solidFill>
                  <a:srgbClr val="003366"/>
                </a:solidFill>
                <a:effectLst/>
              </a:rPr>
              <a:t>复选框示例</a:t>
            </a:r>
          </a:p>
        </p:txBody>
      </p:sp>
      <p:sp>
        <p:nvSpPr>
          <p:cNvPr id="450563" name="内容占位符 450562"/>
          <p:cNvSpPr>
            <a:spLocks noGrp="1"/>
          </p:cNvSpPr>
          <p:nvPr>
            <p:ph idx="1"/>
          </p:nvPr>
        </p:nvSpPr>
        <p:spPr>
          <a:xfrm>
            <a:off x="0" y="1268413"/>
            <a:ext cx="9144000" cy="5589587"/>
          </a:xfrm>
        </p:spPr>
        <p:txBody>
          <a:bodyPr anchor="t"/>
          <a:lstStyle/>
          <a:p>
            <a:pPr>
              <a:buNone/>
            </a:pPr>
            <a:r>
              <a:rPr lang="en-US" altLang="zh-CN" sz="2500" b="1"/>
              <a:t>   </a:t>
            </a:r>
            <a:r>
              <a:rPr lang="en-US" altLang="zh-CN" sz="2600" b="1"/>
              <a:t>&lt;input type="</a:t>
            </a:r>
            <a:r>
              <a:rPr lang="en-US" altLang="zh-CN" sz="2600" b="1">
                <a:solidFill>
                  <a:srgbClr val="FF0000"/>
                </a:solidFill>
              </a:rPr>
              <a:t>checkbox</a:t>
            </a:r>
            <a:r>
              <a:rPr lang="en-US" altLang="zh-CN" sz="2600" b="1"/>
              <a:t>" value="rock" name="m1" </a:t>
            </a:r>
            <a:r>
              <a:rPr lang="en-US" altLang="zh-CN" sz="2600" b="1">
                <a:solidFill>
                  <a:srgbClr val="0000FF"/>
                </a:solidFill>
              </a:rPr>
              <a:t>checked</a:t>
            </a:r>
            <a:r>
              <a:rPr lang="en-US" altLang="zh-CN" sz="2600" b="1" dirty="0"/>
              <a:t>&gt;</a:t>
            </a:r>
            <a:r>
              <a:rPr lang="zh-CN" altLang="en-US" sz="2600" b="1" dirty="0"/>
              <a:t>摇滚乐</a:t>
            </a:r>
          </a:p>
          <a:p>
            <a:pPr>
              <a:buNone/>
            </a:pPr>
            <a:r>
              <a:rPr lang="zh-CN" altLang="en-US" sz="2600" b="1"/>
              <a:t>	</a:t>
            </a:r>
            <a:r>
              <a:rPr lang="en-US" altLang="zh-CN" sz="2600" b="1"/>
              <a:t>&lt;input type="checkbox" value="jazz" name="m2" </a:t>
            </a:r>
            <a:r>
              <a:rPr lang="en-US" altLang="zh-CN" sz="2600" b="1">
                <a:solidFill>
                  <a:srgbClr val="0000FF"/>
                </a:solidFill>
              </a:rPr>
              <a:t>checked</a:t>
            </a:r>
            <a:r>
              <a:rPr lang="en-US" altLang="zh-CN" sz="2600" b="1" dirty="0"/>
              <a:t> &gt;</a:t>
            </a:r>
            <a:r>
              <a:rPr lang="zh-CN" altLang="en-US" sz="2600" b="1" dirty="0"/>
              <a:t>爵士乐</a:t>
            </a:r>
          </a:p>
          <a:p>
            <a:pPr>
              <a:buNone/>
            </a:pPr>
            <a:r>
              <a:rPr lang="zh-CN" altLang="en-US" sz="2600" b="1" dirty="0"/>
              <a:t>   </a:t>
            </a:r>
            <a:r>
              <a:rPr lang="en-US" altLang="zh-CN" sz="2600" b="1" dirty="0"/>
              <a:t>&lt;input type="</a:t>
            </a:r>
            <a:r>
              <a:rPr lang="en-US" altLang="zh-CN" sz="2600" b="1" dirty="0">
                <a:solidFill>
                  <a:srgbClr val="FF0000"/>
                </a:solidFill>
              </a:rPr>
              <a:t>checkbox</a:t>
            </a:r>
            <a:r>
              <a:rPr lang="en-US" altLang="zh-CN" sz="2600" b="1" dirty="0"/>
              <a:t>" value="pop" name="m3" &gt;</a:t>
            </a:r>
            <a:r>
              <a:rPr lang="zh-CN" altLang="en-US" sz="2600" b="1" dirty="0"/>
              <a:t>流行乐</a:t>
            </a:r>
          </a:p>
          <a:p>
            <a:pPr>
              <a:buNone/>
            </a:pPr>
            <a:endParaRPr lang="zh-CN" altLang="en-US" sz="2500" b="1" dirty="0"/>
          </a:p>
        </p:txBody>
      </p:sp>
      <p:pic>
        <p:nvPicPr>
          <p:cNvPr id="450564" name="图片 450563"/>
          <p:cNvPicPr>
            <a:picLocks noChangeAspect="1"/>
          </p:cNvPicPr>
          <p:nvPr/>
        </p:nvPicPr>
        <p:blipFill>
          <a:blip r:embed="rId3"/>
          <a:stretch>
            <a:fillRect/>
          </a:stretch>
        </p:blipFill>
        <p:spPr>
          <a:xfrm>
            <a:off x="1835150" y="3860800"/>
            <a:ext cx="4962525" cy="20478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50564"/>
                                        </p:tgtEl>
                                        <p:attrNameLst>
                                          <p:attrName>style.visibility</p:attrName>
                                        </p:attrNameLst>
                                      </p:cBhvr>
                                      <p:to>
                                        <p:strVal val="visible"/>
                                      </p:to>
                                    </p:set>
                                    <p:animEffect transition="in" filter="blinds(vertical)">
                                      <p:cBhvr>
                                        <p:cTn id="7" dur="500"/>
                                        <p:tgtEl>
                                          <p:spTgt spid="4505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0563">
                                            <p:txEl>
                                              <p:pRg st="0" end="0"/>
                                            </p:txEl>
                                          </p:spTgt>
                                        </p:tgtEl>
                                        <p:attrNameLst>
                                          <p:attrName>style.visibility</p:attrName>
                                        </p:attrNameLst>
                                      </p:cBhvr>
                                      <p:to>
                                        <p:strVal val="visible"/>
                                      </p:to>
                                    </p:set>
                                    <p:anim calcmode="lin" valueType="num">
                                      <p:cBhvr additive="base">
                                        <p:cTn id="12" dur="500" fill="hold"/>
                                        <p:tgtEl>
                                          <p:spTgt spid="45056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056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50563">
                                            <p:txEl>
                                              <p:pRg st="1" end="1"/>
                                            </p:txEl>
                                          </p:spTgt>
                                        </p:tgtEl>
                                        <p:attrNameLst>
                                          <p:attrName>style.visibility</p:attrName>
                                        </p:attrNameLst>
                                      </p:cBhvr>
                                      <p:to>
                                        <p:strVal val="visible"/>
                                      </p:to>
                                    </p:set>
                                    <p:anim calcmode="lin" valueType="num">
                                      <p:cBhvr additive="base">
                                        <p:cTn id="16" dur="500" fill="hold"/>
                                        <p:tgtEl>
                                          <p:spTgt spid="45056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50563">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450563">
                                            <p:txEl>
                                              <p:pRg st="2" end="2"/>
                                            </p:txEl>
                                          </p:spTgt>
                                        </p:tgtEl>
                                        <p:attrNameLst>
                                          <p:attrName>style.visibility</p:attrName>
                                        </p:attrNameLst>
                                      </p:cBhvr>
                                      <p:to>
                                        <p:strVal val="visible"/>
                                      </p:to>
                                    </p:set>
                                    <p:anim calcmode="lin" valueType="num">
                                      <p:cBhvr additive="base">
                                        <p:cTn id="20" dur="500" fill="hold"/>
                                        <p:tgtEl>
                                          <p:spTgt spid="450563">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4505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452609"/>
          <p:cNvSpPr>
            <a:spLocks noGrp="1"/>
          </p:cNvSpPr>
          <p:nvPr>
            <p:ph type="title"/>
          </p:nvPr>
        </p:nvSpPr>
        <p:spPr>
          <a:xfrm>
            <a:off x="-317" y="210185"/>
            <a:ext cx="8451850" cy="504825"/>
          </a:xfrm>
        </p:spPr>
        <p:txBody>
          <a:bodyPr anchor="b"/>
          <a:lstStyle/>
          <a:p>
            <a:pPr algn="l"/>
            <a:r>
              <a:rPr lang="en-US" altLang="zh-CN" sz="3600" b="1" dirty="0">
                <a:solidFill>
                  <a:srgbClr val="003366"/>
                </a:solidFill>
                <a:effectLst/>
              </a:rPr>
              <a:t>7.</a:t>
            </a:r>
            <a:r>
              <a:rPr lang="zh-CN" altLang="en-US" sz="3600" b="1" dirty="0">
                <a:solidFill>
                  <a:srgbClr val="003366"/>
                </a:solidFill>
                <a:effectLst/>
              </a:rPr>
              <a:t>提交按钮</a:t>
            </a:r>
            <a:r>
              <a:rPr lang="en-US" altLang="zh-CN" sz="3600" b="1">
                <a:solidFill>
                  <a:srgbClr val="003366"/>
                </a:solidFill>
                <a:effectLst/>
              </a:rPr>
              <a:t>submit</a:t>
            </a:r>
          </a:p>
        </p:txBody>
      </p:sp>
      <p:sp>
        <p:nvSpPr>
          <p:cNvPr id="452611" name="内容占位符 452610"/>
          <p:cNvSpPr>
            <a:spLocks noGrp="1"/>
          </p:cNvSpPr>
          <p:nvPr>
            <p:ph idx="1"/>
          </p:nvPr>
        </p:nvSpPr>
        <p:spPr>
          <a:xfrm>
            <a:off x="635" y="715010"/>
            <a:ext cx="9143365" cy="5949950"/>
          </a:xfrm>
        </p:spPr>
        <p:txBody>
          <a:bodyPr anchor="t"/>
          <a:lstStyle/>
          <a:p>
            <a:pPr>
              <a:spcBef>
                <a:spcPct val="10000"/>
              </a:spcBef>
              <a:spcAft>
                <a:spcPct val="5000"/>
              </a:spcAft>
              <a:buClr>
                <a:srgbClr val="FF0000"/>
              </a:buClr>
              <a:buFont typeface="Arial" panose="020B0604020202020204" pitchFamily="34" charset="0"/>
              <a:buChar char="•"/>
            </a:pPr>
            <a:r>
              <a:rPr lang="zh-CN" altLang="en-US" b="1" dirty="0">
                <a:solidFill>
                  <a:srgbClr val="000000"/>
                </a:solidFill>
              </a:rPr>
              <a:t>作用</a:t>
            </a:r>
          </a:p>
          <a:p>
            <a:pPr marL="609600" indent="-609600">
              <a:spcBef>
                <a:spcPct val="5000"/>
              </a:spcBef>
              <a:spcAft>
                <a:spcPct val="5000"/>
              </a:spcAft>
              <a:buClr>
                <a:srgbClr val="FFFFCC"/>
              </a:buClr>
              <a:buNone/>
            </a:pPr>
            <a:r>
              <a:rPr lang="zh-CN" altLang="en-US" sz="3800" b="1" dirty="0">
                <a:solidFill>
                  <a:srgbClr val="F3F9A5"/>
                </a:solidFill>
              </a:rPr>
              <a:t>	</a:t>
            </a:r>
            <a:r>
              <a:rPr lang="zh-CN" altLang="en-US" sz="3000" b="1" dirty="0"/>
              <a:t>单击提交按钮后，将表单内容提交到指定服务器处理程序或指定客户端脚本进行处理。</a:t>
            </a:r>
          </a:p>
          <a:p>
            <a:pPr>
              <a:spcBef>
                <a:spcPct val="25000"/>
              </a:spcBef>
              <a:spcAft>
                <a:spcPct val="20000"/>
              </a:spcAft>
              <a:buClr>
                <a:srgbClr val="FF0000"/>
              </a:buClr>
              <a:buFont typeface="Arial" panose="020B0604020202020204" pitchFamily="34" charset="0"/>
              <a:buChar char="•"/>
            </a:pPr>
            <a:r>
              <a:rPr lang="zh-CN" altLang="en-US" b="1" dirty="0">
                <a:solidFill>
                  <a:srgbClr val="000000"/>
                </a:solidFill>
              </a:rPr>
              <a:t>基本语法</a:t>
            </a:r>
          </a:p>
          <a:p>
            <a:pPr marL="990600" lvl="1" indent="-533400">
              <a:spcBef>
                <a:spcPct val="0"/>
              </a:spcBef>
              <a:buClr>
                <a:srgbClr val="FFFFCC"/>
              </a:buClr>
              <a:buNone/>
            </a:pPr>
            <a:r>
              <a:rPr lang="en-US" altLang="zh-CN" sz="3000" b="1"/>
              <a:t>&lt;input  type="</a:t>
            </a:r>
            <a:r>
              <a:rPr lang="en-US" altLang="zh-CN" sz="3000" b="1">
                <a:solidFill>
                  <a:srgbClr val="FF0000"/>
                </a:solidFill>
              </a:rPr>
              <a:t>submit</a:t>
            </a:r>
            <a:r>
              <a:rPr lang="en-US" altLang="zh-CN" sz="3000" b="1" dirty="0" err="1"/>
              <a:t>" name="field_name" value="button_text</a:t>
            </a:r>
            <a:r>
              <a:rPr lang="en-US" altLang="zh-CN" sz="3000" b="1"/>
              <a:t>" &gt;</a:t>
            </a:r>
          </a:p>
          <a:p>
            <a:pPr>
              <a:spcBef>
                <a:spcPct val="25000"/>
              </a:spcBef>
              <a:spcAft>
                <a:spcPct val="20000"/>
              </a:spcAft>
              <a:buClr>
                <a:srgbClr val="FF0000"/>
              </a:buClr>
              <a:buFont typeface="Arial" panose="020B0604020202020204" pitchFamily="34" charset="0"/>
              <a:buChar char="•"/>
            </a:pPr>
            <a:r>
              <a:rPr lang="zh-CN" altLang="en-US" sz="3000" b="1" dirty="0">
                <a:solidFill>
                  <a:srgbClr val="000000"/>
                </a:solidFill>
                <a:sym typeface="+mn-ea"/>
              </a:rPr>
              <a:t>语法解释</a:t>
            </a:r>
            <a:endParaRPr lang="zh-CN" altLang="en-US" sz="3000" b="1" dirty="0">
              <a:solidFill>
                <a:srgbClr val="000000"/>
              </a:solidFill>
            </a:endParaRPr>
          </a:p>
          <a:p>
            <a:pPr marL="990600" lvl="1" indent="-533400">
              <a:spcBef>
                <a:spcPct val="0"/>
              </a:spcBef>
              <a:buClr>
                <a:srgbClr val="FFFFCC"/>
              </a:buClr>
              <a:buNone/>
            </a:pPr>
            <a:r>
              <a:rPr lang="en-US" altLang="zh-CN" sz="3000" b="1">
                <a:sym typeface="+mn-ea"/>
              </a:rPr>
              <a:t>name</a:t>
            </a:r>
            <a:r>
              <a:rPr lang="zh-CN" altLang="zh-CN" sz="3000" b="1">
                <a:sym typeface="+mn-ea"/>
              </a:rPr>
              <a:t>属性可选，</a:t>
            </a:r>
            <a:r>
              <a:rPr lang="en-US" altLang="zh-CN" sz="3000" b="1">
                <a:sym typeface="+mn-ea"/>
              </a:rPr>
              <a:t>value</a:t>
            </a:r>
            <a:r>
              <a:rPr lang="zh-CN" altLang="zh-CN" sz="3000" b="1">
                <a:sym typeface="+mn-ea"/>
              </a:rPr>
              <a:t>属性也可选，但一般会设</a:t>
            </a:r>
          </a:p>
          <a:p>
            <a:pPr marL="990600" lvl="1" indent="-533400">
              <a:spcBef>
                <a:spcPct val="0"/>
              </a:spcBef>
              <a:buClr>
                <a:srgbClr val="FFFFCC"/>
              </a:buClr>
              <a:buNone/>
            </a:pPr>
            <a:r>
              <a:rPr lang="zh-CN" altLang="zh-CN" sz="3000" b="1">
                <a:sym typeface="+mn-ea"/>
              </a:rPr>
              <a:t>置</a:t>
            </a:r>
            <a:r>
              <a:rPr lang="en-US" altLang="zh-CN" sz="3000" b="1">
                <a:sym typeface="+mn-ea"/>
              </a:rPr>
              <a:t>value</a:t>
            </a:r>
            <a:r>
              <a:rPr lang="zh-CN" altLang="zh-CN" sz="3000" b="1">
                <a:sym typeface="+mn-ea"/>
              </a:rPr>
              <a:t>属性。</a:t>
            </a:r>
          </a:p>
          <a:p>
            <a:pPr marL="609600" indent="-609600">
              <a:spcBef>
                <a:spcPct val="5000"/>
              </a:spcBef>
              <a:spcAft>
                <a:spcPct val="5000"/>
              </a:spcAft>
              <a:buClr>
                <a:srgbClr val="FFFFCC"/>
              </a:buClr>
              <a:buNone/>
            </a:pPr>
            <a:endParaRPr lang="en-US" altLang="zh-CN" sz="3000" b="1"/>
          </a:p>
        </p:txBody>
      </p:sp>
      <p:sp>
        <p:nvSpPr>
          <p:cNvPr id="452612" name="椭圆形标注 452611"/>
          <p:cNvSpPr/>
          <p:nvPr/>
        </p:nvSpPr>
        <p:spPr>
          <a:xfrm>
            <a:off x="6372225" y="2565400"/>
            <a:ext cx="2771775" cy="1416050"/>
          </a:xfrm>
          <a:prstGeom prst="wedgeEllipseCallout">
            <a:avLst>
              <a:gd name="adj1" fmla="val -77353"/>
              <a:gd name="adj2" fmla="val 54977"/>
            </a:avLst>
          </a:prstGeom>
          <a:solidFill>
            <a:srgbClr val="FFCC99"/>
          </a:solidFill>
          <a:ln w="12700" cap="sq" cmpd="sng">
            <a:solidFill>
              <a:srgbClr val="FF00FF"/>
            </a:solidFill>
            <a:prstDash val="solid"/>
            <a:miter/>
            <a:headEnd type="none" w="med" len="med"/>
            <a:tailEnd type="none" w="med" len="med"/>
          </a:ln>
        </p:spPr>
        <p:txBody>
          <a:bodyPr anchor="t"/>
          <a:lstStyle/>
          <a:p>
            <a:r>
              <a:rPr lang="en-US" altLang="zh-CN" sz="2200" b="1" dirty="0">
                <a:solidFill>
                  <a:srgbClr val="0000FF"/>
                </a:solidFill>
                <a:latin typeface="Tahoma" panose="020B0604030504040204" pitchFamily="34" charset="0"/>
                <a:ea typeface="宋体" panose="02010600030101010101" pitchFamily="2" charset="-122"/>
              </a:rPr>
              <a:t>value</a:t>
            </a:r>
            <a:r>
              <a:rPr lang="zh-CN" altLang="en-US" sz="2200" b="1" dirty="0">
                <a:solidFill>
                  <a:srgbClr val="0000FF"/>
                </a:solidFill>
                <a:latin typeface="Tahoma" panose="020B0604030504040204" pitchFamily="34" charset="0"/>
                <a:ea typeface="宋体" panose="02010600030101010101" pitchFamily="2" charset="-122"/>
              </a:rPr>
              <a:t>属性值设置按钮上显示的文本</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 calcmode="lin" valueType="num">
                                      <p:cBhvr additive="base">
                                        <p:cTn id="7" dur="500" fill="hold"/>
                                        <p:tgtEl>
                                          <p:spTgt spid="452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26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2611">
                                            <p:txEl>
                                              <p:charRg st="3" end="42"/>
                                            </p:txEl>
                                          </p:spTgt>
                                        </p:tgtEl>
                                        <p:attrNameLst>
                                          <p:attrName>style.visibility</p:attrName>
                                        </p:attrNameLst>
                                      </p:cBhvr>
                                      <p:to>
                                        <p:strVal val="visible"/>
                                      </p:to>
                                    </p:set>
                                    <p:anim calcmode="lin" valueType="num">
                                      <p:cBhvr additive="base">
                                        <p:cTn id="11" dur="500" fill="hold"/>
                                        <p:tgtEl>
                                          <p:spTgt spid="452611">
                                            <p:txEl>
                                              <p:charRg st="3" end="4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2611">
                                            <p:txEl>
                                              <p:charRg st="3" end="42"/>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2611">
                                            <p:txEl>
                                              <p:charRg st="42" end="47"/>
                                            </p:txEl>
                                          </p:spTgt>
                                        </p:tgtEl>
                                        <p:attrNameLst>
                                          <p:attrName>style.visibility</p:attrName>
                                        </p:attrNameLst>
                                      </p:cBhvr>
                                      <p:to>
                                        <p:strVal val="visible"/>
                                      </p:to>
                                    </p:set>
                                    <p:anim calcmode="lin" valueType="num">
                                      <p:cBhvr additive="base">
                                        <p:cTn id="17" dur="500" fill="hold"/>
                                        <p:tgtEl>
                                          <p:spTgt spid="452611">
                                            <p:txEl>
                                              <p:charRg st="42" end="4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2611">
                                            <p:txEl>
                                              <p:charRg st="42" end="47"/>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452611">
                                            <p:txEl>
                                              <p:charRg st="47" end="109"/>
                                            </p:txEl>
                                          </p:spTgt>
                                        </p:tgtEl>
                                        <p:attrNameLst>
                                          <p:attrName>style.visibility</p:attrName>
                                        </p:attrNameLst>
                                      </p:cBhvr>
                                      <p:to>
                                        <p:strVal val="visible"/>
                                      </p:to>
                                    </p:set>
                                    <p:anim calcmode="lin" valueType="num">
                                      <p:cBhvr additive="base">
                                        <p:cTn id="22" dur="500" fill="hold"/>
                                        <p:tgtEl>
                                          <p:spTgt spid="452611">
                                            <p:txEl>
                                              <p:charRg st="47" end="109"/>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52611">
                                            <p:txEl>
                                              <p:charRg st="47" end="109"/>
                                            </p:txEl>
                                          </p:spTgt>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452611">
                                            <p:txEl>
                                              <p:charRg st="4" end="4"/>
                                            </p:txEl>
                                          </p:spTgt>
                                        </p:tgtEl>
                                        <p:attrNameLst>
                                          <p:attrName>style.visibility</p:attrName>
                                        </p:attrNameLst>
                                      </p:cBhvr>
                                      <p:to>
                                        <p:strVal val="visible"/>
                                      </p:to>
                                    </p:set>
                                    <p:anim calcmode="lin" valueType="num">
                                      <p:cBhvr additive="base">
                                        <p:cTn id="27" dur="500" fill="hold"/>
                                        <p:tgtEl>
                                          <p:spTgt spid="452611">
                                            <p:txEl>
                                              <p:char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52611">
                                            <p:txEl>
                                              <p:char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452611">
                                            <p:txEl>
                                              <p:charRg st="5" end="5"/>
                                            </p:txEl>
                                          </p:spTgt>
                                        </p:tgtEl>
                                        <p:attrNameLst>
                                          <p:attrName>style.visibility</p:attrName>
                                        </p:attrNameLst>
                                      </p:cBhvr>
                                      <p:to>
                                        <p:strVal val="visible"/>
                                      </p:to>
                                    </p:set>
                                    <p:anim calcmode="lin" valueType="num">
                                      <p:cBhvr additive="base">
                                        <p:cTn id="32" dur="500" fill="hold"/>
                                        <p:tgtEl>
                                          <p:spTgt spid="452611">
                                            <p:txEl>
                                              <p:char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52611">
                                            <p:txEl>
                                              <p:char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452611">
                                            <p:txEl>
                                              <p:charRg st="6" end="6"/>
                                            </p:txEl>
                                          </p:spTgt>
                                        </p:tgtEl>
                                        <p:attrNameLst>
                                          <p:attrName>style.visibility</p:attrName>
                                        </p:attrNameLst>
                                      </p:cBhvr>
                                      <p:to>
                                        <p:strVal val="visible"/>
                                      </p:to>
                                    </p:set>
                                    <p:anim calcmode="lin" valueType="num">
                                      <p:cBhvr additive="base">
                                        <p:cTn id="37" dur="500" fill="hold"/>
                                        <p:tgtEl>
                                          <p:spTgt spid="452611">
                                            <p:txEl>
                                              <p:char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52611">
                                            <p:txEl>
                                              <p:char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3" presetClass="entr" presetSubtype="5" fill="hold" grpId="0" nodeType="afterEffect">
                                  <p:stCondLst>
                                    <p:cond delay="0"/>
                                  </p:stCondLst>
                                  <p:childTnLst>
                                    <p:set>
                                      <p:cBhvr>
                                        <p:cTn id="41" dur="1" fill="hold">
                                          <p:stCondLst>
                                            <p:cond delay="0"/>
                                          </p:stCondLst>
                                        </p:cTn>
                                        <p:tgtEl>
                                          <p:spTgt spid="452612"/>
                                        </p:tgtEl>
                                        <p:attrNameLst>
                                          <p:attrName>style.visibility</p:attrName>
                                        </p:attrNameLst>
                                      </p:cBhvr>
                                      <p:to>
                                        <p:strVal val="visible"/>
                                      </p:to>
                                    </p:set>
                                    <p:animEffect transition="in" filter="blinds(vertical)">
                                      <p:cBhvr>
                                        <p:cTn id="42" dur="500"/>
                                        <p:tgtEl>
                                          <p:spTgt spid="45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456705"/>
          <p:cNvSpPr>
            <a:spLocks noGrp="1"/>
          </p:cNvSpPr>
          <p:nvPr>
            <p:ph type="title"/>
          </p:nvPr>
        </p:nvSpPr>
        <p:spPr>
          <a:xfrm>
            <a:off x="611188" y="188913"/>
            <a:ext cx="8229600" cy="688975"/>
          </a:xfrm>
        </p:spPr>
        <p:txBody>
          <a:bodyPr anchor="b"/>
          <a:lstStyle/>
          <a:p>
            <a:r>
              <a:rPr lang="zh-CN" altLang="en-US" sz="3600" b="1" dirty="0">
                <a:solidFill>
                  <a:srgbClr val="003366"/>
                </a:solidFill>
                <a:effectLst/>
              </a:rPr>
              <a:t>提交按钮示例</a:t>
            </a:r>
          </a:p>
        </p:txBody>
      </p:sp>
      <p:sp>
        <p:nvSpPr>
          <p:cNvPr id="456707" name="内容占位符 456706"/>
          <p:cNvSpPr>
            <a:spLocks noGrp="1"/>
          </p:cNvSpPr>
          <p:nvPr>
            <p:ph idx="1"/>
          </p:nvPr>
        </p:nvSpPr>
        <p:spPr>
          <a:xfrm>
            <a:off x="0" y="1557338"/>
            <a:ext cx="9144000" cy="4824412"/>
          </a:xfrm>
        </p:spPr>
        <p:txBody>
          <a:bodyPr anchor="t"/>
          <a:lstStyle/>
          <a:p>
            <a:pPr>
              <a:buNone/>
            </a:pPr>
            <a:r>
              <a:rPr lang="en-US" altLang="zh-CN" sz="3000" b="1"/>
              <a:t>&lt;form </a:t>
            </a:r>
            <a:r>
              <a:rPr lang="en-US" altLang="zh-CN" sz="3000" b="1" dirty="0" err="1">
                <a:solidFill>
                  <a:srgbClr val="0000FF"/>
                </a:solidFill>
              </a:rPr>
              <a:t>action="add.jsp</a:t>
            </a:r>
            <a:r>
              <a:rPr lang="en-US" altLang="zh-CN" sz="3000" b="1">
                <a:solidFill>
                  <a:srgbClr val="0000FF"/>
                </a:solidFill>
              </a:rPr>
              <a:t>"</a:t>
            </a:r>
            <a:r>
              <a:rPr lang="en-US" altLang="zh-CN" sz="3000" b="1"/>
              <a:t> method="post"&gt;</a:t>
            </a:r>
          </a:p>
          <a:p>
            <a:pPr>
              <a:buNone/>
            </a:pPr>
            <a:r>
              <a:rPr lang="en-US" altLang="zh-CN" b="1"/>
              <a:t>	</a:t>
            </a:r>
            <a:r>
              <a:rPr lang="en-US" altLang="zh-CN" sz="3000" b="1"/>
              <a:t>&lt;input type="</a:t>
            </a:r>
            <a:r>
              <a:rPr lang="en-US" altLang="zh-CN" sz="3000" b="1">
                <a:solidFill>
                  <a:srgbClr val="FF0000"/>
                </a:solidFill>
              </a:rPr>
              <a:t>submit</a:t>
            </a:r>
            <a:r>
              <a:rPr lang="en-US" altLang="zh-CN" sz="3000" b="1" dirty="0"/>
              <a:t>" name="submit" value="</a:t>
            </a:r>
            <a:r>
              <a:rPr lang="zh-CN" altLang="en-US" sz="3000" b="1" dirty="0"/>
              <a:t>新增</a:t>
            </a:r>
            <a:r>
              <a:rPr lang="zh-CN" altLang="en-US" sz="3000" b="1"/>
              <a:t>"</a:t>
            </a:r>
            <a:r>
              <a:rPr lang="en-US" altLang="zh-CN" sz="3000" b="1"/>
              <a:t>&gt;</a:t>
            </a:r>
          </a:p>
          <a:p>
            <a:pPr>
              <a:buNone/>
            </a:pPr>
            <a:r>
              <a:rPr lang="en-US" altLang="zh-CN" sz="3000" b="1"/>
              <a:t>&lt;/form&gt;</a:t>
            </a:r>
          </a:p>
          <a:p>
            <a:pPr>
              <a:buNone/>
            </a:pPr>
            <a:endParaRPr lang="en-US" altLang="zh-CN" sz="3000" b="1"/>
          </a:p>
        </p:txBody>
      </p:sp>
      <p:pic>
        <p:nvPicPr>
          <p:cNvPr id="456708" name="图片 456707"/>
          <p:cNvPicPr>
            <a:picLocks noChangeAspect="1"/>
          </p:cNvPicPr>
          <p:nvPr/>
        </p:nvPicPr>
        <p:blipFill>
          <a:blip r:embed="rId3"/>
          <a:stretch>
            <a:fillRect/>
          </a:stretch>
        </p:blipFill>
        <p:spPr>
          <a:xfrm>
            <a:off x="2706370" y="3864610"/>
            <a:ext cx="4505325" cy="18573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456708"/>
                                        </p:tgtEl>
                                        <p:attrNameLst>
                                          <p:attrName>style.visibility</p:attrName>
                                        </p:attrNameLst>
                                      </p:cBhvr>
                                      <p:to>
                                        <p:strVal val="visible"/>
                                      </p:to>
                                    </p:set>
                                    <p:animEffect transition="in" filter="blinds(vertical)">
                                      <p:cBhvr>
                                        <p:cTn id="7" dur="500"/>
                                        <p:tgtEl>
                                          <p:spTgt spid="4567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6707">
                                            <p:txEl>
                                              <p:pRg st="0" end="0"/>
                                            </p:txEl>
                                          </p:spTgt>
                                        </p:tgtEl>
                                        <p:attrNameLst>
                                          <p:attrName>style.visibility</p:attrName>
                                        </p:attrNameLst>
                                      </p:cBhvr>
                                      <p:to>
                                        <p:strVal val="visible"/>
                                      </p:to>
                                    </p:set>
                                    <p:anim calcmode="lin" valueType="num">
                                      <p:cBhvr additive="base">
                                        <p:cTn id="12" dur="500" fill="hold"/>
                                        <p:tgtEl>
                                          <p:spTgt spid="45670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670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56707">
                                            <p:txEl>
                                              <p:pRg st="1" end="1"/>
                                            </p:txEl>
                                          </p:spTgt>
                                        </p:tgtEl>
                                        <p:attrNameLst>
                                          <p:attrName>style.visibility</p:attrName>
                                        </p:attrNameLst>
                                      </p:cBhvr>
                                      <p:to>
                                        <p:strVal val="visible"/>
                                      </p:to>
                                    </p:set>
                                    <p:anim calcmode="lin" valueType="num">
                                      <p:cBhvr additive="base">
                                        <p:cTn id="16" dur="500" fill="hold"/>
                                        <p:tgtEl>
                                          <p:spTgt spid="45670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56707">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456707">
                                            <p:txEl>
                                              <p:pRg st="2" end="2"/>
                                            </p:txEl>
                                          </p:spTgt>
                                        </p:tgtEl>
                                        <p:attrNameLst>
                                          <p:attrName>style.visibility</p:attrName>
                                        </p:attrNameLst>
                                      </p:cBhvr>
                                      <p:to>
                                        <p:strVal val="visible"/>
                                      </p:to>
                                    </p:set>
                                    <p:anim calcmode="lin" valueType="num">
                                      <p:cBhvr additive="base">
                                        <p:cTn id="20" dur="500" fill="hold"/>
                                        <p:tgtEl>
                                          <p:spTgt spid="456707">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4567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458753"/>
          <p:cNvSpPr>
            <a:spLocks noGrp="1"/>
          </p:cNvSpPr>
          <p:nvPr>
            <p:ph type="title"/>
          </p:nvPr>
        </p:nvSpPr>
        <p:spPr>
          <a:xfrm>
            <a:off x="-317" y="234315"/>
            <a:ext cx="8451850" cy="504825"/>
          </a:xfrm>
        </p:spPr>
        <p:txBody>
          <a:bodyPr anchor="b"/>
          <a:lstStyle/>
          <a:p>
            <a:pPr algn="l"/>
            <a:r>
              <a:rPr lang="en-US" altLang="zh-CN" sz="3600" b="1" dirty="0">
                <a:solidFill>
                  <a:srgbClr val="003366"/>
                </a:solidFill>
                <a:effectLst/>
              </a:rPr>
              <a:t>8. </a:t>
            </a:r>
            <a:r>
              <a:rPr lang="zh-CN" altLang="en-US" sz="3600" b="1" dirty="0">
                <a:solidFill>
                  <a:srgbClr val="003366"/>
                </a:solidFill>
                <a:effectLst/>
              </a:rPr>
              <a:t>普通按钮</a:t>
            </a:r>
            <a:r>
              <a:rPr lang="en-US" altLang="zh-CN" sz="3600" b="1" dirty="0">
                <a:solidFill>
                  <a:srgbClr val="003366"/>
                </a:solidFill>
                <a:effectLst/>
              </a:rPr>
              <a:t>button</a:t>
            </a:r>
          </a:p>
        </p:txBody>
      </p:sp>
      <p:sp>
        <p:nvSpPr>
          <p:cNvPr id="458755" name="内容占位符 458754"/>
          <p:cNvSpPr>
            <a:spLocks noGrp="1"/>
          </p:cNvSpPr>
          <p:nvPr>
            <p:ph idx="1"/>
          </p:nvPr>
        </p:nvSpPr>
        <p:spPr>
          <a:xfrm>
            <a:off x="0" y="981075"/>
            <a:ext cx="9144000" cy="5876925"/>
          </a:xfrm>
        </p:spPr>
        <p:txBody>
          <a:bodyPr anchor="t"/>
          <a:lstStyle/>
          <a:p>
            <a:pPr marL="609600" indent="-609600">
              <a:spcBef>
                <a:spcPct val="30000"/>
              </a:spcBef>
              <a:spcAft>
                <a:spcPct val="20000"/>
              </a:spcAft>
              <a:buClr>
                <a:srgbClr val="FF0000"/>
              </a:buClr>
            </a:pPr>
            <a:r>
              <a:rPr lang="zh-CN" altLang="en-US" b="1" dirty="0">
                <a:solidFill>
                  <a:srgbClr val="000000"/>
                </a:solidFill>
              </a:rPr>
              <a:t>作用</a:t>
            </a:r>
          </a:p>
          <a:p>
            <a:pPr marL="609600" indent="-609600">
              <a:lnSpc>
                <a:spcPct val="110000"/>
              </a:lnSpc>
              <a:spcBef>
                <a:spcPct val="0"/>
              </a:spcBef>
              <a:buClr>
                <a:srgbClr val="FFFFCC"/>
              </a:buClr>
              <a:buNone/>
            </a:pPr>
            <a:r>
              <a:rPr lang="zh-CN" altLang="en-US" sz="3000" b="1" dirty="0">
                <a:solidFill>
                  <a:srgbClr val="F3F9A5"/>
                </a:solidFill>
              </a:rPr>
              <a:t>	</a:t>
            </a:r>
            <a:r>
              <a:rPr lang="zh-CN" altLang="en-US" sz="3000" b="1" dirty="0"/>
              <a:t>激发提交表单动作，配合</a:t>
            </a:r>
            <a:r>
              <a:rPr lang="en-US" altLang="zh-CN" sz="3000" b="1" dirty="0" err="1"/>
              <a:t>javascript</a:t>
            </a:r>
            <a:r>
              <a:rPr lang="zh-CN" altLang="en-US" sz="3000" b="1" dirty="0"/>
              <a:t>脚本对表单执行处理操作。</a:t>
            </a:r>
            <a:endParaRPr lang="en-US" altLang="zh-CN" sz="3000" b="1" dirty="0"/>
          </a:p>
          <a:p>
            <a:pPr marL="609600" indent="-609600">
              <a:spcBef>
                <a:spcPct val="25000"/>
              </a:spcBef>
              <a:spcAft>
                <a:spcPct val="20000"/>
              </a:spcAft>
              <a:buClr>
                <a:srgbClr val="FF0000"/>
              </a:buClr>
            </a:pPr>
            <a:r>
              <a:rPr lang="zh-CN" altLang="en-US" b="1" dirty="0">
                <a:solidFill>
                  <a:srgbClr val="000000"/>
                </a:solidFill>
              </a:rPr>
              <a:t>基本语法</a:t>
            </a:r>
          </a:p>
          <a:p>
            <a:pPr marL="990600" lvl="1" indent="-533400">
              <a:spcBef>
                <a:spcPct val="0"/>
              </a:spcBef>
              <a:buClr>
                <a:srgbClr val="FFFFCC"/>
              </a:buClr>
              <a:buNone/>
            </a:pPr>
            <a:r>
              <a:rPr lang="en-US" altLang="zh-CN" sz="3000" b="1"/>
              <a:t>&lt;input  type="</a:t>
            </a:r>
            <a:r>
              <a:rPr lang="en-US" altLang="zh-CN" sz="3000" b="1">
                <a:solidFill>
                  <a:srgbClr val="FF0000"/>
                </a:solidFill>
              </a:rPr>
              <a:t>button</a:t>
            </a:r>
            <a:r>
              <a:rPr lang="en-US" altLang="zh-CN" sz="3000" b="1" dirty="0" err="1"/>
              <a:t>" name="field_name" value="button_text</a:t>
            </a:r>
            <a:r>
              <a:rPr lang="en-US" altLang="zh-CN" sz="3000" b="1"/>
              <a:t>"</a:t>
            </a:r>
            <a:r>
              <a:rPr lang="en-US" altLang="zh-CN" sz="3000" b="1">
                <a:solidFill>
                  <a:srgbClr val="F3F9A5"/>
                </a:solidFill>
              </a:rPr>
              <a:t> </a:t>
            </a:r>
            <a:r>
              <a:rPr lang="en-US" altLang="zh-CN" sz="3000" b="1" dirty="0" err="1">
                <a:solidFill>
                  <a:srgbClr val="0000FF"/>
                </a:solidFill>
              </a:rPr>
              <a:t>onclick</a:t>
            </a:r>
            <a:r>
              <a:rPr lang="en-US" altLang="zh-CN" sz="3000" b="1"/>
              <a:t>=</a:t>
            </a:r>
            <a:r>
              <a:rPr lang="en-US" altLang="zh-CN" sz="3000" b="1" dirty="0" err="1">
                <a:solidFill>
                  <a:srgbClr val="FF0000"/>
                </a:solidFill>
              </a:rPr>
              <a:t>"javascript</a:t>
            </a:r>
            <a:r>
              <a:rPr lang="en-US" altLang="zh-CN" sz="3000" b="1" dirty="0">
                <a:solidFill>
                  <a:srgbClr val="FF0000"/>
                </a:solidFill>
              </a:rPr>
              <a:t> </a:t>
            </a:r>
            <a:r>
              <a:rPr lang="zh-CN" altLang="en-US" sz="3000" b="1" dirty="0">
                <a:solidFill>
                  <a:srgbClr val="FF0000"/>
                </a:solidFill>
              </a:rPr>
              <a:t>函数名"</a:t>
            </a:r>
            <a:r>
              <a:rPr lang="en-US" altLang="zh-CN" sz="3000" b="1"/>
              <a:t>&gt;</a:t>
            </a:r>
          </a:p>
        </p:txBody>
      </p:sp>
      <p:sp>
        <p:nvSpPr>
          <p:cNvPr id="458756" name="椭圆形标注 458755"/>
          <p:cNvSpPr/>
          <p:nvPr/>
        </p:nvSpPr>
        <p:spPr>
          <a:xfrm>
            <a:off x="4346575" y="5368290"/>
            <a:ext cx="3207385" cy="1424305"/>
          </a:xfrm>
          <a:prstGeom prst="wedgeEllipseCallout">
            <a:avLst>
              <a:gd name="adj1" fmla="val -125410"/>
              <a:gd name="adj2" fmla="val -67565"/>
            </a:avLst>
          </a:prstGeom>
          <a:solidFill>
            <a:srgbClr val="FFCC99"/>
          </a:solidFill>
          <a:ln w="12700" cap="sq" cmpd="sng">
            <a:solidFill>
              <a:srgbClr val="FF00FF"/>
            </a:solidFill>
            <a:prstDash val="solid"/>
            <a:miter/>
            <a:headEnd type="none" w="med" len="med"/>
            <a:tailEnd type="none" w="med" len="med"/>
          </a:ln>
        </p:spPr>
        <p:txBody>
          <a:bodyPr anchor="t"/>
          <a:lstStyle/>
          <a:p>
            <a:r>
              <a:rPr lang="en-US" altLang="zh-CN" sz="2200" b="1" err="1">
                <a:solidFill>
                  <a:srgbClr val="0000FF"/>
                </a:solidFill>
                <a:latin typeface="Tahoma" panose="020B0604030504040204" pitchFamily="34" charset="0"/>
                <a:ea typeface="宋体" panose="02010600030101010101" pitchFamily="2" charset="-122"/>
              </a:rPr>
              <a:t>onclick</a:t>
            </a:r>
            <a:r>
              <a:rPr lang="zh-CN" altLang="en-US" sz="2200" b="1" dirty="0">
                <a:solidFill>
                  <a:srgbClr val="0000FF"/>
                </a:solidFill>
                <a:latin typeface="Tahoma" panose="020B0604030504040204" pitchFamily="34" charset="0"/>
                <a:ea typeface="宋体" panose="02010600030101010101" pitchFamily="2" charset="-122"/>
              </a:rPr>
              <a:t>属性用于指定脚本函数对表单的处理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 calcmode="lin" valueType="num">
                                      <p:cBhvr additive="base">
                                        <p:cTn id="7" dur="500" fill="hold"/>
                                        <p:tgtEl>
                                          <p:spTgt spid="458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87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8755">
                                            <p:txEl>
                                              <p:charRg st="3" end="37"/>
                                            </p:txEl>
                                          </p:spTgt>
                                        </p:tgtEl>
                                        <p:attrNameLst>
                                          <p:attrName>style.visibility</p:attrName>
                                        </p:attrNameLst>
                                      </p:cBhvr>
                                      <p:to>
                                        <p:strVal val="visible"/>
                                      </p:to>
                                    </p:set>
                                    <p:anim calcmode="lin" valueType="num">
                                      <p:cBhvr additive="base">
                                        <p:cTn id="11" dur="500" fill="hold"/>
                                        <p:tgtEl>
                                          <p:spTgt spid="458755">
                                            <p:txEl>
                                              <p:charRg st="3" end="3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8755">
                                            <p:txEl>
                                              <p:charRg st="3" end="37"/>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8755">
                                            <p:txEl>
                                              <p:charRg st="37" end="42"/>
                                            </p:txEl>
                                          </p:spTgt>
                                        </p:tgtEl>
                                        <p:attrNameLst>
                                          <p:attrName>style.visibility</p:attrName>
                                        </p:attrNameLst>
                                      </p:cBhvr>
                                      <p:to>
                                        <p:strVal val="visible"/>
                                      </p:to>
                                    </p:set>
                                    <p:anim calcmode="lin" valueType="num">
                                      <p:cBhvr additive="base">
                                        <p:cTn id="17" dur="500" fill="hold"/>
                                        <p:tgtEl>
                                          <p:spTgt spid="458755">
                                            <p:txEl>
                                              <p:charRg st="37" end="4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8755">
                                            <p:txEl>
                                              <p:charRg st="37" end="42"/>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458755">
                                            <p:txEl>
                                              <p:charRg st="42" end="128"/>
                                            </p:txEl>
                                          </p:spTgt>
                                        </p:tgtEl>
                                        <p:attrNameLst>
                                          <p:attrName>style.visibility</p:attrName>
                                        </p:attrNameLst>
                                      </p:cBhvr>
                                      <p:to>
                                        <p:strVal val="visible"/>
                                      </p:to>
                                    </p:set>
                                    <p:anim calcmode="lin" valueType="num">
                                      <p:cBhvr additive="base">
                                        <p:cTn id="22" dur="500" fill="hold"/>
                                        <p:tgtEl>
                                          <p:spTgt spid="458755">
                                            <p:txEl>
                                              <p:charRg st="42" end="128"/>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58755">
                                            <p:txEl>
                                              <p:charRg st="42" end="128"/>
                                            </p:txEl>
                                          </p:spTgt>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458756"/>
                                        </p:tgtEl>
                                        <p:attrNameLst>
                                          <p:attrName>style.visibility</p:attrName>
                                        </p:attrNameLst>
                                      </p:cBhvr>
                                      <p:to>
                                        <p:strVal val="visible"/>
                                      </p:to>
                                    </p:set>
                                    <p:anim calcmode="lin" valueType="num">
                                      <p:cBhvr additive="base">
                                        <p:cTn id="27" dur="500" fill="hold"/>
                                        <p:tgtEl>
                                          <p:spTgt spid="458756"/>
                                        </p:tgtEl>
                                        <p:attrNameLst>
                                          <p:attrName>ppt_x</p:attrName>
                                        </p:attrNameLst>
                                      </p:cBhvr>
                                      <p:tavLst>
                                        <p:tav tm="0">
                                          <p:val>
                                            <p:strVal val="#ppt_x"/>
                                          </p:val>
                                        </p:tav>
                                        <p:tav tm="100000">
                                          <p:val>
                                            <p:strVal val="#ppt_x"/>
                                          </p:val>
                                        </p:tav>
                                      </p:tavLst>
                                    </p:anim>
                                    <p:anim calcmode="lin" valueType="num">
                                      <p:cBhvr additive="base">
                                        <p:cTn id="28" dur="500" fill="hold"/>
                                        <p:tgtEl>
                                          <p:spTgt spid="458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460801"/>
          <p:cNvSpPr>
            <a:spLocks noGrp="1"/>
          </p:cNvSpPr>
          <p:nvPr>
            <p:ph type="title"/>
          </p:nvPr>
        </p:nvSpPr>
        <p:spPr>
          <a:xfrm>
            <a:off x="468313" y="260350"/>
            <a:ext cx="8229600" cy="688975"/>
          </a:xfrm>
        </p:spPr>
        <p:txBody>
          <a:bodyPr anchor="b"/>
          <a:lstStyle/>
          <a:p>
            <a:r>
              <a:rPr lang="zh-CN" altLang="en-US" sz="3600" b="1" dirty="0">
                <a:solidFill>
                  <a:srgbClr val="003366"/>
                </a:solidFill>
                <a:effectLst/>
              </a:rPr>
              <a:t>普通按钮示例</a:t>
            </a:r>
          </a:p>
        </p:txBody>
      </p:sp>
      <p:sp>
        <p:nvSpPr>
          <p:cNvPr id="460803" name="内容占位符 460802"/>
          <p:cNvSpPr>
            <a:spLocks noGrp="1"/>
          </p:cNvSpPr>
          <p:nvPr>
            <p:ph idx="1"/>
          </p:nvPr>
        </p:nvSpPr>
        <p:spPr>
          <a:xfrm>
            <a:off x="323850" y="1628775"/>
            <a:ext cx="8820150" cy="4752975"/>
          </a:xfrm>
        </p:spPr>
        <p:txBody>
          <a:bodyPr anchor="t"/>
          <a:lstStyle/>
          <a:p>
            <a:pPr>
              <a:buNone/>
            </a:pPr>
            <a:r>
              <a:rPr lang="en-US" altLang="zh-CN" b="1"/>
              <a:t>  </a:t>
            </a:r>
            <a:r>
              <a:rPr lang="en-US" altLang="zh-CN" sz="3000" b="1"/>
              <a:t>&lt;input type="</a:t>
            </a:r>
            <a:r>
              <a:rPr lang="en-US" altLang="zh-CN" sz="3000" b="1">
                <a:solidFill>
                  <a:srgbClr val="FF0000"/>
                </a:solidFill>
              </a:rPr>
              <a:t>button</a:t>
            </a:r>
            <a:r>
              <a:rPr lang="en-US" altLang="zh-CN" sz="3000" b="1" dirty="0"/>
              <a:t>" name="add" value="</a:t>
            </a:r>
            <a:r>
              <a:rPr lang="zh-CN" altLang="en-US" sz="3000" b="1" dirty="0"/>
              <a:t>新增</a:t>
            </a:r>
            <a:r>
              <a:rPr lang="en-US" altLang="zh-CN" sz="3000" b="1"/>
              <a:t>" </a:t>
            </a:r>
            <a:r>
              <a:rPr lang="en-US" altLang="zh-CN" sz="3000" b="1" dirty="0" err="1">
                <a:solidFill>
                  <a:srgbClr val="0000FF"/>
                </a:solidFill>
              </a:rPr>
              <a:t>onclick</a:t>
            </a:r>
            <a:r>
              <a:rPr lang="en-US" altLang="zh-CN" sz="3000" b="1">
                <a:solidFill>
                  <a:srgbClr val="0000FF"/>
                </a:solidFill>
              </a:rPr>
              <a:t>="add()"</a:t>
            </a:r>
            <a:r>
              <a:rPr lang="en-US" altLang="zh-CN" sz="3000" b="1"/>
              <a:t>&gt;</a:t>
            </a:r>
          </a:p>
          <a:p>
            <a:pPr>
              <a:buNone/>
            </a:pPr>
            <a:r>
              <a:rPr lang="en-US" altLang="zh-CN" sz="3000" b="1"/>
              <a:t>	&lt;input type="</a:t>
            </a:r>
            <a:r>
              <a:rPr lang="en-US" altLang="zh-CN" sz="3000" b="1">
                <a:solidFill>
                  <a:srgbClr val="FF0000"/>
                </a:solidFill>
              </a:rPr>
              <a:t>button</a:t>
            </a:r>
            <a:r>
              <a:rPr lang="en-US" altLang="zh-CN" sz="3000" b="1" dirty="0"/>
              <a:t>" name="delete" value="</a:t>
            </a:r>
            <a:r>
              <a:rPr lang="zh-CN" altLang="en-US" sz="3000" b="1" dirty="0"/>
              <a:t>删除</a:t>
            </a:r>
            <a:r>
              <a:rPr lang="en-US" altLang="zh-CN" sz="3000" b="1"/>
              <a:t>" </a:t>
            </a:r>
            <a:r>
              <a:rPr lang="en-US" altLang="zh-CN" sz="3000" b="1" dirty="0" err="1">
                <a:solidFill>
                  <a:srgbClr val="0000FF"/>
                </a:solidFill>
              </a:rPr>
              <a:t>onclick</a:t>
            </a:r>
            <a:r>
              <a:rPr lang="en-US" altLang="zh-CN" sz="3000" b="1">
                <a:solidFill>
                  <a:srgbClr val="0000FF"/>
                </a:solidFill>
              </a:rPr>
              <a:t>="delete()"</a:t>
            </a:r>
            <a:r>
              <a:rPr lang="en-US" altLang="zh-CN" sz="3000" b="1"/>
              <a:t>&gt;</a:t>
            </a:r>
          </a:p>
        </p:txBody>
      </p:sp>
      <p:pic>
        <p:nvPicPr>
          <p:cNvPr id="460804" name="图片 460803"/>
          <p:cNvPicPr>
            <a:picLocks noChangeAspect="1"/>
          </p:cNvPicPr>
          <p:nvPr/>
        </p:nvPicPr>
        <p:blipFill>
          <a:blip r:embed="rId3"/>
          <a:stretch>
            <a:fillRect/>
          </a:stretch>
        </p:blipFill>
        <p:spPr>
          <a:xfrm>
            <a:off x="2268538" y="4076700"/>
            <a:ext cx="4524375" cy="1895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60804"/>
                                        </p:tgtEl>
                                        <p:attrNameLst>
                                          <p:attrName>style.visibility</p:attrName>
                                        </p:attrNameLst>
                                      </p:cBhvr>
                                      <p:to>
                                        <p:strVal val="visible"/>
                                      </p:to>
                                    </p:set>
                                    <p:animEffect transition="in" filter="blinds(horizontal)">
                                      <p:cBhvr>
                                        <p:cTn id="7" dur="500"/>
                                        <p:tgtEl>
                                          <p:spTgt spid="4608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60803">
                                            <p:txEl>
                                              <p:pRg st="0" end="0"/>
                                            </p:txEl>
                                          </p:spTgt>
                                        </p:tgtEl>
                                        <p:attrNameLst>
                                          <p:attrName>style.visibility</p:attrName>
                                        </p:attrNameLst>
                                      </p:cBhvr>
                                      <p:to>
                                        <p:strVal val="visible"/>
                                      </p:to>
                                    </p:set>
                                    <p:anim calcmode="lin" valueType="num">
                                      <p:cBhvr additive="base">
                                        <p:cTn id="12" dur="500" fill="hold"/>
                                        <p:tgtEl>
                                          <p:spTgt spid="460803">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6080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60803">
                                            <p:txEl>
                                              <p:pRg st="1" end="1"/>
                                            </p:txEl>
                                          </p:spTgt>
                                        </p:tgtEl>
                                        <p:attrNameLst>
                                          <p:attrName>style.visibility</p:attrName>
                                        </p:attrNameLst>
                                      </p:cBhvr>
                                      <p:to>
                                        <p:strVal val="visible"/>
                                      </p:to>
                                    </p:set>
                                    <p:anim calcmode="lin" valueType="num">
                                      <p:cBhvr additive="base">
                                        <p:cTn id="16" dur="500" fill="hold"/>
                                        <p:tgtEl>
                                          <p:spTgt spid="46080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608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462849"/>
          <p:cNvSpPr>
            <a:spLocks noGrp="1"/>
          </p:cNvSpPr>
          <p:nvPr>
            <p:ph type="title"/>
          </p:nvPr>
        </p:nvSpPr>
        <p:spPr>
          <a:xfrm>
            <a:off x="32068" y="289878"/>
            <a:ext cx="8451850" cy="504825"/>
          </a:xfrm>
        </p:spPr>
        <p:txBody>
          <a:bodyPr anchor="b"/>
          <a:lstStyle/>
          <a:p>
            <a:pPr algn="l"/>
            <a:r>
              <a:rPr lang="en-US" altLang="zh-CN" sz="3600" b="1" dirty="0">
                <a:solidFill>
                  <a:srgbClr val="003366"/>
                </a:solidFill>
                <a:effectLst/>
              </a:rPr>
              <a:t>9. </a:t>
            </a:r>
            <a:r>
              <a:rPr lang="zh-CN" altLang="en-US" sz="3600" b="1" dirty="0">
                <a:solidFill>
                  <a:srgbClr val="003366"/>
                </a:solidFill>
                <a:effectLst/>
              </a:rPr>
              <a:t>重置按钮</a:t>
            </a:r>
            <a:r>
              <a:rPr lang="en-US" altLang="zh-CN" sz="3600" b="1">
                <a:solidFill>
                  <a:srgbClr val="003366"/>
                </a:solidFill>
                <a:effectLst/>
              </a:rPr>
              <a:t>reset</a:t>
            </a:r>
          </a:p>
        </p:txBody>
      </p:sp>
      <p:sp>
        <p:nvSpPr>
          <p:cNvPr id="462851" name="内容占位符 462850"/>
          <p:cNvSpPr>
            <a:spLocks noGrp="1"/>
          </p:cNvSpPr>
          <p:nvPr>
            <p:ph idx="1"/>
          </p:nvPr>
        </p:nvSpPr>
        <p:spPr>
          <a:xfrm>
            <a:off x="32068" y="960120"/>
            <a:ext cx="8204200" cy="5184775"/>
          </a:xfrm>
        </p:spPr>
        <p:txBody>
          <a:bodyPr anchor="t"/>
          <a:lstStyle/>
          <a:p>
            <a:pPr marL="609600" indent="-609600">
              <a:spcBef>
                <a:spcPct val="30000"/>
              </a:spcBef>
              <a:spcAft>
                <a:spcPct val="20000"/>
              </a:spcAft>
              <a:buClr>
                <a:srgbClr val="FF0000"/>
              </a:buClr>
            </a:pPr>
            <a:r>
              <a:rPr lang="zh-CN" altLang="en-US" b="1" dirty="0">
                <a:solidFill>
                  <a:srgbClr val="000000"/>
                </a:solidFill>
              </a:rPr>
              <a:t>作用</a:t>
            </a:r>
          </a:p>
          <a:p>
            <a:pPr marL="609600" indent="-609600">
              <a:lnSpc>
                <a:spcPct val="110000"/>
              </a:lnSpc>
              <a:spcBef>
                <a:spcPts val="0"/>
              </a:spcBef>
              <a:spcAft>
                <a:spcPts val="0"/>
              </a:spcAft>
              <a:buClr>
                <a:srgbClr val="FFFFCC"/>
              </a:buClr>
              <a:buNone/>
            </a:pPr>
            <a:r>
              <a:rPr lang="zh-CN" altLang="en-US" sz="3400" b="1" dirty="0">
                <a:solidFill>
                  <a:srgbClr val="F3F9A5"/>
                </a:solidFill>
              </a:rPr>
              <a:t>	</a:t>
            </a:r>
            <a:r>
              <a:rPr lang="zh-CN" altLang="en-US" sz="3000" b="1" dirty="0"/>
              <a:t>单击重置按钮后，清除表单中所输入的内容，将表单内容恢复成默认的状态。</a:t>
            </a:r>
          </a:p>
          <a:p>
            <a:pPr marL="609600" indent="-609600">
              <a:spcBef>
                <a:spcPct val="25000"/>
              </a:spcBef>
              <a:spcAft>
                <a:spcPct val="20000"/>
              </a:spcAft>
              <a:buClr>
                <a:srgbClr val="FF0000"/>
              </a:buClr>
            </a:pPr>
            <a:r>
              <a:rPr lang="zh-CN" altLang="en-US" b="1" dirty="0">
                <a:solidFill>
                  <a:srgbClr val="000000"/>
                </a:solidFill>
              </a:rPr>
              <a:t>基本语法</a:t>
            </a:r>
          </a:p>
          <a:p>
            <a:pPr marL="990600" lvl="1" indent="-533400">
              <a:spcBef>
                <a:spcPct val="0"/>
              </a:spcBef>
              <a:buClr>
                <a:srgbClr val="FFFFCC"/>
              </a:buClr>
              <a:buNone/>
            </a:pPr>
            <a:r>
              <a:rPr lang="en-US" altLang="zh-CN" sz="3000" b="1"/>
              <a:t>&lt;input  type="</a:t>
            </a:r>
            <a:r>
              <a:rPr lang="en-US" altLang="zh-CN" sz="3000" b="1">
                <a:solidFill>
                  <a:srgbClr val="FF0000"/>
                </a:solidFill>
              </a:rPr>
              <a:t>reset</a:t>
            </a:r>
            <a:r>
              <a:rPr lang="en-US" altLang="zh-CN" sz="3000" b="1" dirty="0" err="1"/>
              <a:t>" name="field_name" value="button_text</a:t>
            </a:r>
            <a:r>
              <a:rPr lang="en-US" altLang="zh-CN" sz="3000" b="1"/>
              <a:t>"&gt;</a:t>
            </a:r>
          </a:p>
          <a:p>
            <a:pPr marL="609600" indent="-609600">
              <a:lnSpc>
                <a:spcPct val="110000"/>
              </a:lnSpc>
              <a:spcAft>
                <a:spcPct val="20000"/>
              </a:spcAft>
              <a:buClr>
                <a:srgbClr val="FFFFCC"/>
              </a:buClr>
              <a:buNone/>
            </a:pPr>
            <a:endParaRPr lang="en-US" altLang="zh-CN" sz="3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2851">
                                            <p:txEl>
                                              <p:pRg st="0" end="0"/>
                                            </p:txEl>
                                          </p:spTgt>
                                        </p:tgtEl>
                                        <p:attrNameLst>
                                          <p:attrName>style.visibility</p:attrName>
                                        </p:attrNameLst>
                                      </p:cBhvr>
                                      <p:to>
                                        <p:strVal val="visible"/>
                                      </p:to>
                                    </p:set>
                                    <p:anim calcmode="lin" valueType="num">
                                      <p:cBhvr additive="base">
                                        <p:cTn id="7" dur="500" fill="hold"/>
                                        <p:tgtEl>
                                          <p:spTgt spid="462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28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62851">
                                            <p:txEl>
                                              <p:charRg st="3" end="38"/>
                                            </p:txEl>
                                          </p:spTgt>
                                        </p:tgtEl>
                                        <p:attrNameLst>
                                          <p:attrName>style.visibility</p:attrName>
                                        </p:attrNameLst>
                                      </p:cBhvr>
                                      <p:to>
                                        <p:strVal val="visible"/>
                                      </p:to>
                                    </p:set>
                                    <p:anim calcmode="lin" valueType="num">
                                      <p:cBhvr additive="base">
                                        <p:cTn id="11" dur="500" fill="hold"/>
                                        <p:tgtEl>
                                          <p:spTgt spid="462851">
                                            <p:txEl>
                                              <p:charRg st="3" end="38"/>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62851">
                                            <p:txEl>
                                              <p:charRg st="3" end="38"/>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62851">
                                            <p:txEl>
                                              <p:charRg st="38" end="43"/>
                                            </p:txEl>
                                          </p:spTgt>
                                        </p:tgtEl>
                                        <p:attrNameLst>
                                          <p:attrName>style.visibility</p:attrName>
                                        </p:attrNameLst>
                                      </p:cBhvr>
                                      <p:to>
                                        <p:strVal val="visible"/>
                                      </p:to>
                                    </p:set>
                                    <p:anim calcmode="lin" valueType="num">
                                      <p:cBhvr additive="base">
                                        <p:cTn id="17" dur="500" fill="hold"/>
                                        <p:tgtEl>
                                          <p:spTgt spid="462851">
                                            <p:txEl>
                                              <p:charRg st="38" end="4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2851">
                                            <p:txEl>
                                              <p:charRg st="38" end="43"/>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462851">
                                            <p:txEl>
                                              <p:charRg st="43" end="103"/>
                                            </p:txEl>
                                          </p:spTgt>
                                        </p:tgtEl>
                                        <p:attrNameLst>
                                          <p:attrName>style.visibility</p:attrName>
                                        </p:attrNameLst>
                                      </p:cBhvr>
                                      <p:to>
                                        <p:strVal val="visible"/>
                                      </p:to>
                                    </p:set>
                                    <p:anim calcmode="lin" valueType="num">
                                      <p:cBhvr additive="base">
                                        <p:cTn id="22" dur="500" fill="hold"/>
                                        <p:tgtEl>
                                          <p:spTgt spid="462851">
                                            <p:txEl>
                                              <p:charRg st="43" end="10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62851">
                                            <p:txEl>
                                              <p:charRg st="43" end="10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507910"/>
          <p:cNvPicPr>
            <a:picLocks noChangeAspect="1"/>
          </p:cNvPicPr>
          <p:nvPr/>
        </p:nvPicPr>
        <p:blipFill>
          <a:blip r:embed="rId2"/>
          <a:stretch>
            <a:fillRect/>
          </a:stretch>
        </p:blipFill>
        <p:spPr>
          <a:xfrm>
            <a:off x="323850" y="1844675"/>
            <a:ext cx="8280400" cy="3240088"/>
          </a:xfrm>
          <a:prstGeom prst="rect">
            <a:avLst/>
          </a:prstGeom>
          <a:noFill/>
          <a:ln w="9525">
            <a:noFill/>
          </a:ln>
        </p:spPr>
      </p:pic>
      <p:sp>
        <p:nvSpPr>
          <p:cNvPr id="24578" name="标题 1"/>
          <p:cNvSpPr>
            <a:spLocks noGrp="1"/>
          </p:cNvSpPr>
          <p:nvPr>
            <p:ph type="title"/>
          </p:nvPr>
        </p:nvSpPr>
        <p:spPr>
          <a:xfrm>
            <a:off x="5080" y="637540"/>
            <a:ext cx="8243570" cy="517525"/>
          </a:xfrm>
        </p:spPr>
        <p:txBody>
          <a:bodyPr wrap="square" lIns="91440" tIns="45720" rIns="91440" bIns="45720" anchor="ctr"/>
          <a:lstStyle/>
          <a:p>
            <a:pPr marL="457200" indent="-457200" algn="l">
              <a:buClr>
                <a:srgbClr val="FF0000"/>
              </a:buClr>
              <a:buFont typeface="Arial" panose="020B0604020202020204" pitchFamily="34" charset="0"/>
              <a:buChar char="•"/>
            </a:pPr>
            <a:r>
              <a:rPr lang="zh-CN" altLang="en-US" sz="3200" b="1" dirty="0">
                <a:solidFill>
                  <a:schemeClr val="tx1"/>
                </a:solidFill>
                <a:effectLst/>
              </a:rPr>
              <a:t>表单信息的处理过程</a:t>
            </a:r>
          </a:p>
        </p:txBody>
      </p:sp>
      <p:sp>
        <p:nvSpPr>
          <p:cNvPr id="507908" name="矩形 507907"/>
          <p:cNvSpPr/>
          <p:nvPr/>
        </p:nvSpPr>
        <p:spPr>
          <a:xfrm>
            <a:off x="395288" y="4149725"/>
            <a:ext cx="2160587" cy="1008063"/>
          </a:xfrm>
          <a:prstGeom prst="rect">
            <a:avLst/>
          </a:prstGeom>
          <a:noFill/>
          <a:ln w="38100" cap="sq" cmpd="sng">
            <a:solidFill>
              <a:schemeClr val="tx2"/>
            </a:solidFill>
            <a:prstDash val="solid"/>
            <a:miter/>
            <a:headEnd type="none" w="med" len="med"/>
            <a:tailEnd type="none" w="med" len="med"/>
          </a:ln>
        </p:spPr>
        <p:txBody>
          <a:bodyPr anchor="t"/>
          <a:lstStyle/>
          <a:p>
            <a:endParaRPr lang="zh-CN" altLang="en-US">
              <a:latin typeface="Verdana" panose="020B0604030504040204" pitchFamily="34" charset="0"/>
              <a:ea typeface="宋体" panose="02010600030101010101" pitchFamily="2" charset="-122"/>
            </a:endParaRPr>
          </a:p>
        </p:txBody>
      </p:sp>
      <p:sp>
        <p:nvSpPr>
          <p:cNvPr id="507909" name="矩形 507908"/>
          <p:cNvSpPr/>
          <p:nvPr/>
        </p:nvSpPr>
        <p:spPr>
          <a:xfrm>
            <a:off x="6443663" y="3860800"/>
            <a:ext cx="2160587" cy="1008063"/>
          </a:xfrm>
          <a:prstGeom prst="rect">
            <a:avLst/>
          </a:prstGeom>
          <a:noFill/>
          <a:ln w="38100" cap="sq" cmpd="sng">
            <a:solidFill>
              <a:schemeClr val="tx2"/>
            </a:solidFill>
            <a:prstDash val="solid"/>
            <a:miter/>
            <a:headEnd type="none" w="med" len="med"/>
            <a:tailEnd type="none" w="med" len="med"/>
          </a:ln>
        </p:spPr>
        <p:txBody>
          <a:bodyPr anchor="t"/>
          <a:lstStyle/>
          <a:p>
            <a:endParaRPr lang="zh-CN" altLang="en-US">
              <a:latin typeface="Verdana" panose="020B0604030504040204" pitchFamily="34" charset="0"/>
              <a:ea typeface="宋体" panose="02010600030101010101" pitchFamily="2" charset="-122"/>
            </a:endParaRPr>
          </a:p>
        </p:txBody>
      </p:sp>
      <p:sp>
        <p:nvSpPr>
          <p:cNvPr id="507910" name="矩形 507909"/>
          <p:cNvSpPr/>
          <p:nvPr/>
        </p:nvSpPr>
        <p:spPr>
          <a:xfrm>
            <a:off x="6011863" y="1989138"/>
            <a:ext cx="2376487" cy="863600"/>
          </a:xfrm>
          <a:prstGeom prst="rect">
            <a:avLst/>
          </a:prstGeom>
          <a:noFill/>
          <a:ln w="38100" cap="sq" cmpd="sng">
            <a:solidFill>
              <a:schemeClr val="tx2"/>
            </a:solidFill>
            <a:prstDash val="solid"/>
            <a:miter/>
            <a:headEnd type="none" w="med" len="med"/>
            <a:tailEnd type="none" w="med" len="med"/>
          </a:ln>
        </p:spPr>
        <p:txBody>
          <a:bodyPr anchor="t"/>
          <a:lstStyle/>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7908"/>
                                        </p:tgtEl>
                                        <p:attrNameLst>
                                          <p:attrName>style.visibility</p:attrName>
                                        </p:attrNameLst>
                                      </p:cBhvr>
                                      <p:to>
                                        <p:strVal val="visible"/>
                                      </p:to>
                                    </p:set>
                                    <p:animEffect transition="in" filter="blinds(horizontal)">
                                      <p:cBhvr>
                                        <p:cTn id="7" dur="500"/>
                                        <p:tgtEl>
                                          <p:spTgt spid="507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7909"/>
                                        </p:tgtEl>
                                        <p:attrNameLst>
                                          <p:attrName>style.visibility</p:attrName>
                                        </p:attrNameLst>
                                      </p:cBhvr>
                                      <p:to>
                                        <p:strVal val="visible"/>
                                      </p:to>
                                    </p:set>
                                    <p:animEffect transition="in" filter="blinds(horizontal)">
                                      <p:cBhvr>
                                        <p:cTn id="12" dur="500"/>
                                        <p:tgtEl>
                                          <p:spTgt spid="50790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7910"/>
                                        </p:tgtEl>
                                        <p:attrNameLst>
                                          <p:attrName>style.visibility</p:attrName>
                                        </p:attrNameLst>
                                      </p:cBhvr>
                                      <p:to>
                                        <p:strVal val="visible"/>
                                      </p:to>
                                    </p:set>
                                    <p:animEffect transition="in" filter="blinds(horizontal)">
                                      <p:cBhvr>
                                        <p:cTn id="17" dur="500"/>
                                        <p:tgtEl>
                                          <p:spTgt spid="507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464897"/>
          <p:cNvSpPr>
            <a:spLocks noGrp="1"/>
          </p:cNvSpPr>
          <p:nvPr>
            <p:ph type="title"/>
          </p:nvPr>
        </p:nvSpPr>
        <p:spPr>
          <a:xfrm>
            <a:off x="468313" y="260350"/>
            <a:ext cx="8229600" cy="688975"/>
          </a:xfrm>
        </p:spPr>
        <p:txBody>
          <a:bodyPr anchor="b"/>
          <a:lstStyle/>
          <a:p>
            <a:r>
              <a:rPr lang="zh-CN" altLang="en-US" sz="3600" b="1" dirty="0">
                <a:solidFill>
                  <a:srgbClr val="003366"/>
                </a:solidFill>
                <a:effectLst/>
              </a:rPr>
              <a:t>重置按钮示例</a:t>
            </a:r>
          </a:p>
        </p:txBody>
      </p:sp>
      <p:sp>
        <p:nvSpPr>
          <p:cNvPr id="464899" name="内容占位符 464898"/>
          <p:cNvSpPr>
            <a:spLocks noGrp="1"/>
          </p:cNvSpPr>
          <p:nvPr>
            <p:ph idx="1"/>
          </p:nvPr>
        </p:nvSpPr>
        <p:spPr>
          <a:xfrm>
            <a:off x="323850" y="1528763"/>
            <a:ext cx="8820150" cy="5329237"/>
          </a:xfrm>
        </p:spPr>
        <p:txBody>
          <a:bodyPr anchor="t"/>
          <a:lstStyle/>
          <a:p>
            <a:pPr>
              <a:buNone/>
            </a:pPr>
            <a:r>
              <a:rPr lang="en-US" altLang="zh-CN" sz="3000" b="1"/>
              <a:t>  &lt;input type="</a:t>
            </a:r>
            <a:r>
              <a:rPr lang="en-US" altLang="zh-CN" sz="3000" b="1">
                <a:solidFill>
                  <a:srgbClr val="FF0000"/>
                </a:solidFill>
              </a:rPr>
              <a:t>reset</a:t>
            </a:r>
            <a:r>
              <a:rPr lang="en-US" altLang="zh-CN" sz="3000" b="1" dirty="0"/>
              <a:t>" name="reset" value="</a:t>
            </a:r>
            <a:r>
              <a:rPr lang="zh-CN" altLang="en-US" sz="3000" b="1" dirty="0"/>
              <a:t>重置"</a:t>
            </a:r>
            <a:r>
              <a:rPr lang="en-US" altLang="zh-CN" sz="3000" b="1"/>
              <a:t>&gt;</a:t>
            </a:r>
          </a:p>
          <a:p>
            <a:pPr>
              <a:buNone/>
            </a:pPr>
            <a:endParaRPr lang="en-US" altLang="zh-CN" sz="3500" b="1"/>
          </a:p>
        </p:txBody>
      </p:sp>
      <p:pic>
        <p:nvPicPr>
          <p:cNvPr id="464900" name="图片 464899"/>
          <p:cNvPicPr>
            <a:picLocks noChangeAspect="1"/>
          </p:cNvPicPr>
          <p:nvPr/>
        </p:nvPicPr>
        <p:blipFill>
          <a:blip r:embed="rId3"/>
          <a:stretch>
            <a:fillRect/>
          </a:stretch>
        </p:blipFill>
        <p:spPr>
          <a:xfrm>
            <a:off x="2339975" y="3213100"/>
            <a:ext cx="4533900" cy="1885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 calcmode="lin" valueType="num">
                                      <p:cBhvr additive="base">
                                        <p:cTn id="7" dur="500" fill="hold"/>
                                        <p:tgtEl>
                                          <p:spTgt spid="464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4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4900"/>
                                        </p:tgtEl>
                                        <p:attrNameLst>
                                          <p:attrName>style.visibility</p:attrName>
                                        </p:attrNameLst>
                                      </p:cBhvr>
                                      <p:to>
                                        <p:strVal val="visible"/>
                                      </p:to>
                                    </p:set>
                                    <p:animEffect transition="in" filter="blinds(horizontal)">
                                      <p:cBhvr>
                                        <p:cTn id="13" dur="500"/>
                                        <p:tgtEl>
                                          <p:spTgt spid="464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466945"/>
          <p:cNvSpPr>
            <a:spLocks noGrp="1"/>
          </p:cNvSpPr>
          <p:nvPr>
            <p:ph type="title"/>
          </p:nvPr>
        </p:nvSpPr>
        <p:spPr>
          <a:xfrm>
            <a:off x="-317" y="305753"/>
            <a:ext cx="8451850" cy="504825"/>
          </a:xfrm>
        </p:spPr>
        <p:txBody>
          <a:bodyPr anchor="b"/>
          <a:lstStyle/>
          <a:p>
            <a:pPr algn="l"/>
            <a:r>
              <a:rPr lang="en-US" altLang="zh-CN" sz="3600" b="1" dirty="0">
                <a:solidFill>
                  <a:srgbClr val="003366"/>
                </a:solidFill>
                <a:effectLst/>
              </a:rPr>
              <a:t>10. </a:t>
            </a:r>
            <a:r>
              <a:rPr lang="zh-CN" altLang="en-US" sz="3600" b="1" dirty="0">
                <a:solidFill>
                  <a:srgbClr val="003366"/>
                </a:solidFill>
                <a:effectLst/>
              </a:rPr>
              <a:t>图像域</a:t>
            </a:r>
            <a:r>
              <a:rPr lang="en-US" altLang="zh-CN" sz="3600" b="1">
                <a:solidFill>
                  <a:srgbClr val="003366"/>
                </a:solidFill>
                <a:effectLst/>
              </a:rPr>
              <a:t>image</a:t>
            </a:r>
          </a:p>
        </p:txBody>
      </p:sp>
      <p:sp>
        <p:nvSpPr>
          <p:cNvPr id="466947" name="内容占位符 466946"/>
          <p:cNvSpPr>
            <a:spLocks noGrp="1"/>
          </p:cNvSpPr>
          <p:nvPr>
            <p:ph idx="1"/>
          </p:nvPr>
        </p:nvSpPr>
        <p:spPr>
          <a:xfrm>
            <a:off x="0" y="913765"/>
            <a:ext cx="9056370" cy="5300345"/>
          </a:xfrm>
        </p:spPr>
        <p:txBody>
          <a:bodyPr anchor="t"/>
          <a:lstStyle/>
          <a:p>
            <a:pPr marL="609600" indent="-609600">
              <a:lnSpc>
                <a:spcPct val="110000"/>
              </a:lnSpc>
              <a:spcBef>
                <a:spcPct val="0"/>
              </a:spcBef>
              <a:buClr>
                <a:srgbClr val="FF0000"/>
              </a:buClr>
            </a:pPr>
            <a:r>
              <a:rPr lang="zh-CN" altLang="en-US" b="1" dirty="0">
                <a:solidFill>
                  <a:srgbClr val="000000"/>
                </a:solidFill>
              </a:rPr>
              <a:t>作用</a:t>
            </a:r>
          </a:p>
          <a:p>
            <a:pPr marL="609600" indent="-609600">
              <a:lnSpc>
                <a:spcPct val="110000"/>
              </a:lnSpc>
              <a:spcBef>
                <a:spcPct val="0"/>
              </a:spcBef>
              <a:buClr>
                <a:srgbClr val="FFFFCC"/>
              </a:buClr>
              <a:buNone/>
            </a:pPr>
            <a:r>
              <a:rPr lang="zh-CN" altLang="en-US" sz="3800" b="1" dirty="0"/>
              <a:t>	</a:t>
            </a:r>
            <a:r>
              <a:rPr lang="zh-CN" altLang="en-US" sz="3000" b="1" dirty="0"/>
              <a:t>按钮外形以图像表示，功能与提交按钮一样，具有提交表单内容的作用。</a:t>
            </a:r>
          </a:p>
          <a:p>
            <a:pPr marL="609600" indent="-609600">
              <a:lnSpc>
                <a:spcPct val="110000"/>
              </a:lnSpc>
              <a:spcBef>
                <a:spcPct val="0"/>
              </a:spcBef>
              <a:buClr>
                <a:srgbClr val="FF0000"/>
              </a:buClr>
            </a:pPr>
            <a:r>
              <a:rPr lang="zh-CN" altLang="en-US" b="1" dirty="0">
                <a:solidFill>
                  <a:srgbClr val="000000"/>
                </a:solidFill>
              </a:rPr>
              <a:t>语法格式</a:t>
            </a:r>
          </a:p>
          <a:p>
            <a:pPr marL="990600" lvl="1" indent="-533400">
              <a:lnSpc>
                <a:spcPct val="110000"/>
              </a:lnSpc>
              <a:spcBef>
                <a:spcPct val="0"/>
              </a:spcBef>
              <a:buClr>
                <a:srgbClr val="FFFFCC"/>
              </a:buClr>
              <a:buNone/>
            </a:pPr>
            <a:r>
              <a:rPr lang="en-US" altLang="zh-CN" sz="3000" b="1" dirty="0"/>
              <a:t>&lt;input  type="</a:t>
            </a:r>
            <a:r>
              <a:rPr lang="en-US" altLang="zh-CN" sz="3000" b="1" dirty="0">
                <a:solidFill>
                  <a:srgbClr val="FF0000"/>
                </a:solidFill>
              </a:rPr>
              <a:t>image</a:t>
            </a:r>
            <a:r>
              <a:rPr lang="en-US" altLang="zh-CN" sz="3000" b="1" dirty="0"/>
              <a:t>" name="</a:t>
            </a:r>
            <a:r>
              <a:rPr lang="en-US" altLang="zh-CN" sz="3000" b="1" dirty="0" err="1"/>
              <a:t>field_name</a:t>
            </a:r>
            <a:r>
              <a:rPr lang="en-US" altLang="zh-CN" sz="3000" b="1" dirty="0"/>
              <a:t>" </a:t>
            </a:r>
            <a:r>
              <a:rPr lang="en-US" altLang="zh-CN" sz="3000" b="1" dirty="0" err="1">
                <a:solidFill>
                  <a:srgbClr val="0000CC"/>
                </a:solidFill>
              </a:rPr>
              <a:t>src</a:t>
            </a:r>
            <a:r>
              <a:rPr lang="en-US" altLang="zh-CN" sz="3000" b="1" dirty="0"/>
              <a:t>="</a:t>
            </a:r>
            <a:r>
              <a:rPr lang="en-US" altLang="zh-CN" sz="3000" b="1" dirty="0" err="1"/>
              <a:t>image_path</a:t>
            </a:r>
            <a:r>
              <a:rPr lang="en-US" altLang="zh-CN" sz="3000" b="1" dirty="0"/>
              <a:t>" </a:t>
            </a:r>
          </a:p>
          <a:p>
            <a:pPr marL="990600" lvl="1" indent="-533400">
              <a:lnSpc>
                <a:spcPct val="110000"/>
              </a:lnSpc>
              <a:spcBef>
                <a:spcPct val="0"/>
              </a:spcBef>
              <a:buClr>
                <a:srgbClr val="FFFFCC"/>
              </a:buClr>
              <a:buNone/>
            </a:pPr>
            <a:r>
              <a:rPr lang="en-US" altLang="zh-CN" sz="3000" b="1" dirty="0"/>
              <a:t>    width=</a:t>
            </a:r>
            <a:r>
              <a:rPr lang="en-US" altLang="zh-CN" sz="3000" b="1" dirty="0">
                <a:sym typeface="+mn-ea"/>
              </a:rPr>
              <a:t>"</a:t>
            </a:r>
            <a:r>
              <a:rPr lang="en-US" altLang="zh-CN" sz="3000" b="1" dirty="0" err="1">
                <a:sym typeface="+mn-ea"/>
              </a:rPr>
              <a:t>width_value</a:t>
            </a:r>
            <a:r>
              <a:rPr lang="en-US" altLang="zh-CN" sz="3000" b="1" dirty="0">
                <a:sym typeface="+mn-ea"/>
              </a:rPr>
              <a:t>"</a:t>
            </a:r>
          </a:p>
          <a:p>
            <a:pPr marL="990600" lvl="1" indent="-533400">
              <a:lnSpc>
                <a:spcPct val="110000"/>
              </a:lnSpc>
              <a:spcBef>
                <a:spcPct val="0"/>
              </a:spcBef>
              <a:buClr>
                <a:srgbClr val="FFFFCC"/>
              </a:buClr>
              <a:buNone/>
            </a:pPr>
            <a:r>
              <a:rPr lang="en-US" altLang="zh-CN" sz="3000" b="1" dirty="0">
                <a:sym typeface="+mn-ea"/>
              </a:rPr>
              <a:t>    height="</a:t>
            </a:r>
            <a:r>
              <a:rPr lang="en-US" altLang="zh-CN" sz="3000" b="1" dirty="0" err="1">
                <a:sym typeface="+mn-ea"/>
              </a:rPr>
              <a:t>height_value</a:t>
            </a:r>
            <a:r>
              <a:rPr lang="en-US" altLang="zh-CN" sz="3000" b="1" dirty="0">
                <a:sym typeface="+mn-ea"/>
              </a:rPr>
              <a:t>" </a:t>
            </a:r>
            <a:endParaRPr lang="en-US" altLang="zh-CN" sz="3000" b="1" dirty="0"/>
          </a:p>
          <a:p>
            <a:pPr marL="990600" lvl="1" indent="-533400">
              <a:lnSpc>
                <a:spcPct val="110000"/>
              </a:lnSpc>
              <a:spcBef>
                <a:spcPct val="0"/>
              </a:spcBef>
              <a:buClr>
                <a:srgbClr val="FFFFCC"/>
              </a:buClr>
              <a:buNone/>
            </a:pPr>
            <a:r>
              <a:rPr lang="en-US" altLang="zh-CN" sz="3000" b="1" dirty="0"/>
              <a:t>&gt;</a:t>
            </a:r>
          </a:p>
          <a:p>
            <a:pPr marL="609600" indent="-609600">
              <a:lnSpc>
                <a:spcPct val="110000"/>
              </a:lnSpc>
              <a:spcAft>
                <a:spcPct val="20000"/>
              </a:spcAft>
              <a:buClr>
                <a:srgbClr val="FFFFCC"/>
              </a:buClr>
              <a:buNone/>
            </a:pPr>
            <a:endParaRPr lang="en-US" altLang="zh-CN" sz="3600" b="1" dirty="0">
              <a:solidFill>
                <a:srgbClr val="F3F9A5"/>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 calcmode="lin" valueType="num">
                                      <p:cBhvr additive="base">
                                        <p:cTn id="7" dur="500" fill="hold"/>
                                        <p:tgtEl>
                                          <p:spTgt spid="466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6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66947">
                                            <p:txEl>
                                              <p:charRg st="3" end="36"/>
                                            </p:txEl>
                                          </p:spTgt>
                                        </p:tgtEl>
                                        <p:attrNameLst>
                                          <p:attrName>style.visibility</p:attrName>
                                        </p:attrNameLst>
                                      </p:cBhvr>
                                      <p:to>
                                        <p:strVal val="visible"/>
                                      </p:to>
                                    </p:set>
                                    <p:anim calcmode="lin" valueType="num">
                                      <p:cBhvr additive="base">
                                        <p:cTn id="11" dur="500" fill="hold"/>
                                        <p:tgtEl>
                                          <p:spTgt spid="466947">
                                            <p:txEl>
                                              <p:charRg st="3" end="3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66947">
                                            <p:txEl>
                                              <p:charRg st="3" end="36"/>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66947">
                                            <p:txEl>
                                              <p:charRg st="36" end="41"/>
                                            </p:txEl>
                                          </p:spTgt>
                                        </p:tgtEl>
                                        <p:attrNameLst>
                                          <p:attrName>style.visibility</p:attrName>
                                        </p:attrNameLst>
                                      </p:cBhvr>
                                      <p:to>
                                        <p:strVal val="visible"/>
                                      </p:to>
                                    </p:set>
                                    <p:anim calcmode="lin" valueType="num">
                                      <p:cBhvr additive="base">
                                        <p:cTn id="17" dur="500" fill="hold"/>
                                        <p:tgtEl>
                                          <p:spTgt spid="466947">
                                            <p:txEl>
                                              <p:charRg st="36" end="4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6947">
                                            <p:txEl>
                                              <p:charRg st="36" end="41"/>
                                            </p:txEl>
                                          </p:spTgt>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8" fill="hold" nodeType="afterEffect">
                                  <p:stCondLst>
                                    <p:cond delay="0"/>
                                  </p:stCondLst>
                                  <p:childTnLst>
                                    <p:set>
                                      <p:cBhvr>
                                        <p:cTn id="21" dur="1" fill="hold">
                                          <p:stCondLst>
                                            <p:cond delay="0"/>
                                          </p:stCondLst>
                                        </p:cTn>
                                        <p:tgtEl>
                                          <p:spTgt spid="466947">
                                            <p:txEl>
                                              <p:charRg st="41" end="99"/>
                                            </p:txEl>
                                          </p:spTgt>
                                        </p:tgtEl>
                                        <p:attrNameLst>
                                          <p:attrName>style.visibility</p:attrName>
                                        </p:attrNameLst>
                                      </p:cBhvr>
                                      <p:to>
                                        <p:strVal val="visible"/>
                                      </p:to>
                                    </p:set>
                                    <p:anim calcmode="lin" valueType="num">
                                      <p:cBhvr additive="base">
                                        <p:cTn id="22" dur="500" fill="hold"/>
                                        <p:tgtEl>
                                          <p:spTgt spid="466947">
                                            <p:txEl>
                                              <p:charRg st="41" end="99"/>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66947">
                                            <p:txEl>
                                              <p:charRg st="41" end="99"/>
                                            </p:txEl>
                                          </p:spTgt>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466947">
                                            <p:txEl>
                                              <p:charRg st="4" end="4"/>
                                            </p:txEl>
                                          </p:spTgt>
                                        </p:tgtEl>
                                        <p:attrNameLst>
                                          <p:attrName>style.visibility</p:attrName>
                                        </p:attrNameLst>
                                      </p:cBhvr>
                                      <p:to>
                                        <p:strVal val="visible"/>
                                      </p:to>
                                    </p:set>
                                    <p:anim calcmode="lin" valueType="num">
                                      <p:cBhvr additive="base">
                                        <p:cTn id="27" dur="500" fill="hold"/>
                                        <p:tgtEl>
                                          <p:spTgt spid="466947">
                                            <p:txEl>
                                              <p:char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66947">
                                            <p:txEl>
                                              <p:char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466947">
                                            <p:txEl>
                                              <p:charRg st="5" end="5"/>
                                            </p:txEl>
                                          </p:spTgt>
                                        </p:tgtEl>
                                        <p:attrNameLst>
                                          <p:attrName>style.visibility</p:attrName>
                                        </p:attrNameLst>
                                      </p:cBhvr>
                                      <p:to>
                                        <p:strVal val="visible"/>
                                      </p:to>
                                    </p:set>
                                    <p:anim calcmode="lin" valueType="num">
                                      <p:cBhvr additive="base">
                                        <p:cTn id="32" dur="500" fill="hold"/>
                                        <p:tgtEl>
                                          <p:spTgt spid="466947">
                                            <p:txEl>
                                              <p:char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66947">
                                            <p:txEl>
                                              <p:char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466947">
                                            <p:txEl>
                                              <p:charRg st="4" end="4"/>
                                            </p:txEl>
                                          </p:spTgt>
                                        </p:tgtEl>
                                        <p:attrNameLst>
                                          <p:attrName>style.visibility</p:attrName>
                                        </p:attrNameLst>
                                      </p:cBhvr>
                                      <p:to>
                                        <p:strVal val="visible"/>
                                      </p:to>
                                    </p:set>
                                    <p:anim calcmode="lin" valueType="num">
                                      <p:cBhvr additive="base">
                                        <p:cTn id="37" dur="500" fill="hold"/>
                                        <p:tgtEl>
                                          <p:spTgt spid="466947">
                                            <p:txEl>
                                              <p:char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66947">
                                            <p:txEl>
                                              <p:char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468993"/>
          <p:cNvSpPr>
            <a:spLocks noGrp="1"/>
          </p:cNvSpPr>
          <p:nvPr>
            <p:ph type="title"/>
          </p:nvPr>
        </p:nvSpPr>
        <p:spPr>
          <a:xfrm>
            <a:off x="468313" y="188913"/>
            <a:ext cx="8229600" cy="688975"/>
          </a:xfrm>
        </p:spPr>
        <p:txBody>
          <a:bodyPr anchor="b"/>
          <a:lstStyle/>
          <a:p>
            <a:r>
              <a:rPr lang="zh-CN" altLang="en-US" sz="3600" b="1" dirty="0">
                <a:solidFill>
                  <a:srgbClr val="003366"/>
                </a:solidFill>
                <a:effectLst/>
              </a:rPr>
              <a:t>提交图像域示例</a:t>
            </a:r>
          </a:p>
        </p:txBody>
      </p:sp>
      <p:sp>
        <p:nvSpPr>
          <p:cNvPr id="468995" name="内容占位符 468994"/>
          <p:cNvSpPr>
            <a:spLocks noGrp="1"/>
          </p:cNvSpPr>
          <p:nvPr>
            <p:ph idx="1"/>
          </p:nvPr>
        </p:nvSpPr>
        <p:spPr>
          <a:xfrm>
            <a:off x="323850" y="1484313"/>
            <a:ext cx="8820150" cy="4897437"/>
          </a:xfrm>
        </p:spPr>
        <p:txBody>
          <a:bodyPr anchor="t"/>
          <a:lstStyle/>
          <a:p>
            <a:pPr>
              <a:buNone/>
            </a:pPr>
            <a:r>
              <a:rPr lang="en-US" altLang="zh-CN" sz="3000" b="1" dirty="0"/>
              <a:t>	</a:t>
            </a:r>
            <a:r>
              <a:rPr lang="en-US" altLang="zh-CN" sz="3000" dirty="0"/>
              <a:t> </a:t>
            </a:r>
            <a:r>
              <a:rPr lang="en-US" altLang="zh-CN" sz="3000" b="1" dirty="0"/>
              <a:t>&lt;input type="</a:t>
            </a:r>
            <a:r>
              <a:rPr lang="en-US" altLang="zh-CN" sz="3000" b="1" dirty="0">
                <a:solidFill>
                  <a:srgbClr val="FF0000"/>
                </a:solidFill>
              </a:rPr>
              <a:t>image</a:t>
            </a:r>
            <a:r>
              <a:rPr lang="en-US" altLang="zh-CN" sz="3000" b="1" dirty="0"/>
              <a:t>"   </a:t>
            </a:r>
          </a:p>
          <a:p>
            <a:pPr>
              <a:buNone/>
            </a:pPr>
            <a:r>
              <a:rPr lang="en-US" altLang="zh-CN" sz="3000" b="1" dirty="0"/>
              <a:t>      </a:t>
            </a:r>
            <a:r>
              <a:rPr lang="en-US" altLang="zh-CN" sz="3000" b="1" dirty="0" err="1">
                <a:solidFill>
                  <a:srgbClr val="0000CC"/>
                </a:solidFill>
              </a:rPr>
              <a:t>src</a:t>
            </a:r>
            <a:r>
              <a:rPr lang="en-US" altLang="zh-CN" sz="3000" b="1" dirty="0"/>
              <a:t>="images/daohangtiao1.jpg"  </a:t>
            </a:r>
          </a:p>
          <a:p>
            <a:pPr>
              <a:buNone/>
            </a:pPr>
            <a:r>
              <a:rPr lang="en-US" altLang="zh-CN" sz="3000" b="1" dirty="0"/>
              <a:t>      name="image" width="60" </a:t>
            </a:r>
          </a:p>
          <a:p>
            <a:pPr>
              <a:buNone/>
            </a:pPr>
            <a:r>
              <a:rPr lang="en-US" altLang="zh-CN" sz="3000" b="1" dirty="0"/>
              <a:t>      height="30"&gt;</a:t>
            </a:r>
          </a:p>
        </p:txBody>
      </p:sp>
      <p:pic>
        <p:nvPicPr>
          <p:cNvPr id="468996" name="图片 468995"/>
          <p:cNvPicPr>
            <a:picLocks noChangeAspect="1"/>
          </p:cNvPicPr>
          <p:nvPr/>
        </p:nvPicPr>
        <p:blipFill>
          <a:blip r:embed="rId3"/>
          <a:stretch>
            <a:fillRect/>
          </a:stretch>
        </p:blipFill>
        <p:spPr>
          <a:xfrm>
            <a:off x="2411413" y="3860800"/>
            <a:ext cx="4524375" cy="18859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68996"/>
                                        </p:tgtEl>
                                        <p:attrNameLst>
                                          <p:attrName>style.visibility</p:attrName>
                                        </p:attrNameLst>
                                      </p:cBhvr>
                                      <p:to>
                                        <p:strVal val="visible"/>
                                      </p:to>
                                    </p:set>
                                    <p:animEffect transition="in" filter="blinds(horizontal)">
                                      <p:cBhvr>
                                        <p:cTn id="7" dur="500"/>
                                        <p:tgtEl>
                                          <p:spTgt spid="4689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68995">
                                            <p:txEl>
                                              <p:charRg st="0" end="89"/>
                                            </p:txEl>
                                          </p:spTgt>
                                        </p:tgtEl>
                                        <p:attrNameLst>
                                          <p:attrName>style.visibility</p:attrName>
                                        </p:attrNameLst>
                                      </p:cBhvr>
                                      <p:to>
                                        <p:strVal val="visible"/>
                                      </p:to>
                                    </p:set>
                                    <p:anim calcmode="lin" valueType="num">
                                      <p:cBhvr additive="base">
                                        <p:cTn id="12" dur="500" fill="hold"/>
                                        <p:tgtEl>
                                          <p:spTgt spid="468995">
                                            <p:txEl>
                                              <p:charRg st="0" end="89"/>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68995">
                                            <p:txEl>
                                              <p:charRg st="0" end="89"/>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68995">
                                            <p:txEl>
                                              <p:charRg st="1" end="1"/>
                                            </p:txEl>
                                          </p:spTgt>
                                        </p:tgtEl>
                                        <p:attrNameLst>
                                          <p:attrName>style.visibility</p:attrName>
                                        </p:attrNameLst>
                                      </p:cBhvr>
                                      <p:to>
                                        <p:strVal val="visible"/>
                                      </p:to>
                                    </p:set>
                                    <p:anim calcmode="lin" valueType="num">
                                      <p:cBhvr additive="base">
                                        <p:cTn id="18" dur="500" fill="hold"/>
                                        <p:tgtEl>
                                          <p:spTgt spid="468995">
                                            <p:txEl>
                                              <p:char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68995">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68995">
                                            <p:txEl>
                                              <p:charRg st="2" end="2"/>
                                            </p:txEl>
                                          </p:spTgt>
                                        </p:tgtEl>
                                        <p:attrNameLst>
                                          <p:attrName>style.visibility</p:attrName>
                                        </p:attrNameLst>
                                      </p:cBhvr>
                                      <p:to>
                                        <p:strVal val="visible"/>
                                      </p:to>
                                    </p:set>
                                    <p:anim calcmode="lin" valueType="num">
                                      <p:cBhvr additive="base">
                                        <p:cTn id="24" dur="500" fill="hold"/>
                                        <p:tgtEl>
                                          <p:spTgt spid="468995">
                                            <p:txEl>
                                              <p:char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68995">
                                            <p:txEl>
                                              <p:char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68995">
                                            <p:txEl>
                                              <p:charRg st="3" end="3"/>
                                            </p:txEl>
                                          </p:spTgt>
                                        </p:tgtEl>
                                        <p:attrNameLst>
                                          <p:attrName>style.visibility</p:attrName>
                                        </p:attrNameLst>
                                      </p:cBhvr>
                                      <p:to>
                                        <p:strVal val="visible"/>
                                      </p:to>
                                    </p:set>
                                    <p:anim calcmode="lin" valueType="num">
                                      <p:cBhvr additive="base">
                                        <p:cTn id="30" dur="500" fill="hold"/>
                                        <p:tgtEl>
                                          <p:spTgt spid="468995">
                                            <p:txEl>
                                              <p:char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68995">
                                            <p:txEl>
                                              <p:char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471041"/>
          <p:cNvSpPr>
            <a:spLocks noGrp="1"/>
          </p:cNvSpPr>
          <p:nvPr>
            <p:ph type="title"/>
          </p:nvPr>
        </p:nvSpPr>
        <p:spPr>
          <a:xfrm>
            <a:off x="0" y="453390"/>
            <a:ext cx="9144000" cy="792163"/>
          </a:xfrm>
        </p:spPr>
        <p:txBody>
          <a:bodyPr anchor="b"/>
          <a:lstStyle/>
          <a:p>
            <a:pPr algn="l"/>
            <a:r>
              <a:rPr lang="en-US" altLang="zh-CN" sz="4000" b="1" dirty="0" smtClean="0">
                <a:solidFill>
                  <a:srgbClr val="003366"/>
                </a:solidFill>
                <a:effectLst/>
              </a:rPr>
              <a:t>6.4 </a:t>
            </a:r>
            <a:r>
              <a:rPr lang="zh-CN" altLang="zh-CN" sz="4000" b="1" dirty="0">
                <a:solidFill>
                  <a:srgbClr val="003366"/>
                </a:solidFill>
                <a:effectLst/>
              </a:rPr>
              <a:t>选择</a:t>
            </a:r>
            <a:r>
              <a:rPr lang="zh-CN" altLang="en-US" sz="4000" b="1" dirty="0">
                <a:solidFill>
                  <a:srgbClr val="003366"/>
                </a:solidFill>
                <a:effectLst/>
              </a:rPr>
              <a:t>列表标签</a:t>
            </a:r>
            <a:r>
              <a:rPr lang="en-US" altLang="zh-CN" sz="4000" b="1" dirty="0">
                <a:solidFill>
                  <a:srgbClr val="003366"/>
                </a:solidFill>
                <a:effectLst/>
              </a:rPr>
              <a:t>&lt;select&gt;</a:t>
            </a:r>
            <a:r>
              <a:rPr lang="zh-CN" altLang="en-US" sz="4000" b="1" dirty="0">
                <a:solidFill>
                  <a:srgbClr val="003366"/>
                </a:solidFill>
                <a:effectLst/>
              </a:rPr>
              <a:t>、</a:t>
            </a:r>
            <a:r>
              <a:rPr lang="en-US" altLang="zh-CN" sz="4000" b="1" dirty="0">
                <a:solidFill>
                  <a:srgbClr val="003366"/>
                </a:solidFill>
                <a:effectLst/>
              </a:rPr>
              <a:t>&lt;option&gt;</a:t>
            </a:r>
          </a:p>
        </p:txBody>
      </p:sp>
      <p:sp>
        <p:nvSpPr>
          <p:cNvPr id="471043" name="内容占位符 471042"/>
          <p:cNvSpPr>
            <a:spLocks noGrp="1"/>
          </p:cNvSpPr>
          <p:nvPr>
            <p:ph idx="1"/>
          </p:nvPr>
        </p:nvSpPr>
        <p:spPr>
          <a:xfrm>
            <a:off x="0" y="1308100"/>
            <a:ext cx="9144000" cy="3462020"/>
          </a:xfrm>
        </p:spPr>
        <p:txBody>
          <a:bodyPr anchor="t"/>
          <a:lstStyle/>
          <a:p>
            <a:pPr>
              <a:spcBef>
                <a:spcPct val="30000"/>
              </a:spcBef>
              <a:spcAft>
                <a:spcPct val="20000"/>
              </a:spcAft>
              <a:buClr>
                <a:srgbClr val="FF0000"/>
              </a:buClr>
              <a:buFont typeface="Arial" panose="020B0604020202020204" pitchFamily="34" charset="0"/>
              <a:buChar char="•"/>
            </a:pPr>
            <a:r>
              <a:rPr lang="zh-CN" altLang="en-US" b="1" dirty="0"/>
              <a:t>作用</a:t>
            </a:r>
          </a:p>
          <a:p>
            <a:pPr marL="609600" indent="-609600">
              <a:lnSpc>
                <a:spcPct val="110000"/>
              </a:lnSpc>
              <a:spcBef>
                <a:spcPts val="0"/>
              </a:spcBef>
              <a:spcAft>
                <a:spcPts val="0"/>
              </a:spcAft>
              <a:buClr>
                <a:srgbClr val="FFFFCC"/>
              </a:buClr>
              <a:buNone/>
            </a:pPr>
            <a:r>
              <a:rPr lang="zh-CN" altLang="en-US" sz="3800" b="1" dirty="0">
                <a:solidFill>
                  <a:srgbClr val="F3F9A5"/>
                </a:solidFill>
              </a:rPr>
              <a:t>	</a:t>
            </a:r>
            <a:r>
              <a:rPr lang="zh-CN" altLang="en-US" sz="3000" b="1" dirty="0">
                <a:solidFill>
                  <a:srgbClr val="000000"/>
                </a:solidFill>
              </a:rPr>
              <a:t>选择列表标签用于创建选择列表。选择列表允许访问者从选项列表中选择一项或几项。它的作用等效于单选按钮（单选时）或复选按钮（多选时），当选项比较多的情况下，相对于单选按钮和复选按钮来说，选择列表可节省了很大的空间。</a:t>
            </a:r>
            <a:endParaRPr lang="zh-CN" altLang="en-US" sz="3000" b="1">
              <a:solidFill>
                <a:srgbClr val="000000"/>
              </a:solidFill>
            </a:endParaRPr>
          </a:p>
        </p:txBody>
      </p:sp>
      <p:pic>
        <p:nvPicPr>
          <p:cNvPr id="471044" name="图片 471043"/>
          <p:cNvPicPr>
            <a:picLocks noChangeAspect="1"/>
          </p:cNvPicPr>
          <p:nvPr/>
        </p:nvPicPr>
        <p:blipFill>
          <a:blip r:embed="rId3"/>
          <a:stretch>
            <a:fillRect/>
          </a:stretch>
        </p:blipFill>
        <p:spPr>
          <a:xfrm>
            <a:off x="6579870" y="4585970"/>
            <a:ext cx="2277110" cy="222821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fade">
                                      <p:cBhvr>
                                        <p:cTn id="7" dur="800" decel="100000"/>
                                        <p:tgtEl>
                                          <p:spTgt spid="471044"/>
                                        </p:tgtEl>
                                      </p:cBhvr>
                                    </p:animEffect>
                                    <p:anim calcmode="lin" valueType="num">
                                      <p:cBhvr>
                                        <p:cTn id="8" dur="800" decel="100000" fill="hold"/>
                                        <p:tgtEl>
                                          <p:spTgt spid="471044"/>
                                        </p:tgtEl>
                                        <p:attrNameLst>
                                          <p:attrName>style.rotation</p:attrName>
                                        </p:attrNameLst>
                                      </p:cBhvr>
                                      <p:tavLst>
                                        <p:tav tm="0">
                                          <p:val>
                                            <p:fltVal val="-90"/>
                                          </p:val>
                                        </p:tav>
                                        <p:tav tm="100000">
                                          <p:val>
                                            <p:fltVal val="0"/>
                                          </p:val>
                                        </p:tav>
                                      </p:tavLst>
                                    </p:anim>
                                    <p:anim calcmode="lin" valueType="num">
                                      <p:cBhvr>
                                        <p:cTn id="9" dur="800" decel="100000" fill="hold"/>
                                        <p:tgtEl>
                                          <p:spTgt spid="471044"/>
                                        </p:tgtEl>
                                        <p:attrNameLst>
                                          <p:attrName>ppt_x</p:attrName>
                                        </p:attrNameLst>
                                      </p:cBhvr>
                                      <p:tavLst>
                                        <p:tav tm="0">
                                          <p:val>
                                            <p:strVal val="#ppt_x+0.4"/>
                                          </p:val>
                                        </p:tav>
                                        <p:tav tm="100000">
                                          <p:val>
                                            <p:strVal val="#ppt_x-0.05"/>
                                          </p:val>
                                        </p:tav>
                                      </p:tavLst>
                                    </p:anim>
                                    <p:anim calcmode="lin" valueType="num">
                                      <p:cBhvr>
                                        <p:cTn id="10" dur="800" decel="100000" fill="hold"/>
                                        <p:tgtEl>
                                          <p:spTgt spid="47104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7104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7104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内容占位符 473090"/>
          <p:cNvSpPr>
            <a:spLocks noGrp="1"/>
          </p:cNvSpPr>
          <p:nvPr>
            <p:ph idx="1"/>
          </p:nvPr>
        </p:nvSpPr>
        <p:spPr>
          <a:xfrm>
            <a:off x="0" y="836613"/>
            <a:ext cx="9144000" cy="5832475"/>
          </a:xfrm>
        </p:spPr>
        <p:txBody>
          <a:bodyPr anchor="t"/>
          <a:lstStyle/>
          <a:p>
            <a:pPr>
              <a:spcBef>
                <a:spcPct val="30000"/>
              </a:spcBef>
              <a:spcAft>
                <a:spcPct val="20000"/>
              </a:spcAft>
              <a:buClr>
                <a:srgbClr val="FF0000"/>
              </a:buClr>
              <a:buFont typeface="Arial" panose="020B0604020202020204" pitchFamily="34" charset="0"/>
              <a:buChar char="•"/>
            </a:pPr>
            <a:r>
              <a:rPr lang="en-US" altLang="zh-CN" b="1" dirty="0"/>
              <a:t>&lt;select&gt;</a:t>
            </a:r>
            <a:r>
              <a:rPr lang="zh-CN" altLang="en-US" b="1" dirty="0"/>
              <a:t>和</a:t>
            </a:r>
            <a:r>
              <a:rPr lang="en-US" altLang="zh-CN" b="1" dirty="0"/>
              <a:t>&lt;option&gt; </a:t>
            </a:r>
            <a:r>
              <a:rPr lang="zh-CN" altLang="en-US" b="1" dirty="0"/>
              <a:t>标签的功能</a:t>
            </a:r>
          </a:p>
          <a:p>
            <a:pPr marL="609600" indent="-609600">
              <a:lnSpc>
                <a:spcPct val="110000"/>
              </a:lnSpc>
              <a:spcBef>
                <a:spcPts val="0"/>
              </a:spcBef>
              <a:spcAft>
                <a:spcPts val="0"/>
              </a:spcAft>
              <a:buClr>
                <a:srgbClr val="FFFFCC"/>
              </a:buClr>
              <a:buNone/>
            </a:pPr>
            <a:r>
              <a:rPr lang="zh-CN" altLang="en-US" sz="3800" b="1" dirty="0">
                <a:solidFill>
                  <a:srgbClr val="F3F9A5"/>
                </a:solidFill>
              </a:rPr>
              <a:t>	</a:t>
            </a:r>
            <a:r>
              <a:rPr lang="en-US" altLang="zh-CN" sz="3000" b="1" dirty="0">
                <a:solidFill>
                  <a:srgbClr val="000000"/>
                </a:solidFill>
              </a:rPr>
              <a:t>&lt;select&gt;</a:t>
            </a:r>
            <a:r>
              <a:rPr lang="zh-CN" altLang="en-US" sz="3000" b="1" dirty="0">
                <a:solidFill>
                  <a:srgbClr val="000000"/>
                </a:solidFill>
              </a:rPr>
              <a:t>标记用于</a:t>
            </a:r>
            <a:r>
              <a:rPr lang="zh-CN" altLang="en-US" sz="3000" b="1" dirty="0">
                <a:solidFill>
                  <a:srgbClr val="FF0000"/>
                </a:solidFill>
              </a:rPr>
              <a:t>声明选择列表</a:t>
            </a:r>
            <a:r>
              <a:rPr lang="zh-CN" altLang="en-US" sz="3000" b="1" dirty="0">
                <a:solidFill>
                  <a:srgbClr val="000000"/>
                </a:solidFill>
              </a:rPr>
              <a:t>，需由它确定选择列表是否可多选，以及一次可显示的列表选项数；而选择列表中的各</a:t>
            </a:r>
            <a:r>
              <a:rPr lang="zh-CN" altLang="en-US" sz="3000" b="1" dirty="0">
                <a:solidFill>
                  <a:srgbClr val="FF0000"/>
                </a:solidFill>
              </a:rPr>
              <a:t>选项</a:t>
            </a:r>
            <a:r>
              <a:rPr lang="zh-CN" altLang="en-US" sz="3000" b="1" dirty="0">
                <a:solidFill>
                  <a:srgbClr val="000000"/>
                </a:solidFill>
              </a:rPr>
              <a:t>则需要由</a:t>
            </a:r>
            <a:r>
              <a:rPr lang="en-US" altLang="zh-CN" sz="3000" b="1" dirty="0">
                <a:solidFill>
                  <a:srgbClr val="000000"/>
                </a:solidFill>
              </a:rPr>
              <a:t>&lt;option&gt;</a:t>
            </a:r>
            <a:r>
              <a:rPr lang="zh-CN" altLang="en-US" sz="3000" b="1" dirty="0">
                <a:solidFill>
                  <a:srgbClr val="000000"/>
                </a:solidFill>
              </a:rPr>
              <a:t>来设置，其可设置各选项的值、以及是否为默认选项。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73091">
                                            <p:txEl>
                                              <p:pRg st="0" end="0"/>
                                            </p:txEl>
                                          </p:spTgt>
                                        </p:tgtEl>
                                        <p:attrNameLst>
                                          <p:attrName>style.visibility</p:attrName>
                                        </p:attrNameLst>
                                      </p:cBhvr>
                                      <p:to>
                                        <p:strVal val="visible"/>
                                      </p:to>
                                    </p:set>
                                    <p:anim calcmode="lin" valueType="num">
                                      <p:cBhvr additive="base">
                                        <p:cTn id="7" dur="500" fill="hold"/>
                                        <p:tgtEl>
                                          <p:spTgt spid="473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30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73091">
                                            <p:txEl>
                                              <p:charRg st="24" end="119"/>
                                            </p:txEl>
                                          </p:spTgt>
                                        </p:tgtEl>
                                        <p:attrNameLst>
                                          <p:attrName>style.visibility</p:attrName>
                                        </p:attrNameLst>
                                      </p:cBhvr>
                                      <p:to>
                                        <p:strVal val="visible"/>
                                      </p:to>
                                    </p:set>
                                    <p:anim calcmode="lin" valueType="num">
                                      <p:cBhvr additive="base">
                                        <p:cTn id="11" dur="500" fill="hold"/>
                                        <p:tgtEl>
                                          <p:spTgt spid="473091">
                                            <p:txEl>
                                              <p:charRg st="24" end="11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73091">
                                            <p:txEl>
                                              <p:charRg st="24" end="1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内容占位符 475138"/>
          <p:cNvSpPr>
            <a:spLocks noGrp="1"/>
          </p:cNvSpPr>
          <p:nvPr>
            <p:ph idx="1"/>
          </p:nvPr>
        </p:nvSpPr>
        <p:spPr>
          <a:xfrm>
            <a:off x="20320" y="1723390"/>
            <a:ext cx="8713788" cy="4797425"/>
          </a:xfrm>
        </p:spPr>
        <p:txBody>
          <a:bodyPr anchor="t"/>
          <a:lstStyle/>
          <a:p>
            <a:pPr>
              <a:lnSpc>
                <a:spcPct val="105000"/>
              </a:lnSpc>
              <a:spcAft>
                <a:spcPct val="15000"/>
              </a:spcAft>
              <a:buClr>
                <a:srgbClr val="FF0000"/>
              </a:buClr>
              <a:buFont typeface="Arial" panose="020B0604020202020204" pitchFamily="34" charset="0"/>
              <a:buChar char="•"/>
            </a:pPr>
            <a:r>
              <a:rPr lang="zh-CN" altLang="en-US" b="1" dirty="0"/>
              <a:t>选择列表类型：依列表选项一次可</a:t>
            </a:r>
            <a:r>
              <a:rPr lang="zh-CN" altLang="en-US" b="1" dirty="0">
                <a:solidFill>
                  <a:srgbClr val="FF0000"/>
                </a:solidFill>
              </a:rPr>
              <a:t>被选择</a:t>
            </a:r>
            <a:r>
              <a:rPr lang="zh-CN" altLang="en-US" b="1" dirty="0"/>
              <a:t>和</a:t>
            </a:r>
            <a:r>
              <a:rPr lang="zh-CN" altLang="en-US" b="1" dirty="0">
                <a:solidFill>
                  <a:srgbClr val="FF0000"/>
                </a:solidFill>
              </a:rPr>
              <a:t>显示</a:t>
            </a:r>
            <a:r>
              <a:rPr lang="zh-CN" altLang="en-US" b="1" dirty="0"/>
              <a:t>的个数，选择列表可分为以下两种形式：</a:t>
            </a:r>
          </a:p>
          <a:p>
            <a:pPr lvl="1">
              <a:lnSpc>
                <a:spcPct val="90000"/>
              </a:lnSpc>
              <a:spcAft>
                <a:spcPct val="15000"/>
              </a:spcAft>
              <a:buClr>
                <a:srgbClr val="FF0000"/>
              </a:buClr>
              <a:buFont typeface="宋体" panose="02010600030101010101" pitchFamily="2" charset="-122"/>
              <a:buChar char="–"/>
            </a:pPr>
            <a:r>
              <a:rPr lang="zh-CN" altLang="en-US" sz="3000" b="1" dirty="0">
                <a:solidFill>
                  <a:srgbClr val="000000"/>
                </a:solidFill>
              </a:rPr>
              <a:t>下拉</a:t>
            </a:r>
            <a:r>
              <a:rPr lang="zh-CN" altLang="en-US" sz="3000" b="1" dirty="0">
                <a:solidFill>
                  <a:srgbClr val="000000"/>
                </a:solidFill>
                <a:sym typeface="+mn-ea"/>
              </a:rPr>
              <a:t>列表</a:t>
            </a:r>
            <a:r>
              <a:rPr lang="zh-CN" altLang="en-US" sz="3000" b="1" dirty="0">
                <a:solidFill>
                  <a:srgbClr val="000000"/>
                </a:solidFill>
              </a:rPr>
              <a:t>（下拉</a:t>
            </a:r>
            <a:r>
              <a:rPr lang="zh-CN" altLang="en-US" sz="3000" b="1" dirty="0">
                <a:solidFill>
                  <a:srgbClr val="000000"/>
                </a:solidFill>
                <a:sym typeface="+mn-ea"/>
              </a:rPr>
              <a:t>菜单</a:t>
            </a:r>
            <a:r>
              <a:rPr lang="zh-CN" altLang="en-US" sz="3000" b="1" dirty="0">
                <a:solidFill>
                  <a:srgbClr val="000000"/>
                </a:solidFill>
              </a:rPr>
              <a:t>）</a:t>
            </a:r>
          </a:p>
          <a:p>
            <a:pPr lvl="1">
              <a:lnSpc>
                <a:spcPct val="90000"/>
              </a:lnSpc>
              <a:spcAft>
                <a:spcPct val="15000"/>
              </a:spcAft>
              <a:buClr>
                <a:srgbClr val="FF0000"/>
              </a:buClr>
              <a:buFont typeface="宋体" panose="02010600030101010101" pitchFamily="2" charset="-122"/>
              <a:buChar char="–"/>
            </a:pPr>
            <a:r>
              <a:rPr lang="zh-CN" altLang="en-US" sz="3000" b="1" dirty="0">
                <a:solidFill>
                  <a:srgbClr val="000000"/>
                </a:solidFill>
              </a:rPr>
              <a:t>多项选择列表</a:t>
            </a:r>
          </a:p>
        </p:txBody>
      </p:sp>
      <p:sp>
        <p:nvSpPr>
          <p:cNvPr id="475140" name="云形标注 475139"/>
          <p:cNvSpPr/>
          <p:nvPr/>
        </p:nvSpPr>
        <p:spPr>
          <a:xfrm>
            <a:off x="5219700" y="188913"/>
            <a:ext cx="3168650" cy="1295400"/>
          </a:xfrm>
          <a:prstGeom prst="cloudCallout">
            <a:avLst>
              <a:gd name="adj1" fmla="val -162244"/>
              <a:gd name="adj2" fmla="val 116642"/>
            </a:avLst>
          </a:prstGeom>
          <a:solidFill>
            <a:schemeClr val="accent1"/>
          </a:solidFill>
          <a:ln w="12700" cap="sq" cmpd="sng">
            <a:solidFill>
              <a:srgbClr val="FF00FF"/>
            </a:solidFill>
            <a:prstDash val="solid"/>
            <a:round/>
            <a:headEnd type="none" w="sm" len="sm"/>
            <a:tailEnd type="none" w="sm" len="sm"/>
          </a:ln>
        </p:spPr>
        <p:txBody>
          <a:bodyPr anchor="t"/>
          <a:lstStyle/>
          <a:p>
            <a:pPr algn="ctr"/>
            <a:r>
              <a:rPr lang="zh-CN" altLang="en-US" sz="2200" b="1" dirty="0">
                <a:solidFill>
                  <a:srgbClr val="0000FF"/>
                </a:solidFill>
                <a:latin typeface="Verdana" panose="020B0604030504040204" pitchFamily="34" charset="0"/>
                <a:ea typeface="宋体" panose="02010600030101010101" pitchFamily="2" charset="-122"/>
              </a:rPr>
              <a:t>决定于</a:t>
            </a:r>
            <a:r>
              <a:rPr lang="en-US" altLang="zh-CN" sz="2200" b="1" dirty="0">
                <a:solidFill>
                  <a:srgbClr val="0000FF"/>
                </a:solidFill>
                <a:latin typeface="Verdana" panose="020B0604030504040204" pitchFamily="34" charset="0"/>
                <a:ea typeface="宋体" panose="02010600030101010101" pitchFamily="2" charset="-122"/>
              </a:rPr>
              <a:t>size</a:t>
            </a:r>
            <a:r>
              <a:rPr lang="zh-CN" altLang="en-US" sz="2200" b="1" dirty="0">
                <a:solidFill>
                  <a:srgbClr val="0000FF"/>
                </a:solidFill>
                <a:latin typeface="Verdana" panose="020B0604030504040204" pitchFamily="34" charset="0"/>
                <a:ea typeface="宋体" panose="02010600030101010101" pitchFamily="2" charset="-122"/>
              </a:rPr>
              <a:t>和</a:t>
            </a:r>
            <a:r>
              <a:rPr lang="en-US" altLang="zh-CN" sz="2200" b="1" dirty="0">
                <a:solidFill>
                  <a:srgbClr val="0000FF"/>
                </a:solidFill>
                <a:latin typeface="Verdana" panose="020B0604030504040204" pitchFamily="34" charset="0"/>
                <a:ea typeface="宋体" panose="02010600030101010101" pitchFamily="2" charset="-122"/>
              </a:rPr>
              <a:t>multiple</a:t>
            </a:r>
            <a:r>
              <a:rPr lang="zh-CN" altLang="en-US" sz="2200" b="1" dirty="0">
                <a:solidFill>
                  <a:srgbClr val="0000FF"/>
                </a:solidFill>
                <a:latin typeface="Verdana" panose="020B0604030504040204" pitchFamily="34" charset="0"/>
                <a:ea typeface="宋体" panose="02010600030101010101" pitchFamily="2" charset="-122"/>
              </a:rPr>
              <a:t>属性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75140"/>
                                        </p:tgtEl>
                                        <p:attrNameLst>
                                          <p:attrName>style.visibility</p:attrName>
                                        </p:attrNameLst>
                                      </p:cBhvr>
                                      <p:to>
                                        <p:strVal val="visible"/>
                                      </p:to>
                                    </p:set>
                                    <p:animEffect transition="in" filter="blinds(vertical)">
                                      <p:cBhvr>
                                        <p:cTn id="7"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标题 477185"/>
          <p:cNvSpPr>
            <a:spLocks noGrp="1"/>
          </p:cNvSpPr>
          <p:nvPr>
            <p:ph type="title"/>
          </p:nvPr>
        </p:nvSpPr>
        <p:spPr>
          <a:xfrm>
            <a:off x="-952" y="316865"/>
            <a:ext cx="8243888" cy="647700"/>
          </a:xfrm>
        </p:spPr>
        <p:txBody>
          <a:bodyPr anchor="b"/>
          <a:lstStyle/>
          <a:p>
            <a:pPr algn="l" fontAlgn="base"/>
            <a:r>
              <a:rPr lang="en-US" altLang="zh-CN" sz="3600" b="1" strike="noStrike" noProof="1">
                <a:solidFill>
                  <a:srgbClr val="003366"/>
                </a:solidFill>
                <a:effectLst/>
              </a:rPr>
              <a:t>1. </a:t>
            </a:r>
            <a:r>
              <a:rPr lang="zh-CN" altLang="en-US" sz="3600" b="1" strike="noStrike" noProof="1">
                <a:solidFill>
                  <a:srgbClr val="003366"/>
                </a:solidFill>
                <a:effectLst/>
              </a:rPr>
              <a:t>多项选择列表</a:t>
            </a:r>
            <a:r>
              <a:rPr lang="zh-CN" altLang="en-US" sz="3600" strike="noStrike" noProof="1"/>
              <a:t> </a:t>
            </a:r>
          </a:p>
        </p:txBody>
      </p:sp>
      <p:sp>
        <p:nvSpPr>
          <p:cNvPr id="477187" name="内容占位符 477186"/>
          <p:cNvSpPr>
            <a:spLocks noGrp="1"/>
          </p:cNvSpPr>
          <p:nvPr>
            <p:ph idx="1"/>
          </p:nvPr>
        </p:nvSpPr>
        <p:spPr>
          <a:xfrm>
            <a:off x="323850" y="1628775"/>
            <a:ext cx="8640763" cy="5229225"/>
          </a:xfrm>
        </p:spPr>
        <p:txBody>
          <a:bodyPr anchor="t"/>
          <a:lstStyle/>
          <a:p>
            <a:pPr>
              <a:spcAft>
                <a:spcPct val="15000"/>
              </a:spcAft>
              <a:buClr>
                <a:srgbClr val="FF0000"/>
              </a:buClr>
            </a:pPr>
            <a:r>
              <a:rPr lang="zh-CN" altLang="en-US" b="1" dirty="0"/>
              <a:t>多项选择列表是指一次可以选择</a:t>
            </a:r>
            <a:r>
              <a:rPr lang="zh-CN" altLang="en-US" b="1" dirty="0">
                <a:solidFill>
                  <a:srgbClr val="FF0000"/>
                </a:solidFill>
              </a:rPr>
              <a:t>多个</a:t>
            </a:r>
            <a:r>
              <a:rPr lang="zh-CN" altLang="en-US" b="1" dirty="0"/>
              <a:t>选项，且一次可以显示</a:t>
            </a:r>
            <a:r>
              <a:rPr lang="en-US" altLang="zh-CN" b="1" dirty="0">
                <a:solidFill>
                  <a:srgbClr val="FF0000"/>
                </a:solidFill>
              </a:rPr>
              <a:t>1</a:t>
            </a:r>
            <a:r>
              <a:rPr lang="zh-CN" altLang="en-US" b="1" dirty="0">
                <a:solidFill>
                  <a:srgbClr val="FF0000"/>
                </a:solidFill>
              </a:rPr>
              <a:t>个以上</a:t>
            </a:r>
            <a:r>
              <a:rPr lang="zh-CN" altLang="en-US" b="1" dirty="0"/>
              <a:t>选项的选择列表。</a:t>
            </a:r>
            <a:endParaRPr lang="zh-CN" altLang="en-US" b="1"/>
          </a:p>
        </p:txBody>
      </p:sp>
      <p:pic>
        <p:nvPicPr>
          <p:cNvPr id="477188" name="图片 477187"/>
          <p:cNvPicPr>
            <a:picLocks noChangeAspect="1"/>
          </p:cNvPicPr>
          <p:nvPr/>
        </p:nvPicPr>
        <p:blipFill>
          <a:blip r:embed="rId3"/>
          <a:stretch>
            <a:fillRect/>
          </a:stretch>
        </p:blipFill>
        <p:spPr>
          <a:xfrm>
            <a:off x="2516505" y="2965133"/>
            <a:ext cx="3671888" cy="23828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77188"/>
                                        </p:tgtEl>
                                        <p:attrNameLst>
                                          <p:attrName>style.visibility</p:attrName>
                                        </p:attrNameLst>
                                      </p:cBhvr>
                                      <p:to>
                                        <p:strVal val="visible"/>
                                      </p:to>
                                    </p:set>
                                    <p:animEffect transition="in" filter="blinds(vertical)">
                                      <p:cBhvr>
                                        <p:cTn id="7" dur="500"/>
                                        <p:tgtEl>
                                          <p:spTgt spid="47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文本占位符 479233"/>
          <p:cNvSpPr>
            <a:spLocks noGrp="1"/>
          </p:cNvSpPr>
          <p:nvPr>
            <p:ph type="body" sz="half" idx="1"/>
          </p:nvPr>
        </p:nvSpPr>
        <p:spPr>
          <a:xfrm>
            <a:off x="0" y="744220"/>
            <a:ext cx="9144000" cy="4105275"/>
          </a:xfrm>
        </p:spPr>
        <p:txBody>
          <a:bodyPr anchor="t"/>
          <a:lstStyle/>
          <a:p>
            <a:pPr>
              <a:spcAft>
                <a:spcPct val="15000"/>
              </a:spcAft>
              <a:buClr>
                <a:srgbClr val="FF0000"/>
              </a:buClr>
              <a:buFont typeface="Arial" panose="020B0604020202020204" pitchFamily="34" charset="0"/>
              <a:buChar char="•"/>
            </a:pPr>
            <a:r>
              <a:rPr lang="zh-CN" altLang="en-US" b="1" dirty="0"/>
              <a:t>语法格式</a:t>
            </a:r>
          </a:p>
          <a:p>
            <a:pPr marL="609600" indent="-609600">
              <a:spcAft>
                <a:spcPct val="15000"/>
              </a:spcAft>
              <a:buClr>
                <a:srgbClr val="FF0000"/>
              </a:buClr>
              <a:buNone/>
            </a:pPr>
            <a:r>
              <a:rPr lang="zh-CN" altLang="en-US" sz="2800" b="1">
                <a:solidFill>
                  <a:srgbClr val="000000"/>
                </a:solidFill>
              </a:rPr>
              <a:t>  </a:t>
            </a:r>
            <a:r>
              <a:rPr lang="en-US" altLang="zh-CN" sz="2400" b="1">
                <a:solidFill>
                  <a:srgbClr val="000000"/>
                </a:solidFill>
              </a:rPr>
              <a:t>&lt;select name="name"</a:t>
            </a:r>
            <a:r>
              <a:rPr lang="en-US" altLang="zh-CN" sz="2400" b="1">
                <a:solidFill>
                  <a:srgbClr val="F3F9A5"/>
                </a:solidFill>
              </a:rPr>
              <a:t> </a:t>
            </a:r>
            <a:r>
              <a:rPr lang="en-US" altLang="zh-CN" sz="2400" b="1">
                <a:solidFill>
                  <a:srgbClr val="FF0000"/>
                </a:solidFill>
              </a:rPr>
              <a:t>size</a:t>
            </a:r>
            <a:r>
              <a:rPr lang="en-US" altLang="zh-CN" sz="2400" b="1">
                <a:solidFill>
                  <a:srgbClr val="000000"/>
                </a:solidFill>
              </a:rPr>
              <a:t>="value"</a:t>
            </a:r>
            <a:r>
              <a:rPr lang="en-US" altLang="zh-CN" sz="2400" b="1">
                <a:solidFill>
                  <a:srgbClr val="F3F9A5"/>
                </a:solidFill>
              </a:rPr>
              <a:t> </a:t>
            </a:r>
            <a:r>
              <a:rPr lang="en-US" altLang="zh-CN" sz="2400" b="1">
                <a:solidFill>
                  <a:srgbClr val="FF0000"/>
                </a:solidFill>
              </a:rPr>
              <a:t>multiple</a:t>
            </a:r>
            <a:r>
              <a:rPr lang="en-US" altLang="zh-CN" sz="2400" b="1">
                <a:solidFill>
                  <a:srgbClr val="000000"/>
                </a:solidFill>
              </a:rPr>
              <a:t>&gt;</a:t>
            </a:r>
            <a:r>
              <a:rPr lang="en-US" altLang="zh-CN" sz="2400" b="1">
                <a:solidFill>
                  <a:srgbClr val="F3F9A5"/>
                </a:solidFill>
              </a:rPr>
              <a:t> </a:t>
            </a:r>
          </a:p>
          <a:p>
            <a:pPr marL="990600" lvl="1" indent="-533400">
              <a:lnSpc>
                <a:spcPct val="95000"/>
              </a:lnSpc>
              <a:spcBef>
                <a:spcPct val="10000"/>
              </a:spcBef>
              <a:buClr>
                <a:srgbClr val="FFFFCC"/>
              </a:buClr>
              <a:buNone/>
            </a:pPr>
            <a:r>
              <a:rPr lang="en-US" altLang="zh-CN" sz="2400" b="1">
                <a:solidFill>
                  <a:srgbClr val="000000"/>
                </a:solidFill>
              </a:rPr>
              <a:t>&lt;option value="value"</a:t>
            </a:r>
            <a:r>
              <a:rPr lang="en-US" altLang="zh-CN" sz="2400" b="1">
                <a:solidFill>
                  <a:srgbClr val="F3F9A5"/>
                </a:solidFill>
              </a:rPr>
              <a:t> </a:t>
            </a:r>
            <a:r>
              <a:rPr lang="en-US" altLang="zh-CN" sz="2400" b="1">
                <a:solidFill>
                  <a:srgbClr val="FF0000"/>
                </a:solidFill>
              </a:rPr>
              <a:t>selected</a:t>
            </a:r>
            <a:r>
              <a:rPr lang="en-US" altLang="zh-CN" sz="2400" b="1" dirty="0">
                <a:solidFill>
                  <a:srgbClr val="000000"/>
                </a:solidFill>
              </a:rPr>
              <a:t>&gt;</a:t>
            </a:r>
            <a:r>
              <a:rPr lang="zh-CN" altLang="en-US" sz="2400" b="1" dirty="0">
                <a:solidFill>
                  <a:srgbClr val="000000"/>
                </a:solidFill>
              </a:rPr>
              <a:t>选项一</a:t>
            </a:r>
            <a:r>
              <a:rPr lang="en-US" altLang="zh-CN" sz="2400" b="1">
                <a:solidFill>
                  <a:srgbClr val="000000"/>
                </a:solidFill>
              </a:rPr>
              <a:t>&lt;/option&gt;</a:t>
            </a:r>
          </a:p>
          <a:p>
            <a:pPr marL="990600" lvl="1" indent="-533400">
              <a:lnSpc>
                <a:spcPct val="95000"/>
              </a:lnSpc>
              <a:spcBef>
                <a:spcPct val="10000"/>
              </a:spcBef>
              <a:buClr>
                <a:srgbClr val="FFFFCC"/>
              </a:buClr>
              <a:buNone/>
            </a:pPr>
            <a:r>
              <a:rPr lang="en-US" altLang="zh-CN" sz="2400" b="1" dirty="0">
                <a:solidFill>
                  <a:srgbClr val="000000"/>
                </a:solidFill>
              </a:rPr>
              <a:t>&lt;option value="value"&gt;</a:t>
            </a:r>
            <a:r>
              <a:rPr lang="zh-CN" altLang="en-US" sz="2400" b="1" dirty="0">
                <a:solidFill>
                  <a:srgbClr val="000000"/>
                </a:solidFill>
              </a:rPr>
              <a:t>选项二</a:t>
            </a:r>
            <a:r>
              <a:rPr lang="en-US" altLang="zh-CN" sz="2400" b="1">
                <a:solidFill>
                  <a:srgbClr val="000000"/>
                </a:solidFill>
              </a:rPr>
              <a:t>&lt;/option&gt;</a:t>
            </a:r>
          </a:p>
          <a:p>
            <a:pPr marL="990600" lvl="1" indent="-533400">
              <a:lnSpc>
                <a:spcPct val="95000"/>
              </a:lnSpc>
              <a:spcBef>
                <a:spcPct val="10000"/>
              </a:spcBef>
              <a:buClr>
                <a:srgbClr val="FFFFCC"/>
              </a:buClr>
              <a:buNone/>
            </a:pPr>
            <a:r>
              <a:rPr lang="en-US" altLang="zh-CN" sz="2400" b="1">
                <a:solidFill>
                  <a:srgbClr val="000000"/>
                </a:solidFill>
              </a:rPr>
              <a:t>&lt;option value="value"</a:t>
            </a:r>
            <a:r>
              <a:rPr lang="en-US" altLang="zh-CN" sz="2400" b="1">
                <a:solidFill>
                  <a:srgbClr val="F3F9A5"/>
                </a:solidFill>
              </a:rPr>
              <a:t> </a:t>
            </a:r>
            <a:r>
              <a:rPr lang="en-US" altLang="zh-CN" sz="2400" b="1">
                <a:solidFill>
                  <a:srgbClr val="FF0000"/>
                </a:solidFill>
              </a:rPr>
              <a:t>selected</a:t>
            </a:r>
            <a:r>
              <a:rPr lang="en-US" altLang="zh-CN" sz="2400" b="1" dirty="0">
                <a:solidFill>
                  <a:srgbClr val="000000"/>
                </a:solidFill>
              </a:rPr>
              <a:t>&gt;</a:t>
            </a:r>
            <a:r>
              <a:rPr lang="zh-CN" altLang="en-US" sz="2400" b="1" dirty="0">
                <a:solidFill>
                  <a:srgbClr val="000000"/>
                </a:solidFill>
              </a:rPr>
              <a:t>选项三</a:t>
            </a:r>
            <a:r>
              <a:rPr lang="en-US" altLang="zh-CN" sz="2400" b="1">
                <a:solidFill>
                  <a:srgbClr val="000000"/>
                </a:solidFill>
              </a:rPr>
              <a:t>&lt;/option&gt;</a:t>
            </a:r>
          </a:p>
          <a:p>
            <a:pPr marL="990600" lvl="1" indent="-533400">
              <a:lnSpc>
                <a:spcPct val="95000"/>
              </a:lnSpc>
              <a:spcBef>
                <a:spcPct val="10000"/>
              </a:spcBef>
              <a:buClr>
                <a:srgbClr val="FFFFCC"/>
              </a:buClr>
              <a:buNone/>
            </a:pPr>
            <a:r>
              <a:rPr lang="en-US" altLang="zh-CN" sz="2400" b="1">
                <a:solidFill>
                  <a:srgbClr val="000000"/>
                </a:solidFill>
                <a:latin typeface="Arial" panose="020B0604020202020204" pitchFamily="34" charset="0"/>
              </a:rPr>
              <a:t>…</a:t>
            </a:r>
            <a:endParaRPr lang="en-US" altLang="zh-CN" sz="2400" b="1">
              <a:solidFill>
                <a:srgbClr val="000000"/>
              </a:solidFill>
            </a:endParaRPr>
          </a:p>
          <a:p>
            <a:pPr marL="609600" indent="-609600">
              <a:lnSpc>
                <a:spcPct val="95000"/>
              </a:lnSpc>
              <a:spcBef>
                <a:spcPct val="10000"/>
              </a:spcBef>
              <a:buClr>
                <a:srgbClr val="FFFFCC"/>
              </a:buClr>
              <a:buNone/>
            </a:pPr>
            <a:r>
              <a:rPr lang="en-US" altLang="zh-CN" sz="2400" b="1">
                <a:solidFill>
                  <a:srgbClr val="000000"/>
                </a:solidFill>
              </a:rPr>
              <a:t>  &lt;/select&gt;</a:t>
            </a:r>
          </a:p>
          <a:p>
            <a:pPr marL="609600" indent="-609600">
              <a:lnSpc>
                <a:spcPct val="95000"/>
              </a:lnSpc>
              <a:spcBef>
                <a:spcPct val="10000"/>
              </a:spcBef>
              <a:buClr>
                <a:srgbClr val="FFFFCC"/>
              </a:buClr>
              <a:buNone/>
            </a:pPr>
            <a:endParaRPr lang="en-US" altLang="zh-CN" sz="2400" b="1">
              <a:solidFill>
                <a:srgbClr val="000000"/>
              </a:solidFill>
            </a:endParaRPr>
          </a:p>
          <a:p>
            <a:pPr>
              <a:lnSpc>
                <a:spcPct val="95000"/>
              </a:lnSpc>
              <a:spcBef>
                <a:spcPct val="10000"/>
              </a:spcBef>
              <a:buClr>
                <a:srgbClr val="FF0000"/>
              </a:buClr>
              <a:buFont typeface="Arial" panose="020B0604020202020204" pitchFamily="34" charset="0"/>
              <a:buChar char="•"/>
            </a:pPr>
            <a:r>
              <a:rPr lang="zh-CN" altLang="en-US" b="1" dirty="0">
                <a:sym typeface="+mn-ea"/>
              </a:rPr>
              <a:t>属性解释：请参见下一页</a:t>
            </a:r>
            <a:r>
              <a:rPr lang="en-US" altLang="zh-CN" b="1" dirty="0">
                <a:sym typeface="+mn-ea"/>
              </a:rPr>
              <a:t>PPT</a:t>
            </a:r>
          </a:p>
          <a:p>
            <a:pPr marL="609600" indent="-609600">
              <a:lnSpc>
                <a:spcPct val="95000"/>
              </a:lnSpc>
              <a:spcBef>
                <a:spcPct val="10000"/>
              </a:spcBef>
              <a:buClr>
                <a:srgbClr val="FFFFCC"/>
              </a:buClr>
              <a:buNone/>
            </a:pPr>
            <a:r>
              <a:rPr lang="en-US" altLang="zh-CN" sz="2400" b="1">
                <a:solidFill>
                  <a:srgbClr val="000000"/>
                </a:solidFill>
              </a:rPr>
              <a:t>    </a:t>
            </a:r>
            <a:endParaRPr lang="zh-CN" altLang="zh-CN" sz="2800"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additive="base">
                                        <p:cTn id="7" dur="500" fill="hold"/>
                                        <p:tgtEl>
                                          <p:spTgt spid="479234"/>
                                        </p:tgtEl>
                                        <p:attrNameLst>
                                          <p:attrName>ppt_x</p:attrName>
                                        </p:attrNameLst>
                                      </p:cBhvr>
                                      <p:tavLst>
                                        <p:tav tm="0">
                                          <p:val>
                                            <p:strVal val="0-#ppt_w/2"/>
                                          </p:val>
                                        </p:tav>
                                        <p:tav tm="100000">
                                          <p:val>
                                            <p:strVal val="#ppt_x"/>
                                          </p:val>
                                        </p:tav>
                                      </p:tavLst>
                                    </p:anim>
                                    <p:anim calcmode="lin" valueType="num">
                                      <p:cBhvr additive="base">
                                        <p:cTn id="8" dur="500" fill="hold"/>
                                        <p:tgtEl>
                                          <p:spTgt spid="4792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506881"/>
          <p:cNvSpPr>
            <a:spLocks noGrp="1"/>
          </p:cNvSpPr>
          <p:nvPr>
            <p:ph type="title"/>
          </p:nvPr>
        </p:nvSpPr>
        <p:spPr>
          <a:xfrm>
            <a:off x="366395" y="743903"/>
            <a:ext cx="8243888" cy="765175"/>
          </a:xfrm>
        </p:spPr>
        <p:txBody>
          <a:bodyPr anchor="b"/>
          <a:lstStyle/>
          <a:p>
            <a:r>
              <a:rPr lang="en-US" altLang="zh-CN" sz="3000" b="1" dirty="0">
                <a:solidFill>
                  <a:srgbClr val="003366"/>
                </a:solidFill>
                <a:effectLst/>
              </a:rPr>
              <a:t>&lt;select&gt;</a:t>
            </a:r>
            <a:r>
              <a:rPr lang="zh-CN" altLang="en-US" sz="3000" b="1" dirty="0">
                <a:solidFill>
                  <a:srgbClr val="003366"/>
                </a:solidFill>
                <a:effectLst/>
              </a:rPr>
              <a:t>和</a:t>
            </a:r>
            <a:r>
              <a:rPr lang="en-US" altLang="zh-CN" sz="3000" b="1" dirty="0">
                <a:solidFill>
                  <a:srgbClr val="003366"/>
                </a:solidFill>
                <a:effectLst/>
              </a:rPr>
              <a:t>&lt;option&gt; </a:t>
            </a:r>
            <a:r>
              <a:rPr lang="zh-CN" altLang="en-US" sz="3000" b="1" dirty="0">
                <a:solidFill>
                  <a:srgbClr val="003366"/>
                </a:solidFill>
                <a:effectLst/>
              </a:rPr>
              <a:t>标签属性</a:t>
            </a:r>
            <a:endParaRPr lang="zh-CN" altLang="en-US" sz="3000" b="1">
              <a:solidFill>
                <a:srgbClr val="003366"/>
              </a:solidFill>
              <a:effectLst/>
            </a:endParaRPr>
          </a:p>
        </p:txBody>
      </p:sp>
      <p:graphicFrame>
        <p:nvGraphicFramePr>
          <p:cNvPr id="506931" name="内容占位符 506930"/>
          <p:cNvGraphicFramePr>
            <a:graphicFrameLocks noGrp="1"/>
          </p:cNvGraphicFramePr>
          <p:nvPr>
            <p:ph idx="1"/>
          </p:nvPr>
        </p:nvGraphicFramePr>
        <p:xfrm>
          <a:off x="0" y="1571625"/>
          <a:ext cx="9144000" cy="4678680"/>
        </p:xfrm>
        <a:graphic>
          <a:graphicData uri="http://schemas.openxmlformats.org/drawingml/2006/table">
            <a:tbl>
              <a:tblPr/>
              <a:tblGrid>
                <a:gridCol w="1476375"/>
                <a:gridCol w="1800225"/>
                <a:gridCol w="5867400"/>
              </a:tblGrid>
              <a:tr h="43942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400" b="1" dirty="0"/>
                        <a:t>标签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400" b="1" dirty="0"/>
                        <a:t>属性  </a:t>
                      </a: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400" b="1" dirty="0"/>
                        <a:t>描  述</a:t>
                      </a:r>
                    </a:p>
                  </a:txBody>
                  <a:tcPr>
                    <a:lnL w="12700" cap="flat" cmpd="sng">
                      <a:solidFill>
                        <a:schemeClr val="tx1"/>
                      </a:solidFill>
                      <a:prstDash val="solid"/>
                      <a:headEnd type="none" w="sm" len="sm"/>
                      <a:tailEnd type="none" w="sm" len="sm"/>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3875">
                <a:tc rowSpan="3">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solidFill>
                            <a:srgbClr val="000000"/>
                          </a:solidFill>
                        </a:rPr>
                        <a:t>        </a:t>
                      </a:r>
                    </a:p>
                    <a:p>
                      <a:pPr marL="0" lvl="0" indent="0">
                        <a:buNone/>
                      </a:pPr>
                      <a:r>
                        <a:rPr lang="en-US" altLang="zh-CN" sz="2400" b="1">
                          <a:solidFill>
                            <a:srgbClr val="000000"/>
                          </a:solidFill>
                        </a:rPr>
                        <a:t> </a:t>
                      </a:r>
                    </a:p>
                    <a:p>
                      <a:pPr marL="0" lvl="0" indent="0">
                        <a:buNone/>
                      </a:pPr>
                      <a:r>
                        <a:rPr lang="en-US" altLang="zh-CN" sz="2400" b="1">
                          <a:solidFill>
                            <a:srgbClr val="000000"/>
                          </a:solidFill>
                        </a:rPr>
                        <a:t>select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solidFill>
                            <a:srgbClr val="000000"/>
                          </a:solidFill>
                        </a:rPr>
                        <a:t>name</a:t>
                      </a: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solidFill>
                            <a:srgbClr val="000000"/>
                          </a:solidFill>
                        </a:rPr>
                        <a:t>设置列表的名称，必设属性</a:t>
                      </a:r>
                    </a:p>
                  </a:txBody>
                  <a:tcPr>
                    <a:lnL w="12700" cap="flat" cmpd="sng">
                      <a:solidFill>
                        <a:schemeClr val="tx1"/>
                      </a:solidFill>
                      <a:prstDash val="solid"/>
                      <a:headEnd type="none" w="sm" len="sm"/>
                      <a:tailEnd type="none" w="sm" len="sm"/>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4238">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sm" len="sm"/>
                      <a:tailEnd type="none" w="sm" len="sm"/>
                    </a:lnR>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solidFill>
                            <a:srgbClr val="000000"/>
                          </a:solidFill>
                        </a:rPr>
                        <a:t>size</a:t>
                      </a: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nSpc>
                          <a:spcPct val="120000"/>
                        </a:lnSpc>
                        <a:spcBef>
                          <a:spcPts val="0"/>
                        </a:spcBef>
                        <a:buNone/>
                      </a:pPr>
                      <a:r>
                        <a:rPr lang="zh-CN" altLang="en-US" sz="2400" b="1" dirty="0">
                          <a:solidFill>
                            <a:srgbClr val="000000"/>
                          </a:solidFill>
                        </a:rPr>
                        <a:t>设置能同时显示的列表选项个数（</a:t>
                      </a:r>
                      <a:r>
                        <a:rPr lang="zh-CN" altLang="en-US" sz="2400" b="1" dirty="0">
                          <a:solidFill>
                            <a:srgbClr val="FF0000"/>
                          </a:solidFill>
                        </a:rPr>
                        <a:t>默认为</a:t>
                      </a:r>
                      <a:r>
                        <a:rPr lang="en-US" altLang="zh-CN" sz="2400" b="1" dirty="0">
                          <a:solidFill>
                            <a:srgbClr val="FF0000"/>
                          </a:solidFill>
                        </a:rPr>
                        <a:t>1</a:t>
                      </a:r>
                      <a:r>
                        <a:rPr lang="zh-CN" altLang="en-US" sz="2400" b="1" dirty="0">
                          <a:solidFill>
                            <a:srgbClr val="000000"/>
                          </a:solidFill>
                        </a:rPr>
                        <a:t>），取值大于或等于</a:t>
                      </a:r>
                      <a:r>
                        <a:rPr lang="en-US" altLang="zh-CN" sz="2400" b="1" dirty="0">
                          <a:solidFill>
                            <a:srgbClr val="000000"/>
                          </a:solidFill>
                        </a:rPr>
                        <a:t>1</a:t>
                      </a:r>
                      <a:r>
                        <a:rPr lang="zh-CN" altLang="en-US" sz="2400" b="1" dirty="0">
                          <a:solidFill>
                            <a:srgbClr val="000000"/>
                          </a:solidFill>
                        </a:rPr>
                        <a:t>，</a:t>
                      </a:r>
                      <a:r>
                        <a:rPr lang="zh-CN" altLang="en-US" sz="2400" b="1" dirty="0">
                          <a:solidFill>
                            <a:srgbClr val="000000"/>
                          </a:solidFill>
                          <a:sym typeface="+mn-ea"/>
                        </a:rPr>
                        <a:t>可选属性</a:t>
                      </a:r>
                      <a:endParaRPr lang="zh-CN" altLang="en-US" sz="2400" b="1" dirty="0">
                        <a:solidFill>
                          <a:srgbClr val="000000"/>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720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sm" len="sm"/>
                      <a:tailEnd type="none" w="sm" len="sm"/>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solidFill>
                            <a:srgbClr val="000000"/>
                          </a:solidFill>
                        </a:rPr>
                        <a:t>multiple</a:t>
                      </a: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solidFill>
                            <a:srgbClr val="000000"/>
                          </a:solidFill>
                        </a:rPr>
                        <a:t>设置列表中的项目可多选，</a:t>
                      </a:r>
                      <a:r>
                        <a:rPr lang="zh-CN" altLang="en-US" sz="2400" b="1" dirty="0">
                          <a:solidFill>
                            <a:srgbClr val="000000"/>
                          </a:solidFill>
                          <a:sym typeface="+mn-ea"/>
                        </a:rPr>
                        <a:t>可选属性</a:t>
                      </a:r>
                      <a:endParaRPr lang="zh-CN" altLang="en-US" sz="2400" b="1" dirty="0">
                        <a:solidFill>
                          <a:srgbClr val="000000"/>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rowSpan="2">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solidFill>
                            <a:srgbClr val="000000"/>
                          </a:solidFill>
                        </a:rPr>
                        <a:t>        option</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solidFill>
                            <a:srgbClr val="000000"/>
                          </a:solidFill>
                        </a:rPr>
                        <a:t>value</a:t>
                      </a: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solidFill>
                            <a:srgbClr val="000000"/>
                          </a:solidFill>
                        </a:rPr>
                        <a:t>设置选项值，该值将被提交到服务端处理，必设属性</a:t>
                      </a:r>
                    </a:p>
                  </a:txBody>
                  <a:tcPr>
                    <a:lnL w="12700" cap="flat" cmpd="sng">
                      <a:solidFill>
                        <a:schemeClr val="tx1"/>
                      </a:solidFill>
                      <a:prstDash val="solid"/>
                      <a:headEnd type="none" w="sm" len="sm"/>
                      <a:tailEnd type="none" w="sm" len="sm"/>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36625">
                <a:tc vMerge="1">
                  <a:txBody>
                    <a:bodyPr/>
                    <a:lstStyle/>
                    <a:p>
                      <a:endParaRPr lang="zh-CN"/>
                    </a:p>
                  </a:txBody>
                  <a:tcPr>
                    <a:lnL w="12700" cap="flat" cmpd="sng">
                      <a:solidFill>
                        <a:schemeClr val="tx1"/>
                      </a:solidFill>
                      <a:prstDash val="solid"/>
                      <a:headEnd type="none" w="med" len="med"/>
                      <a:tailEnd type="none" w="med" len="med"/>
                    </a:lnL>
                    <a:lnR w="12700" cap="flat" cmpd="sng">
                      <a:solidFill>
                        <a:schemeClr val="tx1"/>
                      </a:solidFill>
                      <a:prstDash val="solid"/>
                      <a:headEnd type="none" w="sm" len="sm"/>
                      <a:tailEnd type="none" w="sm" len="sm"/>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solidFill>
                            <a:srgbClr val="000000"/>
                          </a:solidFill>
                        </a:rPr>
                        <a:t>selected</a:t>
                      </a: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nSpc>
                          <a:spcPct val="120000"/>
                        </a:lnSpc>
                        <a:spcBef>
                          <a:spcPts val="0"/>
                        </a:spcBef>
                        <a:buNone/>
                      </a:pPr>
                      <a:r>
                        <a:rPr lang="zh-CN" altLang="en-US" sz="2400" b="1" dirty="0">
                          <a:solidFill>
                            <a:srgbClr val="000000"/>
                          </a:solidFill>
                        </a:rPr>
                        <a:t>设置默认选项，如果使用了</a:t>
                      </a:r>
                      <a:r>
                        <a:rPr lang="en-US" altLang="zh-CN" sz="2400" b="1" dirty="0">
                          <a:solidFill>
                            <a:srgbClr val="000000"/>
                          </a:solidFill>
                        </a:rPr>
                        <a:t>multiple</a:t>
                      </a:r>
                      <a:r>
                        <a:rPr lang="zh-CN" altLang="en-US" sz="2400" b="1" dirty="0">
                          <a:solidFill>
                            <a:srgbClr val="000000"/>
                          </a:solidFill>
                        </a:rPr>
                        <a:t>，则可对</a:t>
                      </a:r>
                      <a:r>
                        <a:rPr lang="zh-CN" altLang="en-US" sz="2400" b="1" dirty="0">
                          <a:solidFill>
                            <a:srgbClr val="FF0000"/>
                          </a:solidFill>
                        </a:rPr>
                        <a:t>多个</a:t>
                      </a:r>
                      <a:r>
                        <a:rPr lang="zh-CN" altLang="en-US" sz="2400" b="1" dirty="0">
                          <a:solidFill>
                            <a:srgbClr val="000000"/>
                          </a:solidFill>
                        </a:rPr>
                        <a:t>列表选项进行此属性的设置，可选属性</a:t>
                      </a:r>
                    </a:p>
                  </a:txBody>
                  <a:tcPr>
                    <a:lnL w="12700" cap="flat" cmpd="sng">
                      <a:solidFill>
                        <a:schemeClr val="tx1"/>
                      </a:solidFill>
                      <a:prstDash val="solid"/>
                      <a:headEnd type="none" w="sm" len="sm"/>
                      <a:tailEnd type="none" w="sm" len="sm"/>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481281"/>
          <p:cNvSpPr>
            <a:spLocks noGrp="1"/>
          </p:cNvSpPr>
          <p:nvPr>
            <p:ph type="title"/>
          </p:nvPr>
        </p:nvSpPr>
        <p:spPr>
          <a:xfrm>
            <a:off x="468313" y="66040"/>
            <a:ext cx="8229600" cy="688975"/>
          </a:xfrm>
        </p:spPr>
        <p:txBody>
          <a:bodyPr anchor="b"/>
          <a:lstStyle/>
          <a:p>
            <a:r>
              <a:rPr lang="zh-CN" altLang="en-US" sz="3600" b="1" dirty="0">
                <a:solidFill>
                  <a:srgbClr val="003366"/>
                </a:solidFill>
                <a:effectLst/>
              </a:rPr>
              <a:t>多项选择列表示例</a:t>
            </a:r>
          </a:p>
        </p:txBody>
      </p:sp>
      <p:sp>
        <p:nvSpPr>
          <p:cNvPr id="481283" name="内容占位符 481282"/>
          <p:cNvSpPr>
            <a:spLocks noGrp="1"/>
          </p:cNvSpPr>
          <p:nvPr>
            <p:ph idx="1"/>
          </p:nvPr>
        </p:nvSpPr>
        <p:spPr>
          <a:xfrm>
            <a:off x="11430" y="1064260"/>
            <a:ext cx="9144000" cy="5184775"/>
          </a:xfrm>
        </p:spPr>
        <p:txBody>
          <a:bodyPr anchor="t"/>
          <a:lstStyle/>
          <a:p>
            <a:pPr>
              <a:spcBef>
                <a:spcPct val="10000"/>
              </a:spcBef>
              <a:buNone/>
            </a:pPr>
            <a:r>
              <a:rPr lang="zh-CN" altLang="en-US" sz="3000" b="1" dirty="0"/>
              <a:t>请选择你喜欢的网站</a:t>
            </a:r>
            <a:r>
              <a:rPr lang="en-US" altLang="zh-CN" sz="3000" b="1"/>
              <a:t>:</a:t>
            </a:r>
          </a:p>
          <a:p>
            <a:pPr>
              <a:spcBef>
                <a:spcPct val="10000"/>
              </a:spcBef>
              <a:buNone/>
            </a:pPr>
            <a:r>
              <a:rPr lang="en-US" altLang="zh-CN" sz="2400" b="1"/>
              <a:t> &lt;select name="web" </a:t>
            </a:r>
            <a:r>
              <a:rPr lang="en-US" altLang="zh-CN" sz="2400" b="1">
                <a:solidFill>
                  <a:srgbClr val="FF0000"/>
                </a:solidFill>
              </a:rPr>
              <a:t>size</a:t>
            </a:r>
            <a:r>
              <a:rPr lang="en-US" altLang="zh-CN" sz="2400" b="1"/>
              <a:t>=</a:t>
            </a:r>
            <a:r>
              <a:rPr lang="en-US" altLang="zh-CN" sz="2400" b="1">
                <a:solidFill>
                  <a:srgbClr val="000000"/>
                </a:solidFill>
              </a:rPr>
              <a:t>"4"</a:t>
            </a:r>
            <a:r>
              <a:rPr lang="en-US" altLang="zh-CN" sz="2400" b="1"/>
              <a:t> </a:t>
            </a:r>
            <a:r>
              <a:rPr lang="en-US" altLang="zh-CN" sz="2400" b="1">
                <a:solidFill>
                  <a:srgbClr val="FF0000"/>
                </a:solidFill>
              </a:rPr>
              <a:t>multiple</a:t>
            </a:r>
            <a:r>
              <a:rPr lang="en-US" altLang="zh-CN" sz="2400" b="1"/>
              <a:t>&gt;</a:t>
            </a:r>
          </a:p>
          <a:p>
            <a:pPr>
              <a:spcBef>
                <a:spcPct val="10000"/>
              </a:spcBef>
              <a:buNone/>
            </a:pPr>
            <a:r>
              <a:rPr lang="en-US" altLang="zh-CN" sz="2400" b="1" dirty="0" err="1"/>
              <a:t>&lt;option value="sina</a:t>
            </a:r>
            <a:r>
              <a:rPr lang="en-US" altLang="zh-CN" sz="2400" b="1"/>
              <a:t>" </a:t>
            </a:r>
            <a:r>
              <a:rPr lang="en-US" altLang="zh-CN" sz="2400" b="1">
                <a:solidFill>
                  <a:srgbClr val="FF0000"/>
                </a:solidFill>
              </a:rPr>
              <a:t>selected</a:t>
            </a:r>
            <a:r>
              <a:rPr lang="en-US" altLang="zh-CN" sz="2400" b="1" dirty="0"/>
              <a:t>&gt;</a:t>
            </a:r>
            <a:r>
              <a:rPr lang="zh-CN" altLang="en-US" sz="2400" b="1" dirty="0"/>
              <a:t>新浪</a:t>
            </a:r>
            <a:r>
              <a:rPr lang="en-US" altLang="zh-CN" sz="2400" b="1"/>
              <a:t>&lt;/option&gt;</a:t>
            </a:r>
          </a:p>
          <a:p>
            <a:pPr>
              <a:spcBef>
                <a:spcPct val="10000"/>
              </a:spcBef>
              <a:buNone/>
            </a:pPr>
            <a:r>
              <a:rPr lang="en-US" altLang="zh-CN" sz="2400" b="1" dirty="0"/>
              <a:t>&lt;option value="yahoo"&gt;</a:t>
            </a:r>
            <a:r>
              <a:rPr lang="zh-CN" altLang="en-US" sz="2400" b="1" dirty="0"/>
              <a:t>雅虎</a:t>
            </a:r>
            <a:r>
              <a:rPr lang="en-US" altLang="zh-CN" sz="2400" b="1"/>
              <a:t>&lt;/option&gt;</a:t>
            </a:r>
          </a:p>
          <a:p>
            <a:pPr>
              <a:spcBef>
                <a:spcPct val="10000"/>
              </a:spcBef>
              <a:buNone/>
            </a:pPr>
            <a:r>
              <a:rPr lang="en-US" altLang="zh-CN" sz="2400" b="1" dirty="0" err="1"/>
              <a:t>&lt;option value="sohu</a:t>
            </a:r>
            <a:r>
              <a:rPr lang="en-US" altLang="zh-CN" sz="2400" b="1"/>
              <a:t>" </a:t>
            </a:r>
            <a:r>
              <a:rPr lang="en-US" altLang="zh-CN" sz="2400" b="1">
                <a:solidFill>
                  <a:srgbClr val="FF0000"/>
                </a:solidFill>
              </a:rPr>
              <a:t>selected</a:t>
            </a:r>
            <a:r>
              <a:rPr lang="en-US" altLang="zh-CN" sz="2400" b="1" dirty="0"/>
              <a:t>&gt;</a:t>
            </a:r>
            <a:r>
              <a:rPr lang="zh-CN" altLang="en-US" sz="2400" b="1" dirty="0"/>
              <a:t>搜狐</a:t>
            </a:r>
            <a:r>
              <a:rPr lang="en-US" altLang="zh-CN" sz="2400" b="1"/>
              <a:t>&lt;/option&gt;</a:t>
            </a:r>
          </a:p>
          <a:p>
            <a:pPr>
              <a:spcBef>
                <a:spcPct val="10000"/>
              </a:spcBef>
              <a:buNone/>
            </a:pPr>
            <a:r>
              <a:rPr lang="en-US" altLang="zh-CN" sz="2400" b="1" dirty="0" err="1"/>
              <a:t>&lt;option value="google</a:t>
            </a:r>
            <a:r>
              <a:rPr lang="en-US" altLang="zh-CN" sz="2400" b="1"/>
              <a:t>" </a:t>
            </a:r>
            <a:r>
              <a:rPr lang="en-US" altLang="zh-CN" sz="2400" b="1">
                <a:solidFill>
                  <a:srgbClr val="FF0000"/>
                </a:solidFill>
              </a:rPr>
              <a:t>selected</a:t>
            </a:r>
            <a:r>
              <a:rPr lang="en-US" altLang="zh-CN" sz="2400" b="1" dirty="0" err="1"/>
              <a:t>&gt;google</a:t>
            </a:r>
            <a:r>
              <a:rPr lang="en-US" altLang="zh-CN" sz="2400" b="1"/>
              <a:t>&lt;/option&gt;</a:t>
            </a:r>
          </a:p>
          <a:p>
            <a:pPr>
              <a:spcBef>
                <a:spcPct val="10000"/>
              </a:spcBef>
              <a:buNone/>
            </a:pPr>
            <a:r>
              <a:rPr lang="en-US" altLang="zh-CN" sz="2400" b="1" dirty="0"/>
              <a:t>&lt;option value="163"&gt;</a:t>
            </a:r>
            <a:r>
              <a:rPr lang="zh-CN" altLang="en-US" sz="2400" b="1" dirty="0"/>
              <a:t>网易</a:t>
            </a:r>
            <a:r>
              <a:rPr lang="en-US" altLang="zh-CN" sz="2400" b="1"/>
              <a:t>&lt;/option&gt;</a:t>
            </a:r>
          </a:p>
          <a:p>
            <a:pPr>
              <a:spcBef>
                <a:spcPct val="10000"/>
              </a:spcBef>
              <a:buNone/>
            </a:pPr>
            <a:r>
              <a:rPr lang="en-US" altLang="zh-CN" sz="2400" b="1"/>
              <a:t>&lt;/select&gt;</a:t>
            </a:r>
          </a:p>
          <a:p>
            <a:pPr>
              <a:spcBef>
                <a:spcPct val="10000"/>
              </a:spcBef>
              <a:buNone/>
            </a:pPr>
            <a:endParaRPr lang="en-US" altLang="zh-CN" sz="2400" b="1"/>
          </a:p>
        </p:txBody>
      </p:sp>
      <p:pic>
        <p:nvPicPr>
          <p:cNvPr id="481284" name="图片 481283"/>
          <p:cNvPicPr>
            <a:picLocks noChangeAspect="1"/>
          </p:cNvPicPr>
          <p:nvPr/>
        </p:nvPicPr>
        <p:blipFill>
          <a:blip r:embed="rId3"/>
          <a:stretch>
            <a:fillRect/>
          </a:stretch>
        </p:blipFill>
        <p:spPr>
          <a:xfrm>
            <a:off x="5400675" y="4437063"/>
            <a:ext cx="3743325" cy="2420937"/>
          </a:xfrm>
          <a:prstGeom prst="rect">
            <a:avLst/>
          </a:prstGeom>
          <a:noFill/>
          <a:ln w="9525">
            <a:noFill/>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文本占位符 409602"/>
          <p:cNvSpPr>
            <a:spLocks noGrp="1"/>
          </p:cNvSpPr>
          <p:nvPr>
            <p:ph type="body" sz="half" idx="1"/>
          </p:nvPr>
        </p:nvSpPr>
        <p:spPr>
          <a:xfrm>
            <a:off x="0" y="836613"/>
            <a:ext cx="9144000" cy="1223962"/>
          </a:xfrm>
        </p:spPr>
        <p:txBody>
          <a:bodyPr anchor="t"/>
          <a:lstStyle/>
          <a:p>
            <a:pPr>
              <a:buClr>
                <a:srgbClr val="FF0000"/>
              </a:buClr>
              <a:buFont typeface="Arial" panose="020B0604020202020204" pitchFamily="34" charset="0"/>
              <a:buChar char="•"/>
            </a:pPr>
            <a:r>
              <a:rPr lang="zh-CN" altLang="en-US" b="1" dirty="0"/>
              <a:t>表单是网页上的一个</a:t>
            </a:r>
            <a:r>
              <a:rPr lang="zh-CN" altLang="en-US" b="1" dirty="0">
                <a:solidFill>
                  <a:srgbClr val="FF0000"/>
                </a:solidFill>
              </a:rPr>
              <a:t>特定区域</a:t>
            </a:r>
            <a:r>
              <a:rPr lang="zh-CN" altLang="en-US" b="1" dirty="0"/>
              <a:t>，主要由下表所列标签来定义。</a:t>
            </a:r>
            <a:endParaRPr lang="zh-CN" altLang="en-US" sz="3000" b="1" dirty="0">
              <a:solidFill>
                <a:srgbClr val="000000"/>
              </a:solidFill>
            </a:endParaRPr>
          </a:p>
        </p:txBody>
      </p:sp>
      <p:graphicFrame>
        <p:nvGraphicFramePr>
          <p:cNvPr id="409645" name="内容占位符 409644"/>
          <p:cNvGraphicFramePr>
            <a:graphicFrameLocks noGrp="1"/>
          </p:cNvGraphicFramePr>
          <p:nvPr>
            <p:ph sz="half" idx="2"/>
          </p:nvPr>
        </p:nvGraphicFramePr>
        <p:xfrm>
          <a:off x="0" y="2001203"/>
          <a:ext cx="9144000" cy="2968625"/>
        </p:xfrm>
        <a:graphic>
          <a:graphicData uri="http://schemas.openxmlformats.org/drawingml/2006/table">
            <a:tbl>
              <a:tblPr/>
              <a:tblGrid>
                <a:gridCol w="2484438"/>
                <a:gridCol w="6659562"/>
              </a:tblGrid>
              <a:tr h="48736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400" b="1" dirty="0">
                          <a:solidFill>
                            <a:srgbClr val="000000"/>
                          </a:solidFill>
                        </a:rPr>
                        <a:t>标 签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400" b="1" dirty="0">
                          <a:solidFill>
                            <a:srgbClr val="000000"/>
                          </a:solidFill>
                        </a:rPr>
                        <a:t>描 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t>&lt;form&gt;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t>定义一个表单区域以及携带表单的相关信息</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t>&lt;input&gt;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t>设置输入表单元素</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t>&lt;select&gt;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t>设置列表元素</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593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a:t>&lt;option&gt;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t>定义菜单或列表元素中的选项</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323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400" b="1" err="1"/>
                        <a:t>&lt;textarea</a:t>
                      </a:r>
                      <a:r>
                        <a:rPr lang="en-US" altLang="zh-CN" sz="2400" b="1"/>
                        <a:t>&gt;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400" b="1" dirty="0"/>
                        <a:t>设置表单文本域元素</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a:xfrm>
            <a:off x="48578" y="325120"/>
            <a:ext cx="8243888" cy="722313"/>
          </a:xfrm>
        </p:spPr>
        <p:txBody>
          <a:bodyPr anchor="b"/>
          <a:lstStyle/>
          <a:p>
            <a:pPr algn="l" fontAlgn="base"/>
            <a:r>
              <a:rPr lang="en-US" altLang="zh-CN" sz="3600" b="1" strike="noStrike" noProof="1">
                <a:solidFill>
                  <a:srgbClr val="003366"/>
                </a:solidFill>
                <a:effectLst/>
              </a:rPr>
              <a:t>2. </a:t>
            </a:r>
            <a:r>
              <a:rPr lang="zh-CN" altLang="en-US" sz="3600" b="1" strike="noStrike" noProof="1">
                <a:solidFill>
                  <a:srgbClr val="003366"/>
                </a:solidFill>
                <a:effectLst/>
              </a:rPr>
              <a:t>下拉列表</a:t>
            </a:r>
            <a:r>
              <a:rPr lang="zh-CN" altLang="en-US" sz="4000" strike="noStrike" noProof="1"/>
              <a:t> </a:t>
            </a:r>
          </a:p>
        </p:txBody>
      </p:sp>
      <p:sp>
        <p:nvSpPr>
          <p:cNvPr id="483331" name="内容占位符 483330"/>
          <p:cNvSpPr>
            <a:spLocks noGrp="1"/>
          </p:cNvSpPr>
          <p:nvPr>
            <p:ph idx="1"/>
          </p:nvPr>
        </p:nvSpPr>
        <p:spPr>
          <a:xfrm>
            <a:off x="167640" y="1653540"/>
            <a:ext cx="8640763" cy="5229225"/>
          </a:xfrm>
        </p:spPr>
        <p:txBody>
          <a:bodyPr anchor="t"/>
          <a:lstStyle/>
          <a:p>
            <a:pPr>
              <a:lnSpc>
                <a:spcPct val="110000"/>
              </a:lnSpc>
              <a:spcAft>
                <a:spcPct val="15000"/>
              </a:spcAft>
              <a:buClr>
                <a:srgbClr val="FF0000"/>
              </a:buClr>
            </a:pPr>
            <a:r>
              <a:rPr lang="zh-CN" altLang="en-US" b="1" dirty="0"/>
              <a:t>下拉列表是指一次只能选择</a:t>
            </a:r>
            <a:r>
              <a:rPr lang="zh-CN" altLang="en-US" b="1" dirty="0">
                <a:solidFill>
                  <a:srgbClr val="FF0000"/>
                </a:solidFill>
              </a:rPr>
              <a:t>一个</a:t>
            </a:r>
            <a:r>
              <a:rPr lang="zh-CN" altLang="en-US" b="1" dirty="0"/>
              <a:t>选项，且一次只能显示</a:t>
            </a:r>
            <a:r>
              <a:rPr lang="zh-CN" altLang="en-US" b="1" dirty="0">
                <a:solidFill>
                  <a:srgbClr val="FF0000"/>
                </a:solidFill>
              </a:rPr>
              <a:t>一个</a:t>
            </a:r>
            <a:r>
              <a:rPr lang="zh-CN" altLang="en-US" b="1" dirty="0"/>
              <a:t>选项的选择列表。</a:t>
            </a:r>
          </a:p>
        </p:txBody>
      </p:sp>
      <p:pic>
        <p:nvPicPr>
          <p:cNvPr id="483332" name="图片 483331"/>
          <p:cNvPicPr>
            <a:picLocks noChangeAspect="1"/>
          </p:cNvPicPr>
          <p:nvPr/>
        </p:nvPicPr>
        <p:blipFill>
          <a:blip r:embed="rId3"/>
          <a:stretch>
            <a:fillRect/>
          </a:stretch>
        </p:blipFill>
        <p:spPr>
          <a:xfrm>
            <a:off x="2668588" y="2982595"/>
            <a:ext cx="4032250" cy="25701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83332"/>
                                        </p:tgtEl>
                                        <p:attrNameLst>
                                          <p:attrName>style.visibility</p:attrName>
                                        </p:attrNameLst>
                                      </p:cBhvr>
                                      <p:to>
                                        <p:strVal val="visible"/>
                                      </p:to>
                                    </p:set>
                                    <p:animEffect transition="in" filter="fade">
                                      <p:cBhvr>
                                        <p:cTn id="7" dur="800" decel="100000"/>
                                        <p:tgtEl>
                                          <p:spTgt spid="483332"/>
                                        </p:tgtEl>
                                      </p:cBhvr>
                                    </p:animEffect>
                                    <p:anim calcmode="lin" valueType="num">
                                      <p:cBhvr>
                                        <p:cTn id="8" dur="800" decel="100000" fill="hold"/>
                                        <p:tgtEl>
                                          <p:spTgt spid="483332"/>
                                        </p:tgtEl>
                                        <p:attrNameLst>
                                          <p:attrName>style.rotation</p:attrName>
                                        </p:attrNameLst>
                                      </p:cBhvr>
                                      <p:tavLst>
                                        <p:tav tm="0">
                                          <p:val>
                                            <p:fltVal val="-90"/>
                                          </p:val>
                                        </p:tav>
                                        <p:tav tm="100000">
                                          <p:val>
                                            <p:fltVal val="0"/>
                                          </p:val>
                                        </p:tav>
                                      </p:tavLst>
                                    </p:anim>
                                    <p:anim calcmode="lin" valueType="num">
                                      <p:cBhvr>
                                        <p:cTn id="9" dur="800" decel="100000" fill="hold"/>
                                        <p:tgtEl>
                                          <p:spTgt spid="483332"/>
                                        </p:tgtEl>
                                        <p:attrNameLst>
                                          <p:attrName>ppt_x</p:attrName>
                                        </p:attrNameLst>
                                      </p:cBhvr>
                                      <p:tavLst>
                                        <p:tav tm="0">
                                          <p:val>
                                            <p:strVal val="#ppt_x+0.4"/>
                                          </p:val>
                                        </p:tav>
                                        <p:tav tm="100000">
                                          <p:val>
                                            <p:strVal val="#ppt_x-0.05"/>
                                          </p:val>
                                        </p:tav>
                                      </p:tavLst>
                                    </p:anim>
                                    <p:anim calcmode="lin" valueType="num">
                                      <p:cBhvr>
                                        <p:cTn id="10" dur="800" decel="100000" fill="hold"/>
                                        <p:tgtEl>
                                          <p:spTgt spid="48333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8333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8333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内容占位符 485378"/>
          <p:cNvSpPr>
            <a:spLocks noGrp="1"/>
          </p:cNvSpPr>
          <p:nvPr>
            <p:ph idx="1"/>
          </p:nvPr>
        </p:nvSpPr>
        <p:spPr>
          <a:xfrm>
            <a:off x="0" y="304800"/>
            <a:ext cx="9144000" cy="6553200"/>
          </a:xfrm>
        </p:spPr>
        <p:txBody>
          <a:bodyPr anchor="t"/>
          <a:lstStyle/>
          <a:p>
            <a:pPr>
              <a:spcAft>
                <a:spcPct val="15000"/>
              </a:spcAft>
              <a:buClr>
                <a:srgbClr val="FF0000"/>
              </a:buClr>
              <a:buFont typeface="Arial" panose="020B0604020202020204" pitchFamily="34" charset="0"/>
              <a:buChar char="•"/>
            </a:pPr>
            <a:r>
              <a:rPr lang="zh-CN" altLang="en-US" b="1" dirty="0"/>
              <a:t>语法格式</a:t>
            </a:r>
          </a:p>
          <a:p>
            <a:pPr marL="609600" indent="-609600">
              <a:lnSpc>
                <a:spcPct val="110000"/>
              </a:lnSpc>
              <a:spcBef>
                <a:spcPct val="0"/>
              </a:spcBef>
              <a:buClr>
                <a:srgbClr val="FF0000"/>
              </a:buClr>
              <a:buNone/>
            </a:pPr>
            <a:r>
              <a:rPr lang="zh-CN" altLang="en-US" sz="2800" b="1">
                <a:solidFill>
                  <a:srgbClr val="000000"/>
                </a:solidFill>
              </a:rPr>
              <a:t> </a:t>
            </a:r>
            <a:r>
              <a:rPr lang="en-US" altLang="zh-CN" sz="2400" b="1">
                <a:solidFill>
                  <a:srgbClr val="000000"/>
                </a:solidFill>
              </a:rPr>
              <a:t>&lt;select name="name" size="</a:t>
            </a:r>
            <a:r>
              <a:rPr lang="en-US" altLang="zh-CN" sz="2400" b="1">
                <a:solidFill>
                  <a:srgbClr val="FF0000"/>
                </a:solidFill>
              </a:rPr>
              <a:t>1</a:t>
            </a:r>
            <a:r>
              <a:rPr lang="en-US" altLang="zh-CN" sz="2400" b="1">
                <a:solidFill>
                  <a:srgbClr val="000000"/>
                </a:solidFill>
              </a:rPr>
              <a:t>"&gt;</a:t>
            </a:r>
            <a:r>
              <a:rPr lang="en-US" altLang="zh-CN" sz="2800" b="1">
                <a:solidFill>
                  <a:srgbClr val="F3F9A5"/>
                </a:solidFill>
              </a:rPr>
              <a:t> </a:t>
            </a:r>
          </a:p>
          <a:p>
            <a:pPr marL="990600" lvl="1" indent="-533400">
              <a:lnSpc>
                <a:spcPct val="110000"/>
              </a:lnSpc>
              <a:spcBef>
                <a:spcPct val="0"/>
              </a:spcBef>
              <a:buClr>
                <a:srgbClr val="FFFFCC"/>
              </a:buClr>
              <a:buNone/>
            </a:pPr>
            <a:r>
              <a:rPr lang="en-US" altLang="zh-CN" sz="2400" b="1">
                <a:solidFill>
                  <a:srgbClr val="000000"/>
                </a:solidFill>
              </a:rPr>
              <a:t>&lt;option value="value"</a:t>
            </a:r>
            <a:r>
              <a:rPr lang="en-US" altLang="zh-CN" sz="2400" b="1">
                <a:solidFill>
                  <a:srgbClr val="F3F9A5"/>
                </a:solidFill>
              </a:rPr>
              <a:t> </a:t>
            </a:r>
            <a:r>
              <a:rPr lang="en-US" altLang="zh-CN" sz="2400" b="1">
                <a:solidFill>
                  <a:srgbClr val="FF0000"/>
                </a:solidFill>
              </a:rPr>
              <a:t>selected</a:t>
            </a:r>
            <a:r>
              <a:rPr lang="en-US" altLang="zh-CN" sz="2400" b="1" dirty="0">
                <a:solidFill>
                  <a:srgbClr val="000000"/>
                </a:solidFill>
              </a:rPr>
              <a:t>&gt;</a:t>
            </a:r>
            <a:r>
              <a:rPr lang="zh-CN" altLang="en-US" sz="2400" b="1" dirty="0">
                <a:solidFill>
                  <a:srgbClr val="000000"/>
                </a:solidFill>
              </a:rPr>
              <a:t>选项一</a:t>
            </a:r>
            <a:r>
              <a:rPr lang="en-US" altLang="zh-CN" sz="2400" b="1">
                <a:solidFill>
                  <a:srgbClr val="000000"/>
                </a:solidFill>
              </a:rPr>
              <a:t>&lt;/option&gt;</a:t>
            </a:r>
          </a:p>
          <a:p>
            <a:pPr marL="990600" lvl="1" indent="-533400">
              <a:lnSpc>
                <a:spcPct val="110000"/>
              </a:lnSpc>
              <a:spcBef>
                <a:spcPct val="0"/>
              </a:spcBef>
              <a:buClr>
                <a:srgbClr val="FFFFCC"/>
              </a:buClr>
              <a:buNone/>
            </a:pPr>
            <a:r>
              <a:rPr lang="en-US" altLang="zh-CN" sz="2400" b="1" dirty="0">
                <a:solidFill>
                  <a:srgbClr val="000000"/>
                </a:solidFill>
              </a:rPr>
              <a:t>&lt;option value="value"&gt;</a:t>
            </a:r>
            <a:r>
              <a:rPr lang="zh-CN" altLang="en-US" sz="2400" b="1" dirty="0">
                <a:solidFill>
                  <a:srgbClr val="000000"/>
                </a:solidFill>
              </a:rPr>
              <a:t>选项二</a:t>
            </a:r>
            <a:r>
              <a:rPr lang="en-US" altLang="zh-CN" sz="2400" b="1">
                <a:solidFill>
                  <a:srgbClr val="000000"/>
                </a:solidFill>
              </a:rPr>
              <a:t>&lt;/option&gt;</a:t>
            </a:r>
          </a:p>
          <a:p>
            <a:pPr marL="990600" lvl="1" indent="-533400">
              <a:lnSpc>
                <a:spcPct val="110000"/>
              </a:lnSpc>
              <a:spcBef>
                <a:spcPct val="0"/>
              </a:spcBef>
              <a:buClr>
                <a:srgbClr val="FFFFCC"/>
              </a:buClr>
              <a:buNone/>
            </a:pPr>
            <a:r>
              <a:rPr lang="en-US" altLang="zh-CN" sz="2400" b="1">
                <a:solidFill>
                  <a:srgbClr val="000000"/>
                </a:solidFill>
                <a:latin typeface="Arial" panose="020B0604020202020204" pitchFamily="34" charset="0"/>
              </a:rPr>
              <a:t>…</a:t>
            </a:r>
            <a:endParaRPr lang="en-US" altLang="zh-CN" sz="2400" b="1">
              <a:solidFill>
                <a:srgbClr val="000000"/>
              </a:solidFill>
            </a:endParaRPr>
          </a:p>
          <a:p>
            <a:pPr marL="609600" indent="-609600">
              <a:lnSpc>
                <a:spcPct val="110000"/>
              </a:lnSpc>
              <a:spcBef>
                <a:spcPct val="0"/>
              </a:spcBef>
              <a:buClr>
                <a:srgbClr val="FFFFCC"/>
              </a:buClr>
              <a:buNone/>
            </a:pPr>
            <a:r>
              <a:rPr lang="en-US" altLang="zh-CN" sz="2400" b="1">
                <a:solidFill>
                  <a:srgbClr val="000000"/>
                </a:solidFill>
              </a:rPr>
              <a:t>&lt;/select&gt;</a:t>
            </a:r>
          </a:p>
          <a:p>
            <a:pPr>
              <a:lnSpc>
                <a:spcPct val="110000"/>
              </a:lnSpc>
              <a:spcBef>
                <a:spcPts val="600"/>
              </a:spcBef>
              <a:buClr>
                <a:srgbClr val="FF0000"/>
              </a:buClr>
              <a:buFont typeface="Arial" panose="020B0604020202020204" pitchFamily="34" charset="0"/>
              <a:buChar char="•"/>
            </a:pPr>
            <a:r>
              <a:rPr lang="zh-CN" altLang="en-US" b="1" dirty="0"/>
              <a:t>语法解释</a:t>
            </a:r>
          </a:p>
          <a:p>
            <a:pPr marL="990600" lvl="1" indent="-533400">
              <a:lnSpc>
                <a:spcPct val="110000"/>
              </a:lnSpc>
              <a:spcBef>
                <a:spcPct val="0"/>
              </a:spcBef>
              <a:buClr>
                <a:srgbClr val="FFFFCC"/>
              </a:buClr>
              <a:buNone/>
            </a:pPr>
            <a:r>
              <a:rPr lang="en-US" altLang="zh-CN" sz="3000" b="1" dirty="0">
                <a:solidFill>
                  <a:srgbClr val="000000"/>
                </a:solidFill>
              </a:rPr>
              <a:t>selected</a:t>
            </a:r>
            <a:r>
              <a:rPr lang="zh-CN" altLang="en-US" sz="3000" b="1" dirty="0">
                <a:solidFill>
                  <a:srgbClr val="000000"/>
                </a:solidFill>
              </a:rPr>
              <a:t>属性用于设置默认选中项 ，</a:t>
            </a:r>
            <a:r>
              <a:rPr lang="zh-CN" altLang="en-US" sz="3000" b="1" dirty="0">
                <a:solidFill>
                  <a:srgbClr val="FF0000"/>
                </a:solidFill>
              </a:rPr>
              <a:t>最多只能有</a:t>
            </a:r>
          </a:p>
          <a:p>
            <a:pPr marL="990600" lvl="1" indent="-533400">
              <a:lnSpc>
                <a:spcPct val="110000"/>
              </a:lnSpc>
              <a:spcBef>
                <a:spcPct val="0"/>
              </a:spcBef>
              <a:buClr>
                <a:srgbClr val="FFFFCC"/>
              </a:buClr>
              <a:buNone/>
            </a:pPr>
            <a:r>
              <a:rPr lang="zh-CN" altLang="en-US" sz="3000" b="1" dirty="0">
                <a:solidFill>
                  <a:srgbClr val="FF0000"/>
                </a:solidFill>
              </a:rPr>
              <a:t>一个</a:t>
            </a:r>
            <a:r>
              <a:rPr lang="zh-CN" altLang="en-US" sz="3000" b="1" dirty="0">
                <a:solidFill>
                  <a:srgbClr val="000000"/>
                </a:solidFill>
              </a:rPr>
              <a:t>选项设置此属性；</a:t>
            </a:r>
            <a:r>
              <a:rPr lang="en-US" altLang="zh-CN" sz="3000" b="1" dirty="0">
                <a:solidFill>
                  <a:srgbClr val="000000"/>
                </a:solidFill>
              </a:rPr>
              <a:t>size</a:t>
            </a:r>
            <a:r>
              <a:rPr lang="zh-CN" altLang="en-US" sz="3000" b="1" dirty="0">
                <a:solidFill>
                  <a:srgbClr val="000000"/>
                </a:solidFill>
              </a:rPr>
              <a:t>属性只能设置为</a:t>
            </a:r>
            <a:r>
              <a:rPr lang="en-US" altLang="zh-CN" sz="3000" b="1" dirty="0">
                <a:solidFill>
                  <a:srgbClr val="000000"/>
                </a:solidFill>
              </a:rPr>
              <a:t>1</a:t>
            </a:r>
            <a:r>
              <a:rPr lang="zh-CN" altLang="en-US" sz="3000" b="1" dirty="0">
                <a:solidFill>
                  <a:srgbClr val="000000"/>
                </a:solidFill>
              </a:rPr>
              <a:t>，</a:t>
            </a:r>
          </a:p>
          <a:p>
            <a:pPr marL="990600" lvl="1" indent="-533400">
              <a:lnSpc>
                <a:spcPct val="110000"/>
              </a:lnSpc>
              <a:spcBef>
                <a:spcPct val="0"/>
              </a:spcBef>
              <a:buClr>
                <a:srgbClr val="FFFFCC"/>
              </a:buClr>
              <a:buNone/>
            </a:pPr>
            <a:r>
              <a:rPr lang="zh-CN" altLang="en-US" sz="3000" b="1" dirty="0">
                <a:solidFill>
                  <a:srgbClr val="000000"/>
                </a:solidFill>
              </a:rPr>
              <a:t>也可不设置此属性，因为其值默认为</a:t>
            </a:r>
            <a:r>
              <a:rPr lang="en-US" altLang="zh-CN" sz="3000" b="1" dirty="0">
                <a:solidFill>
                  <a:srgbClr val="000000"/>
                </a:solidFill>
              </a:rPr>
              <a:t>1</a:t>
            </a:r>
            <a:r>
              <a:rPr lang="zh-CN" altLang="en-US" sz="3000" b="1" dirty="0">
                <a:solidFill>
                  <a:srgbClr val="000000"/>
                </a:solidFill>
              </a:rPr>
              <a: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487425"/>
          <p:cNvSpPr>
            <a:spLocks noGrp="1"/>
          </p:cNvSpPr>
          <p:nvPr>
            <p:ph type="title"/>
          </p:nvPr>
        </p:nvSpPr>
        <p:spPr>
          <a:xfrm>
            <a:off x="468313" y="188913"/>
            <a:ext cx="8229600" cy="688975"/>
          </a:xfrm>
        </p:spPr>
        <p:txBody>
          <a:bodyPr anchor="b"/>
          <a:lstStyle/>
          <a:p>
            <a:r>
              <a:rPr lang="zh-CN" altLang="en-US" sz="3600" b="1" dirty="0">
                <a:solidFill>
                  <a:srgbClr val="003366"/>
                </a:solidFill>
                <a:effectLst/>
              </a:rPr>
              <a:t>下拉列表示例</a:t>
            </a:r>
          </a:p>
        </p:txBody>
      </p:sp>
      <p:sp>
        <p:nvSpPr>
          <p:cNvPr id="487427" name="内容占位符 487426"/>
          <p:cNvSpPr>
            <a:spLocks noGrp="1"/>
          </p:cNvSpPr>
          <p:nvPr>
            <p:ph idx="1"/>
          </p:nvPr>
        </p:nvSpPr>
        <p:spPr>
          <a:xfrm>
            <a:off x="0" y="1196975"/>
            <a:ext cx="9144000" cy="5832475"/>
          </a:xfrm>
        </p:spPr>
        <p:txBody>
          <a:bodyPr anchor="t"/>
          <a:lstStyle/>
          <a:p>
            <a:pPr>
              <a:buNone/>
            </a:pPr>
            <a:r>
              <a:rPr lang="zh-CN" altLang="zh-CN" sz="2500" b="1" dirty="0"/>
              <a:t>您的最高学历/学位:</a:t>
            </a:r>
          </a:p>
          <a:p>
            <a:pPr>
              <a:buNone/>
            </a:pPr>
            <a:r>
              <a:rPr lang="zh-CN" altLang="zh-CN" sz="2500" b="1" dirty="0"/>
              <a:t> &lt;select name="degree"&gt;</a:t>
            </a:r>
          </a:p>
          <a:p>
            <a:pPr>
              <a:buNone/>
            </a:pPr>
            <a:r>
              <a:rPr lang="zh-CN" altLang="zh-CN" sz="2500" b="1" dirty="0"/>
              <a:t> &lt;option value="1"&gt;博士后&lt;/option&gt;</a:t>
            </a:r>
          </a:p>
          <a:p>
            <a:pPr>
              <a:buNone/>
            </a:pPr>
            <a:r>
              <a:rPr lang="zh-CN" altLang="zh-CN" sz="2500" b="1" dirty="0"/>
              <a:t> &lt;option value="2" </a:t>
            </a:r>
            <a:r>
              <a:rPr lang="zh-CN" altLang="zh-CN" sz="2500" b="1" dirty="0">
                <a:solidFill>
                  <a:srgbClr val="FF0000"/>
                </a:solidFill>
              </a:rPr>
              <a:t>selected="selected"</a:t>
            </a:r>
            <a:r>
              <a:rPr lang="zh-CN" altLang="zh-CN" sz="2500" b="1" dirty="0"/>
              <a:t>&gt;博士&lt;/option&gt;</a:t>
            </a:r>
          </a:p>
          <a:p>
            <a:pPr>
              <a:buNone/>
            </a:pPr>
            <a:r>
              <a:rPr lang="zh-CN" altLang="zh-CN" sz="2500" b="1" dirty="0"/>
              <a:t> &lt;option value="3"&gt;硕士&lt;/option&gt;</a:t>
            </a:r>
          </a:p>
          <a:p>
            <a:pPr>
              <a:buNone/>
            </a:pPr>
            <a:r>
              <a:rPr lang="zh-CN" altLang="zh-CN" sz="2500" b="1" dirty="0"/>
              <a:t>  &lt;option value="4"&gt;学士&lt;/option&gt;</a:t>
            </a:r>
          </a:p>
          <a:p>
            <a:pPr>
              <a:buNone/>
            </a:pPr>
            <a:r>
              <a:rPr lang="zh-CN" altLang="zh-CN" sz="2500" b="1" dirty="0"/>
              <a:t> &lt;option value="0"&gt;其他&lt;/option&gt;</a:t>
            </a:r>
          </a:p>
          <a:p>
            <a:pPr>
              <a:buNone/>
            </a:pPr>
            <a:r>
              <a:rPr lang="zh-CN" altLang="zh-CN" sz="2500" b="1" dirty="0"/>
              <a:t> &lt;/select&gt;</a:t>
            </a:r>
            <a:endParaRPr lang="en-US" altLang="zh-CN" sz="2500" b="1"/>
          </a:p>
          <a:p>
            <a:pPr>
              <a:buNone/>
            </a:pPr>
            <a:endParaRPr lang="en-US" altLang="zh-CN" sz="2800" b="1"/>
          </a:p>
        </p:txBody>
      </p:sp>
      <p:pic>
        <p:nvPicPr>
          <p:cNvPr id="487428" name="图片 487427"/>
          <p:cNvPicPr>
            <a:picLocks noChangeAspect="1"/>
          </p:cNvPicPr>
          <p:nvPr/>
        </p:nvPicPr>
        <p:blipFill>
          <a:blip r:embed="rId3"/>
          <a:stretch>
            <a:fillRect/>
          </a:stretch>
        </p:blipFill>
        <p:spPr>
          <a:xfrm>
            <a:off x="5830888" y="4746625"/>
            <a:ext cx="3313112" cy="2111375"/>
          </a:xfrm>
          <a:prstGeom prst="rect">
            <a:avLst/>
          </a:prstGeom>
          <a:noFill/>
          <a:ln w="9525">
            <a:noFill/>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490497"/>
          <p:cNvSpPr>
            <a:spLocks noGrp="1"/>
          </p:cNvSpPr>
          <p:nvPr>
            <p:ph type="title"/>
          </p:nvPr>
        </p:nvSpPr>
        <p:spPr>
          <a:xfrm>
            <a:off x="0" y="0"/>
            <a:ext cx="8229600" cy="863600"/>
          </a:xfrm>
        </p:spPr>
        <p:txBody>
          <a:bodyPr anchor="b"/>
          <a:lstStyle/>
          <a:p>
            <a:pPr algn="l"/>
            <a:r>
              <a:rPr lang="en-US" altLang="zh-CN" sz="4000" b="1" dirty="0" smtClean="0">
                <a:solidFill>
                  <a:srgbClr val="003366"/>
                </a:solidFill>
                <a:effectLst/>
              </a:rPr>
              <a:t>6.5 </a:t>
            </a:r>
            <a:r>
              <a:rPr lang="zh-CN" altLang="en-US" sz="4000" b="1" dirty="0">
                <a:solidFill>
                  <a:srgbClr val="003366"/>
                </a:solidFill>
                <a:effectLst/>
              </a:rPr>
              <a:t>文本域标签</a:t>
            </a:r>
            <a:r>
              <a:rPr lang="en-US" altLang="zh-CN" sz="4000" b="1" dirty="0">
                <a:solidFill>
                  <a:srgbClr val="003366"/>
                </a:solidFill>
                <a:effectLst/>
              </a:rPr>
              <a:t>&lt;</a:t>
            </a:r>
            <a:r>
              <a:rPr lang="en-US" altLang="zh-CN" sz="4000" b="1" dirty="0" err="1">
                <a:solidFill>
                  <a:srgbClr val="003366"/>
                </a:solidFill>
                <a:effectLst/>
              </a:rPr>
              <a:t>textarea</a:t>
            </a:r>
            <a:r>
              <a:rPr lang="en-US" altLang="zh-CN" sz="4000" b="1" dirty="0">
                <a:solidFill>
                  <a:srgbClr val="003366"/>
                </a:solidFill>
                <a:effectLst/>
              </a:rPr>
              <a:t>&gt;</a:t>
            </a:r>
          </a:p>
        </p:txBody>
      </p:sp>
      <p:sp>
        <p:nvSpPr>
          <p:cNvPr id="490499" name="文本占位符 490498"/>
          <p:cNvSpPr>
            <a:spLocks noGrp="1"/>
          </p:cNvSpPr>
          <p:nvPr>
            <p:ph type="body" sz="half" idx="1"/>
          </p:nvPr>
        </p:nvSpPr>
        <p:spPr>
          <a:xfrm>
            <a:off x="0" y="836613"/>
            <a:ext cx="9144000" cy="4114800"/>
          </a:xfrm>
        </p:spPr>
        <p:txBody>
          <a:bodyPr anchor="t"/>
          <a:lstStyle/>
          <a:p>
            <a:pPr marL="609600" indent="-609600">
              <a:spcBef>
                <a:spcPct val="30000"/>
              </a:spcBef>
              <a:spcAft>
                <a:spcPct val="20000"/>
              </a:spcAft>
              <a:buClr>
                <a:srgbClr val="FF0000"/>
              </a:buClr>
            </a:pPr>
            <a:r>
              <a:rPr lang="zh-CN" altLang="en-US" b="1" dirty="0">
                <a:solidFill>
                  <a:srgbClr val="000000"/>
                </a:solidFill>
              </a:rPr>
              <a:t>作用</a:t>
            </a:r>
          </a:p>
          <a:p>
            <a:pPr marL="609600" indent="-609600">
              <a:lnSpc>
                <a:spcPct val="110000"/>
              </a:lnSpc>
              <a:spcBef>
                <a:spcPts val="0"/>
              </a:spcBef>
              <a:spcAft>
                <a:spcPts val="0"/>
              </a:spcAft>
              <a:buClr>
                <a:srgbClr val="FFFFCC"/>
              </a:buClr>
              <a:buNone/>
            </a:pPr>
            <a:r>
              <a:rPr lang="zh-CN" altLang="en-US" sz="3000" b="1" dirty="0">
                <a:solidFill>
                  <a:srgbClr val="F3F9A5"/>
                </a:solidFill>
              </a:rPr>
              <a:t>	</a:t>
            </a:r>
            <a:r>
              <a:rPr lang="zh-CN" altLang="en-US" sz="3000" b="1" dirty="0"/>
              <a:t>用于制作一个</a:t>
            </a:r>
            <a:r>
              <a:rPr lang="zh-CN" altLang="en-US" sz="3000" b="1" dirty="0">
                <a:solidFill>
                  <a:srgbClr val="FF0000"/>
                </a:solidFill>
              </a:rPr>
              <a:t>多行多列</a:t>
            </a:r>
            <a:r>
              <a:rPr lang="zh-CN" altLang="en-US" sz="3000" b="1" dirty="0"/>
              <a:t>的文本输入区域</a:t>
            </a:r>
          </a:p>
          <a:p>
            <a:pPr marL="609600" indent="-609600">
              <a:spcAft>
                <a:spcPct val="20000"/>
              </a:spcAft>
              <a:buClr>
                <a:srgbClr val="FF0000"/>
              </a:buClr>
            </a:pPr>
            <a:r>
              <a:rPr lang="zh-CN" altLang="en-US" b="1" dirty="0">
                <a:solidFill>
                  <a:srgbClr val="000000"/>
                </a:solidFill>
              </a:rPr>
              <a:t>基本语法</a:t>
            </a:r>
          </a:p>
          <a:p>
            <a:pPr marL="990600" lvl="1" indent="-533400">
              <a:spcBef>
                <a:spcPct val="0"/>
              </a:spcBef>
              <a:buClr>
                <a:srgbClr val="FFFFCC"/>
              </a:buClr>
              <a:buNone/>
            </a:pPr>
            <a:r>
              <a:rPr lang="zh-CN" altLang="en-US" sz="3200" b="1" dirty="0">
                <a:solidFill>
                  <a:schemeClr val="hlink"/>
                </a:solidFill>
              </a:rPr>
              <a:t> </a:t>
            </a:r>
            <a:r>
              <a:rPr lang="en-US" altLang="zh-CN" b="1" dirty="0" err="1"/>
              <a:t>&lt;textarea</a:t>
            </a:r>
            <a:r>
              <a:rPr lang="en-US" altLang="zh-CN" b="1"/>
              <a:t> name="name" rows="value1" cols="value2"&gt;</a:t>
            </a:r>
          </a:p>
          <a:p>
            <a:pPr marL="990600" lvl="1" indent="-533400">
              <a:spcBef>
                <a:spcPct val="0"/>
              </a:spcBef>
              <a:buClr>
                <a:srgbClr val="FFFFCC"/>
              </a:buClr>
              <a:buNone/>
            </a:pPr>
            <a:r>
              <a:rPr lang="en-US" altLang="zh-CN" b="1">
                <a:solidFill>
                  <a:srgbClr val="F3F9A5"/>
                </a:solidFill>
              </a:rPr>
              <a:t>    </a:t>
            </a:r>
            <a:r>
              <a:rPr lang="en-US" altLang="zh-CN" b="1">
                <a:solidFill>
                  <a:srgbClr val="FF0000"/>
                </a:solidFill>
                <a:latin typeface="Arial" panose="020B0604020202020204" pitchFamily="34" charset="0"/>
              </a:rPr>
              <a:t>…</a:t>
            </a:r>
            <a:r>
              <a:rPr lang="en-US" altLang="zh-CN" b="1" dirty="0">
                <a:solidFill>
                  <a:srgbClr val="FF0000"/>
                </a:solidFill>
              </a:rPr>
              <a:t>(</a:t>
            </a:r>
            <a:r>
              <a:rPr lang="zh-CN" altLang="en-US" b="1" dirty="0">
                <a:solidFill>
                  <a:srgbClr val="FF0000"/>
                </a:solidFill>
              </a:rPr>
              <a:t>此处输入的为默认文本）</a:t>
            </a:r>
          </a:p>
          <a:p>
            <a:pPr marL="990600" lvl="1" indent="-533400">
              <a:spcBef>
                <a:spcPct val="0"/>
              </a:spcBef>
              <a:buClr>
                <a:srgbClr val="FFFFCC"/>
              </a:buClr>
              <a:buNone/>
            </a:pPr>
            <a:r>
              <a:rPr lang="en-US" altLang="zh-CN" b="1" dirty="0" err="1"/>
              <a:t> &lt;/textarea</a:t>
            </a:r>
            <a:r>
              <a:rPr lang="en-US" altLang="zh-CN" b="1"/>
              <a:t>&gt;</a:t>
            </a:r>
          </a:p>
        </p:txBody>
      </p:sp>
      <p:graphicFrame>
        <p:nvGraphicFramePr>
          <p:cNvPr id="490500" name="内容占位符 490499"/>
          <p:cNvGraphicFramePr>
            <a:graphicFrameLocks noGrp="1"/>
          </p:cNvGraphicFramePr>
          <p:nvPr>
            <p:ph sz="half" idx="2"/>
          </p:nvPr>
        </p:nvGraphicFramePr>
        <p:xfrm>
          <a:off x="180975" y="4637405"/>
          <a:ext cx="8667115" cy="1950720"/>
        </p:xfrm>
        <a:graphic>
          <a:graphicData uri="http://schemas.openxmlformats.org/drawingml/2006/table">
            <a:tbl>
              <a:tblPr/>
              <a:tblGrid>
                <a:gridCol w="3002280"/>
                <a:gridCol w="5664835"/>
              </a:tblGrid>
              <a:tr h="48768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600" b="1" dirty="0"/>
                        <a:t>属 性  </a:t>
                      </a:r>
                      <a:endParaRPr lang="zh-CN" altLang="en-US" sz="26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600" b="1" dirty="0"/>
                        <a:t>描  述</a:t>
                      </a:r>
                      <a:endParaRPr lang="zh-CN" altLang="en-US" sz="26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68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rgbClr val="000000"/>
                          </a:solidFill>
                        </a:rPr>
                        <a:t>name</a:t>
                      </a:r>
                      <a:endParaRPr lang="zh-CN" altLang="en-US" sz="2600" b="1">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rgbClr val="000000"/>
                          </a:solidFill>
                        </a:rPr>
                        <a:t>设置文本域的名称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rgbClr val="000000"/>
                          </a:solidFill>
                        </a:rPr>
                        <a:t>rows</a:t>
                      </a:r>
                      <a:endParaRPr lang="zh-CN" altLang="en-US" sz="2600" b="1">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rgbClr val="000000"/>
                          </a:solidFill>
                        </a:rPr>
                        <a:t>设置文本域的可见行数</a:t>
                      </a:r>
                      <a:endParaRPr lang="zh-CN" altLang="en-US" sz="2600" b="1">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7362">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600" b="1">
                          <a:solidFill>
                            <a:srgbClr val="000000"/>
                          </a:solidFill>
                        </a:rPr>
                        <a:t>cols</a:t>
                      </a:r>
                      <a:endParaRPr lang="zh-CN" altLang="en-US" sz="2600" b="1">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600" b="1" dirty="0">
                          <a:solidFill>
                            <a:srgbClr val="000000"/>
                          </a:solidFill>
                        </a:rPr>
                        <a:t>设置文本域可见列数</a:t>
                      </a:r>
                      <a:endParaRPr lang="zh-CN" altLang="en-US" sz="2600" b="1">
                        <a:solidFill>
                          <a:srgbClr val="00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492545"/>
          <p:cNvSpPr>
            <a:spLocks noGrp="1"/>
          </p:cNvSpPr>
          <p:nvPr>
            <p:ph type="title"/>
          </p:nvPr>
        </p:nvSpPr>
        <p:spPr>
          <a:xfrm>
            <a:off x="468313" y="260350"/>
            <a:ext cx="8229600" cy="688975"/>
          </a:xfrm>
        </p:spPr>
        <p:txBody>
          <a:bodyPr anchor="b"/>
          <a:lstStyle/>
          <a:p>
            <a:r>
              <a:rPr lang="zh-CN" altLang="en-US" sz="3600" b="1" dirty="0">
                <a:solidFill>
                  <a:srgbClr val="003366"/>
                </a:solidFill>
                <a:effectLst/>
              </a:rPr>
              <a:t>文本域示例</a:t>
            </a:r>
          </a:p>
        </p:txBody>
      </p:sp>
      <p:sp>
        <p:nvSpPr>
          <p:cNvPr id="492547" name="内容占位符 492546"/>
          <p:cNvSpPr>
            <a:spLocks noGrp="1"/>
          </p:cNvSpPr>
          <p:nvPr>
            <p:ph idx="1"/>
          </p:nvPr>
        </p:nvSpPr>
        <p:spPr>
          <a:xfrm>
            <a:off x="323850" y="1557338"/>
            <a:ext cx="8820150" cy="4824412"/>
          </a:xfrm>
        </p:spPr>
        <p:txBody>
          <a:bodyPr anchor="t"/>
          <a:lstStyle/>
          <a:p>
            <a:pPr>
              <a:buNone/>
            </a:pPr>
            <a:r>
              <a:rPr lang="zh-CN" altLang="en-US" sz="3000" b="1" dirty="0"/>
              <a:t>请留言</a:t>
            </a:r>
            <a:r>
              <a:rPr lang="en-US" altLang="zh-CN" sz="3000" b="1" dirty="0"/>
              <a:t>:</a:t>
            </a:r>
          </a:p>
          <a:p>
            <a:pPr>
              <a:buNone/>
            </a:pPr>
            <a:r>
              <a:rPr lang="en-US" altLang="zh-CN" sz="3000" b="1" dirty="0"/>
              <a:t>&lt;</a:t>
            </a:r>
            <a:r>
              <a:rPr lang="en-US" altLang="zh-CN" sz="3000" b="1" dirty="0" err="1"/>
              <a:t>textarea</a:t>
            </a:r>
            <a:r>
              <a:rPr lang="en-US" altLang="zh-CN" sz="3000" b="1" dirty="0"/>
              <a:t> name="say" </a:t>
            </a:r>
            <a:r>
              <a:rPr lang="en-US" altLang="zh-CN" sz="3000" b="1" dirty="0">
                <a:solidFill>
                  <a:srgbClr val="FF0000"/>
                </a:solidFill>
              </a:rPr>
              <a:t>rows</a:t>
            </a:r>
            <a:r>
              <a:rPr lang="en-US" altLang="zh-CN" sz="3000" b="1" dirty="0"/>
              <a:t>="8" </a:t>
            </a:r>
            <a:r>
              <a:rPr lang="en-US" altLang="zh-CN" sz="3000" b="1" dirty="0">
                <a:solidFill>
                  <a:srgbClr val="FF0000"/>
                </a:solidFill>
              </a:rPr>
              <a:t>cols</a:t>
            </a:r>
            <a:r>
              <a:rPr lang="en-US" altLang="zh-CN" sz="3000" b="1" dirty="0"/>
              <a:t>="60"&gt;&lt;/</a:t>
            </a:r>
            <a:r>
              <a:rPr lang="en-US" altLang="zh-CN" sz="3000" b="1" dirty="0" err="1"/>
              <a:t>textarea</a:t>
            </a:r>
            <a:r>
              <a:rPr lang="en-US" altLang="zh-CN" sz="3000" b="1" dirty="0"/>
              <a:t>&gt;</a:t>
            </a:r>
          </a:p>
        </p:txBody>
      </p:sp>
      <p:pic>
        <p:nvPicPr>
          <p:cNvPr id="492548" name="图片 492547"/>
          <p:cNvPicPr>
            <a:picLocks noChangeAspect="1"/>
          </p:cNvPicPr>
          <p:nvPr/>
        </p:nvPicPr>
        <p:blipFill>
          <a:blip r:embed="rId3"/>
          <a:stretch>
            <a:fillRect/>
          </a:stretch>
        </p:blipFill>
        <p:spPr>
          <a:xfrm>
            <a:off x="1547813" y="3444558"/>
            <a:ext cx="5343525" cy="27527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92548"/>
                                        </p:tgtEl>
                                        <p:attrNameLst>
                                          <p:attrName>style.visibility</p:attrName>
                                        </p:attrNameLst>
                                      </p:cBhvr>
                                      <p:to>
                                        <p:strVal val="visible"/>
                                      </p:to>
                                    </p:set>
                                    <p:animEffect transition="in" filter="blinds(horizontal)">
                                      <p:cBhvr>
                                        <p:cTn id="7" dur="500"/>
                                        <p:tgtEl>
                                          <p:spTgt spid="4925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92547">
                                            <p:txEl>
                                              <p:pRg st="0" end="0"/>
                                            </p:txEl>
                                          </p:spTgt>
                                        </p:tgtEl>
                                        <p:attrNameLst>
                                          <p:attrName>style.visibility</p:attrName>
                                        </p:attrNameLst>
                                      </p:cBhvr>
                                      <p:to>
                                        <p:strVal val="visible"/>
                                      </p:to>
                                    </p:set>
                                    <p:anim calcmode="lin" valueType="num">
                                      <p:cBhvr additive="base">
                                        <p:cTn id="12" dur="500" fill="hold"/>
                                        <p:tgtEl>
                                          <p:spTgt spid="49254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254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492547">
                                            <p:txEl>
                                              <p:pRg st="1" end="1"/>
                                            </p:txEl>
                                          </p:spTgt>
                                        </p:tgtEl>
                                        <p:attrNameLst>
                                          <p:attrName>style.visibility</p:attrName>
                                        </p:attrNameLst>
                                      </p:cBhvr>
                                      <p:to>
                                        <p:strVal val="visible"/>
                                      </p:to>
                                    </p:set>
                                    <p:anim calcmode="lin" valueType="num">
                                      <p:cBhvr additive="base">
                                        <p:cTn id="16" dur="500" fill="hold"/>
                                        <p:tgtEl>
                                          <p:spTgt spid="492547">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92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788788585"/>
              </p:ext>
            </p:extLst>
          </p:nvPr>
        </p:nvGraphicFramePr>
        <p:xfrm>
          <a:off x="1331640" y="332655"/>
          <a:ext cx="3456384" cy="5787751"/>
        </p:xfrm>
        <a:graphic>
          <a:graphicData uri="http://schemas.openxmlformats.org/presentationml/2006/ole">
            <mc:AlternateContent xmlns:mc="http://schemas.openxmlformats.org/markup-compatibility/2006">
              <mc:Choice xmlns:v="urn:schemas-microsoft-com:vml" Requires="v">
                <p:oleObj spid="_x0000_s2051" r:id="rId3" imgW="4590476" imgH="6058746" progId="PBrush">
                  <p:embed/>
                </p:oleObj>
              </mc:Choice>
              <mc:Fallback>
                <p:oleObj r:id="rId3" imgW="4590476" imgH="6058746" progId="PBrush">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332655"/>
                        <a:ext cx="3456384" cy="57877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244306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594" name="标题 494593"/>
          <p:cNvSpPr>
            <a:spLocks noGrp="1"/>
          </p:cNvSpPr>
          <p:nvPr>
            <p:ph type="title"/>
          </p:nvPr>
        </p:nvSpPr>
        <p:spPr>
          <a:xfrm>
            <a:off x="-8255" y="45720"/>
            <a:ext cx="8244205" cy="478790"/>
          </a:xfrm>
        </p:spPr>
        <p:txBody>
          <a:bodyPr anchor="b"/>
          <a:lstStyle/>
          <a:p>
            <a:pPr algn="l" fontAlgn="base"/>
            <a:r>
              <a:rPr lang="en-US" altLang="zh-CN" sz="3600" b="1" dirty="0" smtClean="0">
                <a:solidFill>
                  <a:srgbClr val="003366"/>
                </a:solidFill>
                <a:effectLst/>
                <a:sym typeface="+mn-ea"/>
              </a:rPr>
              <a:t>6.6 </a:t>
            </a:r>
            <a:r>
              <a:rPr lang="zh-CN" altLang="en-US" sz="3600" b="1" dirty="0">
                <a:solidFill>
                  <a:srgbClr val="003366"/>
                </a:solidFill>
                <a:effectLst/>
                <a:sym typeface="+mn-ea"/>
              </a:rPr>
              <a:t>表单综合示例</a:t>
            </a:r>
            <a:endParaRPr lang="zh-CN" sz="3600" b="1" strike="noStrike" noProof="1">
              <a:effectLst/>
            </a:endParaRPr>
          </a:p>
        </p:txBody>
      </p:sp>
      <p:graphicFrame>
        <p:nvGraphicFramePr>
          <p:cNvPr id="5" name="对象 4"/>
          <p:cNvGraphicFramePr/>
          <p:nvPr/>
        </p:nvGraphicFramePr>
        <p:xfrm>
          <a:off x="-8255" y="447675"/>
          <a:ext cx="9157970" cy="6416040"/>
        </p:xfrm>
        <a:graphic>
          <a:graphicData uri="http://schemas.openxmlformats.org/presentationml/2006/ole">
            <mc:AlternateContent xmlns:mc="http://schemas.openxmlformats.org/markup-compatibility/2006">
              <mc:Choice xmlns:v="urn:schemas-microsoft-com:vml" Requires="v">
                <p:oleObj spid="_x0000_s1033" r:id="rId4" imgW="10601325" imgH="7553325" progId="Paint.Picture">
                  <p:embed/>
                </p:oleObj>
              </mc:Choice>
              <mc:Fallback>
                <p:oleObj r:id="rId4" imgW="10601325" imgH="7553325" progId="Paint.Picture">
                  <p:embed/>
                  <p:pic>
                    <p:nvPicPr>
                      <p:cNvPr id="0" name="图片 5"/>
                      <p:cNvPicPr/>
                      <p:nvPr/>
                    </p:nvPicPr>
                    <p:blipFill>
                      <a:blip r:embed="rId5"/>
                      <a:stretch>
                        <a:fillRect/>
                      </a:stretch>
                    </p:blipFill>
                    <p:spPr>
                      <a:xfrm>
                        <a:off x="-8255" y="447675"/>
                        <a:ext cx="9157970" cy="6416040"/>
                      </a:xfrm>
                      <a:prstGeom prst="rect">
                        <a:avLst/>
                      </a:prstGeom>
                    </p:spPr>
                  </p:pic>
                </p:oleObj>
              </mc:Fallback>
            </mc:AlternateContent>
          </a:graphicData>
        </a:graphic>
      </p:graphicFrame>
      <p:graphicFrame>
        <p:nvGraphicFramePr>
          <p:cNvPr id="7" name="对象 6"/>
          <p:cNvGraphicFramePr/>
          <p:nvPr/>
        </p:nvGraphicFramePr>
        <p:xfrm>
          <a:off x="6316345" y="2059940"/>
          <a:ext cx="2833370" cy="4745355"/>
        </p:xfrm>
        <a:graphic>
          <a:graphicData uri="http://schemas.openxmlformats.org/presentationml/2006/ole">
            <mc:AlternateContent xmlns:mc="http://schemas.openxmlformats.org/markup-compatibility/2006">
              <mc:Choice xmlns:v="urn:schemas-microsoft-com:vml" Requires="v">
                <p:oleObj spid="_x0000_s1034" r:id="rId6" imgW="4591050" imgH="6057900" progId="PBrush">
                  <p:embed/>
                </p:oleObj>
              </mc:Choice>
              <mc:Fallback>
                <p:oleObj r:id="rId6" imgW="4591050" imgH="6057900" progId="PBrush">
                  <p:embed/>
                  <p:pic>
                    <p:nvPicPr>
                      <p:cNvPr id="0" name="图片 7"/>
                      <p:cNvPicPr/>
                      <p:nvPr/>
                    </p:nvPicPr>
                    <p:blipFill>
                      <a:blip r:embed="rId7"/>
                      <a:stretch>
                        <a:fillRect/>
                      </a:stretch>
                    </p:blipFill>
                    <p:spPr>
                      <a:xfrm>
                        <a:off x="6316345" y="2059940"/>
                        <a:ext cx="2833370" cy="4745355"/>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内容占位符 411649"/>
          <p:cNvSpPr>
            <a:spLocks noGrp="1"/>
          </p:cNvSpPr>
          <p:nvPr>
            <p:ph idx="1"/>
          </p:nvPr>
        </p:nvSpPr>
        <p:spPr>
          <a:xfrm>
            <a:off x="-317" y="895033"/>
            <a:ext cx="8640762" cy="4175125"/>
          </a:xfrm>
        </p:spPr>
        <p:txBody>
          <a:bodyPr anchor="t"/>
          <a:lstStyle/>
          <a:p>
            <a:pPr marL="609600" indent="-609600">
              <a:spcBef>
                <a:spcPct val="0"/>
              </a:spcBef>
              <a:buClr>
                <a:srgbClr val="FF0000"/>
              </a:buClr>
            </a:pPr>
            <a:r>
              <a:rPr lang="en-US" altLang="zh-CN" b="1" dirty="0"/>
              <a:t>&lt;form&gt;</a:t>
            </a:r>
            <a:r>
              <a:rPr lang="zh-CN" altLang="en-US" b="1" dirty="0"/>
              <a:t>标签作用：</a:t>
            </a:r>
          </a:p>
          <a:p>
            <a:pPr marL="990600" lvl="1" indent="-533400">
              <a:lnSpc>
                <a:spcPct val="110000"/>
              </a:lnSpc>
              <a:buClr>
                <a:srgbClr val="FF0000"/>
              </a:buClr>
            </a:pPr>
            <a:r>
              <a:rPr lang="zh-CN" altLang="en-US" sz="3000" b="1" dirty="0">
                <a:solidFill>
                  <a:srgbClr val="FF0000"/>
                </a:solidFill>
              </a:rPr>
              <a:t>限定表单的范围</a:t>
            </a:r>
            <a:r>
              <a:rPr lang="zh-CN" altLang="en-US" sz="3000" b="1" dirty="0">
                <a:solidFill>
                  <a:srgbClr val="000000"/>
                </a:solidFill>
              </a:rPr>
              <a:t>，即定义一个区域，单击提交按钮时，提交的也是这个区域内的数据。</a:t>
            </a:r>
          </a:p>
          <a:p>
            <a:pPr marL="990600" lvl="1" indent="-533400">
              <a:lnSpc>
                <a:spcPct val="110000"/>
              </a:lnSpc>
              <a:buClr>
                <a:srgbClr val="FF0000"/>
              </a:buClr>
            </a:pPr>
            <a:r>
              <a:rPr lang="zh-CN" altLang="en-US" sz="3000" b="1" dirty="0">
                <a:solidFill>
                  <a:srgbClr val="FF0000"/>
                </a:solidFill>
              </a:rPr>
              <a:t>携带表单的相关信息</a:t>
            </a:r>
            <a:r>
              <a:rPr lang="zh-CN" altLang="en-US" sz="3000" b="1" dirty="0">
                <a:solidFill>
                  <a:srgbClr val="000000"/>
                </a:solidFill>
              </a:rPr>
              <a:t>，如处理表单的脚本程序的位置、提交表单的方法等</a:t>
            </a:r>
            <a:r>
              <a:rPr lang="zh-CN" altLang="en-US" sz="3000" b="1" dirty="0">
                <a:solidFill>
                  <a:srgbClr val="000000"/>
                </a:solidFill>
                <a:sym typeface="+mn-ea"/>
              </a:rPr>
              <a:t>。</a:t>
            </a:r>
            <a:endParaRPr lang="zh-CN" altLang="en-US" sz="3000" b="1" dirty="0">
              <a:solidFill>
                <a:srgbClr val="000000"/>
              </a:solidFill>
            </a:endParaRPr>
          </a:p>
        </p:txBody>
      </p:sp>
      <p:sp>
        <p:nvSpPr>
          <p:cNvPr id="27650" name="标题 411650"/>
          <p:cNvSpPr>
            <a:spLocks noGrp="1"/>
          </p:cNvSpPr>
          <p:nvPr>
            <p:ph type="title"/>
          </p:nvPr>
        </p:nvSpPr>
        <p:spPr>
          <a:xfrm>
            <a:off x="0" y="188913"/>
            <a:ext cx="8291513" cy="615950"/>
          </a:xfrm>
        </p:spPr>
        <p:txBody>
          <a:bodyPr wrap="square" lIns="91440" tIns="45720" rIns="91440" bIns="45720" anchor="ctr"/>
          <a:lstStyle/>
          <a:p>
            <a:pPr algn="l"/>
            <a:r>
              <a:rPr lang="en-US" altLang="zh-CN" sz="4000" b="1" dirty="0" smtClean="0">
                <a:solidFill>
                  <a:srgbClr val="003366"/>
                </a:solidFill>
                <a:effectLst/>
              </a:rPr>
              <a:t>6.2 </a:t>
            </a:r>
            <a:r>
              <a:rPr lang="zh-CN" altLang="en-US" sz="4000" b="1" dirty="0">
                <a:solidFill>
                  <a:srgbClr val="003366"/>
                </a:solidFill>
                <a:effectLst/>
              </a:rPr>
              <a:t>表单标签</a:t>
            </a:r>
            <a:r>
              <a:rPr lang="en-US" altLang="zh-CN" sz="4000" b="1" dirty="0">
                <a:solidFill>
                  <a:srgbClr val="003366"/>
                </a:solidFill>
                <a:effectLst/>
              </a:rPr>
              <a:t>&lt;form&gt;</a:t>
            </a:r>
          </a:p>
        </p:txBody>
      </p:sp>
    </p:spTree>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内容占位符 413697"/>
          <p:cNvSpPr>
            <a:spLocks noGrp="1"/>
          </p:cNvSpPr>
          <p:nvPr>
            <p:ph idx="1"/>
          </p:nvPr>
        </p:nvSpPr>
        <p:spPr>
          <a:xfrm>
            <a:off x="29210" y="1160780"/>
            <a:ext cx="9036685" cy="5516245"/>
          </a:xfrm>
        </p:spPr>
        <p:txBody>
          <a:bodyPr anchor="t"/>
          <a:lstStyle/>
          <a:p>
            <a:pPr>
              <a:spcAft>
                <a:spcPct val="25000"/>
              </a:spcAft>
              <a:buClr>
                <a:srgbClr val="FF0000"/>
              </a:buClr>
              <a:buFont typeface="Arial" panose="020B0604020202020204" pitchFamily="34" charset="0"/>
              <a:buChar char="•"/>
            </a:pPr>
            <a:r>
              <a:rPr lang="zh-CN" altLang="en-US" b="1" dirty="0"/>
              <a:t>基本语法</a:t>
            </a:r>
          </a:p>
          <a:p>
            <a:pPr marL="990600" lvl="1" indent="-533400">
              <a:spcBef>
                <a:spcPct val="25000"/>
              </a:spcBef>
              <a:buClr>
                <a:srgbClr val="FFFFCC"/>
              </a:buClr>
              <a:buNone/>
            </a:pPr>
            <a:r>
              <a:rPr lang="zh-CN" altLang="en-US" sz="3200" b="1" dirty="0"/>
              <a:t>  </a:t>
            </a:r>
            <a:r>
              <a:rPr lang="en-US" altLang="zh-CN" b="1" dirty="0" err="1">
                <a:solidFill>
                  <a:srgbClr val="000000"/>
                </a:solidFill>
              </a:rPr>
              <a:t>&lt;form name=</a:t>
            </a:r>
            <a:r>
              <a:rPr lang="en-US" altLang="zh-CN" b="1" dirty="0" err="1">
                <a:solidFill>
                  <a:srgbClr val="000000"/>
                </a:solidFill>
                <a:sym typeface="+mn-ea"/>
              </a:rPr>
              <a:t>"</a:t>
            </a:r>
            <a:r>
              <a:rPr lang="en-US" altLang="zh-CN" b="1" dirty="0" err="1">
                <a:solidFill>
                  <a:srgbClr val="000000"/>
                </a:solidFill>
              </a:rPr>
              <a:t>form_name" method=</a:t>
            </a:r>
            <a:r>
              <a:rPr lang="en-US" altLang="zh-CN" b="1" dirty="0" err="1">
                <a:solidFill>
                  <a:srgbClr val="000000"/>
                </a:solidFill>
                <a:sym typeface="+mn-ea"/>
              </a:rPr>
              <a:t>"</a:t>
            </a:r>
            <a:r>
              <a:rPr lang="en-US" altLang="zh-CN" b="1" dirty="0" err="1">
                <a:solidFill>
                  <a:srgbClr val="000000"/>
                </a:solidFill>
              </a:rPr>
              <a:t>get|post</a:t>
            </a:r>
            <a:r>
              <a:rPr lang="en-US" altLang="zh-CN" b="1" dirty="0" err="1">
                <a:solidFill>
                  <a:srgbClr val="000000"/>
                </a:solidFill>
                <a:sym typeface="+mn-ea"/>
              </a:rPr>
              <a:t>"</a:t>
            </a:r>
            <a:r>
              <a:rPr lang="en-US" altLang="zh-CN" b="1" dirty="0" err="1">
                <a:solidFill>
                  <a:srgbClr val="000000"/>
                </a:solidFill>
              </a:rPr>
              <a:t> action=</a:t>
            </a:r>
            <a:r>
              <a:rPr lang="en-US" altLang="zh-CN" b="1" dirty="0" err="1">
                <a:solidFill>
                  <a:srgbClr val="000000"/>
                </a:solidFill>
                <a:sym typeface="+mn-ea"/>
              </a:rPr>
              <a:t>"</a:t>
            </a:r>
            <a:r>
              <a:rPr lang="en-US" altLang="zh-CN" b="1" dirty="0" err="1">
                <a:solidFill>
                  <a:srgbClr val="000000"/>
                </a:solidFill>
              </a:rPr>
              <a:t>url</a:t>
            </a:r>
            <a:r>
              <a:rPr lang="en-US" altLang="zh-CN" b="1">
                <a:solidFill>
                  <a:srgbClr val="000000"/>
                </a:solidFill>
              </a:rPr>
              <a:t>" </a:t>
            </a:r>
          </a:p>
          <a:p>
            <a:pPr marL="990600" lvl="1" indent="-533400">
              <a:spcBef>
                <a:spcPct val="25000"/>
              </a:spcBef>
              <a:buClr>
                <a:srgbClr val="FFFFCC"/>
              </a:buClr>
              <a:buNone/>
            </a:pPr>
            <a:r>
              <a:rPr lang="en-US" altLang="zh-CN" b="1">
                <a:solidFill>
                  <a:srgbClr val="000000"/>
                </a:solidFill>
              </a:rPr>
              <a:t>    ...&gt;</a:t>
            </a:r>
          </a:p>
          <a:p>
            <a:pPr marL="990600" lvl="1" indent="-533400">
              <a:spcBef>
                <a:spcPct val="25000"/>
              </a:spcBef>
              <a:buClr>
                <a:srgbClr val="FFFFCC"/>
              </a:buClr>
              <a:buNone/>
            </a:pPr>
            <a:r>
              <a:rPr lang="en-US" altLang="zh-CN" b="1">
                <a:solidFill>
                  <a:srgbClr val="000000"/>
                </a:solidFill>
              </a:rPr>
              <a:t>    </a:t>
            </a:r>
            <a:r>
              <a:rPr lang="en-US" altLang="zh-CN" b="1">
                <a:solidFill>
                  <a:srgbClr val="000000"/>
                </a:solidFill>
                <a:latin typeface="Arial" panose="020B0604020202020204" pitchFamily="34" charset="0"/>
              </a:rPr>
              <a:t>…</a:t>
            </a:r>
            <a:endParaRPr lang="en-US" altLang="zh-CN" b="1">
              <a:solidFill>
                <a:srgbClr val="000000"/>
              </a:solidFill>
            </a:endParaRPr>
          </a:p>
          <a:p>
            <a:pPr marL="990600" lvl="1" indent="-533400">
              <a:spcBef>
                <a:spcPct val="25000"/>
              </a:spcBef>
              <a:buClr>
                <a:srgbClr val="FFFFCC"/>
              </a:buClr>
              <a:buNone/>
            </a:pPr>
            <a:r>
              <a:rPr lang="en-US" altLang="zh-CN" b="1">
                <a:solidFill>
                  <a:srgbClr val="000000"/>
                </a:solidFill>
              </a:rPr>
              <a:t> &lt;/form&gt;</a:t>
            </a:r>
          </a:p>
          <a:p>
            <a:pPr>
              <a:spcBef>
                <a:spcPct val="25000"/>
              </a:spcBef>
              <a:buClr>
                <a:srgbClr val="FF0000"/>
              </a:buClr>
              <a:buFont typeface="Arial" panose="020B0604020202020204" pitchFamily="34" charset="0"/>
              <a:buChar char="•"/>
            </a:pPr>
            <a:r>
              <a:rPr lang="en-US" altLang="zh-CN" b="1" dirty="0">
                <a:solidFill>
                  <a:schemeClr val="tx1"/>
                </a:solidFill>
                <a:effectLst/>
              </a:rPr>
              <a:t>&lt;form&gt;</a:t>
            </a:r>
            <a:r>
              <a:rPr lang="zh-CN" altLang="zh-CN" b="1" dirty="0">
                <a:solidFill>
                  <a:schemeClr val="tx1"/>
                </a:solidFill>
                <a:effectLst/>
              </a:rPr>
              <a:t>标签各个属性的用法请参见下一页</a:t>
            </a:r>
            <a:r>
              <a:rPr lang="en-US" altLang="zh-CN" b="1" dirty="0">
                <a:solidFill>
                  <a:schemeClr val="tx1"/>
                </a:solidFill>
                <a:effectLst/>
              </a:rPr>
              <a:t>PPT</a:t>
            </a:r>
            <a:r>
              <a:rPr lang="zh-CN" altLang="en-US" b="1" dirty="0">
                <a:solidFill>
                  <a:schemeClr val="tx1"/>
                </a:solidFill>
                <a:effectLst/>
              </a:rPr>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内容占位符 415746"/>
          <p:cNvSpPr>
            <a:spLocks noGrp="1"/>
          </p:cNvSpPr>
          <p:nvPr>
            <p:ph idx="1"/>
          </p:nvPr>
        </p:nvSpPr>
        <p:spPr>
          <a:xfrm>
            <a:off x="250825" y="479425"/>
            <a:ext cx="8206105" cy="501650"/>
          </a:xfrm>
        </p:spPr>
        <p:txBody>
          <a:bodyPr anchor="t"/>
          <a:lstStyle/>
          <a:p>
            <a:pPr lvl="1" algn="ctr">
              <a:spcBef>
                <a:spcPct val="30000"/>
              </a:spcBef>
              <a:buClr>
                <a:srgbClr val="FFFFCC"/>
              </a:buClr>
              <a:buNone/>
            </a:pPr>
            <a:r>
              <a:rPr lang="en-US" altLang="zh-CN" b="1" dirty="0">
                <a:solidFill>
                  <a:schemeClr val="tx1"/>
                </a:solidFill>
                <a:effectLst/>
              </a:rPr>
              <a:t>&lt;form&gt;</a:t>
            </a:r>
            <a:r>
              <a:rPr lang="zh-CN" altLang="en-US" b="1" dirty="0">
                <a:solidFill>
                  <a:schemeClr val="tx1"/>
                </a:solidFill>
                <a:effectLst/>
              </a:rPr>
              <a:t>标签常用属性</a:t>
            </a:r>
          </a:p>
          <a:p>
            <a:endParaRPr lang="zh-CN" altLang="en-US"/>
          </a:p>
        </p:txBody>
      </p:sp>
      <p:graphicFrame>
        <p:nvGraphicFramePr>
          <p:cNvPr id="415789" name="表格 415788"/>
          <p:cNvGraphicFramePr/>
          <p:nvPr/>
        </p:nvGraphicFramePr>
        <p:xfrm>
          <a:off x="0" y="981075"/>
          <a:ext cx="9144000" cy="4893627"/>
        </p:xfrm>
        <a:graphic>
          <a:graphicData uri="http://schemas.openxmlformats.org/drawingml/2006/table">
            <a:tbl>
              <a:tblPr/>
              <a:tblGrid>
                <a:gridCol w="1931035"/>
                <a:gridCol w="7212965"/>
              </a:tblGrid>
              <a:tr h="558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500" b="1" dirty="0">
                          <a:solidFill>
                            <a:srgbClr val="000000"/>
                          </a:solidFill>
                        </a:rPr>
                        <a:t>属    性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lgn="ctr">
                        <a:buNone/>
                      </a:pPr>
                      <a:r>
                        <a:rPr lang="zh-CN" altLang="en-US" sz="2500" b="1" dirty="0">
                          <a:solidFill>
                            <a:srgbClr val="000000"/>
                          </a:solidFill>
                        </a:rPr>
                        <a:t>描      述</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467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1"/>
                          </a:solidFill>
                        </a:rPr>
                        <a:t>name</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设置表单名称，用于脚本引用，可省略</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9949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1"/>
                          </a:solidFill>
                        </a:rPr>
                        <a:t>method</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定义表单内容从客户端传送到服务器的方法，包括两种方法：</a:t>
                      </a:r>
                      <a:r>
                        <a:rPr lang="en-US" altLang="zh-CN" sz="2500" b="1" dirty="0">
                          <a:solidFill>
                            <a:srgbClr val="FF0000"/>
                          </a:solidFill>
                        </a:rPr>
                        <a:t>get</a:t>
                      </a:r>
                      <a:r>
                        <a:rPr lang="zh-CN" altLang="en-US" sz="2500" b="1" dirty="0">
                          <a:solidFill>
                            <a:schemeClr val="tx1"/>
                          </a:solidFill>
                        </a:rPr>
                        <a:t>和</a:t>
                      </a:r>
                      <a:r>
                        <a:rPr lang="en-US" altLang="zh-CN" sz="2500" b="1" dirty="0">
                          <a:solidFill>
                            <a:srgbClr val="FF0000"/>
                          </a:solidFill>
                        </a:rPr>
                        <a:t>post</a:t>
                      </a:r>
                      <a:r>
                        <a:rPr lang="zh-CN" altLang="en-US" sz="2500" b="1" dirty="0">
                          <a:solidFill>
                            <a:schemeClr val="tx1"/>
                          </a:solidFill>
                        </a:rPr>
                        <a:t>；</a:t>
                      </a:r>
                      <a:r>
                        <a:rPr lang="zh-CN" altLang="en-US" sz="2500" b="1" dirty="0">
                          <a:solidFill>
                            <a:srgbClr val="FF0000"/>
                          </a:solidFill>
                        </a:rPr>
                        <a:t>默认时使用</a:t>
                      </a:r>
                      <a:r>
                        <a:rPr lang="en-US" altLang="zh-CN" sz="2500" b="1" dirty="0">
                          <a:solidFill>
                            <a:srgbClr val="FF0000"/>
                          </a:solidFill>
                        </a:rPr>
                        <a:t>get</a:t>
                      </a:r>
                      <a:r>
                        <a:rPr lang="zh-CN" altLang="en-US" sz="2500" b="1" dirty="0">
                          <a:solidFill>
                            <a:srgbClr val="FF0000"/>
                          </a:solidFill>
                        </a:rPr>
                        <a:t>方法</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a:solidFill>
                            <a:schemeClr val="tx1"/>
                          </a:solidFill>
                        </a:rPr>
                        <a:t>action</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用于指定处理表单的服务端程序</a:t>
                      </a:r>
                      <a:endParaRPr lang="en-US" altLang="zh-CN" sz="2500" b="1" dirty="0">
                        <a:solidFill>
                          <a:schemeClr val="tx1"/>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42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err="1">
                          <a:solidFill>
                            <a:schemeClr val="tx1"/>
                          </a:solidFill>
                        </a:rPr>
                        <a:t>onsubmit</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用于指定处理表单的</a:t>
                      </a:r>
                      <a:r>
                        <a:rPr lang="en-US" altLang="zh-CN" sz="2500" b="1" dirty="0">
                          <a:sym typeface="+mn-ea"/>
                        </a:rPr>
                        <a:t>JS</a:t>
                      </a:r>
                      <a:r>
                        <a:rPr lang="zh-CN" altLang="en-US" sz="2500" b="1" dirty="0">
                          <a:solidFill>
                            <a:schemeClr val="tx1"/>
                          </a:solidFill>
                        </a:rPr>
                        <a:t>脚本，通常为脚本函数名</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r>
              <a:tr h="167798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en-US" altLang="zh-CN" sz="2500" b="1" err="1">
                          <a:solidFill>
                            <a:schemeClr val="tx1"/>
                          </a:solidFill>
                        </a:rPr>
                        <a:t>enctype</a:t>
                      </a:r>
                      <a:r>
                        <a:rPr lang="en-US" altLang="zh-CN" sz="2500">
                          <a:solidFill>
                            <a:schemeClr val="tx1"/>
                          </a:solidFill>
                        </a:rPr>
                        <a:t>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Verdan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Verdan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Verdan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Verdana" panose="020B0604030504040204" pitchFamily="34" charset="0"/>
                          <a:ea typeface="宋体" panose="02010600030101010101" pitchFamily="2" charset="-122"/>
                        </a:defRPr>
                      </a:lvl5pPr>
                    </a:lstStyle>
                    <a:p>
                      <a:pPr marL="0" lvl="0" indent="0">
                        <a:buNone/>
                      </a:pPr>
                      <a:r>
                        <a:rPr lang="zh-CN" altLang="en-US" sz="2500" b="1" dirty="0">
                          <a:solidFill>
                            <a:schemeClr val="tx1"/>
                          </a:solidFill>
                        </a:rPr>
                        <a:t>设置</a:t>
                      </a:r>
                      <a:r>
                        <a:rPr lang="en-US" altLang="zh-CN" sz="2500" b="1" dirty="0">
                          <a:solidFill>
                            <a:schemeClr val="tx1"/>
                          </a:solidFill>
                        </a:rPr>
                        <a:t>MIME</a:t>
                      </a:r>
                      <a:r>
                        <a:rPr lang="zh-CN" altLang="en-US" sz="2500" b="1" dirty="0">
                          <a:solidFill>
                            <a:schemeClr val="tx1"/>
                          </a:solidFill>
                        </a:rPr>
                        <a:t>类型，默认值为 </a:t>
                      </a:r>
                      <a:r>
                        <a:rPr lang="en-US" altLang="zh-CN" sz="2500" b="1" err="1">
                          <a:solidFill>
                            <a:schemeClr val="tx1"/>
                          </a:solidFill>
                        </a:rPr>
                        <a:t>application/x-www-form-urlencoded</a:t>
                      </a:r>
                      <a:r>
                        <a:rPr lang="zh-CN" altLang="en-US" sz="2500" b="1" dirty="0">
                          <a:solidFill>
                            <a:schemeClr val="tx1"/>
                          </a:solidFill>
                        </a:rPr>
                        <a:t>。需要上传文件到服务器时，应将该属性设置为</a:t>
                      </a:r>
                      <a:r>
                        <a:rPr lang="en-US" altLang="zh-CN" sz="2500" b="1">
                          <a:solidFill>
                            <a:srgbClr val="FF0000"/>
                          </a:solidFill>
                        </a:rPr>
                        <a:t>multipart/form-data</a:t>
                      </a:r>
                      <a:r>
                        <a:rPr lang="en-US" altLang="zh-CN" sz="2500">
                          <a:solidFill>
                            <a:srgbClr val="FF0000"/>
                          </a:solidFill>
                        </a:rPr>
                        <a:t> </a:t>
                      </a:r>
                      <a:endParaRPr lang="zh-CN" altLang="en-US" sz="250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标题 417793"/>
          <p:cNvSpPr>
            <a:spLocks noGrp="1"/>
          </p:cNvSpPr>
          <p:nvPr>
            <p:ph type="title"/>
          </p:nvPr>
        </p:nvSpPr>
        <p:spPr>
          <a:xfrm>
            <a:off x="39688" y="103188"/>
            <a:ext cx="8243887" cy="858837"/>
          </a:xfrm>
        </p:spPr>
        <p:txBody>
          <a:bodyPr anchor="b">
            <a:scene3d>
              <a:camera prst="orthographicFront"/>
              <a:lightRig rig="threePt" dir="t"/>
            </a:scene3d>
          </a:bodyPr>
          <a:lstStyle/>
          <a:p>
            <a:pPr marL="457200" indent="-457200" algn="l">
              <a:buClr>
                <a:srgbClr val="FF0000"/>
              </a:buClr>
              <a:buFont typeface="Arial" panose="020B0604020202020204" pitchFamily="34" charset="0"/>
              <a:buChar char="•"/>
            </a:pPr>
            <a:r>
              <a:rPr lang="zh-CN" altLang="en-US" sz="3200" b="1" dirty="0">
                <a:solidFill>
                  <a:schemeClr val="tx1"/>
                </a:solidFill>
                <a:effectLst/>
              </a:rPr>
              <a:t>数据发送形式</a:t>
            </a:r>
          </a:p>
        </p:txBody>
      </p:sp>
      <p:sp>
        <p:nvSpPr>
          <p:cNvPr id="417795" name="内容占位符 417794"/>
          <p:cNvSpPr>
            <a:spLocks noGrp="1"/>
          </p:cNvSpPr>
          <p:nvPr>
            <p:ph idx="1"/>
          </p:nvPr>
        </p:nvSpPr>
        <p:spPr>
          <a:xfrm>
            <a:off x="366395" y="1034415"/>
            <a:ext cx="8229600" cy="4606925"/>
          </a:xfrm>
        </p:spPr>
        <p:txBody>
          <a:bodyPr anchor="t"/>
          <a:lstStyle/>
          <a:p>
            <a:pPr marL="0" indent="0">
              <a:lnSpc>
                <a:spcPct val="110000"/>
              </a:lnSpc>
              <a:buClr>
                <a:srgbClr val="FF0000"/>
              </a:buClr>
              <a:buNone/>
            </a:pPr>
            <a:r>
              <a:rPr lang="zh-CN" altLang="en-US" sz="3000" b="1" dirty="0">
                <a:solidFill>
                  <a:srgbClr val="000000"/>
                </a:solidFill>
              </a:rPr>
              <a:t>数据从浏览器向服务器发送时，会分成</a:t>
            </a:r>
            <a:r>
              <a:rPr lang="en-US" altLang="zh-CN" sz="3000" b="1" dirty="0">
                <a:solidFill>
                  <a:srgbClr val="FF0000"/>
                </a:solidFill>
              </a:rPr>
              <a:t>HTTP</a:t>
            </a:r>
            <a:r>
              <a:rPr lang="zh-CN" altLang="en-US" sz="3000" b="1" dirty="0">
                <a:solidFill>
                  <a:srgbClr val="FF0000"/>
                </a:solidFill>
              </a:rPr>
              <a:t>头</a:t>
            </a:r>
            <a:r>
              <a:rPr lang="zh-CN" altLang="en-US" sz="3000" b="1" dirty="0">
                <a:solidFill>
                  <a:srgbClr val="000000"/>
                </a:solidFill>
              </a:rPr>
              <a:t>和</a:t>
            </a:r>
            <a:r>
              <a:rPr lang="en-US" altLang="zh-CN" sz="3000" b="1" dirty="0">
                <a:solidFill>
                  <a:srgbClr val="FF0000"/>
                </a:solidFill>
              </a:rPr>
              <a:t>HTTP</a:t>
            </a:r>
            <a:r>
              <a:rPr lang="zh-CN" altLang="en-US" sz="3000" b="1" dirty="0">
                <a:solidFill>
                  <a:srgbClr val="FF0000"/>
                </a:solidFill>
              </a:rPr>
              <a:t>正文体</a:t>
            </a:r>
            <a:r>
              <a:rPr lang="zh-CN" altLang="en-US" sz="3000" b="1" dirty="0">
                <a:solidFill>
                  <a:srgbClr val="000000"/>
                </a:solidFill>
              </a:rPr>
              <a:t>两部分来发送。其中头包含有关用户代理、服务器信息、内容类型等信息，这些信息通常</a:t>
            </a:r>
            <a:r>
              <a:rPr lang="zh-CN" altLang="en-US" sz="3000" b="1" dirty="0">
                <a:solidFill>
                  <a:srgbClr val="FF0000"/>
                </a:solidFill>
              </a:rPr>
              <a:t>以纯文本发送</a:t>
            </a:r>
            <a:r>
              <a:rPr lang="zh-CN" altLang="en-US" sz="3000" b="1" dirty="0">
                <a:solidFill>
                  <a:srgbClr val="000000"/>
                </a:solidFill>
              </a:rPr>
              <a:t>，因而不安全；而</a:t>
            </a:r>
            <a:r>
              <a:rPr lang="en-US" altLang="zh-CN" sz="3000" b="1" dirty="0">
                <a:solidFill>
                  <a:srgbClr val="000000"/>
                </a:solidFill>
              </a:rPr>
              <a:t>HTTP</a:t>
            </a:r>
            <a:r>
              <a:rPr lang="zh-CN" altLang="en-US" sz="3000" b="1" dirty="0">
                <a:solidFill>
                  <a:srgbClr val="000000"/>
                </a:solidFill>
              </a:rPr>
              <a:t>正文体包含正文实体，这些信息是</a:t>
            </a:r>
            <a:r>
              <a:rPr lang="zh-CN" altLang="en-US" sz="3000" b="1" dirty="0">
                <a:solidFill>
                  <a:srgbClr val="FF0000"/>
                </a:solidFill>
              </a:rPr>
              <a:t>编码后再发送</a:t>
            </a:r>
            <a:r>
              <a:rPr lang="zh-CN" altLang="en-US" sz="3000" b="1" dirty="0">
                <a:solidFill>
                  <a:srgbClr val="000000"/>
                </a:solidFill>
              </a:rPr>
              <a:t>的，所以比</a:t>
            </a:r>
            <a:r>
              <a:rPr lang="en-US" altLang="zh-CN" sz="3000" b="1" dirty="0">
                <a:solidFill>
                  <a:srgbClr val="000000"/>
                </a:solidFill>
              </a:rPr>
              <a:t>HTTP</a:t>
            </a:r>
            <a:r>
              <a:rPr lang="zh-CN" altLang="en-US" sz="3000" b="1" dirty="0">
                <a:solidFill>
                  <a:srgbClr val="000000"/>
                </a:solidFill>
              </a:rPr>
              <a:t>头发送的信息更安全。</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419841"/>
          <p:cNvSpPr>
            <a:spLocks noGrp="1"/>
          </p:cNvSpPr>
          <p:nvPr>
            <p:ph type="title"/>
          </p:nvPr>
        </p:nvSpPr>
        <p:spPr>
          <a:xfrm>
            <a:off x="-317" y="57785"/>
            <a:ext cx="8229600" cy="904875"/>
          </a:xfrm>
        </p:spPr>
        <p:txBody>
          <a:bodyPr anchor="b"/>
          <a:lstStyle/>
          <a:p>
            <a:pPr marL="457200" indent="-457200" algn="l">
              <a:buClr>
                <a:srgbClr val="FF0000"/>
              </a:buClr>
              <a:buFont typeface="Arial" panose="020B0604020202020204" pitchFamily="34" charset="0"/>
              <a:buChar char="•"/>
            </a:pPr>
            <a:r>
              <a:rPr lang="en-US" altLang="zh-CN" sz="3200" b="1" dirty="0">
                <a:solidFill>
                  <a:schemeClr val="tx1"/>
                </a:solidFill>
                <a:effectLst/>
              </a:rPr>
              <a:t>POST</a:t>
            </a:r>
            <a:r>
              <a:rPr lang="zh-CN" altLang="en-US" sz="3200" b="1" dirty="0">
                <a:solidFill>
                  <a:schemeClr val="tx1"/>
                </a:solidFill>
                <a:effectLst/>
              </a:rPr>
              <a:t>和</a:t>
            </a:r>
            <a:r>
              <a:rPr lang="en-US" altLang="zh-CN" sz="3200" b="1" dirty="0">
                <a:solidFill>
                  <a:schemeClr val="tx1"/>
                </a:solidFill>
                <a:effectLst/>
              </a:rPr>
              <a:t>GET</a:t>
            </a:r>
            <a:r>
              <a:rPr lang="zh-CN" altLang="en-US" sz="3200" b="1" dirty="0">
                <a:solidFill>
                  <a:schemeClr val="tx1"/>
                </a:solidFill>
                <a:effectLst/>
              </a:rPr>
              <a:t>提交方法的比较</a:t>
            </a:r>
          </a:p>
        </p:txBody>
      </p:sp>
      <p:sp>
        <p:nvSpPr>
          <p:cNvPr id="419843" name="内容占位符 419842"/>
          <p:cNvSpPr>
            <a:spLocks noGrp="1"/>
          </p:cNvSpPr>
          <p:nvPr>
            <p:ph idx="1"/>
          </p:nvPr>
        </p:nvSpPr>
        <p:spPr>
          <a:xfrm>
            <a:off x="230505" y="962660"/>
            <a:ext cx="8848725" cy="5732145"/>
          </a:xfrm>
        </p:spPr>
        <p:txBody>
          <a:bodyPr anchor="t"/>
          <a:lstStyle/>
          <a:p>
            <a:pPr>
              <a:lnSpc>
                <a:spcPct val="120000"/>
              </a:lnSpc>
              <a:spcBef>
                <a:spcPct val="0"/>
              </a:spcBef>
              <a:buClr>
                <a:srgbClr val="FF0000"/>
              </a:buClr>
              <a:buFont typeface="Wingdings" panose="05000000000000000000" charset="0"/>
              <a:buChar char=""/>
            </a:pPr>
            <a:r>
              <a:rPr lang="en-US" altLang="zh-CN" sz="2600" b="1" dirty="0">
                <a:solidFill>
                  <a:srgbClr val="000000"/>
                </a:solidFill>
              </a:rPr>
              <a:t>GET</a:t>
            </a:r>
            <a:r>
              <a:rPr lang="zh-CN" altLang="en-US" sz="2600" b="1" dirty="0">
                <a:solidFill>
                  <a:srgbClr val="000000"/>
                </a:solidFill>
              </a:rPr>
              <a:t>方法是将表单数据</a:t>
            </a:r>
            <a:r>
              <a:rPr lang="zh-CN" altLang="en-US" sz="2600" b="1" dirty="0">
                <a:solidFill>
                  <a:srgbClr val="FF0000"/>
                </a:solidFill>
              </a:rPr>
              <a:t>以</a:t>
            </a:r>
            <a:r>
              <a:rPr lang="en-US" altLang="zh-CN" sz="2600" b="1" dirty="0">
                <a:solidFill>
                  <a:srgbClr val="FF0000"/>
                </a:solidFill>
              </a:rPr>
              <a:t>HTTP</a:t>
            </a:r>
            <a:r>
              <a:rPr lang="zh-CN" altLang="en-US" sz="2600" b="1" dirty="0">
                <a:solidFill>
                  <a:srgbClr val="FF0000"/>
                </a:solidFill>
              </a:rPr>
              <a:t>头的形式附加到</a:t>
            </a:r>
            <a:r>
              <a:rPr lang="en-US" altLang="zh-CN" sz="2600" b="1" dirty="0">
                <a:solidFill>
                  <a:srgbClr val="FF0000"/>
                </a:solidFill>
              </a:rPr>
              <a:t>URL</a:t>
            </a:r>
            <a:r>
              <a:rPr lang="zh-CN" altLang="en-US" sz="2600" b="1" dirty="0">
                <a:solidFill>
                  <a:srgbClr val="FF0000"/>
                </a:solidFill>
              </a:rPr>
              <a:t>地址后面</a:t>
            </a:r>
            <a:r>
              <a:rPr lang="zh-CN" altLang="en-US" sz="2600" b="1" dirty="0">
                <a:solidFill>
                  <a:srgbClr val="000000"/>
                </a:solidFill>
              </a:rPr>
              <a:t>，因而不安全；而</a:t>
            </a:r>
            <a:r>
              <a:rPr lang="en-US" altLang="zh-CN" sz="2600" b="1" dirty="0">
                <a:solidFill>
                  <a:srgbClr val="000000"/>
                </a:solidFill>
              </a:rPr>
              <a:t>POST</a:t>
            </a:r>
            <a:r>
              <a:rPr lang="zh-CN" altLang="en-US" sz="2600" b="1" dirty="0">
                <a:solidFill>
                  <a:srgbClr val="000000"/>
                </a:solidFill>
              </a:rPr>
              <a:t>方法则是</a:t>
            </a:r>
            <a:r>
              <a:rPr lang="zh-CN" altLang="en-US" sz="2600" b="1" dirty="0">
                <a:solidFill>
                  <a:srgbClr val="FF0000"/>
                </a:solidFill>
              </a:rPr>
              <a:t>以</a:t>
            </a:r>
            <a:r>
              <a:rPr lang="en-US" altLang="zh-CN" sz="2600" b="1" dirty="0">
                <a:solidFill>
                  <a:srgbClr val="FF0000"/>
                </a:solidFill>
              </a:rPr>
              <a:t>HTTP</a:t>
            </a:r>
            <a:r>
              <a:rPr lang="zh-CN" altLang="en-US" sz="2600" b="1" dirty="0">
                <a:solidFill>
                  <a:srgbClr val="FF0000"/>
                </a:solidFill>
              </a:rPr>
              <a:t>正文体形式发送</a:t>
            </a:r>
            <a:r>
              <a:rPr lang="zh-CN" altLang="en-US" sz="2600" b="1" dirty="0">
                <a:solidFill>
                  <a:srgbClr val="000000"/>
                </a:solidFill>
              </a:rPr>
              <a:t>，因而相对比较安全。</a:t>
            </a:r>
          </a:p>
          <a:p>
            <a:pPr>
              <a:lnSpc>
                <a:spcPct val="120000"/>
              </a:lnSpc>
              <a:spcBef>
                <a:spcPct val="0"/>
              </a:spcBef>
              <a:buClr>
                <a:srgbClr val="FF0000"/>
              </a:buClr>
              <a:buFont typeface="Wingdings" panose="05000000000000000000" charset="0"/>
              <a:buChar char=""/>
            </a:pPr>
            <a:r>
              <a:rPr lang="en-US" altLang="zh-CN" sz="2600" b="1" dirty="0">
                <a:solidFill>
                  <a:srgbClr val="000000"/>
                </a:solidFill>
              </a:rPr>
              <a:t>GET</a:t>
            </a:r>
            <a:r>
              <a:rPr lang="zh-CN" altLang="en-US" sz="2600" b="1" dirty="0">
                <a:solidFill>
                  <a:srgbClr val="000000"/>
                </a:solidFill>
              </a:rPr>
              <a:t>方法对传送数据的长度有限制，不能超过</a:t>
            </a:r>
            <a:r>
              <a:rPr lang="en-US" altLang="zh-CN" sz="2600" b="1" dirty="0">
                <a:solidFill>
                  <a:srgbClr val="000000"/>
                </a:solidFill>
              </a:rPr>
              <a:t>8K</a:t>
            </a:r>
            <a:r>
              <a:rPr lang="zh-CN" altLang="en-US" sz="2600" b="1" dirty="0">
                <a:solidFill>
                  <a:srgbClr val="000000"/>
                </a:solidFill>
              </a:rPr>
              <a:t>个字符；而</a:t>
            </a:r>
            <a:r>
              <a:rPr lang="en-US" altLang="zh-CN" sz="2600" b="1" dirty="0">
                <a:solidFill>
                  <a:srgbClr val="000000"/>
                </a:solidFill>
              </a:rPr>
              <a:t>POST</a:t>
            </a:r>
            <a:r>
              <a:rPr lang="zh-CN" altLang="en-US" sz="2600" b="1" dirty="0">
                <a:solidFill>
                  <a:srgbClr val="000000"/>
                </a:solidFill>
              </a:rPr>
              <a:t>方法无此限制。</a:t>
            </a:r>
          </a:p>
          <a:p>
            <a:pPr>
              <a:lnSpc>
                <a:spcPct val="120000"/>
              </a:lnSpc>
              <a:spcBef>
                <a:spcPct val="0"/>
              </a:spcBef>
              <a:buClr>
                <a:srgbClr val="FF0000"/>
              </a:buClr>
              <a:buFont typeface="Wingdings" panose="05000000000000000000" charset="0"/>
              <a:buChar char=""/>
            </a:pPr>
            <a:r>
              <a:rPr lang="en-US" altLang="zh-CN" sz="2600" b="1" dirty="0">
                <a:solidFill>
                  <a:srgbClr val="000000"/>
                </a:solidFill>
              </a:rPr>
              <a:t>GET</a:t>
            </a:r>
            <a:r>
              <a:rPr lang="zh-CN" altLang="en-US" sz="2600" b="1" dirty="0">
                <a:solidFill>
                  <a:srgbClr val="000000"/>
                </a:solidFill>
              </a:rPr>
              <a:t>方法只能传送</a:t>
            </a:r>
            <a:r>
              <a:rPr lang="en-US" altLang="zh-CN" sz="2600" b="1" dirty="0">
                <a:solidFill>
                  <a:srgbClr val="000000"/>
                </a:solidFill>
              </a:rPr>
              <a:t>ASCII</a:t>
            </a:r>
            <a:r>
              <a:rPr lang="zh-CN" altLang="en-US" sz="2600" b="1" dirty="0">
                <a:solidFill>
                  <a:srgbClr val="000000"/>
                </a:solidFill>
              </a:rPr>
              <a:t>码的字符；而</a:t>
            </a:r>
            <a:r>
              <a:rPr lang="en-US" altLang="zh-CN" sz="2600" b="1" dirty="0">
                <a:solidFill>
                  <a:srgbClr val="000000"/>
                </a:solidFill>
              </a:rPr>
              <a:t>POST</a:t>
            </a:r>
            <a:r>
              <a:rPr lang="zh-CN" altLang="en-US" sz="2600" b="1" dirty="0">
                <a:solidFill>
                  <a:srgbClr val="000000"/>
                </a:solidFill>
              </a:rPr>
              <a:t>方法没有字符码的限制，它可以传送包含在</a:t>
            </a:r>
            <a:r>
              <a:rPr lang="en-US" altLang="zh-CN" sz="2600" b="1" dirty="0">
                <a:solidFill>
                  <a:srgbClr val="000000"/>
                </a:solidFill>
              </a:rPr>
              <a:t>ISO10646</a:t>
            </a:r>
            <a:r>
              <a:rPr lang="zh-CN" altLang="en-US" sz="2600" b="1" dirty="0">
                <a:solidFill>
                  <a:srgbClr val="000000"/>
                </a:solidFill>
              </a:rPr>
              <a:t>中的所有字符。</a:t>
            </a:r>
          </a:p>
          <a:p>
            <a:pPr>
              <a:lnSpc>
                <a:spcPct val="120000"/>
              </a:lnSpc>
              <a:spcBef>
                <a:spcPct val="0"/>
              </a:spcBef>
              <a:buClr>
                <a:srgbClr val="FF0000"/>
              </a:buClr>
              <a:buFont typeface="Wingdings" panose="05000000000000000000" charset="0"/>
              <a:buChar char=""/>
            </a:pPr>
            <a:r>
              <a:rPr lang="zh-CN" altLang="en-US" sz="2600" b="1" dirty="0">
                <a:solidFill>
                  <a:srgbClr val="000000"/>
                </a:solidFill>
              </a:rPr>
              <a:t>表单默认的提交方法是</a:t>
            </a:r>
            <a:r>
              <a:rPr lang="en-US" altLang="zh-CN" sz="2600" b="1" dirty="0">
                <a:solidFill>
                  <a:srgbClr val="000000"/>
                </a:solidFill>
              </a:rPr>
              <a:t>GET</a:t>
            </a:r>
            <a:r>
              <a:rPr lang="zh-CN" altLang="en-US" sz="2600" b="1" dirty="0">
                <a:solidFill>
                  <a:srgbClr val="000000"/>
                </a:solidFill>
              </a:rPr>
              <a:t>，当数据涉及到保密问题或所传送的数据是用于执行插入或更新数据库操作时，必须使用</a:t>
            </a:r>
            <a:r>
              <a:rPr lang="en-US" altLang="zh-CN" sz="2600" b="1" dirty="0">
                <a:solidFill>
                  <a:srgbClr val="000000"/>
                </a:solidFill>
              </a:rPr>
              <a:t>POST</a:t>
            </a:r>
            <a:r>
              <a:rPr lang="zh-CN" altLang="en-US" sz="2600" b="1" dirty="0">
                <a:solidFill>
                  <a:srgbClr val="000000"/>
                </a:solidFill>
              </a:rPr>
              <a:t>方法；否则可以使用</a:t>
            </a:r>
            <a:r>
              <a:rPr lang="en-US" altLang="zh-CN" sz="2600" b="1" dirty="0">
                <a:solidFill>
                  <a:srgbClr val="000000"/>
                </a:solidFill>
              </a:rPr>
              <a:t>GET</a:t>
            </a:r>
            <a:r>
              <a:rPr lang="zh-CN" altLang="en-US" sz="2600" b="1" dirty="0">
                <a:solidFill>
                  <a:srgbClr val="000000"/>
                </a:solidFill>
              </a:rPr>
              <a:t>方法</a:t>
            </a:r>
            <a:r>
              <a:rPr lang="zh-CN" altLang="en-US" sz="2600" b="1" dirty="0">
                <a:solidFill>
                  <a:srgbClr val="000000"/>
                </a:solidFill>
                <a:sym typeface="+mn-ea"/>
              </a:rPr>
              <a:t>。</a:t>
            </a:r>
            <a:endParaRPr lang="zh-CN" altLang="en-US" sz="2600" b="1" dirty="0">
              <a:solidFill>
                <a:srgbClr val="000000"/>
              </a:solidFill>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51</TotalTime>
  <Words>1837</Words>
  <Application>Microsoft Office PowerPoint</Application>
  <PresentationFormat>全屏显示(4:3)</PresentationFormat>
  <Paragraphs>326</Paragraphs>
  <Slides>46</Slides>
  <Notes>42</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48" baseType="lpstr">
      <vt:lpstr>Balloons</vt:lpstr>
      <vt:lpstr>Bitmap Image</vt:lpstr>
      <vt:lpstr>第6讲 在网页中创建表单</vt:lpstr>
      <vt:lpstr>6.1 表单概述</vt:lpstr>
      <vt:lpstr>表单信息的处理过程</vt:lpstr>
      <vt:lpstr>PowerPoint 演示文稿</vt:lpstr>
      <vt:lpstr>6.2 表单标签&lt;form&gt;</vt:lpstr>
      <vt:lpstr>PowerPoint 演示文稿</vt:lpstr>
      <vt:lpstr>PowerPoint 演示文稿</vt:lpstr>
      <vt:lpstr>数据发送形式</vt:lpstr>
      <vt:lpstr>POST和GET提交方法的比较</vt:lpstr>
      <vt:lpstr>6.3 输入标签&lt;input&gt;</vt:lpstr>
      <vt:lpstr>PowerPoint 演示文稿</vt:lpstr>
      <vt:lpstr>1.文本框text</vt:lpstr>
      <vt:lpstr>文本框示例</vt:lpstr>
      <vt:lpstr>2. 密码框password</vt:lpstr>
      <vt:lpstr>密码域示例</vt:lpstr>
      <vt:lpstr>3.隐藏域hidden</vt:lpstr>
      <vt:lpstr>4.文件域file</vt:lpstr>
      <vt:lpstr>文件域示例</vt:lpstr>
      <vt:lpstr>5. 单选按钮radio</vt:lpstr>
      <vt:lpstr>PowerPoint 演示文稿</vt:lpstr>
      <vt:lpstr>单选按钮示例</vt:lpstr>
      <vt:lpstr>6. 复选按钮checkbox</vt:lpstr>
      <vt:lpstr>PowerPoint 演示文稿</vt:lpstr>
      <vt:lpstr>复选框示例</vt:lpstr>
      <vt:lpstr>7.提交按钮submit</vt:lpstr>
      <vt:lpstr>提交按钮示例</vt:lpstr>
      <vt:lpstr>8. 普通按钮button</vt:lpstr>
      <vt:lpstr>普通按钮示例</vt:lpstr>
      <vt:lpstr>9. 重置按钮reset</vt:lpstr>
      <vt:lpstr>重置按钮示例</vt:lpstr>
      <vt:lpstr>10. 图像域image</vt:lpstr>
      <vt:lpstr>提交图像域示例</vt:lpstr>
      <vt:lpstr>6.4 选择列表标签&lt;select&gt;、&lt;option&gt;</vt:lpstr>
      <vt:lpstr>PowerPoint 演示文稿</vt:lpstr>
      <vt:lpstr>PowerPoint 演示文稿</vt:lpstr>
      <vt:lpstr>1. 多项选择列表 </vt:lpstr>
      <vt:lpstr>PowerPoint 演示文稿</vt:lpstr>
      <vt:lpstr>&lt;select&gt;和&lt;option&gt; 标签属性</vt:lpstr>
      <vt:lpstr>多项选择列表示例</vt:lpstr>
      <vt:lpstr>2. 下拉列表 </vt:lpstr>
      <vt:lpstr>PowerPoint 演示文稿</vt:lpstr>
      <vt:lpstr>下拉列表示例</vt:lpstr>
      <vt:lpstr>6.5 文本域标签&lt;textarea&gt;</vt:lpstr>
      <vt:lpstr>文本域示例</vt:lpstr>
      <vt:lpstr>PowerPoint 演示文稿</vt:lpstr>
      <vt:lpstr>6.6 表单综合示例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第8讲 在网页中创建表单</dc:title>
  <dc:creator/>
  <cp:lastModifiedBy>irene</cp:lastModifiedBy>
  <cp:revision>791</cp:revision>
  <dcterms:created xsi:type="dcterms:W3CDTF">2004-09-29T10:46:00Z</dcterms:created>
  <dcterms:modified xsi:type="dcterms:W3CDTF">2019-09-16T03:45:01Z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