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38B3-75A7-459E-B305-0E0DC603483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CFC76-927B-40BB-B6E8-5A9167BA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9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7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5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3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7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3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6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8590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五子棋项目：训练和推理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潘学宝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项目大事记：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80846"/>
              </p:ext>
            </p:extLst>
          </p:nvPr>
        </p:nvGraphicFramePr>
        <p:xfrm>
          <a:off x="230495" y="740138"/>
          <a:ext cx="1161576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33"/>
                <a:gridCol w="1856232"/>
                <a:gridCol w="80514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详细内容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项目正式开始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开始设计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35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设计需求：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" y="704088"/>
            <a:ext cx="116494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功能需求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第一阶段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 smtClean="0"/>
              <a:t>有可视化的界面，可以监测中间的状态和过程。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 smtClean="0"/>
              <a:t>支持命令行，缺省是</a:t>
            </a:r>
            <a:r>
              <a:rPr lang="en-US" altLang="zh-CN" dirty="0" smtClean="0"/>
              <a:t>Inference </a:t>
            </a:r>
            <a:r>
              <a:rPr lang="zh-CN" altLang="en-US" dirty="0" smtClean="0"/>
              <a:t>（下棋模式），训练模式必须是显式的命令行中有</a:t>
            </a:r>
            <a:r>
              <a:rPr lang="en-US" altLang="zh-CN" dirty="0"/>
              <a:t> </a:t>
            </a:r>
            <a:r>
              <a:rPr lang="en-US" altLang="zh-CN" dirty="0" smtClean="0"/>
              <a:t>-training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可</a:t>
            </a:r>
            <a:r>
              <a:rPr lang="zh-CN" altLang="en-US" dirty="0" smtClean="0"/>
              <a:t>以支持白棋或黑棋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en-US" altLang="zh-CN" dirty="0" smtClean="0"/>
              <a:t>CNN</a:t>
            </a:r>
            <a:r>
              <a:rPr lang="zh-CN" altLang="en-US" dirty="0" smtClean="0"/>
              <a:t>网络的定义必须灵活，可以配置，有专门的配置文件 ： 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r>
              <a:rPr lang="en-US" altLang="zh-CN" dirty="0" smtClean="0"/>
              <a:t>CNN </a:t>
            </a:r>
            <a:r>
              <a:rPr lang="zh-CN" altLang="en-US" dirty="0" smtClean="0"/>
              <a:t>的层数，每层的</a:t>
            </a:r>
            <a:r>
              <a:rPr lang="en-US" altLang="zh-CN" dirty="0" smtClean="0"/>
              <a:t>Core </a:t>
            </a:r>
            <a:r>
              <a:rPr lang="zh-CN" altLang="en-US" dirty="0" smtClean="0"/>
              <a:t>的数目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r>
              <a:rPr lang="zh-CN" altLang="en-US" dirty="0"/>
              <a:t>全</a:t>
            </a:r>
            <a:r>
              <a:rPr lang="zh-CN" altLang="en-US" dirty="0" smtClean="0"/>
              <a:t>连层的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数可以设置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r>
              <a:rPr lang="en-US" altLang="zh-CN" dirty="0" smtClean="0"/>
              <a:t>CNN </a:t>
            </a:r>
            <a:r>
              <a:rPr lang="zh-CN" altLang="en-US" dirty="0" smtClean="0"/>
              <a:t>网络的实现在独立的文件中，并且可以随时替换，以实现多不同网络的评估。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 smtClean="0"/>
              <a:t>对输入的需求： 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r>
              <a:rPr lang="zh-CN" altLang="en-US" dirty="0" smtClean="0"/>
              <a:t>有专门的输入模块： 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 smtClean="0"/>
              <a:t>从照片输入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 smtClean="0"/>
              <a:t>从摄像机输入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 smtClean="0"/>
              <a:t>从棋谱输入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/>
              <a:t>从下</a:t>
            </a:r>
            <a:r>
              <a:rPr lang="zh-CN" altLang="en-US" dirty="0" smtClean="0"/>
              <a:t>棋的棋盘上输入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/>
              <a:t>由</a:t>
            </a:r>
            <a:r>
              <a:rPr lang="en-US" altLang="zh-CN" smtClean="0"/>
              <a:t>Env</a:t>
            </a:r>
            <a:r>
              <a:rPr lang="zh-CN" altLang="en-US" dirty="0" smtClean="0"/>
              <a:t>直接产生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架</a:t>
            </a:r>
            <a:r>
              <a:rPr lang="zh-CN" altLang="en-US" dirty="0" smtClean="0"/>
              <a:t>构需求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经</a:t>
            </a:r>
            <a:r>
              <a:rPr lang="zh-CN" altLang="en-US" sz="3200" dirty="0" smtClean="0"/>
              <a:t>验</a:t>
            </a:r>
            <a:r>
              <a:rPr lang="en-US" altLang="zh-CN" sz="3200" dirty="0" smtClean="0"/>
              <a:t>-1</a:t>
            </a:r>
            <a:r>
              <a:rPr lang="zh-CN" altLang="en-US" sz="3200" dirty="0" smtClean="0"/>
              <a:t>：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51" y="0"/>
            <a:ext cx="1085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经</a:t>
            </a:r>
            <a:r>
              <a:rPr lang="zh-CN" altLang="en-US" sz="3200" dirty="0" smtClean="0"/>
              <a:t>验：</a:t>
            </a:r>
            <a:r>
              <a:rPr lang="en-US" altLang="zh-CN" sz="3200" dirty="0" smtClean="0"/>
              <a:t>-2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09" y="0"/>
            <a:ext cx="9704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经</a:t>
            </a:r>
            <a:r>
              <a:rPr lang="zh-CN" altLang="en-US" sz="3200" dirty="0" smtClean="0"/>
              <a:t>验：</a:t>
            </a:r>
            <a:r>
              <a:rPr lang="en-US" altLang="zh-CN" sz="3200" dirty="0" smtClean="0"/>
              <a:t>-3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78" y="290015"/>
            <a:ext cx="10321322" cy="57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经</a:t>
            </a:r>
            <a:r>
              <a:rPr lang="zh-CN" altLang="en-US" sz="3200" dirty="0" smtClean="0"/>
              <a:t>验：</a:t>
            </a:r>
            <a:r>
              <a:rPr lang="en-US" altLang="zh-CN" sz="3200" dirty="0" smtClean="0"/>
              <a:t>-4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685" y="-91440"/>
            <a:ext cx="6967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6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经</a:t>
            </a:r>
            <a:r>
              <a:rPr lang="zh-CN" altLang="en-US" sz="3200" dirty="0" smtClean="0"/>
              <a:t>验：</a:t>
            </a:r>
            <a:r>
              <a:rPr lang="en-US" altLang="zh-CN" sz="3200" dirty="0" smtClean="0"/>
              <a:t>- 5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185" y="388429"/>
            <a:ext cx="98393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9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286</Words>
  <Application>Microsoft Office PowerPoint</Application>
  <PresentationFormat>Widescreen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五子棋项目：训练和推理</vt:lpstr>
      <vt:lpstr>项目大事记：</vt:lpstr>
      <vt:lpstr>设计需求：</vt:lpstr>
      <vt:lpstr>经验-1： </vt:lpstr>
      <vt:lpstr>经验：-2 </vt:lpstr>
      <vt:lpstr>经验：-3 </vt:lpstr>
      <vt:lpstr>经验：-4 </vt:lpstr>
      <vt:lpstr>经验：- 5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五子棋项目：训练和推理</dc:title>
  <dc:creator>Pan, Xue Bao</dc:creator>
  <cp:keywords>CTPClassification=CTP_NT</cp:keywords>
  <cp:lastModifiedBy>Pan, Xue Bao</cp:lastModifiedBy>
  <cp:revision>12</cp:revision>
  <dcterms:created xsi:type="dcterms:W3CDTF">2018-03-10T06:11:19Z</dcterms:created>
  <dcterms:modified xsi:type="dcterms:W3CDTF">2018-03-10T12:52:27Z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e73c8ac0-5684-475f-b826-1b7c7f27c84f</vt:lpwstr>
  </property>
  <property fmtid="{D5CDD505-2E9C-101B-9397-08002B2CF9AE}" pid="3" name="CTP_TimeStamp">
    <vt:lpwstr>2018-03-10 12:52:27Z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