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就感觉好怪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国际化个呵呵呵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就感觉好怪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就感觉好怪</dc:title>
  <dc:creator>Xiaofeng Pang</dc:creator>
  <cp:lastModifiedBy>庞小凤</cp:lastModifiedBy>
  <cp:revision>1</cp:revision>
  <dcterms:created xsi:type="dcterms:W3CDTF">2019-06-15T07:33:18Z</dcterms:created>
  <dcterms:modified xsi:type="dcterms:W3CDTF">2019-06-15T08:07:50Z</dcterms:modified>
</cp:coreProperties>
</file>