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开户费功夫大幅度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开户费功夫大幅度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开户费功夫大幅度</dc:title>
  <dc:creator>Xiaofeng Pang</dc:creator>
  <cp:lastModifiedBy>庞小凤</cp:lastModifiedBy>
  <cp:revision>1</cp:revision>
  <dcterms:created xsi:type="dcterms:W3CDTF">2019-06-15T07:33:18Z</dcterms:created>
  <dcterms:modified xsi:type="dcterms:W3CDTF">2019-06-15T08:04:02Z</dcterms:modified>
</cp:coreProperties>
</file>