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4"/>
  </p:notesMasterIdLst>
  <p:sldIdLst>
    <p:sldId id="257" r:id="rId2"/>
    <p:sldId id="256" r:id="rId3"/>
    <p:sldId id="258" r:id="rId4"/>
    <p:sldId id="259" r:id="rId5"/>
    <p:sldId id="286" r:id="rId6"/>
    <p:sldId id="261" r:id="rId7"/>
    <p:sldId id="281" r:id="rId8"/>
    <p:sldId id="283" r:id="rId9"/>
    <p:sldId id="282" r:id="rId10"/>
    <p:sldId id="284" r:id="rId11"/>
    <p:sldId id="263" r:id="rId12"/>
    <p:sldId id="285" r:id="rId13"/>
    <p:sldId id="278" r:id="rId14"/>
    <p:sldId id="288" r:id="rId15"/>
    <p:sldId id="289" r:id="rId16"/>
    <p:sldId id="287" r:id="rId17"/>
    <p:sldId id="290" r:id="rId18"/>
    <p:sldId id="304" r:id="rId19"/>
    <p:sldId id="279" r:id="rId20"/>
    <p:sldId id="291" r:id="rId21"/>
    <p:sldId id="315" r:id="rId22"/>
    <p:sldId id="276" r:id="rId23"/>
    <p:sldId id="292" r:id="rId24"/>
    <p:sldId id="293" r:id="rId25"/>
    <p:sldId id="294" r:id="rId26"/>
    <p:sldId id="296" r:id="rId27"/>
    <p:sldId id="297" r:id="rId28"/>
    <p:sldId id="298" r:id="rId29"/>
    <p:sldId id="299" r:id="rId30"/>
    <p:sldId id="300" r:id="rId31"/>
    <p:sldId id="325" r:id="rId32"/>
    <p:sldId id="301" r:id="rId33"/>
    <p:sldId id="316" r:id="rId34"/>
    <p:sldId id="317" r:id="rId35"/>
    <p:sldId id="302" r:id="rId36"/>
    <p:sldId id="319" r:id="rId37"/>
    <p:sldId id="320" r:id="rId38"/>
    <p:sldId id="321" r:id="rId39"/>
    <p:sldId id="322" r:id="rId40"/>
    <p:sldId id="323" r:id="rId41"/>
    <p:sldId id="324" r:id="rId42"/>
    <p:sldId id="303" r:id="rId43"/>
    <p:sldId id="305" r:id="rId44"/>
    <p:sldId id="308" r:id="rId45"/>
    <p:sldId id="307" r:id="rId46"/>
    <p:sldId id="309" r:id="rId47"/>
    <p:sldId id="311" r:id="rId48"/>
    <p:sldId id="312" r:id="rId49"/>
    <p:sldId id="313" r:id="rId50"/>
    <p:sldId id="314" r:id="rId51"/>
    <p:sldId id="310" r:id="rId52"/>
    <p:sldId id="277" r:id="rId53"/>
  </p:sldIdLst>
  <p:sldSz cx="12192000" cy="6858000"/>
  <p:notesSz cx="6858000" cy="9144000"/>
  <p:defaultTex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FE622E1-5CF7-49A1-9A6A-89AD542507BC}" v="1716" dt="2019-06-10T04:30:54.41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25" autoAdjust="0"/>
    <p:restoredTop sz="84174" autoAdjust="0"/>
  </p:normalViewPr>
  <p:slideViewPr>
    <p:cSldViewPr snapToGrid="0">
      <p:cViewPr varScale="1">
        <p:scale>
          <a:sx n="80" d="100"/>
          <a:sy n="80" d="100"/>
        </p:scale>
        <p:origin x="132" y="96"/>
      </p:cViewPr>
      <p:guideLst/>
    </p:cSldViewPr>
  </p:slideViewPr>
  <p:notesTextViewPr>
    <p:cViewPr>
      <p:scale>
        <a:sx n="125" d="100"/>
        <a:sy n="125"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microsoft.com/office/2016/11/relationships/changesInfo" Target="changesInfos/changesInfo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ieu pham" userId="b28add757fcd9448" providerId="LiveId" clId="{6FE622E1-5CF7-49A1-9A6A-89AD542507BC}"/>
    <pc:docChg chg="custSel addSld delSld modSld">
      <pc:chgData name="hieu pham" userId="b28add757fcd9448" providerId="LiveId" clId="{6FE622E1-5CF7-49A1-9A6A-89AD542507BC}" dt="2019-06-10T04:30:54.415" v="1711" actId="2696"/>
      <pc:docMkLst>
        <pc:docMk/>
      </pc:docMkLst>
      <pc:sldChg chg="del">
        <pc:chgData name="hieu pham" userId="b28add757fcd9448" providerId="LiveId" clId="{6FE622E1-5CF7-49A1-9A6A-89AD542507BC}" dt="2019-06-10T04:30:54.415" v="1711" actId="2696"/>
        <pc:sldMkLst>
          <pc:docMk/>
          <pc:sldMk cId="4008441614" sldId="275"/>
        </pc:sldMkLst>
      </pc:sldChg>
      <pc:sldChg chg="del">
        <pc:chgData name="hieu pham" userId="b28add757fcd9448" providerId="LiveId" clId="{6FE622E1-5CF7-49A1-9A6A-89AD542507BC}" dt="2019-06-10T04:30:54.412" v="1710" actId="2696"/>
        <pc:sldMkLst>
          <pc:docMk/>
          <pc:sldMk cId="1229132974" sldId="280"/>
        </pc:sldMkLst>
      </pc:sldChg>
      <pc:sldChg chg="addSp delSp modSp setBg">
        <pc:chgData name="hieu pham" userId="b28add757fcd9448" providerId="LiveId" clId="{6FE622E1-5CF7-49A1-9A6A-89AD542507BC}" dt="2019-06-10T01:54:35.462" v="238" actId="12"/>
        <pc:sldMkLst>
          <pc:docMk/>
          <pc:sldMk cId="4277401897" sldId="294"/>
        </pc:sldMkLst>
        <pc:spChg chg="mod">
          <ac:chgData name="hieu pham" userId="b28add757fcd9448" providerId="LiveId" clId="{6FE622E1-5CF7-49A1-9A6A-89AD542507BC}" dt="2019-06-10T01:54:35.462" v="238" actId="12"/>
          <ac:spMkLst>
            <pc:docMk/>
            <pc:sldMk cId="4277401897" sldId="294"/>
            <ac:spMk id="3" creationId="{E25DD566-1618-43C3-868B-CE1F5595453D}"/>
          </ac:spMkLst>
        </pc:spChg>
        <pc:spChg chg="add del">
          <ac:chgData name="hieu pham" userId="b28add757fcd9448" providerId="LiveId" clId="{6FE622E1-5CF7-49A1-9A6A-89AD542507BC}" dt="2019-06-10T01:51:56.839" v="109"/>
          <ac:spMkLst>
            <pc:docMk/>
            <pc:sldMk cId="4277401897" sldId="294"/>
            <ac:spMk id="4" creationId="{438F93EF-695A-4CCD-A0EF-9BC0943BF17B}"/>
          </ac:spMkLst>
        </pc:spChg>
      </pc:sldChg>
      <pc:sldChg chg="addSp modSp modNotesTx">
        <pc:chgData name="hieu pham" userId="b28add757fcd9448" providerId="LiveId" clId="{6FE622E1-5CF7-49A1-9A6A-89AD542507BC}" dt="2019-06-10T03:54:32.509" v="249" actId="20577"/>
        <pc:sldMkLst>
          <pc:docMk/>
          <pc:sldMk cId="933906711" sldId="304"/>
        </pc:sldMkLst>
        <pc:spChg chg="add mod">
          <ac:chgData name="hieu pham" userId="b28add757fcd9448" providerId="LiveId" clId="{6FE622E1-5CF7-49A1-9A6A-89AD542507BC}" dt="2019-06-10T03:54:27.250" v="247"/>
          <ac:spMkLst>
            <pc:docMk/>
            <pc:sldMk cId="933906711" sldId="304"/>
            <ac:spMk id="3" creationId="{C066135A-AC1D-4B8F-83CA-D2C38EF17FD1}"/>
          </ac:spMkLst>
        </pc:spChg>
      </pc:sldChg>
      <pc:sldChg chg="del modNotesTx">
        <pc:chgData name="hieu pham" userId="b28add757fcd9448" providerId="LiveId" clId="{6FE622E1-5CF7-49A1-9A6A-89AD542507BC}" dt="2019-06-10T04:07:49.944" v="293" actId="2696"/>
        <pc:sldMkLst>
          <pc:docMk/>
          <pc:sldMk cId="32463971" sldId="306"/>
        </pc:sldMkLst>
      </pc:sldChg>
      <pc:sldChg chg="modSp modNotesTx">
        <pc:chgData name="hieu pham" userId="b28add757fcd9448" providerId="LiveId" clId="{6FE622E1-5CF7-49A1-9A6A-89AD542507BC}" dt="2019-06-10T04:08:25.556" v="350" actId="20577"/>
        <pc:sldMkLst>
          <pc:docMk/>
          <pc:sldMk cId="449272131" sldId="307"/>
        </pc:sldMkLst>
        <pc:spChg chg="mod">
          <ac:chgData name="hieu pham" userId="b28add757fcd9448" providerId="LiveId" clId="{6FE622E1-5CF7-49A1-9A6A-89AD542507BC}" dt="2019-06-10T04:08:25.556" v="350" actId="20577"/>
          <ac:spMkLst>
            <pc:docMk/>
            <pc:sldMk cId="449272131" sldId="307"/>
            <ac:spMk id="4" creationId="{EB7DC8F7-2533-46FC-A159-87E0CB478D71}"/>
          </ac:spMkLst>
        </pc:spChg>
      </pc:sldChg>
      <pc:sldChg chg="addSp delSp modSp modAnim">
        <pc:chgData name="hieu pham" userId="b28add757fcd9448" providerId="LiveId" clId="{6FE622E1-5CF7-49A1-9A6A-89AD542507BC}" dt="2019-06-10T04:17:24.351" v="1057"/>
        <pc:sldMkLst>
          <pc:docMk/>
          <pc:sldMk cId="32587346" sldId="309"/>
        </pc:sldMkLst>
        <pc:spChg chg="add mod">
          <ac:chgData name="hieu pham" userId="b28add757fcd9448" providerId="LiveId" clId="{6FE622E1-5CF7-49A1-9A6A-89AD542507BC}" dt="2019-06-10T04:14:24.735" v="728" actId="2710"/>
          <ac:spMkLst>
            <pc:docMk/>
            <pc:sldMk cId="32587346" sldId="309"/>
            <ac:spMk id="3" creationId="{58E3A317-41A3-4975-8D2E-53D14264FFE9}"/>
          </ac:spMkLst>
        </pc:spChg>
        <pc:spChg chg="add mod">
          <ac:chgData name="hieu pham" userId="b28add757fcd9448" providerId="LiveId" clId="{6FE622E1-5CF7-49A1-9A6A-89AD542507BC}" dt="2019-06-10T04:16:51.044" v="1053" actId="20577"/>
          <ac:spMkLst>
            <pc:docMk/>
            <pc:sldMk cId="32587346" sldId="309"/>
            <ac:spMk id="6" creationId="{4E413883-ECC1-4180-9D68-4F11B56FDAC9}"/>
          </ac:spMkLst>
        </pc:spChg>
        <pc:spChg chg="add del">
          <ac:chgData name="hieu pham" userId="b28add757fcd9448" providerId="LiveId" clId="{6FE622E1-5CF7-49A1-9A6A-89AD542507BC}" dt="2019-06-10T04:17:24.351" v="1057"/>
          <ac:spMkLst>
            <pc:docMk/>
            <pc:sldMk cId="32587346" sldId="309"/>
            <ac:spMk id="7" creationId="{62396A4A-BF7A-4F26-A244-A19EA3E433B9}"/>
          </ac:spMkLst>
        </pc:spChg>
        <pc:picChg chg="add mod">
          <ac:chgData name="hieu pham" userId="b28add757fcd9448" providerId="LiveId" clId="{6FE622E1-5CF7-49A1-9A6A-89AD542507BC}" dt="2019-06-10T04:15:18.519" v="739" actId="1076"/>
          <ac:picMkLst>
            <pc:docMk/>
            <pc:sldMk cId="32587346" sldId="309"/>
            <ac:picMk id="3074" creationId="{01FD8257-E360-40EE-AA01-8F292E8D9367}"/>
          </ac:picMkLst>
        </pc:picChg>
        <pc:picChg chg="add mod">
          <ac:chgData name="hieu pham" userId="b28add757fcd9448" providerId="LiveId" clId="{6FE622E1-5CF7-49A1-9A6A-89AD542507BC}" dt="2019-06-10T04:14:57.174" v="736" actId="14100"/>
          <ac:picMkLst>
            <pc:docMk/>
            <pc:sldMk cId="32587346" sldId="309"/>
            <ac:picMk id="3076" creationId="{8873A364-FE7A-4C84-950D-AAE5228BCA3B}"/>
          </ac:picMkLst>
        </pc:picChg>
      </pc:sldChg>
      <pc:sldChg chg="delSp modSp add delAnim modAnim">
        <pc:chgData name="hieu pham" userId="b28add757fcd9448" providerId="LiveId" clId="{6FE622E1-5CF7-49A1-9A6A-89AD542507BC}" dt="2019-06-10T04:22:33.166" v="1632" actId="20577"/>
        <pc:sldMkLst>
          <pc:docMk/>
          <pc:sldMk cId="672054813" sldId="311"/>
        </pc:sldMkLst>
        <pc:spChg chg="del">
          <ac:chgData name="hieu pham" userId="b28add757fcd9448" providerId="LiveId" clId="{6FE622E1-5CF7-49A1-9A6A-89AD542507BC}" dt="2019-06-10T04:17:31.566" v="1060" actId="478"/>
          <ac:spMkLst>
            <pc:docMk/>
            <pc:sldMk cId="672054813" sldId="311"/>
            <ac:spMk id="3" creationId="{58E3A317-41A3-4975-8D2E-53D14264FFE9}"/>
          </ac:spMkLst>
        </pc:spChg>
        <pc:spChg chg="mod">
          <ac:chgData name="hieu pham" userId="b28add757fcd9448" providerId="LiveId" clId="{6FE622E1-5CF7-49A1-9A6A-89AD542507BC}" dt="2019-06-10T04:22:33.166" v="1632" actId="20577"/>
          <ac:spMkLst>
            <pc:docMk/>
            <pc:sldMk cId="672054813" sldId="311"/>
            <ac:spMk id="6" creationId="{4E413883-ECC1-4180-9D68-4F11B56FDAC9}"/>
          </ac:spMkLst>
        </pc:spChg>
        <pc:picChg chg="del">
          <ac:chgData name="hieu pham" userId="b28add757fcd9448" providerId="LiveId" clId="{6FE622E1-5CF7-49A1-9A6A-89AD542507BC}" dt="2019-06-10T04:17:29.943" v="1059" actId="478"/>
          <ac:picMkLst>
            <pc:docMk/>
            <pc:sldMk cId="672054813" sldId="311"/>
            <ac:picMk id="3074" creationId="{01FD8257-E360-40EE-AA01-8F292E8D9367}"/>
          </ac:picMkLst>
        </pc:picChg>
        <pc:picChg chg="mod">
          <ac:chgData name="hieu pham" userId="b28add757fcd9448" providerId="LiveId" clId="{6FE622E1-5CF7-49A1-9A6A-89AD542507BC}" dt="2019-06-10T04:17:44.225" v="1061" actId="1076"/>
          <ac:picMkLst>
            <pc:docMk/>
            <pc:sldMk cId="672054813" sldId="311"/>
            <ac:picMk id="3076" creationId="{8873A364-FE7A-4C84-950D-AAE5228BCA3B}"/>
          </ac:picMkLst>
        </pc:picChg>
      </pc:sldChg>
      <pc:sldChg chg="delSp modSp add">
        <pc:chgData name="hieu pham" userId="b28add757fcd9448" providerId="LiveId" clId="{6FE622E1-5CF7-49A1-9A6A-89AD542507BC}" dt="2019-06-10T04:25:56.927" v="1674" actId="20577"/>
        <pc:sldMkLst>
          <pc:docMk/>
          <pc:sldMk cId="3519196667" sldId="312"/>
        </pc:sldMkLst>
        <pc:spChg chg="mod">
          <ac:chgData name="hieu pham" userId="b28add757fcd9448" providerId="LiveId" clId="{6FE622E1-5CF7-49A1-9A6A-89AD542507BC}" dt="2019-06-10T04:25:56.927" v="1674" actId="20577"/>
          <ac:spMkLst>
            <pc:docMk/>
            <pc:sldMk cId="3519196667" sldId="312"/>
            <ac:spMk id="2" creationId="{CCA0B3D3-7718-45D0-81BB-647463F6E960}"/>
          </ac:spMkLst>
        </pc:spChg>
        <pc:spChg chg="del mod">
          <ac:chgData name="hieu pham" userId="b28add757fcd9448" providerId="LiveId" clId="{6FE622E1-5CF7-49A1-9A6A-89AD542507BC}" dt="2019-06-10T04:23:29.007" v="1637"/>
          <ac:spMkLst>
            <pc:docMk/>
            <pc:sldMk cId="3519196667" sldId="312"/>
            <ac:spMk id="6" creationId="{4E413883-ECC1-4180-9D68-4F11B56FDAC9}"/>
          </ac:spMkLst>
        </pc:spChg>
        <pc:picChg chg="del">
          <ac:chgData name="hieu pham" userId="b28add757fcd9448" providerId="LiveId" clId="{6FE622E1-5CF7-49A1-9A6A-89AD542507BC}" dt="2019-06-10T04:23:29.003" v="1635" actId="478"/>
          <ac:picMkLst>
            <pc:docMk/>
            <pc:sldMk cId="3519196667" sldId="312"/>
            <ac:picMk id="3076" creationId="{8873A364-FE7A-4C84-950D-AAE5228BCA3B}"/>
          </ac:picMkLst>
        </pc:picChg>
      </pc:sldChg>
      <pc:sldChg chg="modSp add">
        <pc:chgData name="hieu pham" userId="b28add757fcd9448" providerId="LiveId" clId="{6FE622E1-5CF7-49A1-9A6A-89AD542507BC}" dt="2019-06-10T04:26:35.358" v="1688" actId="20577"/>
        <pc:sldMkLst>
          <pc:docMk/>
          <pc:sldMk cId="1168097260" sldId="313"/>
        </pc:sldMkLst>
        <pc:spChg chg="mod">
          <ac:chgData name="hieu pham" userId="b28add757fcd9448" providerId="LiveId" clId="{6FE622E1-5CF7-49A1-9A6A-89AD542507BC}" dt="2019-06-10T04:26:35.358" v="1688" actId="20577"/>
          <ac:spMkLst>
            <pc:docMk/>
            <pc:sldMk cId="1168097260" sldId="313"/>
            <ac:spMk id="2" creationId="{CCA0B3D3-7718-45D0-81BB-647463F6E960}"/>
          </ac:spMkLst>
        </pc:spChg>
      </pc:sldChg>
      <pc:sldChg chg="add del">
        <pc:chgData name="hieu pham" userId="b28add757fcd9448" providerId="LiveId" clId="{6FE622E1-5CF7-49A1-9A6A-89AD542507BC}" dt="2019-06-10T04:26:27.536" v="1676" actId="2696"/>
        <pc:sldMkLst>
          <pc:docMk/>
          <pc:sldMk cId="2155376510" sldId="313"/>
        </pc:sldMkLst>
      </pc:sldChg>
      <pc:sldChg chg="modSp add">
        <pc:chgData name="hieu pham" userId="b28add757fcd9448" providerId="LiveId" clId="{6FE622E1-5CF7-49A1-9A6A-89AD542507BC}" dt="2019-06-10T04:27:15.672" v="1709" actId="20577"/>
        <pc:sldMkLst>
          <pc:docMk/>
          <pc:sldMk cId="73153711" sldId="314"/>
        </pc:sldMkLst>
        <pc:spChg chg="mod">
          <ac:chgData name="hieu pham" userId="b28add757fcd9448" providerId="LiveId" clId="{6FE622E1-5CF7-49A1-9A6A-89AD542507BC}" dt="2019-06-10T04:27:15.672" v="1709" actId="20577"/>
          <ac:spMkLst>
            <pc:docMk/>
            <pc:sldMk cId="73153711" sldId="314"/>
            <ac:spMk id="2" creationId="{CCA0B3D3-7718-45D0-81BB-647463F6E960}"/>
          </ac:spMkLst>
        </pc:spChg>
      </pc:sldChg>
    </pc:docChg>
  </pc:docChgLst>
  <pc:docChgLst>
    <pc:chgData name="hieu pham" userId="b28add757fcd9448" providerId="LiveId" clId="{7FB8C5B1-A958-45AD-B624-508E0E98F72F}"/>
    <pc:docChg chg="undo custSel addSld delSld modSld sldOrd">
      <pc:chgData name="hieu pham" userId="b28add757fcd9448" providerId="LiveId" clId="{7FB8C5B1-A958-45AD-B624-508E0E98F72F}" dt="2019-06-10T16:28:08.283" v="6836" actId="20577"/>
      <pc:docMkLst>
        <pc:docMk/>
      </pc:docMkLst>
      <pc:sldChg chg="addSp modSp">
        <pc:chgData name="hieu pham" userId="b28add757fcd9448" providerId="LiveId" clId="{7FB8C5B1-A958-45AD-B624-508E0E98F72F}" dt="2019-06-10T16:28:08.283" v="6836" actId="20577"/>
        <pc:sldMkLst>
          <pc:docMk/>
          <pc:sldMk cId="4232293911" sldId="256"/>
        </pc:sldMkLst>
        <pc:spChg chg="mod">
          <ac:chgData name="hieu pham" userId="b28add757fcd9448" providerId="LiveId" clId="{7FB8C5B1-A958-45AD-B624-508E0E98F72F}" dt="2019-06-10T16:28:08.283" v="6836" actId="20577"/>
          <ac:spMkLst>
            <pc:docMk/>
            <pc:sldMk cId="4232293911" sldId="256"/>
            <ac:spMk id="9" creationId="{4A1F35AB-2A7F-47EC-9FB4-378AAB230BB6}"/>
          </ac:spMkLst>
        </pc:spChg>
        <pc:picChg chg="add mod">
          <ac:chgData name="hieu pham" userId="b28add757fcd9448" providerId="LiveId" clId="{7FB8C5B1-A958-45AD-B624-508E0E98F72F}" dt="2019-06-08T11:54:44.134" v="4747" actId="1076"/>
          <ac:picMkLst>
            <pc:docMk/>
            <pc:sldMk cId="4232293911" sldId="256"/>
            <ac:picMk id="4098" creationId="{9371F2FE-2104-4D33-9D3B-344598642A35}"/>
          </ac:picMkLst>
        </pc:picChg>
      </pc:sldChg>
      <pc:sldChg chg="modSp">
        <pc:chgData name="hieu pham" userId="b28add757fcd9448" providerId="LiveId" clId="{7FB8C5B1-A958-45AD-B624-508E0E98F72F}" dt="2019-06-09T17:59:33.162" v="5258" actId="20577"/>
        <pc:sldMkLst>
          <pc:docMk/>
          <pc:sldMk cId="3048782580" sldId="258"/>
        </pc:sldMkLst>
        <pc:spChg chg="mod">
          <ac:chgData name="hieu pham" userId="b28add757fcd9448" providerId="LiveId" clId="{7FB8C5B1-A958-45AD-B624-508E0E98F72F}" dt="2019-06-09T17:59:33.162" v="5258" actId="20577"/>
          <ac:spMkLst>
            <pc:docMk/>
            <pc:sldMk cId="3048782580" sldId="258"/>
            <ac:spMk id="3" creationId="{99E7908A-DADA-437E-B463-30B19F85E40A}"/>
          </ac:spMkLst>
        </pc:spChg>
      </pc:sldChg>
      <pc:sldChg chg="addSp delSp modSp">
        <pc:chgData name="hieu pham" userId="b28add757fcd9448" providerId="LiveId" clId="{7FB8C5B1-A958-45AD-B624-508E0E98F72F}" dt="2019-06-08T12:05:51.014" v="5201" actId="1076"/>
        <pc:sldMkLst>
          <pc:docMk/>
          <pc:sldMk cId="2637846911" sldId="259"/>
        </pc:sldMkLst>
        <pc:spChg chg="mod">
          <ac:chgData name="hieu pham" userId="b28add757fcd9448" providerId="LiveId" clId="{7FB8C5B1-A958-45AD-B624-508E0E98F72F}" dt="2019-06-08T09:14:29.350" v="518" actId="20577"/>
          <ac:spMkLst>
            <pc:docMk/>
            <pc:sldMk cId="2637846911" sldId="259"/>
            <ac:spMk id="2" creationId="{36D45D26-C8F3-4063-9AE1-EFC50B854F4B}"/>
          </ac:spMkLst>
        </pc:spChg>
        <pc:spChg chg="add del mod">
          <ac:chgData name="hieu pham" userId="b28add757fcd9448" providerId="LiveId" clId="{7FB8C5B1-A958-45AD-B624-508E0E98F72F}" dt="2019-06-08T11:58:23.875" v="4923"/>
          <ac:spMkLst>
            <pc:docMk/>
            <pc:sldMk cId="2637846911" sldId="259"/>
            <ac:spMk id="3" creationId="{99E7908A-DADA-437E-B463-30B19F85E40A}"/>
          </ac:spMkLst>
        </pc:spChg>
        <pc:spChg chg="add mod">
          <ac:chgData name="hieu pham" userId="b28add757fcd9448" providerId="LiveId" clId="{7FB8C5B1-A958-45AD-B624-508E0E98F72F}" dt="2019-06-08T12:05:47.242" v="5200" actId="20577"/>
          <ac:spMkLst>
            <pc:docMk/>
            <pc:sldMk cId="2637846911" sldId="259"/>
            <ac:spMk id="4" creationId="{45C9BC05-4E0E-4E7A-B06B-D47F91D4F59D}"/>
          </ac:spMkLst>
        </pc:spChg>
        <pc:spChg chg="del">
          <ac:chgData name="hieu pham" userId="b28add757fcd9448" providerId="LiveId" clId="{7FB8C5B1-A958-45AD-B624-508E0E98F72F}" dt="2019-06-08T09:14:39.021" v="520" actId="478"/>
          <ac:spMkLst>
            <pc:docMk/>
            <pc:sldMk cId="2637846911" sldId="259"/>
            <ac:spMk id="7" creationId="{C39D4A01-CA7A-46AB-9177-DA64142CCEB3}"/>
          </ac:spMkLst>
        </pc:spChg>
        <pc:picChg chg="del">
          <ac:chgData name="hieu pham" userId="b28add757fcd9448" providerId="LiveId" clId="{7FB8C5B1-A958-45AD-B624-508E0E98F72F}" dt="2019-06-08T09:14:39.791" v="521" actId="478"/>
          <ac:picMkLst>
            <pc:docMk/>
            <pc:sldMk cId="2637846911" sldId="259"/>
            <ac:picMk id="5" creationId="{B494C35C-4B4C-4929-B352-DC7C91E38029}"/>
          </ac:picMkLst>
        </pc:picChg>
        <pc:picChg chg="add del">
          <ac:chgData name="hieu pham" userId="b28add757fcd9448" providerId="LiveId" clId="{7FB8C5B1-A958-45AD-B624-508E0E98F72F}" dt="2019-06-08T11:57:58.867" v="4920"/>
          <ac:picMkLst>
            <pc:docMk/>
            <pc:sldMk cId="2637846911" sldId="259"/>
            <ac:picMk id="5122" creationId="{651ED710-EE94-44C8-B8D9-E70813600B42}"/>
          </ac:picMkLst>
        </pc:picChg>
        <pc:picChg chg="add del">
          <ac:chgData name="hieu pham" userId="b28add757fcd9448" providerId="LiveId" clId="{7FB8C5B1-A958-45AD-B624-508E0E98F72F}" dt="2019-06-08T11:58:02.705" v="4922"/>
          <ac:picMkLst>
            <pc:docMk/>
            <pc:sldMk cId="2637846911" sldId="259"/>
            <ac:picMk id="5124" creationId="{07876813-B509-411E-8A89-F4FCB6CA3CAA}"/>
          </ac:picMkLst>
        </pc:picChg>
        <pc:picChg chg="add mod">
          <ac:chgData name="hieu pham" userId="b28add757fcd9448" providerId="LiveId" clId="{7FB8C5B1-A958-45AD-B624-508E0E98F72F}" dt="2019-06-08T12:05:51.014" v="5201" actId="1076"/>
          <ac:picMkLst>
            <pc:docMk/>
            <pc:sldMk cId="2637846911" sldId="259"/>
            <ac:picMk id="5126" creationId="{64D18F64-6EDE-4488-898F-9D2E0C9317C9}"/>
          </ac:picMkLst>
        </pc:picChg>
      </pc:sldChg>
      <pc:sldChg chg="delSp modSp">
        <pc:chgData name="hieu pham" userId="b28add757fcd9448" providerId="LiveId" clId="{7FB8C5B1-A958-45AD-B624-508E0E98F72F}" dt="2019-06-09T18:10:32.159" v="5566" actId="2711"/>
        <pc:sldMkLst>
          <pc:docMk/>
          <pc:sldMk cId="3391729961" sldId="261"/>
        </pc:sldMkLst>
        <pc:spChg chg="mod">
          <ac:chgData name="hieu pham" userId="b28add757fcd9448" providerId="LiveId" clId="{7FB8C5B1-A958-45AD-B624-508E0E98F72F}" dt="2019-06-09T18:10:32.159" v="5566" actId="2711"/>
          <ac:spMkLst>
            <pc:docMk/>
            <pc:sldMk cId="3391729961" sldId="261"/>
            <ac:spMk id="2" creationId="{36D45D26-C8F3-4063-9AE1-EFC50B854F4B}"/>
          </ac:spMkLst>
        </pc:spChg>
        <pc:spChg chg="del mod">
          <ac:chgData name="hieu pham" userId="b28add757fcd9448" providerId="LiveId" clId="{7FB8C5B1-A958-45AD-B624-508E0E98F72F}" dt="2019-06-08T09:15:34.200" v="617"/>
          <ac:spMkLst>
            <pc:docMk/>
            <pc:sldMk cId="3391729961" sldId="261"/>
            <ac:spMk id="4" creationId="{398C07EE-189B-40B8-B7A1-7FA3A8CDCBBB}"/>
          </ac:spMkLst>
        </pc:spChg>
      </pc:sldChg>
      <pc:sldChg chg="addSp delSp modSp">
        <pc:chgData name="hieu pham" userId="b28add757fcd9448" providerId="LiveId" clId="{7FB8C5B1-A958-45AD-B624-508E0E98F72F}" dt="2019-06-09T18:00:29.938" v="5277" actId="20577"/>
        <pc:sldMkLst>
          <pc:docMk/>
          <pc:sldMk cId="273105177" sldId="263"/>
        </pc:sldMkLst>
        <pc:spChg chg="mod">
          <ac:chgData name="hieu pham" userId="b28add757fcd9448" providerId="LiveId" clId="{7FB8C5B1-A958-45AD-B624-508E0E98F72F}" dt="2019-06-09T18:00:29.938" v="5277" actId="20577"/>
          <ac:spMkLst>
            <pc:docMk/>
            <pc:sldMk cId="273105177" sldId="263"/>
            <ac:spMk id="2" creationId="{36D45D26-C8F3-4063-9AE1-EFC50B854F4B}"/>
          </ac:spMkLst>
        </pc:spChg>
        <pc:spChg chg="add mod">
          <ac:chgData name="hieu pham" userId="b28add757fcd9448" providerId="LiveId" clId="{7FB8C5B1-A958-45AD-B624-508E0E98F72F}" dt="2019-06-08T09:20:38.059" v="1193" actId="20577"/>
          <ac:spMkLst>
            <pc:docMk/>
            <pc:sldMk cId="273105177" sldId="263"/>
            <ac:spMk id="3" creationId="{810801AE-204C-4214-966A-1CA080F8ACB3}"/>
          </ac:spMkLst>
        </pc:spChg>
        <pc:spChg chg="del mod">
          <ac:chgData name="hieu pham" userId="b28add757fcd9448" providerId="LiveId" clId="{7FB8C5B1-A958-45AD-B624-508E0E98F72F}" dt="2019-06-08T09:17:19.823" v="758"/>
          <ac:spMkLst>
            <pc:docMk/>
            <pc:sldMk cId="273105177" sldId="263"/>
            <ac:spMk id="4" creationId="{735C3E45-FD71-44C7-9657-564B22258D26}"/>
          </ac:spMkLst>
        </pc:spChg>
        <pc:picChg chg="del">
          <ac:chgData name="hieu pham" userId="b28add757fcd9448" providerId="LiveId" clId="{7FB8C5B1-A958-45AD-B624-508E0E98F72F}" dt="2019-06-08T09:17:19.822" v="756" actId="478"/>
          <ac:picMkLst>
            <pc:docMk/>
            <pc:sldMk cId="273105177" sldId="263"/>
            <ac:picMk id="8" creationId="{F3934DF1-36E5-4E94-8FFB-A51DDB09AF77}"/>
          </ac:picMkLst>
        </pc:picChg>
      </pc:sldChg>
      <pc:sldChg chg="ord">
        <pc:chgData name="hieu pham" userId="b28add757fcd9448" providerId="LiveId" clId="{7FB8C5B1-A958-45AD-B624-508E0E98F72F}" dt="2019-06-09T18:43:26.107" v="6834"/>
        <pc:sldMkLst>
          <pc:docMk/>
          <pc:sldMk cId="4008441614" sldId="275"/>
        </pc:sldMkLst>
      </pc:sldChg>
      <pc:sldChg chg="addSp delSp modSp ord">
        <pc:chgData name="hieu pham" userId="b28add757fcd9448" providerId="LiveId" clId="{7FB8C5B1-A958-45AD-B624-508E0E98F72F}" dt="2019-06-09T18:09:55.544" v="5564" actId="2711"/>
        <pc:sldMkLst>
          <pc:docMk/>
          <pc:sldMk cId="2313981101" sldId="276"/>
        </pc:sldMkLst>
        <pc:spChg chg="mod">
          <ac:chgData name="hieu pham" userId="b28add757fcd9448" providerId="LiveId" clId="{7FB8C5B1-A958-45AD-B624-508E0E98F72F}" dt="2019-06-09T18:09:55.544" v="5564" actId="2711"/>
          <ac:spMkLst>
            <pc:docMk/>
            <pc:sldMk cId="2313981101" sldId="276"/>
            <ac:spMk id="2" creationId="{36D45D26-C8F3-4063-9AE1-EFC50B854F4B}"/>
          </ac:spMkLst>
        </pc:spChg>
        <pc:spChg chg="del">
          <ac:chgData name="hieu pham" userId="b28add757fcd9448" providerId="LiveId" clId="{7FB8C5B1-A958-45AD-B624-508E0E98F72F}" dt="2019-06-08T09:55:25.804" v="2308" actId="478"/>
          <ac:spMkLst>
            <pc:docMk/>
            <pc:sldMk cId="2313981101" sldId="276"/>
            <ac:spMk id="3" creationId="{142B9586-BD2E-442D-84A0-DB7BF2ADF297}"/>
          </ac:spMkLst>
        </pc:spChg>
        <pc:spChg chg="add mod">
          <ac:chgData name="hieu pham" userId="b28add757fcd9448" providerId="LiveId" clId="{7FB8C5B1-A958-45AD-B624-508E0E98F72F}" dt="2019-06-08T11:38:13.341" v="4458" actId="2711"/>
          <ac:spMkLst>
            <pc:docMk/>
            <pc:sldMk cId="2313981101" sldId="276"/>
            <ac:spMk id="5" creationId="{72C39871-73BD-4E7B-9428-FA3E243DCF66}"/>
          </ac:spMkLst>
        </pc:spChg>
        <pc:spChg chg="del">
          <ac:chgData name="hieu pham" userId="b28add757fcd9448" providerId="LiveId" clId="{7FB8C5B1-A958-45AD-B624-508E0E98F72F}" dt="2019-06-08T09:55:24.481" v="2307" actId="478"/>
          <ac:spMkLst>
            <pc:docMk/>
            <pc:sldMk cId="2313981101" sldId="276"/>
            <ac:spMk id="8" creationId="{61B2B8F0-A5B2-4693-9D64-5BB54DDA47B5}"/>
          </ac:spMkLst>
        </pc:spChg>
        <pc:picChg chg="del">
          <ac:chgData name="hieu pham" userId="b28add757fcd9448" providerId="LiveId" clId="{7FB8C5B1-A958-45AD-B624-508E0E98F72F}" dt="2019-06-08T09:55:22.484" v="2306" actId="478"/>
          <ac:picMkLst>
            <pc:docMk/>
            <pc:sldMk cId="2313981101" sldId="276"/>
            <ac:picMk id="4" creationId="{30B74CCE-09DD-4311-9C82-8E7B5918CE4C}"/>
          </ac:picMkLst>
        </pc:picChg>
      </pc:sldChg>
      <pc:sldChg chg="addSp delSp modSp">
        <pc:chgData name="hieu pham" userId="b28add757fcd9448" providerId="LiveId" clId="{7FB8C5B1-A958-45AD-B624-508E0E98F72F}" dt="2019-06-08T09:55:30.059" v="2310" actId="478"/>
        <pc:sldMkLst>
          <pc:docMk/>
          <pc:sldMk cId="2367429684" sldId="277"/>
        </pc:sldMkLst>
        <pc:spChg chg="add mod">
          <ac:chgData name="hieu pham" userId="b28add757fcd9448" providerId="LiveId" clId="{7FB8C5B1-A958-45AD-B624-508E0E98F72F}" dt="2019-06-08T09:55:30.059" v="2310" actId="478"/>
          <ac:spMkLst>
            <pc:docMk/>
            <pc:sldMk cId="2367429684" sldId="277"/>
            <ac:spMk id="3" creationId="{90F05020-088A-4898-AD87-1D27A0A9232B}"/>
          </ac:spMkLst>
        </pc:spChg>
        <pc:spChg chg="del mod">
          <ac:chgData name="hieu pham" userId="b28add757fcd9448" providerId="LiveId" clId="{7FB8C5B1-A958-45AD-B624-508E0E98F72F}" dt="2019-06-08T09:55:30.059" v="2310" actId="478"/>
          <ac:spMkLst>
            <pc:docMk/>
            <pc:sldMk cId="2367429684" sldId="277"/>
            <ac:spMk id="4" creationId="{4DAEF5A7-4437-426C-AD9D-7145994821DF}"/>
          </ac:spMkLst>
        </pc:spChg>
      </pc:sldChg>
      <pc:sldChg chg="modSp add">
        <pc:chgData name="hieu pham" userId="b28add757fcd9448" providerId="LiveId" clId="{7FB8C5B1-A958-45AD-B624-508E0E98F72F}" dt="2019-06-09T18:10:09.008" v="5565" actId="2711"/>
        <pc:sldMkLst>
          <pc:docMk/>
          <pc:sldMk cId="3021317943" sldId="278"/>
        </pc:sldMkLst>
        <pc:spChg chg="mod">
          <ac:chgData name="hieu pham" userId="b28add757fcd9448" providerId="LiveId" clId="{7FB8C5B1-A958-45AD-B624-508E0E98F72F}" dt="2019-06-09T18:10:09.008" v="5565" actId="2711"/>
          <ac:spMkLst>
            <pc:docMk/>
            <pc:sldMk cId="3021317943" sldId="278"/>
            <ac:spMk id="2" creationId="{36D45D26-C8F3-4063-9AE1-EFC50B854F4B}"/>
          </ac:spMkLst>
        </pc:spChg>
        <pc:spChg chg="mod">
          <ac:chgData name="hieu pham" userId="b28add757fcd9448" providerId="LiveId" clId="{7FB8C5B1-A958-45AD-B624-508E0E98F72F}" dt="2019-06-08T10:05:41.132" v="3136" actId="20577"/>
          <ac:spMkLst>
            <pc:docMk/>
            <pc:sldMk cId="3021317943" sldId="278"/>
            <ac:spMk id="3" creationId="{AD86F4DF-AA1E-45A6-89D9-7F081D0B6755}"/>
          </ac:spMkLst>
        </pc:spChg>
      </pc:sldChg>
      <pc:sldChg chg="addSp delSp modSp add ord modNotesTx">
        <pc:chgData name="hieu pham" userId="b28add757fcd9448" providerId="LiveId" clId="{7FB8C5B1-A958-45AD-B624-508E0E98F72F}" dt="2019-06-09T18:09:46.368" v="5563" actId="2711"/>
        <pc:sldMkLst>
          <pc:docMk/>
          <pc:sldMk cId="1913189921" sldId="279"/>
        </pc:sldMkLst>
        <pc:spChg chg="mod">
          <ac:chgData name="hieu pham" userId="b28add757fcd9448" providerId="LiveId" clId="{7FB8C5B1-A958-45AD-B624-508E0E98F72F}" dt="2019-06-09T18:09:46.368" v="5563" actId="2711"/>
          <ac:spMkLst>
            <pc:docMk/>
            <pc:sldMk cId="1913189921" sldId="279"/>
            <ac:spMk id="2" creationId="{36D45D26-C8F3-4063-9AE1-EFC50B854F4B}"/>
          </ac:spMkLst>
        </pc:spChg>
        <pc:spChg chg="del mod">
          <ac:chgData name="hieu pham" userId="b28add757fcd9448" providerId="LiveId" clId="{7FB8C5B1-A958-45AD-B624-508E0E98F72F}" dt="2019-06-08T10:08:50.325" v="3184"/>
          <ac:spMkLst>
            <pc:docMk/>
            <pc:sldMk cId="1913189921" sldId="279"/>
            <ac:spMk id="3" creationId="{AD86F4DF-AA1E-45A6-89D9-7F081D0B6755}"/>
          </ac:spMkLst>
        </pc:spChg>
        <pc:graphicFrameChg chg="add mod modGraphic">
          <ac:chgData name="hieu pham" userId="b28add757fcd9448" providerId="LiveId" clId="{7FB8C5B1-A958-45AD-B624-508E0E98F72F}" dt="2019-06-08T11:32:40.279" v="4304" actId="20577"/>
          <ac:graphicFrameMkLst>
            <pc:docMk/>
            <pc:sldMk cId="1913189921" sldId="279"/>
            <ac:graphicFrameMk id="4" creationId="{B6954515-FD2B-4EBC-9F3B-2071AF1C229B}"/>
          </ac:graphicFrameMkLst>
        </pc:graphicFrameChg>
        <pc:picChg chg="add mod">
          <ac:chgData name="hieu pham" userId="b28add757fcd9448" providerId="LiveId" clId="{7FB8C5B1-A958-45AD-B624-508E0E98F72F}" dt="2019-06-08T10:18:41.448" v="3764" actId="1076"/>
          <ac:picMkLst>
            <pc:docMk/>
            <pc:sldMk cId="1913189921" sldId="279"/>
            <ac:picMk id="2050" creationId="{5745FC55-A219-4970-BB1B-ED53C01509F3}"/>
          </ac:picMkLst>
        </pc:picChg>
      </pc:sldChg>
      <pc:sldChg chg="ord">
        <pc:chgData name="hieu pham" userId="b28add757fcd9448" providerId="LiveId" clId="{7FB8C5B1-A958-45AD-B624-508E0E98F72F}" dt="2019-06-09T18:43:26.107" v="6834"/>
        <pc:sldMkLst>
          <pc:docMk/>
          <pc:sldMk cId="1229132974" sldId="280"/>
        </pc:sldMkLst>
      </pc:sldChg>
      <pc:sldChg chg="delSp modSp">
        <pc:chgData name="hieu pham" userId="b28add757fcd9448" providerId="LiveId" clId="{7FB8C5B1-A958-45AD-B624-508E0E98F72F}" dt="2019-06-09T17:59:56.891" v="5262" actId="114"/>
        <pc:sldMkLst>
          <pc:docMk/>
          <pc:sldMk cId="1730024988" sldId="286"/>
        </pc:sldMkLst>
        <pc:spChg chg="mod">
          <ac:chgData name="hieu pham" userId="b28add757fcd9448" providerId="LiveId" clId="{7FB8C5B1-A958-45AD-B624-508E0E98F72F}" dt="2019-06-09T17:59:56.891" v="5262" actId="114"/>
          <ac:spMkLst>
            <pc:docMk/>
            <pc:sldMk cId="1730024988" sldId="286"/>
            <ac:spMk id="7" creationId="{7BDCF8C2-1F78-4009-B260-C591CC8513D5}"/>
          </ac:spMkLst>
        </pc:spChg>
        <pc:spChg chg="del mod">
          <ac:chgData name="hieu pham" userId="b28add757fcd9448" providerId="LiveId" clId="{7FB8C5B1-A958-45AD-B624-508E0E98F72F}" dt="2019-06-09T17:59:42.328" v="5260" actId="478"/>
          <ac:spMkLst>
            <pc:docMk/>
            <pc:sldMk cId="1730024988" sldId="286"/>
            <ac:spMk id="8" creationId="{194356FB-D798-49A2-BBB5-D3036BCC5165}"/>
          </ac:spMkLst>
        </pc:spChg>
      </pc:sldChg>
      <pc:sldChg chg="ord">
        <pc:chgData name="hieu pham" userId="b28add757fcd9448" providerId="LiveId" clId="{7FB8C5B1-A958-45AD-B624-508E0E98F72F}" dt="2019-06-09T18:02:24.902" v="5283"/>
        <pc:sldMkLst>
          <pc:docMk/>
          <pc:sldMk cId="1194888525" sldId="291"/>
        </pc:sldMkLst>
      </pc:sldChg>
      <pc:sldChg chg="add del">
        <pc:chgData name="hieu pham" userId="b28add757fcd9448" providerId="LiveId" clId="{7FB8C5B1-A958-45AD-B624-508E0E98F72F}" dt="2019-06-09T18:01:16.043" v="5280" actId="2696"/>
        <pc:sldMkLst>
          <pc:docMk/>
          <pc:sldMk cId="2968053918" sldId="295"/>
        </pc:sldMkLst>
      </pc:sldChg>
      <pc:sldChg chg="modSp">
        <pc:chgData name="hieu pham" userId="b28add757fcd9448" providerId="LiveId" clId="{7FB8C5B1-A958-45AD-B624-508E0E98F72F}" dt="2019-06-09T18:07:07.555" v="5359" actId="20577"/>
        <pc:sldMkLst>
          <pc:docMk/>
          <pc:sldMk cId="2656906849" sldId="297"/>
        </pc:sldMkLst>
        <pc:spChg chg="mod">
          <ac:chgData name="hieu pham" userId="b28add757fcd9448" providerId="LiveId" clId="{7FB8C5B1-A958-45AD-B624-508E0E98F72F}" dt="2019-06-09T18:07:07.555" v="5359" actId="20577"/>
          <ac:spMkLst>
            <pc:docMk/>
            <pc:sldMk cId="2656906849" sldId="297"/>
            <ac:spMk id="2" creationId="{CCA0B3D3-7718-45D0-81BB-647463F6E960}"/>
          </ac:spMkLst>
        </pc:spChg>
      </pc:sldChg>
      <pc:sldChg chg="modNotesTx">
        <pc:chgData name="hieu pham" userId="b28add757fcd9448" providerId="LiveId" clId="{7FB8C5B1-A958-45AD-B624-508E0E98F72F}" dt="2019-06-09T18:02:51.404" v="5284" actId="20577"/>
        <pc:sldMkLst>
          <pc:docMk/>
          <pc:sldMk cId="3439448057" sldId="300"/>
        </pc:sldMkLst>
      </pc:sldChg>
      <pc:sldChg chg="modSp">
        <pc:chgData name="hieu pham" userId="b28add757fcd9448" providerId="LiveId" clId="{7FB8C5B1-A958-45AD-B624-508E0E98F72F}" dt="2019-06-09T18:06:51.262" v="5332" actId="20577"/>
        <pc:sldMkLst>
          <pc:docMk/>
          <pc:sldMk cId="2979905781" sldId="301"/>
        </pc:sldMkLst>
        <pc:spChg chg="mod">
          <ac:chgData name="hieu pham" userId="b28add757fcd9448" providerId="LiveId" clId="{7FB8C5B1-A958-45AD-B624-508E0E98F72F}" dt="2019-06-09T18:06:51.262" v="5332" actId="20577"/>
          <ac:spMkLst>
            <pc:docMk/>
            <pc:sldMk cId="2979905781" sldId="301"/>
            <ac:spMk id="2" creationId="{CCA0B3D3-7718-45D0-81BB-647463F6E960}"/>
          </ac:spMkLst>
        </pc:spChg>
      </pc:sldChg>
      <pc:sldChg chg="addSp modSp">
        <pc:chgData name="hieu pham" userId="b28add757fcd9448" providerId="LiveId" clId="{7FB8C5B1-A958-45AD-B624-508E0E98F72F}" dt="2019-06-09T18:11:49.024" v="5585" actId="20577"/>
        <pc:sldMkLst>
          <pc:docMk/>
          <pc:sldMk cId="1449195001" sldId="302"/>
        </pc:sldMkLst>
        <pc:spChg chg="mod">
          <ac:chgData name="hieu pham" userId="b28add757fcd9448" providerId="LiveId" clId="{7FB8C5B1-A958-45AD-B624-508E0E98F72F}" dt="2019-06-09T18:11:39.052" v="5574" actId="20577"/>
          <ac:spMkLst>
            <pc:docMk/>
            <pc:sldMk cId="1449195001" sldId="302"/>
            <ac:spMk id="2" creationId="{CCA0B3D3-7718-45D0-81BB-647463F6E960}"/>
          </ac:spMkLst>
        </pc:spChg>
        <pc:spChg chg="mod">
          <ac:chgData name="hieu pham" userId="b28add757fcd9448" providerId="LiveId" clId="{7FB8C5B1-A958-45AD-B624-508E0E98F72F}" dt="2019-06-09T18:11:49.024" v="5585" actId="20577"/>
          <ac:spMkLst>
            <pc:docMk/>
            <pc:sldMk cId="1449195001" sldId="302"/>
            <ac:spMk id="3" creationId="{E25DD566-1618-43C3-868B-CE1F5595453D}"/>
          </ac:spMkLst>
        </pc:spChg>
        <pc:picChg chg="add mod modCrop">
          <ac:chgData name="hieu pham" userId="b28add757fcd9448" providerId="LiveId" clId="{7FB8C5B1-A958-45AD-B624-508E0E98F72F}" dt="2019-06-09T18:03:47.619" v="5289" actId="1076"/>
          <ac:picMkLst>
            <pc:docMk/>
            <pc:sldMk cId="1449195001" sldId="302"/>
            <ac:picMk id="1026" creationId="{54AA7AB7-80BD-4EF6-A6B0-F61BAF8BF844}"/>
          </ac:picMkLst>
        </pc:picChg>
      </pc:sldChg>
      <pc:sldChg chg="modSp">
        <pc:chgData name="hieu pham" userId="b28add757fcd9448" providerId="LiveId" clId="{7FB8C5B1-A958-45AD-B624-508E0E98F72F}" dt="2019-06-09T18:13:07.220" v="5617" actId="2711"/>
        <pc:sldMkLst>
          <pc:docMk/>
          <pc:sldMk cId="3968408659" sldId="303"/>
        </pc:sldMkLst>
        <pc:spChg chg="mod">
          <ac:chgData name="hieu pham" userId="b28add757fcd9448" providerId="LiveId" clId="{7FB8C5B1-A958-45AD-B624-508E0E98F72F}" dt="2019-06-09T18:13:07.220" v="5617" actId="2711"/>
          <ac:spMkLst>
            <pc:docMk/>
            <pc:sldMk cId="3968408659" sldId="303"/>
            <ac:spMk id="2" creationId="{36D45D26-C8F3-4063-9AE1-EFC50B854F4B}"/>
          </ac:spMkLst>
        </pc:spChg>
      </pc:sldChg>
      <pc:sldChg chg="modSp add">
        <pc:chgData name="hieu pham" userId="b28add757fcd9448" providerId="LiveId" clId="{7FB8C5B1-A958-45AD-B624-508E0E98F72F}" dt="2019-06-09T18:09:37.529" v="5562" actId="2711"/>
        <pc:sldMkLst>
          <pc:docMk/>
          <pc:sldMk cId="933906711" sldId="304"/>
        </pc:sldMkLst>
        <pc:spChg chg="mod">
          <ac:chgData name="hieu pham" userId="b28add757fcd9448" providerId="LiveId" clId="{7FB8C5B1-A958-45AD-B624-508E0E98F72F}" dt="2019-06-09T18:09:37.529" v="5562" actId="2711"/>
          <ac:spMkLst>
            <pc:docMk/>
            <pc:sldMk cId="933906711" sldId="304"/>
            <ac:spMk id="2" creationId="{36D45D26-C8F3-4063-9AE1-EFC50B854F4B}"/>
          </ac:spMkLst>
        </pc:spChg>
        <pc:spChg chg="mod">
          <ac:chgData name="hieu pham" userId="b28add757fcd9448" providerId="LiveId" clId="{7FB8C5B1-A958-45AD-B624-508E0E98F72F}" dt="2019-06-09T18:09:19.314" v="5561" actId="20577"/>
          <ac:spMkLst>
            <pc:docMk/>
            <pc:sldMk cId="933906711" sldId="304"/>
            <ac:spMk id="5" creationId="{72C39871-73BD-4E7B-9428-FA3E243DCF66}"/>
          </ac:spMkLst>
        </pc:spChg>
      </pc:sldChg>
      <pc:sldChg chg="addSp delSp modSp add modNotesTx">
        <pc:chgData name="hieu pham" userId="b28add757fcd9448" providerId="LiveId" clId="{7FB8C5B1-A958-45AD-B624-508E0E98F72F}" dt="2019-06-09T18:25:31.873" v="6107" actId="20577"/>
        <pc:sldMkLst>
          <pc:docMk/>
          <pc:sldMk cId="1552288710" sldId="305"/>
        </pc:sldMkLst>
        <pc:spChg chg="mod">
          <ac:chgData name="hieu pham" userId="b28add757fcd9448" providerId="LiveId" clId="{7FB8C5B1-A958-45AD-B624-508E0E98F72F}" dt="2019-06-09T18:12:40.930" v="5598" actId="20577"/>
          <ac:spMkLst>
            <pc:docMk/>
            <pc:sldMk cId="1552288710" sldId="305"/>
            <ac:spMk id="2" creationId="{CCA0B3D3-7718-45D0-81BB-647463F6E960}"/>
          </ac:spMkLst>
        </pc:spChg>
        <pc:spChg chg="del mod">
          <ac:chgData name="hieu pham" userId="b28add757fcd9448" providerId="LiveId" clId="{7FB8C5B1-A958-45AD-B624-508E0E98F72F}" dt="2019-06-09T18:18:36.044" v="5620"/>
          <ac:spMkLst>
            <pc:docMk/>
            <pc:sldMk cId="1552288710" sldId="305"/>
            <ac:spMk id="3" creationId="{E25DD566-1618-43C3-868B-CE1F5595453D}"/>
          </ac:spMkLst>
        </pc:spChg>
        <pc:spChg chg="add mod">
          <ac:chgData name="hieu pham" userId="b28add757fcd9448" providerId="LiveId" clId="{7FB8C5B1-A958-45AD-B624-508E0E98F72F}" dt="2019-06-09T18:24:57.163" v="6098" actId="2710"/>
          <ac:spMkLst>
            <pc:docMk/>
            <pc:sldMk cId="1552288710" sldId="305"/>
            <ac:spMk id="4" creationId="{5D6222E0-C832-4B6F-B26B-ECFD2D6A50C8}"/>
          </ac:spMkLst>
        </pc:spChg>
        <pc:spChg chg="add mod">
          <ac:chgData name="hieu pham" userId="b28add757fcd9448" providerId="LiveId" clId="{7FB8C5B1-A958-45AD-B624-508E0E98F72F}" dt="2019-06-09T18:25:31.873" v="6107" actId="20577"/>
          <ac:spMkLst>
            <pc:docMk/>
            <pc:sldMk cId="1552288710" sldId="305"/>
            <ac:spMk id="5" creationId="{903BED7E-E518-454C-818A-F4431BDFA00D}"/>
          </ac:spMkLst>
        </pc:spChg>
        <pc:picChg chg="del">
          <ac:chgData name="hieu pham" userId="b28add757fcd9448" providerId="LiveId" clId="{7FB8C5B1-A958-45AD-B624-508E0E98F72F}" dt="2019-06-09T18:13:17.630" v="5619" actId="478"/>
          <ac:picMkLst>
            <pc:docMk/>
            <pc:sldMk cId="1552288710" sldId="305"/>
            <ac:picMk id="1026" creationId="{54AA7AB7-80BD-4EF6-A6B0-F61BAF8BF844}"/>
          </ac:picMkLst>
        </pc:picChg>
        <pc:picChg chg="add mod modCrop">
          <ac:chgData name="hieu pham" userId="b28add757fcd9448" providerId="LiveId" clId="{7FB8C5B1-A958-45AD-B624-508E0E98F72F}" dt="2019-06-09T18:22:04.254" v="5631" actId="1076"/>
          <ac:picMkLst>
            <pc:docMk/>
            <pc:sldMk cId="1552288710" sldId="305"/>
            <ac:picMk id="2050" creationId="{0E777130-DBAE-43BE-AFCD-EC2CFA7C3306}"/>
          </ac:picMkLst>
        </pc:picChg>
      </pc:sldChg>
      <pc:sldChg chg="modSp add">
        <pc:chgData name="hieu pham" userId="b28add757fcd9448" providerId="LiveId" clId="{7FB8C5B1-A958-45AD-B624-508E0E98F72F}" dt="2019-06-09T18:42:09.538" v="6799" actId="20577"/>
        <pc:sldMkLst>
          <pc:docMk/>
          <pc:sldMk cId="32463971" sldId="306"/>
        </pc:sldMkLst>
        <pc:spChg chg="mod">
          <ac:chgData name="hieu pham" userId="b28add757fcd9448" providerId="LiveId" clId="{7FB8C5B1-A958-45AD-B624-508E0E98F72F}" dt="2019-06-09T18:41:48.179" v="6762" actId="20577"/>
          <ac:spMkLst>
            <pc:docMk/>
            <pc:sldMk cId="32463971" sldId="306"/>
            <ac:spMk id="2" creationId="{36D45D26-C8F3-4063-9AE1-EFC50B854F4B}"/>
          </ac:spMkLst>
        </pc:spChg>
        <pc:spChg chg="mod">
          <ac:chgData name="hieu pham" userId="b28add757fcd9448" providerId="LiveId" clId="{7FB8C5B1-A958-45AD-B624-508E0E98F72F}" dt="2019-06-09T18:42:09.538" v="6799" actId="20577"/>
          <ac:spMkLst>
            <pc:docMk/>
            <pc:sldMk cId="32463971" sldId="306"/>
            <ac:spMk id="5" creationId="{72C39871-73BD-4E7B-9428-FA3E243DCF66}"/>
          </ac:spMkLst>
        </pc:spChg>
      </pc:sldChg>
      <pc:sldChg chg="addSp delSp modSp add">
        <pc:chgData name="hieu pham" userId="b28add757fcd9448" providerId="LiveId" clId="{7FB8C5B1-A958-45AD-B624-508E0E98F72F}" dt="2019-06-09T18:39:21.678" v="6738" actId="2710"/>
        <pc:sldMkLst>
          <pc:docMk/>
          <pc:sldMk cId="449272131" sldId="307"/>
        </pc:sldMkLst>
        <pc:spChg chg="mod">
          <ac:chgData name="hieu pham" userId="b28add757fcd9448" providerId="LiveId" clId="{7FB8C5B1-A958-45AD-B624-508E0E98F72F}" dt="2019-06-09T18:38:50.429" v="6730" actId="20577"/>
          <ac:spMkLst>
            <pc:docMk/>
            <pc:sldMk cId="449272131" sldId="307"/>
            <ac:spMk id="2" creationId="{CCA0B3D3-7718-45D0-81BB-647463F6E960}"/>
          </ac:spMkLst>
        </pc:spChg>
        <pc:spChg chg="add mod">
          <ac:chgData name="hieu pham" userId="b28add757fcd9448" providerId="LiveId" clId="{7FB8C5B1-A958-45AD-B624-508E0E98F72F}" dt="2019-06-09T18:39:21.678" v="6738" actId="2710"/>
          <ac:spMkLst>
            <pc:docMk/>
            <pc:sldMk cId="449272131" sldId="307"/>
            <ac:spMk id="4" creationId="{EB7DC8F7-2533-46FC-A159-87E0CB478D71}"/>
          </ac:spMkLst>
        </pc:spChg>
        <pc:picChg chg="del">
          <ac:chgData name="hieu pham" userId="b28add757fcd9448" providerId="LiveId" clId="{7FB8C5B1-A958-45AD-B624-508E0E98F72F}" dt="2019-06-09T18:21:01.261" v="5627" actId="478"/>
          <ac:picMkLst>
            <pc:docMk/>
            <pc:sldMk cId="449272131" sldId="307"/>
            <ac:picMk id="2050" creationId="{0E777130-DBAE-43BE-AFCD-EC2CFA7C3306}"/>
          </ac:picMkLst>
        </pc:picChg>
      </pc:sldChg>
      <pc:sldChg chg="addSp delSp modSp add modNotesTx">
        <pc:chgData name="hieu pham" userId="b28add757fcd9448" providerId="LiveId" clId="{7FB8C5B1-A958-45AD-B624-508E0E98F72F}" dt="2019-06-09T18:37:38.083" v="6711" actId="20577"/>
        <pc:sldMkLst>
          <pc:docMk/>
          <pc:sldMk cId="3693974733" sldId="308"/>
        </pc:sldMkLst>
        <pc:spChg chg="mod">
          <ac:chgData name="hieu pham" userId="b28add757fcd9448" providerId="LiveId" clId="{7FB8C5B1-A958-45AD-B624-508E0E98F72F}" dt="2019-06-09T18:28:50.609" v="6317" actId="20577"/>
          <ac:spMkLst>
            <pc:docMk/>
            <pc:sldMk cId="3693974733" sldId="308"/>
            <ac:spMk id="2" creationId="{CCA0B3D3-7718-45D0-81BB-647463F6E960}"/>
          </ac:spMkLst>
        </pc:spChg>
        <pc:spChg chg="mod">
          <ac:chgData name="hieu pham" userId="b28add757fcd9448" providerId="LiveId" clId="{7FB8C5B1-A958-45AD-B624-508E0E98F72F}" dt="2019-06-09T18:32:40.510" v="6705" actId="15"/>
          <ac:spMkLst>
            <pc:docMk/>
            <pc:sldMk cId="3693974733" sldId="308"/>
            <ac:spMk id="4" creationId="{5D6222E0-C832-4B6F-B26B-ECFD2D6A50C8}"/>
          </ac:spMkLst>
        </pc:spChg>
        <pc:spChg chg="del">
          <ac:chgData name="hieu pham" userId="b28add757fcd9448" providerId="LiveId" clId="{7FB8C5B1-A958-45AD-B624-508E0E98F72F}" dt="2019-06-09T18:26:58.838" v="6283" actId="478"/>
          <ac:spMkLst>
            <pc:docMk/>
            <pc:sldMk cId="3693974733" sldId="308"/>
            <ac:spMk id="5" creationId="{903BED7E-E518-454C-818A-F4431BDFA00D}"/>
          </ac:spMkLst>
        </pc:spChg>
        <pc:spChg chg="add del mod">
          <ac:chgData name="hieu pham" userId="b28add757fcd9448" providerId="LiveId" clId="{7FB8C5B1-A958-45AD-B624-508E0E98F72F}" dt="2019-06-09T18:25:46.528" v="6110" actId="478"/>
          <ac:spMkLst>
            <pc:docMk/>
            <pc:sldMk cId="3693974733" sldId="308"/>
            <ac:spMk id="6" creationId="{6A98F865-7B3F-48C8-B797-0F19CEA1DB52}"/>
          </ac:spMkLst>
        </pc:spChg>
        <pc:picChg chg="del">
          <ac:chgData name="hieu pham" userId="b28add757fcd9448" providerId="LiveId" clId="{7FB8C5B1-A958-45AD-B624-508E0E98F72F}" dt="2019-06-09T18:25:44.391" v="6109" actId="478"/>
          <ac:picMkLst>
            <pc:docMk/>
            <pc:sldMk cId="3693974733" sldId="308"/>
            <ac:picMk id="2050" creationId="{0E777130-DBAE-43BE-AFCD-EC2CFA7C3306}"/>
          </ac:picMkLst>
        </pc:picChg>
        <pc:picChg chg="add mod">
          <ac:chgData name="hieu pham" userId="b28add757fcd9448" providerId="LiveId" clId="{7FB8C5B1-A958-45AD-B624-508E0E98F72F}" dt="2019-06-09T18:34:33.688" v="6709" actId="14100"/>
          <ac:picMkLst>
            <pc:docMk/>
            <pc:sldMk cId="3693974733" sldId="308"/>
            <ac:picMk id="3074" creationId="{16790971-6B81-4F61-8C69-E4AADC4CF170}"/>
          </ac:picMkLst>
        </pc:picChg>
      </pc:sldChg>
      <pc:sldChg chg="addSp delSp modSp add">
        <pc:chgData name="hieu pham" userId="b28add757fcd9448" providerId="LiveId" clId="{7FB8C5B1-A958-45AD-B624-508E0E98F72F}" dt="2019-06-09T18:43:01.640" v="6821" actId="20577"/>
        <pc:sldMkLst>
          <pc:docMk/>
          <pc:sldMk cId="32587346" sldId="309"/>
        </pc:sldMkLst>
        <pc:spChg chg="mod">
          <ac:chgData name="hieu pham" userId="b28add757fcd9448" providerId="LiveId" clId="{7FB8C5B1-A958-45AD-B624-508E0E98F72F}" dt="2019-06-09T18:43:01.640" v="6821" actId="20577"/>
          <ac:spMkLst>
            <pc:docMk/>
            <pc:sldMk cId="32587346" sldId="309"/>
            <ac:spMk id="2" creationId="{CCA0B3D3-7718-45D0-81BB-647463F6E960}"/>
          </ac:spMkLst>
        </pc:spChg>
        <pc:spChg chg="del mod">
          <ac:chgData name="hieu pham" userId="b28add757fcd9448" providerId="LiveId" clId="{7FB8C5B1-A958-45AD-B624-508E0E98F72F}" dt="2019-06-09T18:42:38.744" v="6815"/>
          <ac:spMkLst>
            <pc:docMk/>
            <pc:sldMk cId="32587346" sldId="309"/>
            <ac:spMk id="4" creationId="{5D6222E0-C832-4B6F-B26B-ECFD2D6A50C8}"/>
          </ac:spMkLst>
        </pc:spChg>
        <pc:spChg chg="del">
          <ac:chgData name="hieu pham" userId="b28add757fcd9448" providerId="LiveId" clId="{7FB8C5B1-A958-45AD-B624-508E0E98F72F}" dt="2019-06-09T18:42:54.587" v="6817" actId="478"/>
          <ac:spMkLst>
            <pc:docMk/>
            <pc:sldMk cId="32587346" sldId="309"/>
            <ac:spMk id="5" creationId="{903BED7E-E518-454C-818A-F4431BDFA00D}"/>
          </ac:spMkLst>
        </pc:spChg>
        <pc:spChg chg="add del mod">
          <ac:chgData name="hieu pham" userId="b28add757fcd9448" providerId="LiveId" clId="{7FB8C5B1-A958-45AD-B624-508E0E98F72F}" dt="2019-06-09T18:42:49.603" v="6816" actId="478"/>
          <ac:spMkLst>
            <pc:docMk/>
            <pc:sldMk cId="32587346" sldId="309"/>
            <ac:spMk id="6" creationId="{0695F8E9-A8EF-47B5-A0DA-389F0E73416F}"/>
          </ac:spMkLst>
        </pc:spChg>
        <pc:picChg chg="del">
          <ac:chgData name="hieu pham" userId="b28add757fcd9448" providerId="LiveId" clId="{7FB8C5B1-A958-45AD-B624-508E0E98F72F}" dt="2019-06-09T18:42:38.744" v="6813" actId="478"/>
          <ac:picMkLst>
            <pc:docMk/>
            <pc:sldMk cId="32587346" sldId="309"/>
            <ac:picMk id="2050" creationId="{0E777130-DBAE-43BE-AFCD-EC2CFA7C3306}"/>
          </ac:picMkLst>
        </pc:picChg>
      </pc:sldChg>
      <pc:sldChg chg="modSp add">
        <pc:chgData name="hieu pham" userId="b28add757fcd9448" providerId="LiveId" clId="{7FB8C5B1-A958-45AD-B624-508E0E98F72F}" dt="2019-06-09T18:43:15.708" v="6833" actId="20577"/>
        <pc:sldMkLst>
          <pc:docMk/>
          <pc:sldMk cId="3361228113" sldId="310"/>
        </pc:sldMkLst>
        <pc:spChg chg="mod">
          <ac:chgData name="hieu pham" userId="b28add757fcd9448" providerId="LiveId" clId="{7FB8C5B1-A958-45AD-B624-508E0E98F72F}" dt="2019-06-09T18:43:15.708" v="6833" actId="20577"/>
          <ac:spMkLst>
            <pc:docMk/>
            <pc:sldMk cId="3361228113" sldId="310"/>
            <ac:spMk id="2" creationId="{CCA0B3D3-7718-45D0-81BB-647463F6E96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vi-V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673E5E-CB1F-481B-A11D-A98E7C591084}" type="datetimeFigureOut">
              <a:rPr lang="vi-VN" smtClean="0"/>
              <a:t>19/06/2019</a:t>
            </a:fld>
            <a:endParaRPr lang="vi-V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vi-V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vi-V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95B256-9FAE-475A-8CD4-B57507419EDF}" type="slidenum">
              <a:rPr lang="vi-VN" smtClean="0"/>
              <a:t>‹#›</a:t>
            </a:fld>
            <a:endParaRPr lang="vi-VN"/>
          </a:p>
        </p:txBody>
      </p:sp>
    </p:spTree>
    <p:extLst>
      <p:ext uri="{BB962C8B-B14F-4D97-AF65-F5344CB8AC3E}">
        <p14:creationId xmlns:p14="http://schemas.microsoft.com/office/powerpoint/2010/main" val="1177497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www.stackchief.com/blog/ngOnDestroy%20Example%20|%20Angular"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codecraft.tv/courses/angular/custom-directives/inputs-and-configuration/" TargetMode="External"/><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angular.io/api?type=pipe" TargetMode="External"/><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3" Type="http://schemas.openxmlformats.org/officeDocument/2006/relationships/hyperlink" Target="https://stackoverflow.com/questions/37364973/what-is-the-difference-between-promises-and-observables" TargetMode="External"/><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3" Type="http://schemas.openxmlformats.org/officeDocument/2006/relationships/hyperlink" Target="https://codecraft.tv/courses/angular/http/http-with-promises/" TargetMode="External"/><Relationship Id="rId2" Type="http://schemas.openxmlformats.org/officeDocument/2006/relationships/slide" Target="../slides/slide45.xml"/><Relationship Id="rId1" Type="http://schemas.openxmlformats.org/officeDocument/2006/relationships/notesMaster" Target="../notesMasters/notesMaster1.xml"/><Relationship Id="rId4" Type="http://schemas.openxmlformats.org/officeDocument/2006/relationships/hyperlink" Target="https://codecraft.tv/courses/angular/http/http-with-observables/" TargetMode="Externa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sz="1200" b="1"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5D95B256-9FAE-475A-8CD4-B57507419EDF}" type="slidenum">
              <a:rPr lang="vi-VN" smtClean="0"/>
              <a:t>6</a:t>
            </a:fld>
            <a:endParaRPr lang="vi-VN"/>
          </a:p>
        </p:txBody>
      </p:sp>
    </p:spTree>
    <p:extLst>
      <p:ext uri="{BB962C8B-B14F-4D97-AF65-F5344CB8AC3E}">
        <p14:creationId xmlns:p14="http://schemas.microsoft.com/office/powerpoint/2010/main" val="23102188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1" i="0" kern="1200" dirty="0">
                <a:solidFill>
                  <a:schemeClr val="tx1"/>
                </a:solidFill>
                <a:effectLst/>
                <a:latin typeface="+mn-lt"/>
                <a:ea typeface="+mn-ea"/>
                <a:cs typeface="+mn-cs"/>
              </a:rPr>
              <a:t>Example: </a:t>
            </a:r>
          </a:p>
          <a:p>
            <a:r>
              <a:rPr lang="vi-VN" dirty="0">
                <a:hlinkClick r:id="rId3"/>
              </a:rPr>
              <a:t>https://www.stackchief.com/blog/ngOnDestroy%20Example%20%7C%20Angular</a:t>
            </a:r>
            <a:endParaRPr lang="vi-VN" sz="1200" b="1"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5D95B256-9FAE-475A-8CD4-B57507419EDF}" type="slidenum">
              <a:rPr lang="vi-VN" smtClean="0"/>
              <a:t>19</a:t>
            </a:fld>
            <a:endParaRPr lang="vi-VN"/>
          </a:p>
        </p:txBody>
      </p:sp>
    </p:spTree>
    <p:extLst>
      <p:ext uri="{BB962C8B-B14F-4D97-AF65-F5344CB8AC3E}">
        <p14:creationId xmlns:p14="http://schemas.microsoft.com/office/powerpoint/2010/main" val="11738899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
        <p:nvSpPr>
          <p:cNvPr id="4" name="Slide Number Placeholder 3"/>
          <p:cNvSpPr>
            <a:spLocks noGrp="1"/>
          </p:cNvSpPr>
          <p:nvPr>
            <p:ph type="sldNum" sz="quarter" idx="5"/>
          </p:nvPr>
        </p:nvSpPr>
        <p:spPr/>
        <p:txBody>
          <a:bodyPr/>
          <a:lstStyle/>
          <a:p>
            <a:fld id="{5D95B256-9FAE-475A-8CD4-B57507419EDF}" type="slidenum">
              <a:rPr lang="vi-VN" smtClean="0"/>
              <a:t>21</a:t>
            </a:fld>
            <a:endParaRPr lang="vi-VN"/>
          </a:p>
        </p:txBody>
      </p:sp>
    </p:spTree>
    <p:extLst>
      <p:ext uri="{BB962C8B-B14F-4D97-AF65-F5344CB8AC3E}">
        <p14:creationId xmlns:p14="http://schemas.microsoft.com/office/powerpoint/2010/main" val="266830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sz="1200" b="1"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5D95B256-9FAE-475A-8CD4-B57507419EDF}" type="slidenum">
              <a:rPr lang="vi-VN" smtClean="0"/>
              <a:t>22</a:t>
            </a:fld>
            <a:endParaRPr lang="vi-VN"/>
          </a:p>
        </p:txBody>
      </p:sp>
    </p:spTree>
    <p:extLst>
      <p:ext uri="{BB962C8B-B14F-4D97-AF65-F5344CB8AC3E}">
        <p14:creationId xmlns:p14="http://schemas.microsoft.com/office/powerpoint/2010/main" val="3753441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hlinkClick r:id="rId3"/>
              </a:rPr>
              <a:t>https://codecraft.tv/courses/angular/custom-directives/inputs-and-configuration/</a:t>
            </a:r>
            <a:endParaRPr lang="vi-VN" dirty="0"/>
          </a:p>
        </p:txBody>
      </p:sp>
      <p:sp>
        <p:nvSpPr>
          <p:cNvPr id="4" name="Slide Number Placeholder 3"/>
          <p:cNvSpPr>
            <a:spLocks noGrp="1"/>
          </p:cNvSpPr>
          <p:nvPr>
            <p:ph type="sldNum" sz="quarter" idx="5"/>
          </p:nvPr>
        </p:nvSpPr>
        <p:spPr/>
        <p:txBody>
          <a:bodyPr/>
          <a:lstStyle/>
          <a:p>
            <a:fld id="{5D95B256-9FAE-475A-8CD4-B57507419EDF}" type="slidenum">
              <a:rPr lang="vi-VN" smtClean="0"/>
              <a:t>27</a:t>
            </a:fld>
            <a:endParaRPr lang="vi-VN"/>
          </a:p>
        </p:txBody>
      </p:sp>
    </p:spTree>
    <p:extLst>
      <p:ext uri="{BB962C8B-B14F-4D97-AF65-F5344CB8AC3E}">
        <p14:creationId xmlns:p14="http://schemas.microsoft.com/office/powerpoint/2010/main" val="5557146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a:solidFill>
                  <a:schemeClr val="tx1"/>
                </a:solidFill>
                <a:effectLst/>
                <a:latin typeface="+mn-lt"/>
                <a:ea typeface="+mn-ea"/>
                <a:cs typeface="+mn-cs"/>
              </a:rPr>
              <a:t>Pipes are just like </a:t>
            </a:r>
            <a:r>
              <a:rPr lang="en-GB" dirty="0"/>
              <a:t>filters</a:t>
            </a:r>
            <a:r>
              <a:rPr lang="en-GB" sz="1200" b="0" i="0" kern="1200" dirty="0">
                <a:solidFill>
                  <a:schemeClr val="tx1"/>
                </a:solidFill>
                <a:effectLst/>
                <a:latin typeface="+mn-lt"/>
                <a:ea typeface="+mn-ea"/>
                <a:cs typeface="+mn-cs"/>
              </a:rPr>
              <a:t> in Angular 1</a:t>
            </a:r>
            <a:endParaRPr lang="vi-VN" dirty="0"/>
          </a:p>
        </p:txBody>
      </p:sp>
      <p:sp>
        <p:nvSpPr>
          <p:cNvPr id="4" name="Slide Number Placeholder 3"/>
          <p:cNvSpPr>
            <a:spLocks noGrp="1"/>
          </p:cNvSpPr>
          <p:nvPr>
            <p:ph type="sldNum" sz="quarter" idx="5"/>
          </p:nvPr>
        </p:nvSpPr>
        <p:spPr/>
        <p:txBody>
          <a:bodyPr/>
          <a:lstStyle/>
          <a:p>
            <a:fld id="{5D95B256-9FAE-475A-8CD4-B57507419EDF}" type="slidenum">
              <a:rPr lang="vi-VN" smtClean="0"/>
              <a:t>28</a:t>
            </a:fld>
            <a:endParaRPr lang="vi-VN"/>
          </a:p>
        </p:txBody>
      </p:sp>
    </p:spTree>
    <p:extLst>
      <p:ext uri="{BB962C8B-B14F-4D97-AF65-F5344CB8AC3E}">
        <p14:creationId xmlns:p14="http://schemas.microsoft.com/office/powerpoint/2010/main" val="37054672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hlinkClick r:id="rId3"/>
              </a:rPr>
              <a:t>https://angular.io/api?type=pipe</a:t>
            </a:r>
            <a:endParaRPr lang="vi-VN" dirty="0"/>
          </a:p>
        </p:txBody>
      </p:sp>
      <p:sp>
        <p:nvSpPr>
          <p:cNvPr id="4" name="Slide Number Placeholder 3"/>
          <p:cNvSpPr>
            <a:spLocks noGrp="1"/>
          </p:cNvSpPr>
          <p:nvPr>
            <p:ph type="sldNum" sz="quarter" idx="5"/>
          </p:nvPr>
        </p:nvSpPr>
        <p:spPr/>
        <p:txBody>
          <a:bodyPr/>
          <a:lstStyle/>
          <a:p>
            <a:fld id="{5D95B256-9FAE-475A-8CD4-B57507419EDF}" type="slidenum">
              <a:rPr lang="vi-VN" smtClean="0"/>
              <a:t>29</a:t>
            </a:fld>
            <a:endParaRPr lang="vi-VN"/>
          </a:p>
        </p:txBody>
      </p:sp>
    </p:spTree>
    <p:extLst>
      <p:ext uri="{BB962C8B-B14F-4D97-AF65-F5344CB8AC3E}">
        <p14:creationId xmlns:p14="http://schemas.microsoft.com/office/powerpoint/2010/main" val="15083175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
        <p:nvSpPr>
          <p:cNvPr id="4" name="Slide Number Placeholder 3"/>
          <p:cNvSpPr>
            <a:spLocks noGrp="1"/>
          </p:cNvSpPr>
          <p:nvPr>
            <p:ph type="sldNum" sz="quarter" idx="5"/>
          </p:nvPr>
        </p:nvSpPr>
        <p:spPr/>
        <p:txBody>
          <a:bodyPr/>
          <a:lstStyle/>
          <a:p>
            <a:fld id="{5D95B256-9FAE-475A-8CD4-B57507419EDF}" type="slidenum">
              <a:rPr lang="vi-VN" smtClean="0"/>
              <a:t>30</a:t>
            </a:fld>
            <a:endParaRPr lang="vi-VN"/>
          </a:p>
        </p:txBody>
      </p:sp>
    </p:spTree>
    <p:extLst>
      <p:ext uri="{BB962C8B-B14F-4D97-AF65-F5344CB8AC3E}">
        <p14:creationId xmlns:p14="http://schemas.microsoft.com/office/powerpoint/2010/main" val="4261574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
        <p:nvSpPr>
          <p:cNvPr id="4" name="Slide Number Placeholder 3"/>
          <p:cNvSpPr>
            <a:spLocks noGrp="1"/>
          </p:cNvSpPr>
          <p:nvPr>
            <p:ph type="sldNum" sz="quarter" idx="5"/>
          </p:nvPr>
        </p:nvSpPr>
        <p:spPr/>
        <p:txBody>
          <a:bodyPr/>
          <a:lstStyle/>
          <a:p>
            <a:fld id="{5D95B256-9FAE-475A-8CD4-B57507419EDF}" type="slidenum">
              <a:rPr lang="vi-VN" smtClean="0"/>
              <a:t>31</a:t>
            </a:fld>
            <a:endParaRPr lang="vi-VN"/>
          </a:p>
        </p:txBody>
      </p:sp>
    </p:spTree>
    <p:extLst>
      <p:ext uri="{BB962C8B-B14F-4D97-AF65-F5344CB8AC3E}">
        <p14:creationId xmlns:p14="http://schemas.microsoft.com/office/powerpoint/2010/main" val="33288371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
        <p:nvSpPr>
          <p:cNvPr id="4" name="Slide Number Placeholder 3"/>
          <p:cNvSpPr>
            <a:spLocks noGrp="1"/>
          </p:cNvSpPr>
          <p:nvPr>
            <p:ph type="sldNum" sz="quarter" idx="5"/>
          </p:nvPr>
        </p:nvSpPr>
        <p:spPr/>
        <p:txBody>
          <a:bodyPr/>
          <a:lstStyle/>
          <a:p>
            <a:fld id="{5D95B256-9FAE-475A-8CD4-B57507419EDF}" type="slidenum">
              <a:rPr lang="vi-VN" smtClean="0"/>
              <a:t>32</a:t>
            </a:fld>
            <a:endParaRPr lang="vi-VN"/>
          </a:p>
        </p:txBody>
      </p:sp>
    </p:spTree>
    <p:extLst>
      <p:ext uri="{BB962C8B-B14F-4D97-AF65-F5344CB8AC3E}">
        <p14:creationId xmlns:p14="http://schemas.microsoft.com/office/powerpoint/2010/main" val="9937091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sz="1200" b="1"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5D95B256-9FAE-475A-8CD4-B57507419EDF}" type="slidenum">
              <a:rPr lang="vi-VN" smtClean="0"/>
              <a:t>33</a:t>
            </a:fld>
            <a:endParaRPr lang="vi-VN"/>
          </a:p>
        </p:txBody>
      </p:sp>
    </p:spTree>
    <p:extLst>
      <p:ext uri="{BB962C8B-B14F-4D97-AF65-F5344CB8AC3E}">
        <p14:creationId xmlns:p14="http://schemas.microsoft.com/office/powerpoint/2010/main" val="41999798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sz="1200" b="1"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5D95B256-9FAE-475A-8CD4-B57507419EDF}" type="slidenum">
              <a:rPr lang="vi-VN" smtClean="0"/>
              <a:t>7</a:t>
            </a:fld>
            <a:endParaRPr lang="vi-VN"/>
          </a:p>
        </p:txBody>
      </p:sp>
    </p:spTree>
    <p:extLst>
      <p:ext uri="{BB962C8B-B14F-4D97-AF65-F5344CB8AC3E}">
        <p14:creationId xmlns:p14="http://schemas.microsoft.com/office/powerpoint/2010/main" val="33117651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sz="1200" b="1"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5D95B256-9FAE-475A-8CD4-B57507419EDF}" type="slidenum">
              <a:rPr lang="vi-VN" smtClean="0"/>
              <a:t>34</a:t>
            </a:fld>
            <a:endParaRPr lang="vi-VN"/>
          </a:p>
        </p:txBody>
      </p:sp>
    </p:spTree>
    <p:extLst>
      <p:ext uri="{BB962C8B-B14F-4D97-AF65-F5344CB8AC3E}">
        <p14:creationId xmlns:p14="http://schemas.microsoft.com/office/powerpoint/2010/main" val="22349914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
        <p:nvSpPr>
          <p:cNvPr id="4" name="Slide Number Placeholder 3"/>
          <p:cNvSpPr>
            <a:spLocks noGrp="1"/>
          </p:cNvSpPr>
          <p:nvPr>
            <p:ph type="sldNum" sz="quarter" idx="5"/>
          </p:nvPr>
        </p:nvSpPr>
        <p:spPr/>
        <p:txBody>
          <a:bodyPr/>
          <a:lstStyle/>
          <a:p>
            <a:fld id="{5D95B256-9FAE-475A-8CD4-B57507419EDF}" type="slidenum">
              <a:rPr lang="vi-VN" smtClean="0"/>
              <a:t>35</a:t>
            </a:fld>
            <a:endParaRPr lang="vi-VN"/>
          </a:p>
        </p:txBody>
      </p:sp>
    </p:spTree>
    <p:extLst>
      <p:ext uri="{BB962C8B-B14F-4D97-AF65-F5344CB8AC3E}">
        <p14:creationId xmlns:p14="http://schemas.microsoft.com/office/powerpoint/2010/main" val="277080956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
        <p:nvSpPr>
          <p:cNvPr id="4" name="Slide Number Placeholder 3"/>
          <p:cNvSpPr>
            <a:spLocks noGrp="1"/>
          </p:cNvSpPr>
          <p:nvPr>
            <p:ph type="sldNum" sz="quarter" idx="5"/>
          </p:nvPr>
        </p:nvSpPr>
        <p:spPr/>
        <p:txBody>
          <a:bodyPr/>
          <a:lstStyle/>
          <a:p>
            <a:fld id="{5D95B256-9FAE-475A-8CD4-B57507419EDF}" type="slidenum">
              <a:rPr lang="vi-VN" smtClean="0"/>
              <a:t>36</a:t>
            </a:fld>
            <a:endParaRPr lang="vi-VN"/>
          </a:p>
        </p:txBody>
      </p:sp>
    </p:spTree>
    <p:extLst>
      <p:ext uri="{BB962C8B-B14F-4D97-AF65-F5344CB8AC3E}">
        <p14:creationId xmlns:p14="http://schemas.microsoft.com/office/powerpoint/2010/main" val="271036598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
        <p:nvSpPr>
          <p:cNvPr id="4" name="Slide Number Placeholder 3"/>
          <p:cNvSpPr>
            <a:spLocks noGrp="1"/>
          </p:cNvSpPr>
          <p:nvPr>
            <p:ph type="sldNum" sz="quarter" idx="5"/>
          </p:nvPr>
        </p:nvSpPr>
        <p:spPr/>
        <p:txBody>
          <a:bodyPr/>
          <a:lstStyle/>
          <a:p>
            <a:fld id="{5D95B256-9FAE-475A-8CD4-B57507419EDF}" type="slidenum">
              <a:rPr lang="vi-VN" smtClean="0"/>
              <a:t>37</a:t>
            </a:fld>
            <a:endParaRPr lang="vi-VN"/>
          </a:p>
        </p:txBody>
      </p:sp>
    </p:spTree>
    <p:extLst>
      <p:ext uri="{BB962C8B-B14F-4D97-AF65-F5344CB8AC3E}">
        <p14:creationId xmlns:p14="http://schemas.microsoft.com/office/powerpoint/2010/main" val="219342057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
        <p:nvSpPr>
          <p:cNvPr id="4" name="Slide Number Placeholder 3"/>
          <p:cNvSpPr>
            <a:spLocks noGrp="1"/>
          </p:cNvSpPr>
          <p:nvPr>
            <p:ph type="sldNum" sz="quarter" idx="5"/>
          </p:nvPr>
        </p:nvSpPr>
        <p:spPr/>
        <p:txBody>
          <a:bodyPr/>
          <a:lstStyle/>
          <a:p>
            <a:fld id="{5D95B256-9FAE-475A-8CD4-B57507419EDF}" type="slidenum">
              <a:rPr lang="vi-VN" smtClean="0"/>
              <a:t>38</a:t>
            </a:fld>
            <a:endParaRPr lang="vi-VN"/>
          </a:p>
        </p:txBody>
      </p:sp>
    </p:spTree>
    <p:extLst>
      <p:ext uri="{BB962C8B-B14F-4D97-AF65-F5344CB8AC3E}">
        <p14:creationId xmlns:p14="http://schemas.microsoft.com/office/powerpoint/2010/main" val="388398589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
        <p:nvSpPr>
          <p:cNvPr id="4" name="Slide Number Placeholder 3"/>
          <p:cNvSpPr>
            <a:spLocks noGrp="1"/>
          </p:cNvSpPr>
          <p:nvPr>
            <p:ph type="sldNum" sz="quarter" idx="5"/>
          </p:nvPr>
        </p:nvSpPr>
        <p:spPr/>
        <p:txBody>
          <a:bodyPr/>
          <a:lstStyle/>
          <a:p>
            <a:fld id="{5D95B256-9FAE-475A-8CD4-B57507419EDF}" type="slidenum">
              <a:rPr lang="vi-VN" smtClean="0"/>
              <a:t>39</a:t>
            </a:fld>
            <a:endParaRPr lang="vi-VN"/>
          </a:p>
        </p:txBody>
      </p:sp>
    </p:spTree>
    <p:extLst>
      <p:ext uri="{BB962C8B-B14F-4D97-AF65-F5344CB8AC3E}">
        <p14:creationId xmlns:p14="http://schemas.microsoft.com/office/powerpoint/2010/main" val="226760776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
        <p:nvSpPr>
          <p:cNvPr id="4" name="Slide Number Placeholder 3"/>
          <p:cNvSpPr>
            <a:spLocks noGrp="1"/>
          </p:cNvSpPr>
          <p:nvPr>
            <p:ph type="sldNum" sz="quarter" idx="5"/>
          </p:nvPr>
        </p:nvSpPr>
        <p:spPr/>
        <p:txBody>
          <a:bodyPr/>
          <a:lstStyle/>
          <a:p>
            <a:fld id="{5D95B256-9FAE-475A-8CD4-B57507419EDF}" type="slidenum">
              <a:rPr lang="vi-VN" smtClean="0"/>
              <a:t>40</a:t>
            </a:fld>
            <a:endParaRPr lang="vi-VN"/>
          </a:p>
        </p:txBody>
      </p:sp>
    </p:spTree>
    <p:extLst>
      <p:ext uri="{BB962C8B-B14F-4D97-AF65-F5344CB8AC3E}">
        <p14:creationId xmlns:p14="http://schemas.microsoft.com/office/powerpoint/2010/main" val="137716477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
        <p:nvSpPr>
          <p:cNvPr id="4" name="Slide Number Placeholder 3"/>
          <p:cNvSpPr>
            <a:spLocks noGrp="1"/>
          </p:cNvSpPr>
          <p:nvPr>
            <p:ph type="sldNum" sz="quarter" idx="5"/>
          </p:nvPr>
        </p:nvSpPr>
        <p:spPr/>
        <p:txBody>
          <a:bodyPr/>
          <a:lstStyle/>
          <a:p>
            <a:fld id="{5D95B256-9FAE-475A-8CD4-B57507419EDF}" type="slidenum">
              <a:rPr lang="vi-VN" smtClean="0"/>
              <a:t>41</a:t>
            </a:fld>
            <a:endParaRPr lang="vi-VN"/>
          </a:p>
        </p:txBody>
      </p:sp>
    </p:spTree>
    <p:extLst>
      <p:ext uri="{BB962C8B-B14F-4D97-AF65-F5344CB8AC3E}">
        <p14:creationId xmlns:p14="http://schemas.microsoft.com/office/powerpoint/2010/main" val="130970202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sz="1200" b="1"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5D95B256-9FAE-475A-8CD4-B57507419EDF}" type="slidenum">
              <a:rPr lang="vi-VN" smtClean="0"/>
              <a:t>42</a:t>
            </a:fld>
            <a:endParaRPr lang="vi-VN"/>
          </a:p>
        </p:txBody>
      </p:sp>
    </p:spTree>
    <p:extLst>
      <p:ext uri="{BB962C8B-B14F-4D97-AF65-F5344CB8AC3E}">
        <p14:creationId xmlns:p14="http://schemas.microsoft.com/office/powerpoint/2010/main" val="418732552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
        <p:nvSpPr>
          <p:cNvPr id="4" name="Slide Number Placeholder 3"/>
          <p:cNvSpPr>
            <a:spLocks noGrp="1"/>
          </p:cNvSpPr>
          <p:nvPr>
            <p:ph type="sldNum" sz="quarter" idx="5"/>
          </p:nvPr>
        </p:nvSpPr>
        <p:spPr/>
        <p:txBody>
          <a:bodyPr/>
          <a:lstStyle/>
          <a:p>
            <a:fld id="{5D95B256-9FAE-475A-8CD4-B57507419EDF}" type="slidenum">
              <a:rPr lang="vi-VN" smtClean="0"/>
              <a:t>43</a:t>
            </a:fld>
            <a:endParaRPr lang="vi-VN"/>
          </a:p>
        </p:txBody>
      </p:sp>
    </p:spTree>
    <p:extLst>
      <p:ext uri="{BB962C8B-B14F-4D97-AF65-F5344CB8AC3E}">
        <p14:creationId xmlns:p14="http://schemas.microsoft.com/office/powerpoint/2010/main" val="32825569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sz="1200" b="1"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5D95B256-9FAE-475A-8CD4-B57507419EDF}" type="slidenum">
              <a:rPr lang="vi-VN" smtClean="0"/>
              <a:t>8</a:t>
            </a:fld>
            <a:endParaRPr lang="vi-VN"/>
          </a:p>
        </p:txBody>
      </p:sp>
    </p:spTree>
    <p:extLst>
      <p:ext uri="{BB962C8B-B14F-4D97-AF65-F5344CB8AC3E}">
        <p14:creationId xmlns:p14="http://schemas.microsoft.com/office/powerpoint/2010/main" val="98782745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kern="1200" dirty="0">
                <a:solidFill>
                  <a:schemeClr val="tx1"/>
                </a:solidFill>
                <a:effectLst/>
                <a:latin typeface="+mn-lt"/>
                <a:ea typeface="+mn-ea"/>
                <a:cs typeface="+mn-cs"/>
              </a:rPr>
              <a:t>Promise xử lý single event khi hoạt động không đồng bộ hoàn thành hoặc thất bại</a:t>
            </a:r>
          </a:p>
          <a:p>
            <a:r>
              <a:rPr lang="vi-VN" sz="1200" b="0" i="0" kern="1200" dirty="0">
                <a:solidFill>
                  <a:schemeClr val="tx1"/>
                </a:solidFill>
                <a:effectLst/>
                <a:latin typeface="+mn-lt"/>
                <a:ea typeface="+mn-ea"/>
                <a:cs typeface="+mn-cs"/>
              </a:rPr>
              <a:t>Một Observable giống như một </a:t>
            </a:r>
            <a:r>
              <a:rPr lang="vi-VN" sz="1200" b="1" i="0" kern="1200" dirty="0">
                <a:solidFill>
                  <a:schemeClr val="tx1"/>
                </a:solidFill>
                <a:effectLst/>
                <a:latin typeface="+mn-lt"/>
                <a:ea typeface="+mn-ea"/>
                <a:cs typeface="+mn-cs"/>
              </a:rPr>
              <a:t>Stream</a:t>
            </a:r>
            <a:r>
              <a:rPr lang="vi-VN" sz="1200" b="0" i="0" kern="1200" dirty="0">
                <a:solidFill>
                  <a:schemeClr val="tx1"/>
                </a:solidFill>
                <a:effectLst/>
                <a:latin typeface="+mn-lt"/>
                <a:ea typeface="+mn-ea"/>
                <a:cs typeface="+mn-cs"/>
              </a:rPr>
              <a:t>  (bằng nhiều ngôn ngữ) và cho phép vượt qua 0 hoặc nhiều sự kiện trong đó gọi lại được gọi cho mỗi sự kiện.</a:t>
            </a:r>
          </a:p>
          <a:p>
            <a:r>
              <a:rPr lang="vi-VN" dirty="0">
                <a:hlinkClick r:id="rId3"/>
              </a:rPr>
              <a:t>https://stackoverflow.com/questions/37364973/what-is-the-difference-between-promises-and-observables</a:t>
            </a:r>
            <a:endParaRPr lang="vi-VN" dirty="0"/>
          </a:p>
        </p:txBody>
      </p:sp>
      <p:sp>
        <p:nvSpPr>
          <p:cNvPr id="4" name="Slide Number Placeholder 3"/>
          <p:cNvSpPr>
            <a:spLocks noGrp="1"/>
          </p:cNvSpPr>
          <p:nvPr>
            <p:ph type="sldNum" sz="quarter" idx="5"/>
          </p:nvPr>
        </p:nvSpPr>
        <p:spPr/>
        <p:txBody>
          <a:bodyPr/>
          <a:lstStyle/>
          <a:p>
            <a:fld id="{5D95B256-9FAE-475A-8CD4-B57507419EDF}" type="slidenum">
              <a:rPr lang="vi-VN" smtClean="0"/>
              <a:t>44</a:t>
            </a:fld>
            <a:endParaRPr lang="vi-VN"/>
          </a:p>
        </p:txBody>
      </p:sp>
    </p:spTree>
    <p:extLst>
      <p:ext uri="{BB962C8B-B14F-4D97-AF65-F5344CB8AC3E}">
        <p14:creationId xmlns:p14="http://schemas.microsoft.com/office/powerpoint/2010/main" val="369677589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Thực hiện example: </a:t>
            </a:r>
            <a:r>
              <a:rPr lang="vi-VN" dirty="0">
                <a:hlinkClick r:id="rId3"/>
              </a:rPr>
              <a:t>https://codecraft.tv/courses/angular/http/http-with-promises/</a:t>
            </a:r>
            <a:endParaRPr lang="vi-VN" dirty="0"/>
          </a:p>
          <a:p>
            <a:r>
              <a:rPr lang="vi-VN" dirty="0"/>
              <a:t>Và </a:t>
            </a:r>
            <a:r>
              <a:rPr lang="vi-VN" dirty="0">
                <a:hlinkClick r:id="rId4"/>
              </a:rPr>
              <a:t>https://codecraft.tv/courses/angular/http/http-with-observables/</a:t>
            </a:r>
            <a:endParaRPr lang="vi-VN" dirty="0"/>
          </a:p>
        </p:txBody>
      </p:sp>
      <p:sp>
        <p:nvSpPr>
          <p:cNvPr id="4" name="Slide Number Placeholder 3"/>
          <p:cNvSpPr>
            <a:spLocks noGrp="1"/>
          </p:cNvSpPr>
          <p:nvPr>
            <p:ph type="sldNum" sz="quarter" idx="5"/>
          </p:nvPr>
        </p:nvSpPr>
        <p:spPr/>
        <p:txBody>
          <a:bodyPr/>
          <a:lstStyle/>
          <a:p>
            <a:fld id="{5D95B256-9FAE-475A-8CD4-B57507419EDF}" type="slidenum">
              <a:rPr lang="vi-VN" smtClean="0"/>
              <a:t>45</a:t>
            </a:fld>
            <a:endParaRPr lang="vi-VN"/>
          </a:p>
        </p:txBody>
      </p:sp>
    </p:spTree>
    <p:extLst>
      <p:ext uri="{BB962C8B-B14F-4D97-AF65-F5344CB8AC3E}">
        <p14:creationId xmlns:p14="http://schemas.microsoft.com/office/powerpoint/2010/main" val="71901613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
        <p:nvSpPr>
          <p:cNvPr id="4" name="Slide Number Placeholder 3"/>
          <p:cNvSpPr>
            <a:spLocks noGrp="1"/>
          </p:cNvSpPr>
          <p:nvPr>
            <p:ph type="sldNum" sz="quarter" idx="5"/>
          </p:nvPr>
        </p:nvSpPr>
        <p:spPr/>
        <p:txBody>
          <a:bodyPr/>
          <a:lstStyle/>
          <a:p>
            <a:fld id="{5D95B256-9FAE-475A-8CD4-B57507419EDF}" type="slidenum">
              <a:rPr lang="vi-VN" smtClean="0"/>
              <a:t>46</a:t>
            </a:fld>
            <a:endParaRPr lang="vi-VN"/>
          </a:p>
        </p:txBody>
      </p:sp>
    </p:spTree>
    <p:extLst>
      <p:ext uri="{BB962C8B-B14F-4D97-AF65-F5344CB8AC3E}">
        <p14:creationId xmlns:p14="http://schemas.microsoft.com/office/powerpoint/2010/main" val="399675219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
        <p:nvSpPr>
          <p:cNvPr id="4" name="Slide Number Placeholder 3"/>
          <p:cNvSpPr>
            <a:spLocks noGrp="1"/>
          </p:cNvSpPr>
          <p:nvPr>
            <p:ph type="sldNum" sz="quarter" idx="5"/>
          </p:nvPr>
        </p:nvSpPr>
        <p:spPr/>
        <p:txBody>
          <a:bodyPr/>
          <a:lstStyle/>
          <a:p>
            <a:fld id="{5D95B256-9FAE-475A-8CD4-B57507419EDF}" type="slidenum">
              <a:rPr lang="vi-VN" smtClean="0"/>
              <a:t>47</a:t>
            </a:fld>
            <a:endParaRPr lang="vi-VN"/>
          </a:p>
        </p:txBody>
      </p:sp>
    </p:spTree>
    <p:extLst>
      <p:ext uri="{BB962C8B-B14F-4D97-AF65-F5344CB8AC3E}">
        <p14:creationId xmlns:p14="http://schemas.microsoft.com/office/powerpoint/2010/main" val="284628978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
        <p:nvSpPr>
          <p:cNvPr id="4" name="Slide Number Placeholder 3"/>
          <p:cNvSpPr>
            <a:spLocks noGrp="1"/>
          </p:cNvSpPr>
          <p:nvPr>
            <p:ph type="sldNum" sz="quarter" idx="5"/>
          </p:nvPr>
        </p:nvSpPr>
        <p:spPr/>
        <p:txBody>
          <a:bodyPr/>
          <a:lstStyle/>
          <a:p>
            <a:fld id="{5D95B256-9FAE-475A-8CD4-B57507419EDF}" type="slidenum">
              <a:rPr lang="vi-VN" smtClean="0"/>
              <a:t>48</a:t>
            </a:fld>
            <a:endParaRPr lang="vi-VN"/>
          </a:p>
        </p:txBody>
      </p:sp>
    </p:spTree>
    <p:extLst>
      <p:ext uri="{BB962C8B-B14F-4D97-AF65-F5344CB8AC3E}">
        <p14:creationId xmlns:p14="http://schemas.microsoft.com/office/powerpoint/2010/main" val="378655078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
        <p:nvSpPr>
          <p:cNvPr id="4" name="Slide Number Placeholder 3"/>
          <p:cNvSpPr>
            <a:spLocks noGrp="1"/>
          </p:cNvSpPr>
          <p:nvPr>
            <p:ph type="sldNum" sz="quarter" idx="5"/>
          </p:nvPr>
        </p:nvSpPr>
        <p:spPr/>
        <p:txBody>
          <a:bodyPr/>
          <a:lstStyle/>
          <a:p>
            <a:fld id="{5D95B256-9FAE-475A-8CD4-B57507419EDF}" type="slidenum">
              <a:rPr lang="vi-VN" smtClean="0"/>
              <a:t>49</a:t>
            </a:fld>
            <a:endParaRPr lang="vi-VN"/>
          </a:p>
        </p:txBody>
      </p:sp>
    </p:spTree>
    <p:extLst>
      <p:ext uri="{BB962C8B-B14F-4D97-AF65-F5344CB8AC3E}">
        <p14:creationId xmlns:p14="http://schemas.microsoft.com/office/powerpoint/2010/main" val="70100955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
        <p:nvSpPr>
          <p:cNvPr id="4" name="Slide Number Placeholder 3"/>
          <p:cNvSpPr>
            <a:spLocks noGrp="1"/>
          </p:cNvSpPr>
          <p:nvPr>
            <p:ph type="sldNum" sz="quarter" idx="5"/>
          </p:nvPr>
        </p:nvSpPr>
        <p:spPr/>
        <p:txBody>
          <a:bodyPr/>
          <a:lstStyle/>
          <a:p>
            <a:fld id="{5D95B256-9FAE-475A-8CD4-B57507419EDF}" type="slidenum">
              <a:rPr lang="vi-VN" smtClean="0"/>
              <a:t>50</a:t>
            </a:fld>
            <a:endParaRPr lang="vi-VN"/>
          </a:p>
        </p:txBody>
      </p:sp>
    </p:spTree>
    <p:extLst>
      <p:ext uri="{BB962C8B-B14F-4D97-AF65-F5344CB8AC3E}">
        <p14:creationId xmlns:p14="http://schemas.microsoft.com/office/powerpoint/2010/main" val="170687298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
        <p:nvSpPr>
          <p:cNvPr id="4" name="Slide Number Placeholder 3"/>
          <p:cNvSpPr>
            <a:spLocks noGrp="1"/>
          </p:cNvSpPr>
          <p:nvPr>
            <p:ph type="sldNum" sz="quarter" idx="5"/>
          </p:nvPr>
        </p:nvSpPr>
        <p:spPr/>
        <p:txBody>
          <a:bodyPr/>
          <a:lstStyle/>
          <a:p>
            <a:fld id="{5D95B256-9FAE-475A-8CD4-B57507419EDF}" type="slidenum">
              <a:rPr lang="vi-VN" smtClean="0"/>
              <a:t>51</a:t>
            </a:fld>
            <a:endParaRPr lang="vi-VN"/>
          </a:p>
        </p:txBody>
      </p:sp>
    </p:spTree>
    <p:extLst>
      <p:ext uri="{BB962C8B-B14F-4D97-AF65-F5344CB8AC3E}">
        <p14:creationId xmlns:p14="http://schemas.microsoft.com/office/powerpoint/2010/main" val="34422538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sz="1200" b="1"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5D95B256-9FAE-475A-8CD4-B57507419EDF}" type="slidenum">
              <a:rPr lang="vi-VN" smtClean="0"/>
              <a:t>9</a:t>
            </a:fld>
            <a:endParaRPr lang="vi-VN"/>
          </a:p>
        </p:txBody>
      </p:sp>
    </p:spTree>
    <p:extLst>
      <p:ext uri="{BB962C8B-B14F-4D97-AF65-F5344CB8AC3E}">
        <p14:creationId xmlns:p14="http://schemas.microsoft.com/office/powerpoint/2010/main" val="11815434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sz="1200" b="1"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5D95B256-9FAE-475A-8CD4-B57507419EDF}" type="slidenum">
              <a:rPr lang="vi-VN" smtClean="0"/>
              <a:t>10</a:t>
            </a:fld>
            <a:endParaRPr lang="vi-VN"/>
          </a:p>
        </p:txBody>
      </p:sp>
    </p:spTree>
    <p:extLst>
      <p:ext uri="{BB962C8B-B14F-4D97-AF65-F5344CB8AC3E}">
        <p14:creationId xmlns:p14="http://schemas.microsoft.com/office/powerpoint/2010/main" val="2081016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sz="1200" b="1"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5D95B256-9FAE-475A-8CD4-B57507419EDF}" type="slidenum">
              <a:rPr lang="vi-VN" smtClean="0"/>
              <a:t>11</a:t>
            </a:fld>
            <a:endParaRPr lang="vi-VN"/>
          </a:p>
        </p:txBody>
      </p:sp>
    </p:spTree>
    <p:extLst>
      <p:ext uri="{BB962C8B-B14F-4D97-AF65-F5344CB8AC3E}">
        <p14:creationId xmlns:p14="http://schemas.microsoft.com/office/powerpoint/2010/main" val="30710438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sz="1200" b="1"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5D95B256-9FAE-475A-8CD4-B57507419EDF}" type="slidenum">
              <a:rPr lang="vi-VN" smtClean="0"/>
              <a:t>13</a:t>
            </a:fld>
            <a:endParaRPr lang="vi-VN"/>
          </a:p>
        </p:txBody>
      </p:sp>
    </p:spTree>
    <p:extLst>
      <p:ext uri="{BB962C8B-B14F-4D97-AF65-F5344CB8AC3E}">
        <p14:creationId xmlns:p14="http://schemas.microsoft.com/office/powerpoint/2010/main" val="36864132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Kiến trúc một ứng dụng Angular có nghĩa là hiểu rằng nó chỉ là một cây Thành phần, </a:t>
            </a:r>
          </a:p>
          <a:p>
            <a:r>
              <a:rPr lang="vi-VN" dirty="0"/>
              <a:t>mỗi Thành phần có một số đầu vào và đầu ra và phải có trách nhiệm rõ ràng đối với phần còn lại của ứng dụng.</a:t>
            </a:r>
          </a:p>
        </p:txBody>
      </p:sp>
      <p:sp>
        <p:nvSpPr>
          <p:cNvPr id="4" name="Slide Number Placeholder 3"/>
          <p:cNvSpPr>
            <a:spLocks noGrp="1"/>
          </p:cNvSpPr>
          <p:nvPr>
            <p:ph type="sldNum" sz="quarter" idx="5"/>
          </p:nvPr>
        </p:nvSpPr>
        <p:spPr/>
        <p:txBody>
          <a:bodyPr/>
          <a:lstStyle/>
          <a:p>
            <a:fld id="{5D95B256-9FAE-475A-8CD4-B57507419EDF}" type="slidenum">
              <a:rPr lang="vi-VN" smtClean="0"/>
              <a:t>17</a:t>
            </a:fld>
            <a:endParaRPr lang="vi-VN"/>
          </a:p>
        </p:txBody>
      </p:sp>
    </p:spTree>
    <p:extLst>
      <p:ext uri="{BB962C8B-B14F-4D97-AF65-F5344CB8AC3E}">
        <p14:creationId xmlns:p14="http://schemas.microsoft.com/office/powerpoint/2010/main" val="30211700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altLang="vi-VN" b="0" i="0" u="none" strike="noStrike" cap="none" normalizeH="0" baseline="0" dirty="0">
                <a:ln>
                  <a:noFill/>
                </a:ln>
                <a:solidFill>
                  <a:srgbClr val="999999"/>
                </a:solidFill>
                <a:effectLst/>
                <a:latin typeface="Cambria" panose="02040503050406030204" pitchFamily="18" charset="0"/>
                <a:ea typeface="Cambria" panose="02040503050406030204" pitchFamily="18" charset="0"/>
              </a:rPr>
              <a:t>&lt;</a:t>
            </a:r>
            <a:r>
              <a:rPr kumimoji="0" lang="vi-VN" altLang="vi-VN" b="0" i="0" u="none" strike="noStrike" cap="none" normalizeH="0" baseline="0" dirty="0">
                <a:ln>
                  <a:noFill/>
                </a:ln>
                <a:solidFill>
                  <a:srgbClr val="990055"/>
                </a:solidFill>
                <a:effectLst/>
                <a:latin typeface="Cambria" panose="02040503050406030204" pitchFamily="18" charset="0"/>
                <a:ea typeface="Cambria" panose="02040503050406030204" pitchFamily="18" charset="0"/>
              </a:rPr>
              <a:t>header </a:t>
            </a:r>
            <a:r>
              <a:rPr kumimoji="0" lang="vi-VN" altLang="vi-VN" b="0" i="0" u="none" strike="noStrike" cap="none" normalizeH="0" baseline="0" dirty="0">
                <a:ln>
                  <a:noFill/>
                </a:ln>
                <a:solidFill>
                  <a:srgbClr val="669900"/>
                </a:solidFill>
                <a:effectLst/>
                <a:latin typeface="Cambria" panose="02040503050406030204" pitchFamily="18" charset="0"/>
                <a:ea typeface="Cambria" panose="02040503050406030204" pitchFamily="18" charset="0"/>
              </a:rPr>
              <a:t>(loginChanged)</a:t>
            </a:r>
            <a:r>
              <a:rPr kumimoji="0" lang="vi-VN" altLang="vi-VN" b="0" i="0" u="none" strike="noStrike" cap="none" normalizeH="0" baseline="0" dirty="0">
                <a:ln>
                  <a:noFill/>
                </a:ln>
                <a:solidFill>
                  <a:srgbClr val="999999"/>
                </a:solidFill>
                <a:effectLst/>
                <a:latin typeface="Cambria" panose="02040503050406030204" pitchFamily="18" charset="0"/>
                <a:ea typeface="Cambria" panose="02040503050406030204" pitchFamily="18" charset="0"/>
              </a:rPr>
              <a:t>="</a:t>
            </a:r>
            <a:r>
              <a:rPr kumimoji="0" lang="vi-VN" altLang="vi-VN" b="0" i="0" u="none" strike="noStrike" cap="none" normalizeH="0" baseline="0" dirty="0">
                <a:ln>
                  <a:noFill/>
                </a:ln>
                <a:solidFill>
                  <a:srgbClr val="0077AA"/>
                </a:solidFill>
                <a:effectLst/>
                <a:latin typeface="Cambria" panose="02040503050406030204" pitchFamily="18" charset="0"/>
                <a:ea typeface="Cambria" panose="02040503050406030204" pitchFamily="18" charset="0"/>
              </a:rPr>
              <a:t>loggedIn </a:t>
            </a:r>
            <a:r>
              <a:rPr kumimoji="0" lang="vi-VN" altLang="vi-VN" b="0" i="0" u="none" strike="noStrike" cap="none" normalizeH="0" baseline="0" dirty="0">
                <a:ln>
                  <a:noFill/>
                </a:ln>
                <a:solidFill>
                  <a:srgbClr val="999999"/>
                </a:solidFill>
                <a:effectLst/>
                <a:latin typeface="Cambria" panose="02040503050406030204" pitchFamily="18" charset="0"/>
                <a:ea typeface="Cambria" panose="02040503050406030204" pitchFamily="18" charset="0"/>
              </a:rPr>
              <a:t>=</a:t>
            </a:r>
            <a:r>
              <a:rPr kumimoji="0" lang="vi-VN" altLang="vi-VN" b="0" i="0" u="none" strike="noStrike" cap="none" normalizeH="0" baseline="0" dirty="0">
                <a:ln>
                  <a:noFill/>
                </a:ln>
                <a:solidFill>
                  <a:srgbClr val="0077AA"/>
                </a:solidFill>
                <a:effectLst/>
                <a:latin typeface="Cambria" panose="02040503050406030204" pitchFamily="18" charset="0"/>
                <a:ea typeface="Cambria" panose="02040503050406030204" pitchFamily="18" charset="0"/>
              </a:rPr>
              <a:t> $event</a:t>
            </a:r>
            <a:r>
              <a:rPr kumimoji="0" lang="vi-VN" altLang="vi-VN" b="0" i="0" u="none" strike="noStrike" cap="none" normalizeH="0" baseline="0" dirty="0">
                <a:ln>
                  <a:noFill/>
                </a:ln>
                <a:solidFill>
                  <a:srgbClr val="999999"/>
                </a:solidFill>
                <a:effectLst/>
                <a:latin typeface="Cambria" panose="02040503050406030204" pitchFamily="18" charset="0"/>
                <a:ea typeface="Cambria" panose="02040503050406030204" pitchFamily="18" charset="0"/>
              </a:rPr>
              <a:t>"&gt;&lt;/</a:t>
            </a:r>
            <a:r>
              <a:rPr kumimoji="0" lang="vi-VN" altLang="vi-VN" b="0" i="0" u="none" strike="noStrike" cap="none" normalizeH="0" baseline="0" dirty="0">
                <a:ln>
                  <a:noFill/>
                </a:ln>
                <a:solidFill>
                  <a:srgbClr val="990055"/>
                </a:solidFill>
                <a:effectLst/>
                <a:latin typeface="Cambria" panose="02040503050406030204" pitchFamily="18" charset="0"/>
                <a:ea typeface="Cambria" panose="02040503050406030204" pitchFamily="18" charset="0"/>
              </a:rPr>
              <a:t>header</a:t>
            </a:r>
            <a:r>
              <a:rPr kumimoji="0" lang="vi-VN" altLang="vi-VN" b="0" i="0" u="none" strike="noStrike" cap="none" normalizeH="0" baseline="0" dirty="0">
                <a:ln>
                  <a:noFill/>
                </a:ln>
                <a:solidFill>
                  <a:srgbClr val="999999"/>
                </a:solidFill>
                <a:effectLst/>
                <a:latin typeface="Cambria" panose="02040503050406030204" pitchFamily="18" charset="0"/>
                <a:ea typeface="Cambria" panose="02040503050406030204" pitchFamily="18" charset="0"/>
              </a:rPr>
              <a:t>&gt;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altLang="vi-VN" b="0" i="0" u="none" strike="noStrike" cap="none" normalizeH="0" baseline="0" dirty="0">
                <a:ln>
                  <a:noFill/>
                </a:ln>
                <a:solidFill>
                  <a:srgbClr val="000000"/>
                </a:solidFill>
                <a:effectLst/>
                <a:latin typeface="Cambria" panose="02040503050406030204" pitchFamily="18" charset="0"/>
                <a:ea typeface="Cambria" panose="02040503050406030204" pitchFamily="18" charset="0"/>
              </a:rPr>
              <a:t> </a:t>
            </a:r>
            <a:r>
              <a:rPr kumimoji="0" lang="vi-VN" altLang="vi-VN" b="0" i="0" u="none" strike="noStrike" cap="none" normalizeH="0" baseline="0" dirty="0">
                <a:ln>
                  <a:noFill/>
                </a:ln>
                <a:solidFill>
                  <a:srgbClr val="999999"/>
                </a:solidFill>
                <a:effectLst/>
                <a:latin typeface="Cambria" panose="02040503050406030204" pitchFamily="18" charset="0"/>
                <a:ea typeface="Cambria" panose="02040503050406030204" pitchFamily="18" charset="0"/>
              </a:rPr>
              <a:t>&lt;</a:t>
            </a:r>
            <a:r>
              <a:rPr kumimoji="0" lang="vi-VN" altLang="vi-VN" b="0" i="0" u="none" strike="noStrike" cap="none" normalizeH="0" baseline="0" dirty="0">
                <a:ln>
                  <a:noFill/>
                </a:ln>
                <a:solidFill>
                  <a:srgbClr val="990055"/>
                </a:solidFill>
                <a:effectLst/>
                <a:latin typeface="Cambria" panose="02040503050406030204" pitchFamily="18" charset="0"/>
                <a:ea typeface="Cambria" panose="02040503050406030204" pitchFamily="18" charset="0"/>
              </a:rPr>
              <a:t>sidebar </a:t>
            </a:r>
            <a:r>
              <a:rPr kumimoji="0" lang="vi-VN" altLang="vi-VN" b="0" i="0" u="none" strike="noStrike" cap="none" normalizeH="0" baseline="0" dirty="0">
                <a:ln>
                  <a:noFill/>
                </a:ln>
                <a:solidFill>
                  <a:srgbClr val="669900"/>
                </a:solidFill>
                <a:effectLst/>
                <a:latin typeface="Cambria" panose="02040503050406030204" pitchFamily="18" charset="0"/>
                <a:ea typeface="Cambria" panose="02040503050406030204" pitchFamily="18" charset="0"/>
              </a:rPr>
              <a:t>(searchTermChanged)</a:t>
            </a:r>
            <a:r>
              <a:rPr kumimoji="0" lang="vi-VN" altLang="vi-VN" b="0" i="0" u="none" strike="noStrike" cap="none" normalizeH="0" baseline="0" dirty="0">
                <a:ln>
                  <a:noFill/>
                </a:ln>
                <a:solidFill>
                  <a:srgbClr val="999999"/>
                </a:solidFill>
                <a:effectLst/>
                <a:latin typeface="Cambria" panose="02040503050406030204" pitchFamily="18" charset="0"/>
                <a:ea typeface="Cambria" panose="02040503050406030204" pitchFamily="18" charset="0"/>
              </a:rPr>
              <a:t>="</a:t>
            </a:r>
            <a:r>
              <a:rPr kumimoji="0" lang="vi-VN" altLang="vi-VN" b="0" i="0" u="none" strike="noStrike" cap="none" normalizeH="0" baseline="0" dirty="0">
                <a:ln>
                  <a:noFill/>
                </a:ln>
                <a:solidFill>
                  <a:srgbClr val="0077AA"/>
                </a:solidFill>
                <a:effectLst/>
                <a:latin typeface="Cambria" panose="02040503050406030204" pitchFamily="18" charset="0"/>
                <a:ea typeface="Cambria" panose="02040503050406030204" pitchFamily="18" charset="0"/>
              </a:rPr>
              <a:t>searchTerm </a:t>
            </a:r>
            <a:r>
              <a:rPr kumimoji="0" lang="vi-VN" altLang="vi-VN" b="0" i="0" u="none" strike="noStrike" cap="none" normalizeH="0" baseline="0" dirty="0">
                <a:ln>
                  <a:noFill/>
                </a:ln>
                <a:solidFill>
                  <a:srgbClr val="999999"/>
                </a:solidFill>
                <a:effectLst/>
                <a:latin typeface="Cambria" panose="02040503050406030204" pitchFamily="18" charset="0"/>
                <a:ea typeface="Cambria" panose="02040503050406030204" pitchFamily="18" charset="0"/>
              </a:rPr>
              <a:t>=</a:t>
            </a:r>
            <a:r>
              <a:rPr kumimoji="0" lang="vi-VN" altLang="vi-VN" b="0" i="0" u="none" strike="noStrike" cap="none" normalizeH="0" baseline="0" dirty="0">
                <a:ln>
                  <a:noFill/>
                </a:ln>
                <a:solidFill>
                  <a:srgbClr val="0077AA"/>
                </a:solidFill>
                <a:effectLst/>
                <a:latin typeface="Cambria" panose="02040503050406030204" pitchFamily="18" charset="0"/>
                <a:ea typeface="Cambria" panose="02040503050406030204" pitchFamily="18" charset="0"/>
              </a:rPr>
              <a:t> $event</a:t>
            </a:r>
            <a:r>
              <a:rPr kumimoji="0" lang="vi-VN" altLang="vi-VN" b="0" i="0" u="none" strike="noStrike" cap="none" normalizeH="0" baseline="0" dirty="0">
                <a:ln>
                  <a:noFill/>
                </a:ln>
                <a:solidFill>
                  <a:srgbClr val="999999"/>
                </a:solidFill>
                <a:effectLst/>
                <a:latin typeface="Cambria" panose="02040503050406030204" pitchFamily="18" charset="0"/>
                <a:ea typeface="Cambria" panose="02040503050406030204" pitchFamily="18" charset="0"/>
              </a:rPr>
              <a:t>"&gt;&lt;/</a:t>
            </a:r>
            <a:r>
              <a:rPr kumimoji="0" lang="vi-VN" altLang="vi-VN" b="0" i="0" u="none" strike="noStrike" cap="none" normalizeH="0" baseline="0" dirty="0">
                <a:ln>
                  <a:noFill/>
                </a:ln>
                <a:solidFill>
                  <a:srgbClr val="990055"/>
                </a:solidFill>
                <a:effectLst/>
                <a:latin typeface="Cambria" panose="02040503050406030204" pitchFamily="18" charset="0"/>
                <a:ea typeface="Cambria" panose="02040503050406030204" pitchFamily="18" charset="0"/>
              </a:rPr>
              <a:t>sidebar</a:t>
            </a:r>
            <a:r>
              <a:rPr kumimoji="0" lang="vi-VN" altLang="vi-VN" b="0" i="0" u="none" strike="noStrike" cap="none" normalizeH="0" baseline="0" dirty="0">
                <a:ln>
                  <a:noFill/>
                </a:ln>
                <a:solidFill>
                  <a:srgbClr val="999999"/>
                </a:solidFill>
                <a:effectLst/>
                <a:latin typeface="Cambria" panose="02040503050406030204" pitchFamily="18" charset="0"/>
                <a:ea typeface="Cambria" panose="02040503050406030204" pitchFamily="18" charset="0"/>
              </a:rPr>
              <a:t>&gt;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altLang="vi-VN" b="0" i="0" u="none" strike="noStrike" cap="none" normalizeH="0" baseline="0" dirty="0">
                <a:ln>
                  <a:noFill/>
                </a:ln>
                <a:solidFill>
                  <a:srgbClr val="000000"/>
                </a:solidFill>
                <a:effectLst/>
                <a:latin typeface="Cambria" panose="02040503050406030204" pitchFamily="18" charset="0"/>
                <a:ea typeface="Cambria" panose="02040503050406030204" pitchFamily="18" charset="0"/>
              </a:rPr>
              <a:t> </a:t>
            </a:r>
            <a:r>
              <a:rPr kumimoji="0" lang="vi-VN" altLang="vi-VN" b="0" i="0" u="none" strike="noStrike" cap="none" normalizeH="0" baseline="0" dirty="0">
                <a:ln>
                  <a:noFill/>
                </a:ln>
                <a:solidFill>
                  <a:srgbClr val="999999"/>
                </a:solidFill>
                <a:effectLst/>
                <a:latin typeface="Cambria" panose="02040503050406030204" pitchFamily="18" charset="0"/>
                <a:ea typeface="Cambria" panose="02040503050406030204" pitchFamily="18" charset="0"/>
              </a:rPr>
              <a:t>&lt;</a:t>
            </a:r>
            <a:r>
              <a:rPr kumimoji="0" lang="vi-VN" altLang="vi-VN" b="0" i="0" u="none" strike="noStrike" cap="none" normalizeH="0" baseline="0" dirty="0">
                <a:ln>
                  <a:noFill/>
                </a:ln>
                <a:solidFill>
                  <a:srgbClr val="990055"/>
                </a:solidFill>
                <a:effectLst/>
                <a:latin typeface="Cambria" panose="02040503050406030204" pitchFamily="18" charset="0"/>
                <a:ea typeface="Cambria" panose="02040503050406030204" pitchFamily="18" charset="0"/>
              </a:rPr>
              <a:t>content </a:t>
            </a:r>
            <a:r>
              <a:rPr kumimoji="0" lang="vi-VN" altLang="vi-VN" b="0" i="0" u="none" strike="noStrike" cap="none" normalizeH="0" baseline="0" dirty="0">
                <a:ln>
                  <a:noFill/>
                </a:ln>
                <a:solidFill>
                  <a:srgbClr val="669900"/>
                </a:solidFill>
                <a:effectLst/>
                <a:latin typeface="Cambria" panose="02040503050406030204" pitchFamily="18" charset="0"/>
                <a:ea typeface="Cambria" panose="02040503050406030204" pitchFamily="18" charset="0"/>
              </a:rPr>
              <a:t>[searchTerm]</a:t>
            </a:r>
            <a:r>
              <a:rPr kumimoji="0" lang="vi-VN" altLang="vi-VN" b="0" i="0" u="none" strike="noStrike" cap="none" normalizeH="0" baseline="0" dirty="0">
                <a:ln>
                  <a:noFill/>
                </a:ln>
                <a:solidFill>
                  <a:srgbClr val="999999"/>
                </a:solidFill>
                <a:effectLst/>
                <a:latin typeface="Cambria" panose="02040503050406030204" pitchFamily="18" charset="0"/>
                <a:ea typeface="Cambria" panose="02040503050406030204" pitchFamily="18" charset="0"/>
              </a:rPr>
              <a:t>="</a:t>
            </a:r>
            <a:r>
              <a:rPr kumimoji="0" lang="vi-VN" altLang="vi-VN" b="0" i="0" u="none" strike="noStrike" cap="none" normalizeH="0" baseline="0" dirty="0">
                <a:ln>
                  <a:noFill/>
                </a:ln>
                <a:solidFill>
                  <a:srgbClr val="0077AA"/>
                </a:solidFill>
                <a:effectLst/>
                <a:latin typeface="Cambria" panose="02040503050406030204" pitchFamily="18" charset="0"/>
                <a:ea typeface="Cambria" panose="02040503050406030204" pitchFamily="18" charset="0"/>
              </a:rPr>
              <a:t>searchTerm</a:t>
            </a:r>
            <a:r>
              <a:rPr kumimoji="0" lang="vi-VN" altLang="vi-VN" b="0" i="0" u="none" strike="noStrike" cap="none" normalizeH="0" baseline="0" dirty="0">
                <a:ln>
                  <a:noFill/>
                </a:ln>
                <a:solidFill>
                  <a:srgbClr val="999999"/>
                </a:solidFill>
                <a:effectLst/>
                <a:latin typeface="Cambria" panose="02040503050406030204" pitchFamily="18" charset="0"/>
                <a:ea typeface="Cambria" panose="02040503050406030204" pitchFamily="18" charset="0"/>
              </a:rPr>
              <a:t>"&gt;&lt;/</a:t>
            </a:r>
            <a:r>
              <a:rPr kumimoji="0" lang="vi-VN" altLang="vi-VN" b="0" i="0" u="none" strike="noStrike" cap="none" normalizeH="0" baseline="0" dirty="0">
                <a:ln>
                  <a:noFill/>
                </a:ln>
                <a:solidFill>
                  <a:srgbClr val="990055"/>
                </a:solidFill>
                <a:effectLst/>
                <a:latin typeface="Cambria" panose="02040503050406030204" pitchFamily="18" charset="0"/>
                <a:ea typeface="Cambria" panose="02040503050406030204" pitchFamily="18" charset="0"/>
              </a:rPr>
              <a:t>content</a:t>
            </a:r>
            <a:r>
              <a:rPr kumimoji="0" lang="vi-VN" altLang="vi-VN" b="0" i="0" u="none" strike="noStrike" cap="none" normalizeH="0" baseline="0" dirty="0">
                <a:ln>
                  <a:noFill/>
                </a:ln>
                <a:solidFill>
                  <a:srgbClr val="999999"/>
                </a:solidFill>
                <a:effectLst/>
                <a:latin typeface="Cambria" panose="02040503050406030204" pitchFamily="18" charset="0"/>
                <a:ea typeface="Cambria" panose="02040503050406030204" pitchFamily="18" charset="0"/>
              </a:rPr>
              <a:t>&gt;</a:t>
            </a:r>
            <a:r>
              <a:rPr kumimoji="0" lang="vi-VN" altLang="vi-VN"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a:t>
            </a:r>
          </a:p>
          <a:p>
            <a:endParaRPr lang="vi-VN" sz="1200" b="1"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5D95B256-9FAE-475A-8CD4-B57507419EDF}" type="slidenum">
              <a:rPr lang="vi-VN" smtClean="0"/>
              <a:t>18</a:t>
            </a:fld>
            <a:endParaRPr lang="vi-VN"/>
          </a:p>
        </p:txBody>
      </p:sp>
    </p:spTree>
    <p:extLst>
      <p:ext uri="{BB962C8B-B14F-4D97-AF65-F5344CB8AC3E}">
        <p14:creationId xmlns:p14="http://schemas.microsoft.com/office/powerpoint/2010/main" val="28852612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6B3590-1768-49F5-9BD1-5898EA3DAE4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vi-VN"/>
          </a:p>
        </p:txBody>
      </p:sp>
      <p:sp>
        <p:nvSpPr>
          <p:cNvPr id="3" name="Subtitle 2">
            <a:extLst>
              <a:ext uri="{FF2B5EF4-FFF2-40B4-BE49-F238E27FC236}">
                <a16:creationId xmlns:a16="http://schemas.microsoft.com/office/drawing/2014/main" id="{9FF5D968-0030-452F-9CCC-C01ECB07DAB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vi-VN"/>
          </a:p>
        </p:txBody>
      </p:sp>
      <p:sp>
        <p:nvSpPr>
          <p:cNvPr id="4" name="Date Placeholder 3">
            <a:extLst>
              <a:ext uri="{FF2B5EF4-FFF2-40B4-BE49-F238E27FC236}">
                <a16:creationId xmlns:a16="http://schemas.microsoft.com/office/drawing/2014/main" id="{FBF6A136-FD50-4D7A-B251-CDB1AA5C3051}"/>
              </a:ext>
            </a:extLst>
          </p:cNvPr>
          <p:cNvSpPr>
            <a:spLocks noGrp="1"/>
          </p:cNvSpPr>
          <p:nvPr>
            <p:ph type="dt" sz="half" idx="10"/>
          </p:nvPr>
        </p:nvSpPr>
        <p:spPr/>
        <p:txBody>
          <a:bodyPr/>
          <a:lstStyle/>
          <a:p>
            <a:fld id="{B8BBD123-A649-4F1D-818D-E131DB48F367}" type="datetimeFigureOut">
              <a:rPr lang="vi-VN" smtClean="0"/>
              <a:t>19/06/2019</a:t>
            </a:fld>
            <a:endParaRPr lang="vi-VN"/>
          </a:p>
        </p:txBody>
      </p:sp>
      <p:sp>
        <p:nvSpPr>
          <p:cNvPr id="5" name="Footer Placeholder 4">
            <a:extLst>
              <a:ext uri="{FF2B5EF4-FFF2-40B4-BE49-F238E27FC236}">
                <a16:creationId xmlns:a16="http://schemas.microsoft.com/office/drawing/2014/main" id="{AFEE59BA-5C7B-4A2B-9F6E-7CF686951FAD}"/>
              </a:ext>
            </a:extLst>
          </p:cNvPr>
          <p:cNvSpPr>
            <a:spLocks noGrp="1"/>
          </p:cNvSpPr>
          <p:nvPr>
            <p:ph type="ftr" sz="quarter" idx="11"/>
          </p:nvPr>
        </p:nvSpPr>
        <p:spPr/>
        <p:txBody>
          <a:bodyPr/>
          <a:lstStyle/>
          <a:p>
            <a:endParaRPr lang="vi-VN"/>
          </a:p>
        </p:txBody>
      </p:sp>
      <p:sp>
        <p:nvSpPr>
          <p:cNvPr id="6" name="Slide Number Placeholder 5">
            <a:extLst>
              <a:ext uri="{FF2B5EF4-FFF2-40B4-BE49-F238E27FC236}">
                <a16:creationId xmlns:a16="http://schemas.microsoft.com/office/drawing/2014/main" id="{75B85359-30F7-4820-8FDF-72206C4763D8}"/>
              </a:ext>
            </a:extLst>
          </p:cNvPr>
          <p:cNvSpPr>
            <a:spLocks noGrp="1"/>
          </p:cNvSpPr>
          <p:nvPr>
            <p:ph type="sldNum" sz="quarter" idx="12"/>
          </p:nvPr>
        </p:nvSpPr>
        <p:spPr/>
        <p:txBody>
          <a:bodyPr/>
          <a:lstStyle/>
          <a:p>
            <a:fld id="{380A6342-E033-419F-9ACF-47C6F5F35974}" type="slidenum">
              <a:rPr lang="vi-VN" smtClean="0"/>
              <a:t>‹#›</a:t>
            </a:fld>
            <a:endParaRPr lang="vi-VN"/>
          </a:p>
        </p:txBody>
      </p:sp>
    </p:spTree>
    <p:extLst>
      <p:ext uri="{BB962C8B-B14F-4D97-AF65-F5344CB8AC3E}">
        <p14:creationId xmlns:p14="http://schemas.microsoft.com/office/powerpoint/2010/main" val="26202086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721CE0-5668-4264-8C69-77553F68F71F}"/>
              </a:ext>
            </a:extLst>
          </p:cNvPr>
          <p:cNvSpPr>
            <a:spLocks noGrp="1"/>
          </p:cNvSpPr>
          <p:nvPr>
            <p:ph type="title"/>
          </p:nvPr>
        </p:nvSpPr>
        <p:spPr/>
        <p:txBody>
          <a:bodyPr/>
          <a:lstStyle/>
          <a:p>
            <a:r>
              <a:rPr lang="en-US"/>
              <a:t>Click to edit Master title style</a:t>
            </a:r>
            <a:endParaRPr lang="vi-VN"/>
          </a:p>
        </p:txBody>
      </p:sp>
      <p:sp>
        <p:nvSpPr>
          <p:cNvPr id="3" name="Vertical Text Placeholder 2">
            <a:extLst>
              <a:ext uri="{FF2B5EF4-FFF2-40B4-BE49-F238E27FC236}">
                <a16:creationId xmlns:a16="http://schemas.microsoft.com/office/drawing/2014/main" id="{4AD9FD18-C765-4FB8-9A90-9DCF85D0D17A}"/>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a:extLst>
              <a:ext uri="{FF2B5EF4-FFF2-40B4-BE49-F238E27FC236}">
                <a16:creationId xmlns:a16="http://schemas.microsoft.com/office/drawing/2014/main" id="{0874021F-C733-4305-AE34-618891DB25F2}"/>
              </a:ext>
            </a:extLst>
          </p:cNvPr>
          <p:cNvSpPr>
            <a:spLocks noGrp="1"/>
          </p:cNvSpPr>
          <p:nvPr>
            <p:ph type="dt" sz="half" idx="10"/>
          </p:nvPr>
        </p:nvSpPr>
        <p:spPr/>
        <p:txBody>
          <a:bodyPr/>
          <a:lstStyle/>
          <a:p>
            <a:fld id="{B8BBD123-A649-4F1D-818D-E131DB48F367}" type="datetimeFigureOut">
              <a:rPr lang="vi-VN" smtClean="0"/>
              <a:t>19/06/2019</a:t>
            </a:fld>
            <a:endParaRPr lang="vi-VN"/>
          </a:p>
        </p:txBody>
      </p:sp>
      <p:sp>
        <p:nvSpPr>
          <p:cNvPr id="5" name="Footer Placeholder 4">
            <a:extLst>
              <a:ext uri="{FF2B5EF4-FFF2-40B4-BE49-F238E27FC236}">
                <a16:creationId xmlns:a16="http://schemas.microsoft.com/office/drawing/2014/main" id="{942C36BD-F049-48D2-A29E-184AA89964DD}"/>
              </a:ext>
            </a:extLst>
          </p:cNvPr>
          <p:cNvSpPr>
            <a:spLocks noGrp="1"/>
          </p:cNvSpPr>
          <p:nvPr>
            <p:ph type="ftr" sz="quarter" idx="11"/>
          </p:nvPr>
        </p:nvSpPr>
        <p:spPr/>
        <p:txBody>
          <a:bodyPr/>
          <a:lstStyle/>
          <a:p>
            <a:endParaRPr lang="vi-VN"/>
          </a:p>
        </p:txBody>
      </p:sp>
      <p:sp>
        <p:nvSpPr>
          <p:cNvPr id="6" name="Slide Number Placeholder 5">
            <a:extLst>
              <a:ext uri="{FF2B5EF4-FFF2-40B4-BE49-F238E27FC236}">
                <a16:creationId xmlns:a16="http://schemas.microsoft.com/office/drawing/2014/main" id="{C587A623-24C0-47F3-86F0-5DC39AF03BAD}"/>
              </a:ext>
            </a:extLst>
          </p:cNvPr>
          <p:cNvSpPr>
            <a:spLocks noGrp="1"/>
          </p:cNvSpPr>
          <p:nvPr>
            <p:ph type="sldNum" sz="quarter" idx="12"/>
          </p:nvPr>
        </p:nvSpPr>
        <p:spPr/>
        <p:txBody>
          <a:bodyPr/>
          <a:lstStyle/>
          <a:p>
            <a:fld id="{380A6342-E033-419F-9ACF-47C6F5F35974}" type="slidenum">
              <a:rPr lang="vi-VN" smtClean="0"/>
              <a:t>‹#›</a:t>
            </a:fld>
            <a:endParaRPr lang="vi-VN"/>
          </a:p>
        </p:txBody>
      </p:sp>
    </p:spTree>
    <p:extLst>
      <p:ext uri="{BB962C8B-B14F-4D97-AF65-F5344CB8AC3E}">
        <p14:creationId xmlns:p14="http://schemas.microsoft.com/office/powerpoint/2010/main" val="5304517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9261CB-C130-4318-938A-F047791947C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vi-VN"/>
          </a:p>
        </p:txBody>
      </p:sp>
      <p:sp>
        <p:nvSpPr>
          <p:cNvPr id="3" name="Vertical Text Placeholder 2">
            <a:extLst>
              <a:ext uri="{FF2B5EF4-FFF2-40B4-BE49-F238E27FC236}">
                <a16:creationId xmlns:a16="http://schemas.microsoft.com/office/drawing/2014/main" id="{41AD546F-5218-489F-BA67-390FC1811569}"/>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a:extLst>
              <a:ext uri="{FF2B5EF4-FFF2-40B4-BE49-F238E27FC236}">
                <a16:creationId xmlns:a16="http://schemas.microsoft.com/office/drawing/2014/main" id="{22B2B972-5699-4F6E-BC4A-0FA53290E635}"/>
              </a:ext>
            </a:extLst>
          </p:cNvPr>
          <p:cNvSpPr>
            <a:spLocks noGrp="1"/>
          </p:cNvSpPr>
          <p:nvPr>
            <p:ph type="dt" sz="half" idx="10"/>
          </p:nvPr>
        </p:nvSpPr>
        <p:spPr/>
        <p:txBody>
          <a:bodyPr/>
          <a:lstStyle/>
          <a:p>
            <a:fld id="{B8BBD123-A649-4F1D-818D-E131DB48F367}" type="datetimeFigureOut">
              <a:rPr lang="vi-VN" smtClean="0"/>
              <a:t>19/06/2019</a:t>
            </a:fld>
            <a:endParaRPr lang="vi-VN"/>
          </a:p>
        </p:txBody>
      </p:sp>
      <p:sp>
        <p:nvSpPr>
          <p:cNvPr id="5" name="Footer Placeholder 4">
            <a:extLst>
              <a:ext uri="{FF2B5EF4-FFF2-40B4-BE49-F238E27FC236}">
                <a16:creationId xmlns:a16="http://schemas.microsoft.com/office/drawing/2014/main" id="{1D4F270A-6433-4985-9CEB-334E2DFB7EBE}"/>
              </a:ext>
            </a:extLst>
          </p:cNvPr>
          <p:cNvSpPr>
            <a:spLocks noGrp="1"/>
          </p:cNvSpPr>
          <p:nvPr>
            <p:ph type="ftr" sz="quarter" idx="11"/>
          </p:nvPr>
        </p:nvSpPr>
        <p:spPr/>
        <p:txBody>
          <a:bodyPr/>
          <a:lstStyle/>
          <a:p>
            <a:endParaRPr lang="vi-VN"/>
          </a:p>
        </p:txBody>
      </p:sp>
      <p:sp>
        <p:nvSpPr>
          <p:cNvPr id="6" name="Slide Number Placeholder 5">
            <a:extLst>
              <a:ext uri="{FF2B5EF4-FFF2-40B4-BE49-F238E27FC236}">
                <a16:creationId xmlns:a16="http://schemas.microsoft.com/office/drawing/2014/main" id="{BD8704A9-45AE-4A06-96AF-1B181ADAD85F}"/>
              </a:ext>
            </a:extLst>
          </p:cNvPr>
          <p:cNvSpPr>
            <a:spLocks noGrp="1"/>
          </p:cNvSpPr>
          <p:nvPr>
            <p:ph type="sldNum" sz="quarter" idx="12"/>
          </p:nvPr>
        </p:nvSpPr>
        <p:spPr/>
        <p:txBody>
          <a:bodyPr/>
          <a:lstStyle/>
          <a:p>
            <a:fld id="{380A6342-E033-419F-9ACF-47C6F5F35974}" type="slidenum">
              <a:rPr lang="vi-VN" smtClean="0"/>
              <a:t>‹#›</a:t>
            </a:fld>
            <a:endParaRPr lang="vi-VN"/>
          </a:p>
        </p:txBody>
      </p:sp>
    </p:spTree>
    <p:extLst>
      <p:ext uri="{BB962C8B-B14F-4D97-AF65-F5344CB8AC3E}">
        <p14:creationId xmlns:p14="http://schemas.microsoft.com/office/powerpoint/2010/main" val="31140549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7B2FE7-ED21-46D3-8E14-4D284215F434}"/>
              </a:ext>
            </a:extLst>
          </p:cNvPr>
          <p:cNvSpPr>
            <a:spLocks noGrp="1"/>
          </p:cNvSpPr>
          <p:nvPr>
            <p:ph type="title"/>
          </p:nvPr>
        </p:nvSpPr>
        <p:spPr/>
        <p:txBody>
          <a:bodyPr/>
          <a:lstStyle/>
          <a:p>
            <a:r>
              <a:rPr lang="en-US"/>
              <a:t>Click to edit Master title style</a:t>
            </a:r>
            <a:endParaRPr lang="vi-VN"/>
          </a:p>
        </p:txBody>
      </p:sp>
      <p:sp>
        <p:nvSpPr>
          <p:cNvPr id="3" name="Content Placeholder 2">
            <a:extLst>
              <a:ext uri="{FF2B5EF4-FFF2-40B4-BE49-F238E27FC236}">
                <a16:creationId xmlns:a16="http://schemas.microsoft.com/office/drawing/2014/main" id="{EF26B722-3355-4579-AF68-8642CB377986}"/>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a:extLst>
              <a:ext uri="{FF2B5EF4-FFF2-40B4-BE49-F238E27FC236}">
                <a16:creationId xmlns:a16="http://schemas.microsoft.com/office/drawing/2014/main" id="{1064D9CD-0066-4069-8BBA-C19F46A299BD}"/>
              </a:ext>
            </a:extLst>
          </p:cNvPr>
          <p:cNvSpPr>
            <a:spLocks noGrp="1"/>
          </p:cNvSpPr>
          <p:nvPr>
            <p:ph type="dt" sz="half" idx="10"/>
          </p:nvPr>
        </p:nvSpPr>
        <p:spPr/>
        <p:txBody>
          <a:bodyPr/>
          <a:lstStyle/>
          <a:p>
            <a:fld id="{B8BBD123-A649-4F1D-818D-E131DB48F367}" type="datetimeFigureOut">
              <a:rPr lang="vi-VN" smtClean="0"/>
              <a:t>19/06/2019</a:t>
            </a:fld>
            <a:endParaRPr lang="vi-VN"/>
          </a:p>
        </p:txBody>
      </p:sp>
      <p:sp>
        <p:nvSpPr>
          <p:cNvPr id="5" name="Footer Placeholder 4">
            <a:extLst>
              <a:ext uri="{FF2B5EF4-FFF2-40B4-BE49-F238E27FC236}">
                <a16:creationId xmlns:a16="http://schemas.microsoft.com/office/drawing/2014/main" id="{6E77471B-E846-4996-8B13-4CB63C354972}"/>
              </a:ext>
            </a:extLst>
          </p:cNvPr>
          <p:cNvSpPr>
            <a:spLocks noGrp="1"/>
          </p:cNvSpPr>
          <p:nvPr>
            <p:ph type="ftr" sz="quarter" idx="11"/>
          </p:nvPr>
        </p:nvSpPr>
        <p:spPr/>
        <p:txBody>
          <a:bodyPr/>
          <a:lstStyle/>
          <a:p>
            <a:endParaRPr lang="vi-VN"/>
          </a:p>
        </p:txBody>
      </p:sp>
      <p:sp>
        <p:nvSpPr>
          <p:cNvPr id="6" name="Slide Number Placeholder 5">
            <a:extLst>
              <a:ext uri="{FF2B5EF4-FFF2-40B4-BE49-F238E27FC236}">
                <a16:creationId xmlns:a16="http://schemas.microsoft.com/office/drawing/2014/main" id="{18E3039A-5D6B-4A1D-90AE-279FEDBA8399}"/>
              </a:ext>
            </a:extLst>
          </p:cNvPr>
          <p:cNvSpPr>
            <a:spLocks noGrp="1"/>
          </p:cNvSpPr>
          <p:nvPr>
            <p:ph type="sldNum" sz="quarter" idx="12"/>
          </p:nvPr>
        </p:nvSpPr>
        <p:spPr/>
        <p:txBody>
          <a:bodyPr/>
          <a:lstStyle/>
          <a:p>
            <a:fld id="{380A6342-E033-419F-9ACF-47C6F5F35974}" type="slidenum">
              <a:rPr lang="vi-VN" smtClean="0"/>
              <a:t>‹#›</a:t>
            </a:fld>
            <a:endParaRPr lang="vi-VN"/>
          </a:p>
        </p:txBody>
      </p:sp>
    </p:spTree>
    <p:extLst>
      <p:ext uri="{BB962C8B-B14F-4D97-AF65-F5344CB8AC3E}">
        <p14:creationId xmlns:p14="http://schemas.microsoft.com/office/powerpoint/2010/main" val="22923232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62F123-CF37-4950-9726-F5615D47C46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vi-VN"/>
          </a:p>
        </p:txBody>
      </p:sp>
      <p:sp>
        <p:nvSpPr>
          <p:cNvPr id="3" name="Text Placeholder 2">
            <a:extLst>
              <a:ext uri="{FF2B5EF4-FFF2-40B4-BE49-F238E27FC236}">
                <a16:creationId xmlns:a16="http://schemas.microsoft.com/office/drawing/2014/main" id="{E2B7F143-5FF4-4E90-AA7C-D2E627C4B18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F8873FD7-8D51-4275-A94F-B80CB3717BDC}"/>
              </a:ext>
            </a:extLst>
          </p:cNvPr>
          <p:cNvSpPr>
            <a:spLocks noGrp="1"/>
          </p:cNvSpPr>
          <p:nvPr>
            <p:ph type="dt" sz="half" idx="10"/>
          </p:nvPr>
        </p:nvSpPr>
        <p:spPr/>
        <p:txBody>
          <a:bodyPr/>
          <a:lstStyle/>
          <a:p>
            <a:fld id="{B8BBD123-A649-4F1D-818D-E131DB48F367}" type="datetimeFigureOut">
              <a:rPr lang="vi-VN" smtClean="0"/>
              <a:t>19/06/2019</a:t>
            </a:fld>
            <a:endParaRPr lang="vi-VN"/>
          </a:p>
        </p:txBody>
      </p:sp>
      <p:sp>
        <p:nvSpPr>
          <p:cNvPr id="5" name="Footer Placeholder 4">
            <a:extLst>
              <a:ext uri="{FF2B5EF4-FFF2-40B4-BE49-F238E27FC236}">
                <a16:creationId xmlns:a16="http://schemas.microsoft.com/office/drawing/2014/main" id="{FCA2D9B2-52AB-45D1-8DC0-D1E1D3B17779}"/>
              </a:ext>
            </a:extLst>
          </p:cNvPr>
          <p:cNvSpPr>
            <a:spLocks noGrp="1"/>
          </p:cNvSpPr>
          <p:nvPr>
            <p:ph type="ftr" sz="quarter" idx="11"/>
          </p:nvPr>
        </p:nvSpPr>
        <p:spPr/>
        <p:txBody>
          <a:bodyPr/>
          <a:lstStyle/>
          <a:p>
            <a:endParaRPr lang="vi-VN"/>
          </a:p>
        </p:txBody>
      </p:sp>
      <p:sp>
        <p:nvSpPr>
          <p:cNvPr id="6" name="Slide Number Placeholder 5">
            <a:extLst>
              <a:ext uri="{FF2B5EF4-FFF2-40B4-BE49-F238E27FC236}">
                <a16:creationId xmlns:a16="http://schemas.microsoft.com/office/drawing/2014/main" id="{CA116818-2CEF-479F-992F-E51B48402393}"/>
              </a:ext>
            </a:extLst>
          </p:cNvPr>
          <p:cNvSpPr>
            <a:spLocks noGrp="1"/>
          </p:cNvSpPr>
          <p:nvPr>
            <p:ph type="sldNum" sz="quarter" idx="12"/>
          </p:nvPr>
        </p:nvSpPr>
        <p:spPr/>
        <p:txBody>
          <a:bodyPr/>
          <a:lstStyle/>
          <a:p>
            <a:fld id="{380A6342-E033-419F-9ACF-47C6F5F35974}" type="slidenum">
              <a:rPr lang="vi-VN" smtClean="0"/>
              <a:t>‹#›</a:t>
            </a:fld>
            <a:endParaRPr lang="vi-VN"/>
          </a:p>
        </p:txBody>
      </p:sp>
    </p:spTree>
    <p:extLst>
      <p:ext uri="{BB962C8B-B14F-4D97-AF65-F5344CB8AC3E}">
        <p14:creationId xmlns:p14="http://schemas.microsoft.com/office/powerpoint/2010/main" val="12004206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E4FA8-09A7-4DAA-BE56-C0D434E663E7}"/>
              </a:ext>
            </a:extLst>
          </p:cNvPr>
          <p:cNvSpPr>
            <a:spLocks noGrp="1"/>
          </p:cNvSpPr>
          <p:nvPr>
            <p:ph type="title"/>
          </p:nvPr>
        </p:nvSpPr>
        <p:spPr/>
        <p:txBody>
          <a:bodyPr/>
          <a:lstStyle/>
          <a:p>
            <a:r>
              <a:rPr lang="en-US"/>
              <a:t>Click to edit Master title style</a:t>
            </a:r>
            <a:endParaRPr lang="vi-VN"/>
          </a:p>
        </p:txBody>
      </p:sp>
      <p:sp>
        <p:nvSpPr>
          <p:cNvPr id="3" name="Content Placeholder 2">
            <a:extLst>
              <a:ext uri="{FF2B5EF4-FFF2-40B4-BE49-F238E27FC236}">
                <a16:creationId xmlns:a16="http://schemas.microsoft.com/office/drawing/2014/main" id="{2DF4804A-DA95-4D2B-BFC2-A0D6A16A5CF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Content Placeholder 3">
            <a:extLst>
              <a:ext uri="{FF2B5EF4-FFF2-40B4-BE49-F238E27FC236}">
                <a16:creationId xmlns:a16="http://schemas.microsoft.com/office/drawing/2014/main" id="{9D68D830-2890-44D5-BA58-6A3DD8367994}"/>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Date Placeholder 4">
            <a:extLst>
              <a:ext uri="{FF2B5EF4-FFF2-40B4-BE49-F238E27FC236}">
                <a16:creationId xmlns:a16="http://schemas.microsoft.com/office/drawing/2014/main" id="{57D12469-BB73-4DB7-89B5-8E6AE7A0B96C}"/>
              </a:ext>
            </a:extLst>
          </p:cNvPr>
          <p:cNvSpPr>
            <a:spLocks noGrp="1"/>
          </p:cNvSpPr>
          <p:nvPr>
            <p:ph type="dt" sz="half" idx="10"/>
          </p:nvPr>
        </p:nvSpPr>
        <p:spPr/>
        <p:txBody>
          <a:bodyPr/>
          <a:lstStyle/>
          <a:p>
            <a:fld id="{B8BBD123-A649-4F1D-818D-E131DB48F367}" type="datetimeFigureOut">
              <a:rPr lang="vi-VN" smtClean="0"/>
              <a:t>19/06/2019</a:t>
            </a:fld>
            <a:endParaRPr lang="vi-VN"/>
          </a:p>
        </p:txBody>
      </p:sp>
      <p:sp>
        <p:nvSpPr>
          <p:cNvPr id="6" name="Footer Placeholder 5">
            <a:extLst>
              <a:ext uri="{FF2B5EF4-FFF2-40B4-BE49-F238E27FC236}">
                <a16:creationId xmlns:a16="http://schemas.microsoft.com/office/drawing/2014/main" id="{D5439D6B-E0A1-4524-8FD4-9EA801F37670}"/>
              </a:ext>
            </a:extLst>
          </p:cNvPr>
          <p:cNvSpPr>
            <a:spLocks noGrp="1"/>
          </p:cNvSpPr>
          <p:nvPr>
            <p:ph type="ftr" sz="quarter" idx="11"/>
          </p:nvPr>
        </p:nvSpPr>
        <p:spPr/>
        <p:txBody>
          <a:bodyPr/>
          <a:lstStyle/>
          <a:p>
            <a:endParaRPr lang="vi-VN"/>
          </a:p>
        </p:txBody>
      </p:sp>
      <p:sp>
        <p:nvSpPr>
          <p:cNvPr id="7" name="Slide Number Placeholder 6">
            <a:extLst>
              <a:ext uri="{FF2B5EF4-FFF2-40B4-BE49-F238E27FC236}">
                <a16:creationId xmlns:a16="http://schemas.microsoft.com/office/drawing/2014/main" id="{49246FFF-5FBA-48D4-8164-B26F3949B476}"/>
              </a:ext>
            </a:extLst>
          </p:cNvPr>
          <p:cNvSpPr>
            <a:spLocks noGrp="1"/>
          </p:cNvSpPr>
          <p:nvPr>
            <p:ph type="sldNum" sz="quarter" idx="12"/>
          </p:nvPr>
        </p:nvSpPr>
        <p:spPr/>
        <p:txBody>
          <a:bodyPr/>
          <a:lstStyle/>
          <a:p>
            <a:fld id="{380A6342-E033-419F-9ACF-47C6F5F35974}" type="slidenum">
              <a:rPr lang="vi-VN" smtClean="0"/>
              <a:t>‹#›</a:t>
            </a:fld>
            <a:endParaRPr lang="vi-VN"/>
          </a:p>
        </p:txBody>
      </p:sp>
    </p:spTree>
    <p:extLst>
      <p:ext uri="{BB962C8B-B14F-4D97-AF65-F5344CB8AC3E}">
        <p14:creationId xmlns:p14="http://schemas.microsoft.com/office/powerpoint/2010/main" val="25279420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11175C-6062-4562-977A-FAE7C4DAC5EA}"/>
              </a:ext>
            </a:extLst>
          </p:cNvPr>
          <p:cNvSpPr>
            <a:spLocks noGrp="1"/>
          </p:cNvSpPr>
          <p:nvPr>
            <p:ph type="title"/>
          </p:nvPr>
        </p:nvSpPr>
        <p:spPr>
          <a:xfrm>
            <a:off x="839788" y="365125"/>
            <a:ext cx="10515600" cy="1325563"/>
          </a:xfrm>
        </p:spPr>
        <p:txBody>
          <a:bodyPr/>
          <a:lstStyle/>
          <a:p>
            <a:r>
              <a:rPr lang="en-US"/>
              <a:t>Click to edit Master title style</a:t>
            </a:r>
            <a:endParaRPr lang="vi-VN"/>
          </a:p>
        </p:txBody>
      </p:sp>
      <p:sp>
        <p:nvSpPr>
          <p:cNvPr id="3" name="Text Placeholder 2">
            <a:extLst>
              <a:ext uri="{FF2B5EF4-FFF2-40B4-BE49-F238E27FC236}">
                <a16:creationId xmlns:a16="http://schemas.microsoft.com/office/drawing/2014/main" id="{572D9301-DD16-4764-9BCE-5828BA38ECA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C1C6F40D-1A23-45A5-A1A7-2BA95FFEB331}"/>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Text Placeholder 4">
            <a:extLst>
              <a:ext uri="{FF2B5EF4-FFF2-40B4-BE49-F238E27FC236}">
                <a16:creationId xmlns:a16="http://schemas.microsoft.com/office/drawing/2014/main" id="{ACE0097A-C1C5-443E-BA23-80728ABA5F3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665D636-BCAA-4E8B-9CDA-E169E4879F2B}"/>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7" name="Date Placeholder 6">
            <a:extLst>
              <a:ext uri="{FF2B5EF4-FFF2-40B4-BE49-F238E27FC236}">
                <a16:creationId xmlns:a16="http://schemas.microsoft.com/office/drawing/2014/main" id="{F263996A-B74B-4392-B9EB-563A5F250EE2}"/>
              </a:ext>
            </a:extLst>
          </p:cNvPr>
          <p:cNvSpPr>
            <a:spLocks noGrp="1"/>
          </p:cNvSpPr>
          <p:nvPr>
            <p:ph type="dt" sz="half" idx="10"/>
          </p:nvPr>
        </p:nvSpPr>
        <p:spPr/>
        <p:txBody>
          <a:bodyPr/>
          <a:lstStyle/>
          <a:p>
            <a:fld id="{B8BBD123-A649-4F1D-818D-E131DB48F367}" type="datetimeFigureOut">
              <a:rPr lang="vi-VN" smtClean="0"/>
              <a:t>19/06/2019</a:t>
            </a:fld>
            <a:endParaRPr lang="vi-VN"/>
          </a:p>
        </p:txBody>
      </p:sp>
      <p:sp>
        <p:nvSpPr>
          <p:cNvPr id="8" name="Footer Placeholder 7">
            <a:extLst>
              <a:ext uri="{FF2B5EF4-FFF2-40B4-BE49-F238E27FC236}">
                <a16:creationId xmlns:a16="http://schemas.microsoft.com/office/drawing/2014/main" id="{5F458F1A-FCA0-4E22-A3C6-80053709BF0A}"/>
              </a:ext>
            </a:extLst>
          </p:cNvPr>
          <p:cNvSpPr>
            <a:spLocks noGrp="1"/>
          </p:cNvSpPr>
          <p:nvPr>
            <p:ph type="ftr" sz="quarter" idx="11"/>
          </p:nvPr>
        </p:nvSpPr>
        <p:spPr/>
        <p:txBody>
          <a:bodyPr/>
          <a:lstStyle/>
          <a:p>
            <a:endParaRPr lang="vi-VN"/>
          </a:p>
        </p:txBody>
      </p:sp>
      <p:sp>
        <p:nvSpPr>
          <p:cNvPr id="9" name="Slide Number Placeholder 8">
            <a:extLst>
              <a:ext uri="{FF2B5EF4-FFF2-40B4-BE49-F238E27FC236}">
                <a16:creationId xmlns:a16="http://schemas.microsoft.com/office/drawing/2014/main" id="{ED0DDE9E-C097-48B6-880B-1BB39E0AADB5}"/>
              </a:ext>
            </a:extLst>
          </p:cNvPr>
          <p:cNvSpPr>
            <a:spLocks noGrp="1"/>
          </p:cNvSpPr>
          <p:nvPr>
            <p:ph type="sldNum" sz="quarter" idx="12"/>
          </p:nvPr>
        </p:nvSpPr>
        <p:spPr/>
        <p:txBody>
          <a:bodyPr/>
          <a:lstStyle/>
          <a:p>
            <a:fld id="{380A6342-E033-419F-9ACF-47C6F5F35974}" type="slidenum">
              <a:rPr lang="vi-VN" smtClean="0"/>
              <a:t>‹#›</a:t>
            </a:fld>
            <a:endParaRPr lang="vi-VN"/>
          </a:p>
        </p:txBody>
      </p:sp>
    </p:spTree>
    <p:extLst>
      <p:ext uri="{BB962C8B-B14F-4D97-AF65-F5344CB8AC3E}">
        <p14:creationId xmlns:p14="http://schemas.microsoft.com/office/powerpoint/2010/main" val="32433474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FB097C-6B48-4E3E-9520-BA455B8862FE}"/>
              </a:ext>
            </a:extLst>
          </p:cNvPr>
          <p:cNvSpPr>
            <a:spLocks noGrp="1"/>
          </p:cNvSpPr>
          <p:nvPr>
            <p:ph type="title"/>
          </p:nvPr>
        </p:nvSpPr>
        <p:spPr/>
        <p:txBody>
          <a:bodyPr/>
          <a:lstStyle/>
          <a:p>
            <a:r>
              <a:rPr lang="en-US"/>
              <a:t>Click to edit Master title style</a:t>
            </a:r>
            <a:endParaRPr lang="vi-VN"/>
          </a:p>
        </p:txBody>
      </p:sp>
      <p:sp>
        <p:nvSpPr>
          <p:cNvPr id="3" name="Date Placeholder 2">
            <a:extLst>
              <a:ext uri="{FF2B5EF4-FFF2-40B4-BE49-F238E27FC236}">
                <a16:creationId xmlns:a16="http://schemas.microsoft.com/office/drawing/2014/main" id="{8F24C78F-736E-4D11-AC4F-B0F81E7C76E1}"/>
              </a:ext>
            </a:extLst>
          </p:cNvPr>
          <p:cNvSpPr>
            <a:spLocks noGrp="1"/>
          </p:cNvSpPr>
          <p:nvPr>
            <p:ph type="dt" sz="half" idx="10"/>
          </p:nvPr>
        </p:nvSpPr>
        <p:spPr/>
        <p:txBody>
          <a:bodyPr/>
          <a:lstStyle/>
          <a:p>
            <a:fld id="{B8BBD123-A649-4F1D-818D-E131DB48F367}" type="datetimeFigureOut">
              <a:rPr lang="vi-VN" smtClean="0"/>
              <a:t>19/06/2019</a:t>
            </a:fld>
            <a:endParaRPr lang="vi-VN"/>
          </a:p>
        </p:txBody>
      </p:sp>
      <p:sp>
        <p:nvSpPr>
          <p:cNvPr id="4" name="Footer Placeholder 3">
            <a:extLst>
              <a:ext uri="{FF2B5EF4-FFF2-40B4-BE49-F238E27FC236}">
                <a16:creationId xmlns:a16="http://schemas.microsoft.com/office/drawing/2014/main" id="{C8BDEC5D-6119-4299-B4DF-0839516387C2}"/>
              </a:ext>
            </a:extLst>
          </p:cNvPr>
          <p:cNvSpPr>
            <a:spLocks noGrp="1"/>
          </p:cNvSpPr>
          <p:nvPr>
            <p:ph type="ftr" sz="quarter" idx="11"/>
          </p:nvPr>
        </p:nvSpPr>
        <p:spPr/>
        <p:txBody>
          <a:bodyPr/>
          <a:lstStyle/>
          <a:p>
            <a:endParaRPr lang="vi-VN"/>
          </a:p>
        </p:txBody>
      </p:sp>
      <p:sp>
        <p:nvSpPr>
          <p:cNvPr id="5" name="Slide Number Placeholder 4">
            <a:extLst>
              <a:ext uri="{FF2B5EF4-FFF2-40B4-BE49-F238E27FC236}">
                <a16:creationId xmlns:a16="http://schemas.microsoft.com/office/drawing/2014/main" id="{6B0816F6-3B9D-48B9-A4A7-ACFD8A9D1CF6}"/>
              </a:ext>
            </a:extLst>
          </p:cNvPr>
          <p:cNvSpPr>
            <a:spLocks noGrp="1"/>
          </p:cNvSpPr>
          <p:nvPr>
            <p:ph type="sldNum" sz="quarter" idx="12"/>
          </p:nvPr>
        </p:nvSpPr>
        <p:spPr/>
        <p:txBody>
          <a:bodyPr/>
          <a:lstStyle/>
          <a:p>
            <a:fld id="{380A6342-E033-419F-9ACF-47C6F5F35974}" type="slidenum">
              <a:rPr lang="vi-VN" smtClean="0"/>
              <a:t>‹#›</a:t>
            </a:fld>
            <a:endParaRPr lang="vi-VN"/>
          </a:p>
        </p:txBody>
      </p:sp>
    </p:spTree>
    <p:extLst>
      <p:ext uri="{BB962C8B-B14F-4D97-AF65-F5344CB8AC3E}">
        <p14:creationId xmlns:p14="http://schemas.microsoft.com/office/powerpoint/2010/main" val="8475635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AEEE41-9BFB-424D-B7F2-EFE2CB969386}"/>
              </a:ext>
            </a:extLst>
          </p:cNvPr>
          <p:cNvSpPr>
            <a:spLocks noGrp="1"/>
          </p:cNvSpPr>
          <p:nvPr>
            <p:ph type="dt" sz="half" idx="10"/>
          </p:nvPr>
        </p:nvSpPr>
        <p:spPr/>
        <p:txBody>
          <a:bodyPr/>
          <a:lstStyle/>
          <a:p>
            <a:fld id="{B8BBD123-A649-4F1D-818D-E131DB48F367}" type="datetimeFigureOut">
              <a:rPr lang="vi-VN" smtClean="0"/>
              <a:t>19/06/2019</a:t>
            </a:fld>
            <a:endParaRPr lang="vi-VN"/>
          </a:p>
        </p:txBody>
      </p:sp>
      <p:sp>
        <p:nvSpPr>
          <p:cNvPr id="3" name="Footer Placeholder 2">
            <a:extLst>
              <a:ext uri="{FF2B5EF4-FFF2-40B4-BE49-F238E27FC236}">
                <a16:creationId xmlns:a16="http://schemas.microsoft.com/office/drawing/2014/main" id="{C3BDD1D8-6A08-471D-987A-3BAE33E74256}"/>
              </a:ext>
            </a:extLst>
          </p:cNvPr>
          <p:cNvSpPr>
            <a:spLocks noGrp="1"/>
          </p:cNvSpPr>
          <p:nvPr>
            <p:ph type="ftr" sz="quarter" idx="11"/>
          </p:nvPr>
        </p:nvSpPr>
        <p:spPr/>
        <p:txBody>
          <a:bodyPr/>
          <a:lstStyle/>
          <a:p>
            <a:endParaRPr lang="vi-VN"/>
          </a:p>
        </p:txBody>
      </p:sp>
      <p:sp>
        <p:nvSpPr>
          <p:cNvPr id="4" name="Slide Number Placeholder 3">
            <a:extLst>
              <a:ext uri="{FF2B5EF4-FFF2-40B4-BE49-F238E27FC236}">
                <a16:creationId xmlns:a16="http://schemas.microsoft.com/office/drawing/2014/main" id="{6029984C-3BA7-4C4B-8D9F-A60D793C533A}"/>
              </a:ext>
            </a:extLst>
          </p:cNvPr>
          <p:cNvSpPr>
            <a:spLocks noGrp="1"/>
          </p:cNvSpPr>
          <p:nvPr>
            <p:ph type="sldNum" sz="quarter" idx="12"/>
          </p:nvPr>
        </p:nvSpPr>
        <p:spPr/>
        <p:txBody>
          <a:bodyPr/>
          <a:lstStyle/>
          <a:p>
            <a:fld id="{380A6342-E033-419F-9ACF-47C6F5F35974}" type="slidenum">
              <a:rPr lang="vi-VN" smtClean="0"/>
              <a:t>‹#›</a:t>
            </a:fld>
            <a:endParaRPr lang="vi-VN"/>
          </a:p>
        </p:txBody>
      </p:sp>
    </p:spTree>
    <p:extLst>
      <p:ext uri="{BB962C8B-B14F-4D97-AF65-F5344CB8AC3E}">
        <p14:creationId xmlns:p14="http://schemas.microsoft.com/office/powerpoint/2010/main" val="178956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CD10D6-4C9D-4F69-9FBE-F3AB9831015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vi-VN"/>
          </a:p>
        </p:txBody>
      </p:sp>
      <p:sp>
        <p:nvSpPr>
          <p:cNvPr id="3" name="Content Placeholder 2">
            <a:extLst>
              <a:ext uri="{FF2B5EF4-FFF2-40B4-BE49-F238E27FC236}">
                <a16:creationId xmlns:a16="http://schemas.microsoft.com/office/drawing/2014/main" id="{A73AE60D-FAD6-41A0-BB8F-39F568ED483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Text Placeholder 3">
            <a:extLst>
              <a:ext uri="{FF2B5EF4-FFF2-40B4-BE49-F238E27FC236}">
                <a16:creationId xmlns:a16="http://schemas.microsoft.com/office/drawing/2014/main" id="{8170EFE0-17B5-446E-AF32-2AC1C75C88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90A8A3F-C0D8-48A2-9287-1975E4E18F3E}"/>
              </a:ext>
            </a:extLst>
          </p:cNvPr>
          <p:cNvSpPr>
            <a:spLocks noGrp="1"/>
          </p:cNvSpPr>
          <p:nvPr>
            <p:ph type="dt" sz="half" idx="10"/>
          </p:nvPr>
        </p:nvSpPr>
        <p:spPr/>
        <p:txBody>
          <a:bodyPr/>
          <a:lstStyle/>
          <a:p>
            <a:fld id="{B8BBD123-A649-4F1D-818D-E131DB48F367}" type="datetimeFigureOut">
              <a:rPr lang="vi-VN" smtClean="0"/>
              <a:t>19/06/2019</a:t>
            </a:fld>
            <a:endParaRPr lang="vi-VN"/>
          </a:p>
        </p:txBody>
      </p:sp>
      <p:sp>
        <p:nvSpPr>
          <p:cNvPr id="6" name="Footer Placeholder 5">
            <a:extLst>
              <a:ext uri="{FF2B5EF4-FFF2-40B4-BE49-F238E27FC236}">
                <a16:creationId xmlns:a16="http://schemas.microsoft.com/office/drawing/2014/main" id="{1568CF8E-57C3-45F7-8264-6792A832433A}"/>
              </a:ext>
            </a:extLst>
          </p:cNvPr>
          <p:cNvSpPr>
            <a:spLocks noGrp="1"/>
          </p:cNvSpPr>
          <p:nvPr>
            <p:ph type="ftr" sz="quarter" idx="11"/>
          </p:nvPr>
        </p:nvSpPr>
        <p:spPr/>
        <p:txBody>
          <a:bodyPr/>
          <a:lstStyle/>
          <a:p>
            <a:endParaRPr lang="vi-VN"/>
          </a:p>
        </p:txBody>
      </p:sp>
      <p:sp>
        <p:nvSpPr>
          <p:cNvPr id="7" name="Slide Number Placeholder 6">
            <a:extLst>
              <a:ext uri="{FF2B5EF4-FFF2-40B4-BE49-F238E27FC236}">
                <a16:creationId xmlns:a16="http://schemas.microsoft.com/office/drawing/2014/main" id="{97AF9B52-661A-410E-A250-56B318255C5F}"/>
              </a:ext>
            </a:extLst>
          </p:cNvPr>
          <p:cNvSpPr>
            <a:spLocks noGrp="1"/>
          </p:cNvSpPr>
          <p:nvPr>
            <p:ph type="sldNum" sz="quarter" idx="12"/>
          </p:nvPr>
        </p:nvSpPr>
        <p:spPr/>
        <p:txBody>
          <a:bodyPr/>
          <a:lstStyle/>
          <a:p>
            <a:fld id="{380A6342-E033-419F-9ACF-47C6F5F35974}" type="slidenum">
              <a:rPr lang="vi-VN" smtClean="0"/>
              <a:t>‹#›</a:t>
            </a:fld>
            <a:endParaRPr lang="vi-VN"/>
          </a:p>
        </p:txBody>
      </p:sp>
    </p:spTree>
    <p:extLst>
      <p:ext uri="{BB962C8B-B14F-4D97-AF65-F5344CB8AC3E}">
        <p14:creationId xmlns:p14="http://schemas.microsoft.com/office/powerpoint/2010/main" val="19982287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1499FA-621A-445C-B0CB-FED900D9958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vi-VN"/>
          </a:p>
        </p:txBody>
      </p:sp>
      <p:sp>
        <p:nvSpPr>
          <p:cNvPr id="3" name="Picture Placeholder 2">
            <a:extLst>
              <a:ext uri="{FF2B5EF4-FFF2-40B4-BE49-F238E27FC236}">
                <a16:creationId xmlns:a16="http://schemas.microsoft.com/office/drawing/2014/main" id="{20995CA4-4240-446F-AF09-12250848A6F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vi-VN"/>
          </a:p>
        </p:txBody>
      </p:sp>
      <p:sp>
        <p:nvSpPr>
          <p:cNvPr id="4" name="Text Placeholder 3">
            <a:extLst>
              <a:ext uri="{FF2B5EF4-FFF2-40B4-BE49-F238E27FC236}">
                <a16:creationId xmlns:a16="http://schemas.microsoft.com/office/drawing/2014/main" id="{33184292-BEBB-45AE-9A46-2065E291B43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CF71858-77DF-4DA0-BD8E-90C83A547881}"/>
              </a:ext>
            </a:extLst>
          </p:cNvPr>
          <p:cNvSpPr>
            <a:spLocks noGrp="1"/>
          </p:cNvSpPr>
          <p:nvPr>
            <p:ph type="dt" sz="half" idx="10"/>
          </p:nvPr>
        </p:nvSpPr>
        <p:spPr/>
        <p:txBody>
          <a:bodyPr/>
          <a:lstStyle/>
          <a:p>
            <a:fld id="{B8BBD123-A649-4F1D-818D-E131DB48F367}" type="datetimeFigureOut">
              <a:rPr lang="vi-VN" smtClean="0"/>
              <a:t>19/06/2019</a:t>
            </a:fld>
            <a:endParaRPr lang="vi-VN"/>
          </a:p>
        </p:txBody>
      </p:sp>
      <p:sp>
        <p:nvSpPr>
          <p:cNvPr id="6" name="Footer Placeholder 5">
            <a:extLst>
              <a:ext uri="{FF2B5EF4-FFF2-40B4-BE49-F238E27FC236}">
                <a16:creationId xmlns:a16="http://schemas.microsoft.com/office/drawing/2014/main" id="{8E50D8E5-6E36-431D-9C78-8D95E06AE636}"/>
              </a:ext>
            </a:extLst>
          </p:cNvPr>
          <p:cNvSpPr>
            <a:spLocks noGrp="1"/>
          </p:cNvSpPr>
          <p:nvPr>
            <p:ph type="ftr" sz="quarter" idx="11"/>
          </p:nvPr>
        </p:nvSpPr>
        <p:spPr/>
        <p:txBody>
          <a:bodyPr/>
          <a:lstStyle/>
          <a:p>
            <a:endParaRPr lang="vi-VN"/>
          </a:p>
        </p:txBody>
      </p:sp>
      <p:sp>
        <p:nvSpPr>
          <p:cNvPr id="7" name="Slide Number Placeholder 6">
            <a:extLst>
              <a:ext uri="{FF2B5EF4-FFF2-40B4-BE49-F238E27FC236}">
                <a16:creationId xmlns:a16="http://schemas.microsoft.com/office/drawing/2014/main" id="{5F967D87-E94A-41C6-9AF3-4C677A765C86}"/>
              </a:ext>
            </a:extLst>
          </p:cNvPr>
          <p:cNvSpPr>
            <a:spLocks noGrp="1"/>
          </p:cNvSpPr>
          <p:nvPr>
            <p:ph type="sldNum" sz="quarter" idx="12"/>
          </p:nvPr>
        </p:nvSpPr>
        <p:spPr/>
        <p:txBody>
          <a:bodyPr/>
          <a:lstStyle/>
          <a:p>
            <a:fld id="{380A6342-E033-419F-9ACF-47C6F5F35974}" type="slidenum">
              <a:rPr lang="vi-VN" smtClean="0"/>
              <a:t>‹#›</a:t>
            </a:fld>
            <a:endParaRPr lang="vi-VN"/>
          </a:p>
        </p:txBody>
      </p:sp>
    </p:spTree>
    <p:extLst>
      <p:ext uri="{BB962C8B-B14F-4D97-AF65-F5344CB8AC3E}">
        <p14:creationId xmlns:p14="http://schemas.microsoft.com/office/powerpoint/2010/main" val="31832557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F5EA489-62B7-4E76-A171-6AE11E724D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vi-VN"/>
          </a:p>
        </p:txBody>
      </p:sp>
      <p:sp>
        <p:nvSpPr>
          <p:cNvPr id="3" name="Text Placeholder 2">
            <a:extLst>
              <a:ext uri="{FF2B5EF4-FFF2-40B4-BE49-F238E27FC236}">
                <a16:creationId xmlns:a16="http://schemas.microsoft.com/office/drawing/2014/main" id="{AF66EE32-843A-4E2F-A41E-DE06D99E249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a:extLst>
              <a:ext uri="{FF2B5EF4-FFF2-40B4-BE49-F238E27FC236}">
                <a16:creationId xmlns:a16="http://schemas.microsoft.com/office/drawing/2014/main" id="{87E50A0D-07F9-4918-AED2-A0B05EC0051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8BBD123-A649-4F1D-818D-E131DB48F367}" type="datetimeFigureOut">
              <a:rPr lang="vi-VN" smtClean="0"/>
              <a:t>19/06/2019</a:t>
            </a:fld>
            <a:endParaRPr lang="vi-VN"/>
          </a:p>
        </p:txBody>
      </p:sp>
      <p:sp>
        <p:nvSpPr>
          <p:cNvPr id="5" name="Footer Placeholder 4">
            <a:extLst>
              <a:ext uri="{FF2B5EF4-FFF2-40B4-BE49-F238E27FC236}">
                <a16:creationId xmlns:a16="http://schemas.microsoft.com/office/drawing/2014/main" id="{01B345BB-8530-4E92-915A-925B6A5FCDC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vi-VN"/>
          </a:p>
        </p:txBody>
      </p:sp>
      <p:sp>
        <p:nvSpPr>
          <p:cNvPr id="6" name="Slide Number Placeholder 5">
            <a:extLst>
              <a:ext uri="{FF2B5EF4-FFF2-40B4-BE49-F238E27FC236}">
                <a16:creationId xmlns:a16="http://schemas.microsoft.com/office/drawing/2014/main" id="{2148A66E-DB0C-4E4F-B601-FBEDFDD7EF5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80A6342-E033-419F-9ACF-47C6F5F35974}" type="slidenum">
              <a:rPr lang="vi-VN" smtClean="0"/>
              <a:t>‹#›</a:t>
            </a:fld>
            <a:endParaRPr lang="vi-VN"/>
          </a:p>
        </p:txBody>
      </p:sp>
    </p:spTree>
    <p:extLst>
      <p:ext uri="{BB962C8B-B14F-4D97-AF65-F5344CB8AC3E}">
        <p14:creationId xmlns:p14="http://schemas.microsoft.com/office/powerpoint/2010/main" val="264598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angular.io/api/router/RouterLinkActive#ngAfterContentInit"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hyperlink" Target="https://angular.io/api/forms/NgForm#ngAfterViewInit"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4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hyperlink" Target="https://angular.io/cli/generate#interface-command" TargetMode="External"/><Relationship Id="rId3" Type="http://schemas.openxmlformats.org/officeDocument/2006/relationships/hyperlink" Target="https://angular.io/cli/generate#class-command" TargetMode="External"/><Relationship Id="rId7" Type="http://schemas.openxmlformats.org/officeDocument/2006/relationships/hyperlink" Target="https://angular.io/cli/generate#guard-command" TargetMode="External"/><Relationship Id="rId12" Type="http://schemas.openxmlformats.org/officeDocument/2006/relationships/hyperlink" Target="https://angular.io/cli/generate#service-command"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hyperlink" Target="https://angular.io/cli/generate#enum-command" TargetMode="External"/><Relationship Id="rId11" Type="http://schemas.openxmlformats.org/officeDocument/2006/relationships/hyperlink" Target="https://angular.io/cli/generate#pipe-command" TargetMode="External"/><Relationship Id="rId5" Type="http://schemas.openxmlformats.org/officeDocument/2006/relationships/hyperlink" Target="https://angular.io/cli/generate#directive-command" TargetMode="External"/><Relationship Id="rId10" Type="http://schemas.openxmlformats.org/officeDocument/2006/relationships/hyperlink" Target="https://angular.io/cli/generate#module-command" TargetMode="External"/><Relationship Id="rId4" Type="http://schemas.openxmlformats.org/officeDocument/2006/relationships/hyperlink" Target="https://angular.io/cli/generate#component-command" TargetMode="External"/><Relationship Id="rId9" Type="http://schemas.openxmlformats.org/officeDocument/2006/relationships/hyperlink" Target="https://angular.io/cli/generate#library-command"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B1ED02B1-1BC5-458F-9994-627281CFE7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923691"/>
            <a:ext cx="12192000" cy="1934309"/>
          </a:xfrm>
          <a:prstGeom prst="rect">
            <a:avLst/>
          </a:prstGeom>
          <a:solidFill>
            <a:srgbClr val="6251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itle 19">
            <a:extLst>
              <a:ext uri="{FF2B5EF4-FFF2-40B4-BE49-F238E27FC236}">
                <a16:creationId xmlns:a16="http://schemas.microsoft.com/office/drawing/2014/main" id="{05512974-FD78-41C7-8145-193C82905F29}"/>
              </a:ext>
            </a:extLst>
          </p:cNvPr>
          <p:cNvSpPr txBox="1">
            <a:spLocks/>
          </p:cNvSpPr>
          <p:nvPr/>
        </p:nvSpPr>
        <p:spPr>
          <a:xfrm>
            <a:off x="2231136" y="4388020"/>
            <a:ext cx="7729728" cy="1188720"/>
          </a:xfrm>
          <a:prstGeom prst="rect">
            <a:avLst/>
          </a:prstGeom>
          <a:solidFill>
            <a:schemeClr val="bg1"/>
          </a:solidFill>
          <a:ln w="31750">
            <a:solidFill>
              <a:schemeClr val="tx1">
                <a:lumMod val="75000"/>
                <a:lumOff val="25000"/>
              </a:schemeClr>
            </a:solidFill>
          </a:ln>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spcAft>
                <a:spcPts val="600"/>
              </a:spcAft>
            </a:pPr>
            <a:r>
              <a:rPr lang="en-US" sz="3200" dirty="0" err="1"/>
              <a:t>Khóa</a:t>
            </a:r>
            <a:r>
              <a:rPr lang="en-US" sz="3200" dirty="0"/>
              <a:t> </a:t>
            </a:r>
            <a:r>
              <a:rPr lang="en-US" sz="3200" dirty="0" err="1"/>
              <a:t>học</a:t>
            </a:r>
            <a:r>
              <a:rPr lang="en-US" sz="3200" dirty="0"/>
              <a:t> frontend </a:t>
            </a:r>
            <a:r>
              <a:rPr lang="en-US" sz="3200" dirty="0" err="1"/>
              <a:t>với</a:t>
            </a:r>
            <a:r>
              <a:rPr lang="en-US" sz="3200" dirty="0"/>
              <a:t> Angular5</a:t>
            </a:r>
            <a:endParaRPr lang="en-US" sz="3200" kern="1200" dirty="0">
              <a:solidFill>
                <a:schemeClr val="tx1"/>
              </a:solidFill>
              <a:latin typeface="+mj-lt"/>
              <a:ea typeface="+mj-ea"/>
              <a:cs typeface="+mj-cs"/>
            </a:endParaRPr>
          </a:p>
        </p:txBody>
      </p:sp>
      <p:pic>
        <p:nvPicPr>
          <p:cNvPr id="8" name="Picture 5" descr="C:\Users\Admin\Desktop\tải xuống.png">
            <a:extLst>
              <a:ext uri="{FF2B5EF4-FFF2-40B4-BE49-F238E27FC236}">
                <a16:creationId xmlns:a16="http://schemas.microsoft.com/office/drawing/2014/main" id="{AB001AA3-F848-41D1-BA5A-FE84DC92F71E}"/>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231136" y="1747320"/>
            <a:ext cx="7729728" cy="1536725"/>
          </a:xfrm>
          <a:prstGeom prst="rect">
            <a:avLst/>
          </a:prstGeom>
          <a:noFill/>
          <a:extLst>
            <a:ext uri="{909E8E84-426E-40DD-AFC4-6F175D3DCCD1}">
              <a14:hiddenFill xmlns:a14="http://schemas.microsoft.com/office/drawing/2010/main">
                <a:solidFill>
                  <a:srgbClr val="FFFFFF"/>
                </a:solidFill>
              </a14:hiddenFill>
            </a:ext>
          </a:extLst>
        </p:spPr>
      </p:pic>
      <p:sp>
        <p:nvSpPr>
          <p:cNvPr id="6" name="Text Placeholder 20">
            <a:extLst>
              <a:ext uri="{FF2B5EF4-FFF2-40B4-BE49-F238E27FC236}">
                <a16:creationId xmlns:a16="http://schemas.microsoft.com/office/drawing/2014/main" id="{80DD2DCB-0F91-4170-AF01-99EA52CB968A}"/>
              </a:ext>
            </a:extLst>
          </p:cNvPr>
          <p:cNvSpPr txBox="1">
            <a:spLocks/>
          </p:cNvSpPr>
          <p:nvPr/>
        </p:nvSpPr>
        <p:spPr>
          <a:xfrm>
            <a:off x="274638" y="1212850"/>
            <a:ext cx="11887200" cy="5146089"/>
          </a:xfrm>
          <a:prstGeom prst="rect">
            <a:avLst/>
          </a:prstGeom>
        </p:spPr>
        <p:txBody>
          <a:bodyPr vert="horz" lIns="91440" tIns="45720" rIns="91440" bIns="45720" rtlCol="0" anchor="ctr"/>
          <a:lstStyle>
            <a:defPPr>
              <a:defRPr lang="vi-VN"/>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571500" indent="-571500">
              <a:lnSpc>
                <a:spcPct val="150000"/>
              </a:lnSpc>
              <a:buFont typeface="Wingdings" panose="05000000000000000000" pitchFamily="2" charset="2"/>
              <a:buChar char="§"/>
            </a:pPr>
            <a:endParaRPr lang="en-US" sz="2800" dirty="0">
              <a:solidFill>
                <a:schemeClr val="bg1"/>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1669948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D45D26-C8F3-4063-9AE1-EFC50B854F4B}"/>
              </a:ext>
            </a:extLst>
          </p:cNvPr>
          <p:cNvSpPr>
            <a:spLocks noGrp="1"/>
          </p:cNvSpPr>
          <p:nvPr>
            <p:ph type="title"/>
          </p:nvPr>
        </p:nvSpPr>
        <p:spPr/>
        <p:txBody>
          <a:bodyPr/>
          <a:lstStyle/>
          <a:p>
            <a:r>
              <a:rPr lang="vi-VN" dirty="0">
                <a:solidFill>
                  <a:schemeClr val="bg1"/>
                </a:solidFill>
                <a:latin typeface="Cambria" panose="02040503050406030204" pitchFamily="18" charset="0"/>
                <a:ea typeface="Cambria" panose="02040503050406030204" pitchFamily="18" charset="0"/>
              </a:rPr>
              <a:t>ng serve</a:t>
            </a:r>
          </a:p>
        </p:txBody>
      </p:sp>
      <p:sp>
        <p:nvSpPr>
          <p:cNvPr id="3" name="TextBox 2">
            <a:extLst>
              <a:ext uri="{FF2B5EF4-FFF2-40B4-BE49-F238E27FC236}">
                <a16:creationId xmlns:a16="http://schemas.microsoft.com/office/drawing/2014/main" id="{BE3AA67C-1DE1-4D3D-AA53-FA21B706BCEE}"/>
              </a:ext>
            </a:extLst>
          </p:cNvPr>
          <p:cNvSpPr txBox="1"/>
          <p:nvPr/>
        </p:nvSpPr>
        <p:spPr>
          <a:xfrm>
            <a:off x="1049993" y="1690687"/>
            <a:ext cx="9961443" cy="923330"/>
          </a:xfrm>
          <a:prstGeom prst="rect">
            <a:avLst/>
          </a:prstGeom>
          <a:noFill/>
        </p:spPr>
        <p:txBody>
          <a:bodyPr wrap="square" rtlCol="0">
            <a:spAutoFit/>
          </a:bodyPr>
          <a:lstStyle/>
          <a:p>
            <a:pPr fontAlgn="base"/>
            <a:r>
              <a:rPr lang="en-GB" dirty="0">
                <a:solidFill>
                  <a:schemeClr val="bg1"/>
                </a:solidFill>
                <a:latin typeface="Cambria" panose="02040503050406030204" pitchFamily="18" charset="0"/>
                <a:ea typeface="Cambria" panose="02040503050406030204" pitchFamily="18" charset="0"/>
              </a:rPr>
              <a:t>Build </a:t>
            </a:r>
            <a:r>
              <a:rPr lang="en-GB" dirty="0" err="1">
                <a:solidFill>
                  <a:schemeClr val="bg1"/>
                </a:solidFill>
                <a:latin typeface="Cambria" panose="02040503050406030204" pitchFamily="18" charset="0"/>
                <a:ea typeface="Cambria" panose="02040503050406030204" pitchFamily="18" charset="0"/>
              </a:rPr>
              <a:t>và</a:t>
            </a:r>
            <a:r>
              <a:rPr lang="en-GB" dirty="0">
                <a:solidFill>
                  <a:schemeClr val="bg1"/>
                </a:solidFill>
                <a:latin typeface="Cambria" panose="02040503050406030204" pitchFamily="18" charset="0"/>
                <a:ea typeface="Cambria" panose="02040503050406030204" pitchFamily="18" charset="0"/>
              </a:rPr>
              <a:t> </a:t>
            </a:r>
            <a:r>
              <a:rPr lang="en-GB" dirty="0" err="1">
                <a:solidFill>
                  <a:schemeClr val="bg1"/>
                </a:solidFill>
                <a:latin typeface="Cambria" panose="02040503050406030204" pitchFamily="18" charset="0"/>
                <a:ea typeface="Cambria" panose="02040503050406030204" pitchFamily="18" charset="0"/>
              </a:rPr>
              <a:t>chạy</a:t>
            </a:r>
            <a:r>
              <a:rPr lang="en-GB" dirty="0">
                <a:solidFill>
                  <a:schemeClr val="bg1"/>
                </a:solidFill>
                <a:latin typeface="Cambria" panose="02040503050406030204" pitchFamily="18" charset="0"/>
                <a:ea typeface="Cambria" panose="02040503050406030204" pitchFamily="18" charset="0"/>
              </a:rPr>
              <a:t> </a:t>
            </a:r>
            <a:r>
              <a:rPr lang="en-GB" dirty="0" err="1">
                <a:solidFill>
                  <a:schemeClr val="bg1"/>
                </a:solidFill>
                <a:latin typeface="Cambria" panose="02040503050406030204" pitchFamily="18" charset="0"/>
                <a:ea typeface="Cambria" panose="02040503050406030204" pitchFamily="18" charset="0"/>
              </a:rPr>
              <a:t>ứng</a:t>
            </a:r>
            <a:r>
              <a:rPr lang="en-GB" dirty="0">
                <a:solidFill>
                  <a:schemeClr val="bg1"/>
                </a:solidFill>
                <a:latin typeface="Cambria" panose="02040503050406030204" pitchFamily="18" charset="0"/>
                <a:ea typeface="Cambria" panose="02040503050406030204" pitchFamily="18" charset="0"/>
              </a:rPr>
              <a:t> </a:t>
            </a:r>
            <a:r>
              <a:rPr lang="en-GB" dirty="0" err="1">
                <a:solidFill>
                  <a:schemeClr val="bg1"/>
                </a:solidFill>
                <a:latin typeface="Cambria" panose="02040503050406030204" pitchFamily="18" charset="0"/>
                <a:ea typeface="Cambria" panose="02040503050406030204" pitchFamily="18" charset="0"/>
              </a:rPr>
              <a:t>dụng</a:t>
            </a:r>
            <a:r>
              <a:rPr lang="en-GB" dirty="0">
                <a:solidFill>
                  <a:schemeClr val="bg1"/>
                </a:solidFill>
                <a:latin typeface="Cambria" panose="02040503050406030204" pitchFamily="18" charset="0"/>
                <a:ea typeface="Cambria" panose="02040503050406030204" pitchFamily="18" charset="0"/>
              </a:rPr>
              <a:t>, </a:t>
            </a:r>
            <a:r>
              <a:rPr lang="en-GB" dirty="0" err="1">
                <a:solidFill>
                  <a:schemeClr val="bg1"/>
                </a:solidFill>
                <a:latin typeface="Cambria" panose="02040503050406030204" pitchFamily="18" charset="0"/>
                <a:ea typeface="Cambria" panose="02040503050406030204" pitchFamily="18" charset="0"/>
              </a:rPr>
              <a:t>cập</a:t>
            </a:r>
            <a:r>
              <a:rPr lang="en-GB" dirty="0">
                <a:solidFill>
                  <a:schemeClr val="bg1"/>
                </a:solidFill>
                <a:latin typeface="Cambria" panose="02040503050406030204" pitchFamily="18" charset="0"/>
                <a:ea typeface="Cambria" panose="02040503050406030204" pitchFamily="18" charset="0"/>
              </a:rPr>
              <a:t> </a:t>
            </a:r>
            <a:r>
              <a:rPr lang="en-GB" dirty="0" err="1">
                <a:solidFill>
                  <a:schemeClr val="bg1"/>
                </a:solidFill>
                <a:latin typeface="Cambria" panose="02040503050406030204" pitchFamily="18" charset="0"/>
                <a:ea typeface="Cambria" panose="02040503050406030204" pitchFamily="18" charset="0"/>
              </a:rPr>
              <a:t>nhật</a:t>
            </a:r>
            <a:r>
              <a:rPr lang="en-GB" dirty="0">
                <a:solidFill>
                  <a:schemeClr val="bg1"/>
                </a:solidFill>
                <a:latin typeface="Cambria" panose="02040503050406030204" pitchFamily="18" charset="0"/>
                <a:ea typeface="Cambria" panose="02040503050406030204" pitchFamily="18" charset="0"/>
              </a:rPr>
              <a:t> </a:t>
            </a:r>
            <a:r>
              <a:rPr lang="en-GB" dirty="0" err="1">
                <a:solidFill>
                  <a:schemeClr val="bg1"/>
                </a:solidFill>
                <a:latin typeface="Cambria" panose="02040503050406030204" pitchFamily="18" charset="0"/>
                <a:ea typeface="Cambria" panose="02040503050406030204" pitchFamily="18" charset="0"/>
              </a:rPr>
              <a:t>lại</a:t>
            </a:r>
            <a:r>
              <a:rPr lang="en-GB" dirty="0">
                <a:solidFill>
                  <a:schemeClr val="bg1"/>
                </a:solidFill>
                <a:latin typeface="Cambria" panose="02040503050406030204" pitchFamily="18" charset="0"/>
                <a:ea typeface="Cambria" panose="02040503050406030204" pitchFamily="18" charset="0"/>
              </a:rPr>
              <a:t> </a:t>
            </a:r>
            <a:r>
              <a:rPr lang="en-GB" dirty="0" err="1">
                <a:solidFill>
                  <a:schemeClr val="bg1"/>
                </a:solidFill>
                <a:latin typeface="Cambria" panose="02040503050406030204" pitchFamily="18" charset="0"/>
                <a:ea typeface="Cambria" panose="02040503050406030204" pitchFamily="18" charset="0"/>
              </a:rPr>
              <a:t>các</a:t>
            </a:r>
            <a:r>
              <a:rPr lang="en-GB" dirty="0">
                <a:solidFill>
                  <a:schemeClr val="bg1"/>
                </a:solidFill>
                <a:latin typeface="Cambria" panose="02040503050406030204" pitchFamily="18" charset="0"/>
                <a:ea typeface="Cambria" panose="02040503050406030204" pitchFamily="18" charset="0"/>
              </a:rPr>
              <a:t> </a:t>
            </a:r>
            <a:r>
              <a:rPr lang="en-GB" dirty="0" err="1">
                <a:solidFill>
                  <a:schemeClr val="bg1"/>
                </a:solidFill>
                <a:latin typeface="Cambria" panose="02040503050406030204" pitchFamily="18" charset="0"/>
                <a:ea typeface="Cambria" panose="02040503050406030204" pitchFamily="18" charset="0"/>
              </a:rPr>
              <a:t>thay</a:t>
            </a:r>
            <a:r>
              <a:rPr lang="en-GB" dirty="0">
                <a:solidFill>
                  <a:schemeClr val="bg1"/>
                </a:solidFill>
                <a:latin typeface="Cambria" panose="02040503050406030204" pitchFamily="18" charset="0"/>
                <a:ea typeface="Cambria" panose="02040503050406030204" pitchFamily="18" charset="0"/>
              </a:rPr>
              <a:t> </a:t>
            </a:r>
            <a:r>
              <a:rPr lang="en-GB" dirty="0" err="1">
                <a:solidFill>
                  <a:schemeClr val="bg1"/>
                </a:solidFill>
                <a:latin typeface="Cambria" panose="02040503050406030204" pitchFamily="18" charset="0"/>
                <a:ea typeface="Cambria" panose="02040503050406030204" pitchFamily="18" charset="0"/>
              </a:rPr>
              <a:t>đổi</a:t>
            </a:r>
            <a:r>
              <a:rPr lang="en-GB" dirty="0">
                <a:solidFill>
                  <a:schemeClr val="bg1"/>
                </a:solidFill>
                <a:latin typeface="Cambria" panose="02040503050406030204" pitchFamily="18" charset="0"/>
                <a:ea typeface="Cambria" panose="02040503050406030204" pitchFamily="18" charset="0"/>
              </a:rPr>
              <a:t> </a:t>
            </a:r>
            <a:r>
              <a:rPr lang="en-GB" dirty="0" err="1">
                <a:solidFill>
                  <a:schemeClr val="bg1"/>
                </a:solidFill>
                <a:latin typeface="Cambria" panose="02040503050406030204" pitchFamily="18" charset="0"/>
                <a:ea typeface="Cambria" panose="02040503050406030204" pitchFamily="18" charset="0"/>
              </a:rPr>
              <a:t>từ</a:t>
            </a:r>
            <a:r>
              <a:rPr lang="en-GB" dirty="0">
                <a:solidFill>
                  <a:schemeClr val="bg1"/>
                </a:solidFill>
                <a:latin typeface="Cambria" panose="02040503050406030204" pitchFamily="18" charset="0"/>
                <a:ea typeface="Cambria" panose="02040503050406030204" pitchFamily="18" charset="0"/>
              </a:rPr>
              <a:t> </a:t>
            </a:r>
            <a:r>
              <a:rPr lang="en-GB" dirty="0" err="1">
                <a:solidFill>
                  <a:schemeClr val="bg1"/>
                </a:solidFill>
                <a:latin typeface="Cambria" panose="02040503050406030204" pitchFamily="18" charset="0"/>
                <a:ea typeface="Cambria" panose="02040503050406030204" pitchFamily="18" charset="0"/>
              </a:rPr>
              <a:t>các</a:t>
            </a:r>
            <a:r>
              <a:rPr lang="en-GB" dirty="0">
                <a:solidFill>
                  <a:schemeClr val="bg1"/>
                </a:solidFill>
                <a:latin typeface="Cambria" panose="02040503050406030204" pitchFamily="18" charset="0"/>
                <a:ea typeface="Cambria" panose="02040503050406030204" pitchFamily="18" charset="0"/>
              </a:rPr>
              <a:t> files</a:t>
            </a:r>
          </a:p>
          <a:p>
            <a:pPr fontAlgn="base"/>
            <a:r>
              <a:rPr lang="en-GB" dirty="0">
                <a:solidFill>
                  <a:schemeClr val="bg1"/>
                </a:solidFill>
                <a:latin typeface="Cambria" panose="02040503050406030204" pitchFamily="18" charset="0"/>
                <a:ea typeface="Cambria" panose="02040503050406030204" pitchFamily="18" charset="0"/>
              </a:rPr>
              <a:t>ng serve &lt;project&gt; [options]</a:t>
            </a:r>
          </a:p>
          <a:p>
            <a:pPr fontAlgn="base"/>
            <a:r>
              <a:rPr lang="en-GB" dirty="0">
                <a:solidFill>
                  <a:schemeClr val="bg1"/>
                </a:solidFill>
                <a:latin typeface="Cambria" panose="02040503050406030204" pitchFamily="18" charset="0"/>
                <a:ea typeface="Cambria" panose="02040503050406030204" pitchFamily="18" charset="0"/>
              </a:rPr>
              <a:t>ng s &lt;project&gt; [options]</a:t>
            </a:r>
          </a:p>
        </p:txBody>
      </p:sp>
      <p:graphicFrame>
        <p:nvGraphicFramePr>
          <p:cNvPr id="6" name="Table 5">
            <a:extLst>
              <a:ext uri="{FF2B5EF4-FFF2-40B4-BE49-F238E27FC236}">
                <a16:creationId xmlns:a16="http://schemas.microsoft.com/office/drawing/2014/main" id="{DBE041F8-615A-4D12-98FB-AFBFBAFA28D8}"/>
              </a:ext>
            </a:extLst>
          </p:cNvPr>
          <p:cNvGraphicFramePr>
            <a:graphicFrameLocks noGrp="1"/>
          </p:cNvGraphicFramePr>
          <p:nvPr>
            <p:extLst>
              <p:ext uri="{D42A27DB-BD31-4B8C-83A1-F6EECF244321}">
                <p14:modId xmlns:p14="http://schemas.microsoft.com/office/powerpoint/2010/main" val="2369544517"/>
              </p:ext>
            </p:extLst>
          </p:nvPr>
        </p:nvGraphicFramePr>
        <p:xfrm>
          <a:off x="1049993" y="2971845"/>
          <a:ext cx="10862967" cy="3169920"/>
        </p:xfrm>
        <a:graphic>
          <a:graphicData uri="http://schemas.openxmlformats.org/drawingml/2006/table">
            <a:tbl>
              <a:tblPr/>
              <a:tblGrid>
                <a:gridCol w="2890185">
                  <a:extLst>
                    <a:ext uri="{9D8B030D-6E8A-4147-A177-3AD203B41FA5}">
                      <a16:colId xmlns:a16="http://schemas.microsoft.com/office/drawing/2014/main" val="3147585493"/>
                    </a:ext>
                  </a:extLst>
                </a:gridCol>
                <a:gridCol w="1276647">
                  <a:extLst>
                    <a:ext uri="{9D8B030D-6E8A-4147-A177-3AD203B41FA5}">
                      <a16:colId xmlns:a16="http://schemas.microsoft.com/office/drawing/2014/main" val="4167769541"/>
                    </a:ext>
                  </a:extLst>
                </a:gridCol>
                <a:gridCol w="1167690">
                  <a:extLst>
                    <a:ext uri="{9D8B030D-6E8A-4147-A177-3AD203B41FA5}">
                      <a16:colId xmlns:a16="http://schemas.microsoft.com/office/drawing/2014/main" val="3529782367"/>
                    </a:ext>
                  </a:extLst>
                </a:gridCol>
                <a:gridCol w="5528445">
                  <a:extLst>
                    <a:ext uri="{9D8B030D-6E8A-4147-A177-3AD203B41FA5}">
                      <a16:colId xmlns:a16="http://schemas.microsoft.com/office/drawing/2014/main" val="4239458630"/>
                    </a:ext>
                  </a:extLst>
                </a:gridCol>
              </a:tblGrid>
              <a:tr h="0">
                <a:tc>
                  <a:txBody>
                    <a:bodyPr/>
                    <a:lstStyle/>
                    <a:p>
                      <a:pPr algn="l"/>
                      <a:r>
                        <a:rPr lang="vi-VN" sz="1400" b="0" cap="all" dirty="0">
                          <a:solidFill>
                            <a:srgbClr val="444444"/>
                          </a:solidFill>
                          <a:effectLst/>
                          <a:latin typeface="Cambria" panose="02040503050406030204" pitchFamily="18" charset="0"/>
                          <a:ea typeface="Cambria" panose="02040503050406030204" pitchFamily="18" charset="0"/>
                        </a:rPr>
                        <a:t>OPTION</a:t>
                      </a:r>
                    </a:p>
                  </a:txBody>
                  <a:tcPr marL="228600" marR="228600" marT="76200" marB="76200" anchor="ctr">
                    <a:lnL>
                      <a:noFill/>
                    </a:lnL>
                    <a:lnR>
                      <a:noFill/>
                    </a:lnR>
                    <a:lnT>
                      <a:noFill/>
                    </a:lnT>
                    <a:lnB w="9525" cap="flat" cmpd="sng" algn="ctr">
                      <a:solidFill>
                        <a:srgbClr val="DBDBDB"/>
                      </a:solidFill>
                      <a:prstDash val="solid"/>
                      <a:round/>
                      <a:headEnd type="none" w="med" len="med"/>
                      <a:tailEnd type="none" w="med" len="med"/>
                    </a:lnB>
                    <a:solidFill>
                      <a:srgbClr val="FFFFFF"/>
                    </a:solidFill>
                  </a:tcPr>
                </a:tc>
                <a:tc>
                  <a:txBody>
                    <a:bodyPr/>
                    <a:lstStyle/>
                    <a:p>
                      <a:pPr algn="ctr"/>
                      <a:r>
                        <a:rPr lang="en-GB" sz="1400" b="0" cap="all" dirty="0" err="1">
                          <a:solidFill>
                            <a:srgbClr val="444444"/>
                          </a:solidFill>
                          <a:effectLst/>
                          <a:latin typeface="Cambria" panose="02040503050406030204" pitchFamily="18" charset="0"/>
                          <a:ea typeface="Cambria" panose="02040503050406030204" pitchFamily="18" charset="0"/>
                        </a:rPr>
                        <a:t>dEFAULT</a:t>
                      </a:r>
                      <a:endParaRPr lang="vi-VN" sz="1400" b="0" cap="all" dirty="0">
                        <a:solidFill>
                          <a:srgbClr val="444444"/>
                        </a:solidFill>
                        <a:effectLst/>
                        <a:latin typeface="Cambria" panose="02040503050406030204" pitchFamily="18" charset="0"/>
                        <a:ea typeface="Cambria" panose="02040503050406030204" pitchFamily="18" charset="0"/>
                      </a:endParaRPr>
                    </a:p>
                  </a:txBody>
                  <a:tcPr marL="228600" marR="228600" marT="76200" marB="76200" anchor="ctr">
                    <a:lnL>
                      <a:noFill/>
                    </a:lnL>
                    <a:lnR>
                      <a:noFill/>
                    </a:lnR>
                    <a:lnT>
                      <a:noFill/>
                    </a:lnT>
                    <a:lnB w="9525" cap="flat" cmpd="sng" algn="ctr">
                      <a:solidFill>
                        <a:srgbClr val="DBDBDB"/>
                      </a:solidFill>
                      <a:prstDash val="solid"/>
                      <a:round/>
                      <a:headEnd type="none" w="med" len="med"/>
                      <a:tailEnd type="none" w="med" len="med"/>
                    </a:lnB>
                    <a:solidFill>
                      <a:srgbClr val="FFFFFF"/>
                    </a:solidFill>
                  </a:tcPr>
                </a:tc>
                <a:tc>
                  <a:txBody>
                    <a:bodyPr/>
                    <a:lstStyle/>
                    <a:p>
                      <a:pPr algn="ctr"/>
                      <a:r>
                        <a:rPr lang="en-GB" sz="1400" b="0" cap="all" dirty="0" err="1">
                          <a:solidFill>
                            <a:srgbClr val="444444"/>
                          </a:solidFill>
                          <a:effectLst/>
                          <a:latin typeface="Cambria" panose="02040503050406030204" pitchFamily="18" charset="0"/>
                          <a:ea typeface="Cambria" panose="02040503050406030204" pitchFamily="18" charset="0"/>
                        </a:rPr>
                        <a:t>aLIASES</a:t>
                      </a:r>
                      <a:endParaRPr lang="vi-VN" sz="1400" b="0" cap="all" dirty="0">
                        <a:solidFill>
                          <a:srgbClr val="444444"/>
                        </a:solidFill>
                        <a:effectLst/>
                        <a:latin typeface="Cambria" panose="02040503050406030204" pitchFamily="18" charset="0"/>
                        <a:ea typeface="Cambria" panose="02040503050406030204" pitchFamily="18" charset="0"/>
                      </a:endParaRPr>
                    </a:p>
                  </a:txBody>
                  <a:tcPr marL="228600" marR="228600" marT="76200" marB="76200" anchor="ctr">
                    <a:lnL>
                      <a:noFill/>
                    </a:lnL>
                    <a:lnR>
                      <a:noFill/>
                    </a:lnR>
                    <a:lnT>
                      <a:noFill/>
                    </a:lnT>
                    <a:lnB w="9525" cap="flat" cmpd="sng" algn="ctr">
                      <a:solidFill>
                        <a:srgbClr val="DBDBDB"/>
                      </a:solidFill>
                      <a:prstDash val="solid"/>
                      <a:round/>
                      <a:headEnd type="none" w="med" len="med"/>
                      <a:tailEnd type="none" w="med" len="med"/>
                    </a:lnB>
                    <a:solidFill>
                      <a:srgbClr val="FFFFFF"/>
                    </a:solidFill>
                  </a:tcPr>
                </a:tc>
                <a:tc>
                  <a:txBody>
                    <a:bodyPr/>
                    <a:lstStyle/>
                    <a:p>
                      <a:pPr algn="l"/>
                      <a:r>
                        <a:rPr lang="vi-VN" sz="1400" b="0" cap="all" dirty="0">
                          <a:solidFill>
                            <a:srgbClr val="444444"/>
                          </a:solidFill>
                          <a:effectLst/>
                          <a:latin typeface="Cambria" panose="02040503050406030204" pitchFamily="18" charset="0"/>
                          <a:ea typeface="Cambria" panose="02040503050406030204" pitchFamily="18" charset="0"/>
                        </a:rPr>
                        <a:t>DESCRIPTION</a:t>
                      </a:r>
                    </a:p>
                  </a:txBody>
                  <a:tcPr marL="228600" marR="228600" marT="76200" marB="76200" anchor="ctr">
                    <a:lnL>
                      <a:noFill/>
                    </a:lnL>
                    <a:lnR>
                      <a:noFill/>
                    </a:lnR>
                    <a:lnT>
                      <a:noFill/>
                    </a:lnT>
                    <a:lnB w="9525" cap="flat" cmpd="sng" algn="ctr">
                      <a:solidFill>
                        <a:srgbClr val="DBDBDB"/>
                      </a:solidFill>
                      <a:prstDash val="solid"/>
                      <a:round/>
                      <a:headEnd type="none" w="med" len="med"/>
                      <a:tailEnd type="none" w="med" len="med"/>
                    </a:lnB>
                    <a:solidFill>
                      <a:srgbClr val="FFFFFF"/>
                    </a:solidFill>
                  </a:tcPr>
                </a:tc>
                <a:extLst>
                  <a:ext uri="{0D108BD9-81ED-4DB2-BD59-A6C34878D82A}">
                    <a16:rowId xmlns:a16="http://schemas.microsoft.com/office/drawing/2014/main" val="2935235643"/>
                  </a:ext>
                </a:extLst>
              </a:tr>
              <a:tr h="0">
                <a:tc>
                  <a:txBody>
                    <a:bodyPr/>
                    <a:lstStyle/>
                    <a:p>
                      <a:pPr algn="l" fontAlgn="t"/>
                      <a:r>
                        <a:rPr lang="vi-VN" sz="1400" b="0" i="0" kern="1200" dirty="0">
                          <a:solidFill>
                            <a:schemeClr val="tx1"/>
                          </a:solidFill>
                          <a:effectLst/>
                          <a:latin typeface="Cambria" panose="02040503050406030204" pitchFamily="18" charset="0"/>
                          <a:ea typeface="Cambria" panose="02040503050406030204" pitchFamily="18" charset="0"/>
                          <a:cs typeface="+mn-cs"/>
                        </a:rPr>
                        <a:t>--open=true|false</a:t>
                      </a:r>
                      <a:endParaRPr lang="vi-VN" sz="1400" b="0" dirty="0">
                        <a:effectLst/>
                        <a:latin typeface="Cambria" panose="02040503050406030204" pitchFamily="18" charset="0"/>
                        <a:ea typeface="Cambria" panose="02040503050406030204" pitchFamily="18" charset="0"/>
                      </a:endParaRPr>
                    </a:p>
                  </a:txBody>
                  <a:tcPr marL="152400" marR="152400" marT="152400" marB="152400">
                    <a:lnL>
                      <a:noFill/>
                    </a:lnL>
                    <a:lnR>
                      <a:noFill/>
                    </a:lnR>
                    <a:lnT w="9525" cap="flat" cmpd="sng" algn="ctr">
                      <a:solidFill>
                        <a:srgbClr val="DBDBDB"/>
                      </a:solidFill>
                      <a:prstDash val="solid"/>
                      <a:round/>
                      <a:headEnd type="none" w="med" len="med"/>
                      <a:tailEnd type="none" w="med" len="med"/>
                    </a:lnT>
                    <a:lnB w="9525" cap="flat" cmpd="sng" algn="ctr">
                      <a:solidFill>
                        <a:srgbClr val="DBDBDB"/>
                      </a:solidFill>
                      <a:prstDash val="solid"/>
                      <a:round/>
                      <a:headEnd type="none" w="med" len="med"/>
                      <a:tailEnd type="none" w="med" len="med"/>
                    </a:lnB>
                    <a:solidFill>
                      <a:srgbClr val="FFFFFF"/>
                    </a:solidFill>
                  </a:tcPr>
                </a:tc>
                <a:tc>
                  <a:txBody>
                    <a:bodyPr/>
                    <a:lstStyle/>
                    <a:p>
                      <a:pPr marL="0" marR="0" lvl="0" indent="0" algn="ctr" defTabSz="914400" rtl="0" eaLnBrk="1" fontAlgn="t" latinLnBrk="0" hangingPunct="1">
                        <a:lnSpc>
                          <a:spcPct val="100000"/>
                        </a:lnSpc>
                        <a:spcBef>
                          <a:spcPts val="0"/>
                        </a:spcBef>
                        <a:spcAft>
                          <a:spcPts val="0"/>
                        </a:spcAft>
                        <a:buClrTx/>
                        <a:buSzTx/>
                        <a:buFontTx/>
                        <a:buNone/>
                        <a:tabLst/>
                        <a:defRPr/>
                      </a:pPr>
                      <a:r>
                        <a:rPr lang="en-GB" sz="1400" b="0" dirty="0">
                          <a:solidFill>
                            <a:srgbClr val="444444"/>
                          </a:solidFill>
                          <a:effectLst/>
                          <a:latin typeface="Cambria" panose="02040503050406030204" pitchFamily="18" charset="0"/>
                          <a:ea typeface="Cambria" panose="02040503050406030204" pitchFamily="18" charset="0"/>
                        </a:rPr>
                        <a:t>false</a:t>
                      </a:r>
                    </a:p>
                  </a:txBody>
                  <a:tcPr marL="152400" marR="152400" marT="152400" marB="152400">
                    <a:lnL>
                      <a:noFill/>
                    </a:lnL>
                    <a:lnR>
                      <a:noFill/>
                    </a:lnR>
                    <a:lnT w="9525" cap="flat" cmpd="sng" algn="ctr">
                      <a:solidFill>
                        <a:srgbClr val="DBDBDB"/>
                      </a:solidFill>
                      <a:prstDash val="solid"/>
                      <a:round/>
                      <a:headEnd type="none" w="med" len="med"/>
                      <a:tailEnd type="none" w="med" len="med"/>
                    </a:lnT>
                    <a:lnB w="9525" cap="flat" cmpd="sng" algn="ctr">
                      <a:solidFill>
                        <a:srgbClr val="DBDBDB"/>
                      </a:solidFill>
                      <a:prstDash val="solid"/>
                      <a:round/>
                      <a:headEnd type="none" w="med" len="med"/>
                      <a:tailEnd type="none" w="med" len="med"/>
                    </a:lnB>
                    <a:solidFill>
                      <a:srgbClr val="FFFFFF"/>
                    </a:solidFill>
                  </a:tcPr>
                </a:tc>
                <a:tc>
                  <a:txBody>
                    <a:bodyPr/>
                    <a:lstStyle/>
                    <a:p>
                      <a:pPr algn="ctr" fontAlgn="t"/>
                      <a:r>
                        <a:rPr lang="en-GB" sz="1400" b="0" dirty="0">
                          <a:effectLst/>
                          <a:latin typeface="Cambria" panose="02040503050406030204" pitchFamily="18" charset="0"/>
                          <a:ea typeface="Cambria" panose="02040503050406030204" pitchFamily="18" charset="0"/>
                        </a:rPr>
                        <a:t>-o</a:t>
                      </a:r>
                      <a:endParaRPr lang="vi-VN" sz="1400" b="0" dirty="0">
                        <a:effectLst/>
                        <a:latin typeface="Cambria" panose="02040503050406030204" pitchFamily="18" charset="0"/>
                        <a:ea typeface="Cambria" panose="02040503050406030204" pitchFamily="18" charset="0"/>
                      </a:endParaRPr>
                    </a:p>
                  </a:txBody>
                  <a:tcPr marL="152400" marR="152400" marT="152400" marB="152400">
                    <a:lnL>
                      <a:noFill/>
                    </a:lnL>
                    <a:lnR>
                      <a:noFill/>
                    </a:lnR>
                    <a:lnT w="9525" cap="flat" cmpd="sng" algn="ctr">
                      <a:solidFill>
                        <a:srgbClr val="DBDBDB"/>
                      </a:solidFill>
                      <a:prstDash val="solid"/>
                      <a:round/>
                      <a:headEnd type="none" w="med" len="med"/>
                      <a:tailEnd type="none" w="med" len="med"/>
                    </a:lnT>
                    <a:lnB w="9525" cap="flat" cmpd="sng" algn="ctr">
                      <a:solidFill>
                        <a:srgbClr val="DBDBDB"/>
                      </a:solidFill>
                      <a:prstDash val="solid"/>
                      <a:round/>
                      <a:headEnd type="none" w="med" len="med"/>
                      <a:tailEnd type="none" w="med" len="med"/>
                    </a:lnB>
                    <a:solidFill>
                      <a:srgbClr val="FFFFFF"/>
                    </a:solidFill>
                  </a:tcPr>
                </a:tc>
                <a:tc>
                  <a:txBody>
                    <a:bodyPr/>
                    <a:lstStyle/>
                    <a:p>
                      <a:pPr algn="l" fontAlgn="t"/>
                      <a:r>
                        <a:rPr lang="en-GB" sz="1400" b="0" i="0" kern="1200" dirty="0" err="1">
                          <a:solidFill>
                            <a:schemeClr val="tx1"/>
                          </a:solidFill>
                          <a:effectLst/>
                          <a:latin typeface="Cambria" panose="02040503050406030204" pitchFamily="18" charset="0"/>
                          <a:ea typeface="Cambria" panose="02040503050406030204" pitchFamily="18" charset="0"/>
                          <a:cs typeface="+mn-cs"/>
                        </a:rPr>
                        <a:t>Mở</a:t>
                      </a:r>
                      <a:r>
                        <a:rPr lang="en-GB" sz="1400" b="0" i="0" kern="1200" dirty="0">
                          <a:solidFill>
                            <a:schemeClr val="tx1"/>
                          </a:solidFill>
                          <a:effectLst/>
                          <a:latin typeface="Cambria" panose="02040503050406030204" pitchFamily="18" charset="0"/>
                          <a:ea typeface="Cambria" panose="02040503050406030204" pitchFamily="18" charset="0"/>
                          <a:cs typeface="+mn-cs"/>
                        </a:rPr>
                        <a:t> </a:t>
                      </a:r>
                      <a:r>
                        <a:rPr lang="en-GB" sz="1400" b="0" i="0" kern="1200" dirty="0" err="1">
                          <a:solidFill>
                            <a:schemeClr val="tx1"/>
                          </a:solidFill>
                          <a:effectLst/>
                          <a:latin typeface="Cambria" panose="02040503050406030204" pitchFamily="18" charset="0"/>
                          <a:ea typeface="Cambria" panose="02040503050406030204" pitchFamily="18" charset="0"/>
                          <a:cs typeface="+mn-cs"/>
                        </a:rPr>
                        <a:t>trình</a:t>
                      </a:r>
                      <a:r>
                        <a:rPr lang="en-GB" sz="1400" b="0" i="0" kern="1200" dirty="0">
                          <a:solidFill>
                            <a:schemeClr val="tx1"/>
                          </a:solidFill>
                          <a:effectLst/>
                          <a:latin typeface="Cambria" panose="02040503050406030204" pitchFamily="18" charset="0"/>
                          <a:ea typeface="Cambria" panose="02040503050406030204" pitchFamily="18" charset="0"/>
                          <a:cs typeface="+mn-cs"/>
                        </a:rPr>
                        <a:t> </a:t>
                      </a:r>
                      <a:r>
                        <a:rPr lang="en-GB" sz="1400" b="0" i="0" kern="1200" dirty="0" err="1">
                          <a:solidFill>
                            <a:schemeClr val="tx1"/>
                          </a:solidFill>
                          <a:effectLst/>
                          <a:latin typeface="Cambria" panose="02040503050406030204" pitchFamily="18" charset="0"/>
                          <a:ea typeface="Cambria" panose="02040503050406030204" pitchFamily="18" charset="0"/>
                          <a:cs typeface="+mn-cs"/>
                        </a:rPr>
                        <a:t>duyệt</a:t>
                      </a:r>
                      <a:r>
                        <a:rPr lang="en-GB" sz="1400" b="0" i="0" kern="1200" dirty="0">
                          <a:solidFill>
                            <a:schemeClr val="tx1"/>
                          </a:solidFill>
                          <a:effectLst/>
                          <a:latin typeface="Cambria" panose="02040503050406030204" pitchFamily="18" charset="0"/>
                          <a:ea typeface="Cambria" panose="02040503050406030204" pitchFamily="18" charset="0"/>
                          <a:cs typeface="+mn-cs"/>
                        </a:rPr>
                        <a:t> </a:t>
                      </a:r>
                      <a:r>
                        <a:rPr lang="en-GB" sz="1400" b="0" i="0" kern="1200" dirty="0" err="1">
                          <a:solidFill>
                            <a:schemeClr val="tx1"/>
                          </a:solidFill>
                          <a:effectLst/>
                          <a:latin typeface="Cambria" panose="02040503050406030204" pitchFamily="18" charset="0"/>
                          <a:ea typeface="Cambria" panose="02040503050406030204" pitchFamily="18" charset="0"/>
                          <a:cs typeface="+mn-cs"/>
                        </a:rPr>
                        <a:t>mặc</a:t>
                      </a:r>
                      <a:r>
                        <a:rPr lang="en-GB" sz="1400" b="0" i="0" kern="1200" dirty="0">
                          <a:solidFill>
                            <a:schemeClr val="tx1"/>
                          </a:solidFill>
                          <a:effectLst/>
                          <a:latin typeface="Cambria" panose="02040503050406030204" pitchFamily="18" charset="0"/>
                          <a:ea typeface="Cambria" panose="02040503050406030204" pitchFamily="18" charset="0"/>
                          <a:cs typeface="+mn-cs"/>
                        </a:rPr>
                        <a:t> </a:t>
                      </a:r>
                      <a:r>
                        <a:rPr lang="en-GB" sz="1400" b="0" i="0" kern="1200" dirty="0" err="1">
                          <a:solidFill>
                            <a:schemeClr val="tx1"/>
                          </a:solidFill>
                          <a:effectLst/>
                          <a:latin typeface="Cambria" panose="02040503050406030204" pitchFamily="18" charset="0"/>
                          <a:ea typeface="Cambria" panose="02040503050406030204" pitchFamily="18" charset="0"/>
                          <a:cs typeface="+mn-cs"/>
                        </a:rPr>
                        <a:t>định</a:t>
                      </a:r>
                      <a:r>
                        <a:rPr lang="en-GB" sz="1400" b="0" i="0" kern="1200" dirty="0">
                          <a:solidFill>
                            <a:schemeClr val="tx1"/>
                          </a:solidFill>
                          <a:effectLst/>
                          <a:latin typeface="Cambria" panose="02040503050406030204" pitchFamily="18" charset="0"/>
                          <a:ea typeface="Cambria" panose="02040503050406030204" pitchFamily="18" charset="0"/>
                          <a:cs typeface="+mn-cs"/>
                        </a:rPr>
                        <a:t> </a:t>
                      </a:r>
                      <a:r>
                        <a:rPr lang="en-GB" sz="1400" b="0" i="0" kern="1200" dirty="0" err="1">
                          <a:solidFill>
                            <a:schemeClr val="tx1"/>
                          </a:solidFill>
                          <a:effectLst/>
                          <a:latin typeface="Cambria" panose="02040503050406030204" pitchFamily="18" charset="0"/>
                          <a:ea typeface="Cambria" panose="02040503050406030204" pitchFamily="18" charset="0"/>
                          <a:cs typeface="+mn-cs"/>
                        </a:rPr>
                        <a:t>luôn</a:t>
                      </a:r>
                      <a:r>
                        <a:rPr lang="en-GB" sz="1400" b="0" i="0" kern="1200" dirty="0">
                          <a:solidFill>
                            <a:schemeClr val="tx1"/>
                          </a:solidFill>
                          <a:effectLst/>
                          <a:latin typeface="Cambria" panose="02040503050406030204" pitchFamily="18" charset="0"/>
                          <a:ea typeface="Cambria" panose="02040503050406030204" pitchFamily="18" charset="0"/>
                          <a:cs typeface="+mn-cs"/>
                        </a:rPr>
                        <a:t> </a:t>
                      </a:r>
                      <a:r>
                        <a:rPr lang="en-GB" sz="1400" b="0" i="0" kern="1200" dirty="0" err="1">
                          <a:solidFill>
                            <a:schemeClr val="tx1"/>
                          </a:solidFill>
                          <a:effectLst/>
                          <a:latin typeface="Cambria" panose="02040503050406030204" pitchFamily="18" charset="0"/>
                          <a:ea typeface="Cambria" panose="02040503050406030204" pitchFamily="18" charset="0"/>
                          <a:cs typeface="+mn-cs"/>
                        </a:rPr>
                        <a:t>không</a:t>
                      </a:r>
                      <a:r>
                        <a:rPr lang="en-GB" sz="1400" b="0" i="0" kern="1200" dirty="0">
                          <a:solidFill>
                            <a:schemeClr val="tx1"/>
                          </a:solidFill>
                          <a:effectLst/>
                          <a:latin typeface="Cambria" panose="02040503050406030204" pitchFamily="18" charset="0"/>
                          <a:ea typeface="Cambria" panose="02040503050406030204" pitchFamily="18" charset="0"/>
                          <a:cs typeface="+mn-cs"/>
                        </a:rPr>
                        <a:t>?</a:t>
                      </a:r>
                      <a:endParaRPr lang="en-GB" sz="1400" b="0" dirty="0">
                        <a:solidFill>
                          <a:srgbClr val="444444"/>
                        </a:solidFill>
                        <a:effectLst/>
                        <a:latin typeface="Cambria" panose="02040503050406030204" pitchFamily="18" charset="0"/>
                        <a:ea typeface="Cambria" panose="02040503050406030204" pitchFamily="18" charset="0"/>
                      </a:endParaRPr>
                    </a:p>
                  </a:txBody>
                  <a:tcPr marL="152400" marR="152400" marT="152400" marB="152400">
                    <a:lnL>
                      <a:noFill/>
                    </a:lnL>
                    <a:lnR>
                      <a:noFill/>
                    </a:lnR>
                    <a:lnT w="9525" cap="flat" cmpd="sng" algn="ctr">
                      <a:solidFill>
                        <a:srgbClr val="DBDBDB"/>
                      </a:solidFill>
                      <a:prstDash val="solid"/>
                      <a:round/>
                      <a:headEnd type="none" w="med" len="med"/>
                      <a:tailEnd type="none" w="med" len="med"/>
                    </a:lnT>
                    <a:lnB w="9525" cap="flat" cmpd="sng" algn="ctr">
                      <a:solidFill>
                        <a:srgbClr val="DBDBDB"/>
                      </a:solidFill>
                      <a:prstDash val="solid"/>
                      <a:round/>
                      <a:headEnd type="none" w="med" len="med"/>
                      <a:tailEnd type="none" w="med" len="med"/>
                    </a:lnB>
                    <a:solidFill>
                      <a:srgbClr val="FFFFFF"/>
                    </a:solidFill>
                  </a:tcPr>
                </a:tc>
                <a:extLst>
                  <a:ext uri="{0D108BD9-81ED-4DB2-BD59-A6C34878D82A}">
                    <a16:rowId xmlns:a16="http://schemas.microsoft.com/office/drawing/2014/main" val="3947829928"/>
                  </a:ext>
                </a:extLst>
              </a:tr>
              <a:tr h="0">
                <a:tc>
                  <a:txBody>
                    <a:bodyPr/>
                    <a:lstStyle/>
                    <a:p>
                      <a:pPr algn="l" fontAlgn="t"/>
                      <a:r>
                        <a:rPr lang="vi-VN" sz="1400" b="0" dirty="0">
                          <a:effectLst/>
                          <a:latin typeface="Cambria" panose="02040503050406030204" pitchFamily="18" charset="0"/>
                          <a:ea typeface="Cambria" panose="02040503050406030204" pitchFamily="18" charset="0"/>
                        </a:rPr>
                        <a:t>--liveReload=true|false</a:t>
                      </a:r>
                    </a:p>
                  </a:txBody>
                  <a:tcPr marL="152400" marR="152400" marT="152400" marB="152400">
                    <a:lnL>
                      <a:noFill/>
                    </a:lnL>
                    <a:lnR>
                      <a:noFill/>
                    </a:lnR>
                    <a:lnT w="9525" cap="flat" cmpd="sng" algn="ctr">
                      <a:solidFill>
                        <a:srgbClr val="DBDBDB"/>
                      </a:solidFill>
                      <a:prstDash val="solid"/>
                      <a:round/>
                      <a:headEnd type="none" w="med" len="med"/>
                      <a:tailEnd type="none" w="med" len="med"/>
                    </a:lnT>
                    <a:lnB w="9525" cap="flat" cmpd="sng" algn="ctr">
                      <a:solidFill>
                        <a:srgbClr val="DBDBDB"/>
                      </a:solidFill>
                      <a:prstDash val="solid"/>
                      <a:round/>
                      <a:headEnd type="none" w="med" len="med"/>
                      <a:tailEnd type="none" w="med" len="med"/>
                    </a:lnB>
                    <a:solidFill>
                      <a:srgbClr val="FFFFFF"/>
                    </a:solidFill>
                  </a:tcPr>
                </a:tc>
                <a:tc>
                  <a:txBody>
                    <a:bodyPr/>
                    <a:lstStyle/>
                    <a:p>
                      <a:pPr algn="ctr" fontAlgn="t"/>
                      <a:r>
                        <a:rPr lang="en-GB" sz="1400" b="0" dirty="0">
                          <a:effectLst/>
                          <a:latin typeface="Cambria" panose="02040503050406030204" pitchFamily="18" charset="0"/>
                          <a:ea typeface="Cambria" panose="02040503050406030204" pitchFamily="18" charset="0"/>
                        </a:rPr>
                        <a:t>true</a:t>
                      </a:r>
                      <a:endParaRPr lang="vi-VN" sz="1400" b="0" dirty="0">
                        <a:effectLst/>
                        <a:latin typeface="Cambria" panose="02040503050406030204" pitchFamily="18" charset="0"/>
                        <a:ea typeface="Cambria" panose="02040503050406030204" pitchFamily="18" charset="0"/>
                      </a:endParaRPr>
                    </a:p>
                  </a:txBody>
                  <a:tcPr marL="152400" marR="152400" marT="152400" marB="152400">
                    <a:lnL>
                      <a:noFill/>
                    </a:lnL>
                    <a:lnR>
                      <a:noFill/>
                    </a:lnR>
                    <a:lnT w="9525" cap="flat" cmpd="sng" algn="ctr">
                      <a:solidFill>
                        <a:srgbClr val="DBDBDB"/>
                      </a:solidFill>
                      <a:prstDash val="solid"/>
                      <a:round/>
                      <a:headEnd type="none" w="med" len="med"/>
                      <a:tailEnd type="none" w="med" len="med"/>
                    </a:lnT>
                    <a:lnB w="9525" cap="flat" cmpd="sng" algn="ctr">
                      <a:solidFill>
                        <a:srgbClr val="DBDBDB"/>
                      </a:solidFill>
                      <a:prstDash val="solid"/>
                      <a:round/>
                      <a:headEnd type="none" w="med" len="med"/>
                      <a:tailEnd type="none" w="med" len="med"/>
                    </a:lnB>
                    <a:solidFill>
                      <a:srgbClr val="FFFFFF"/>
                    </a:solidFill>
                  </a:tcPr>
                </a:tc>
                <a:tc>
                  <a:txBody>
                    <a:bodyPr/>
                    <a:lstStyle/>
                    <a:p>
                      <a:pPr algn="ctr" fontAlgn="t"/>
                      <a:endParaRPr lang="vi-VN" sz="1400" b="0" dirty="0">
                        <a:effectLst/>
                        <a:latin typeface="Cambria" panose="02040503050406030204" pitchFamily="18" charset="0"/>
                        <a:ea typeface="Cambria" panose="02040503050406030204" pitchFamily="18" charset="0"/>
                      </a:endParaRPr>
                    </a:p>
                  </a:txBody>
                  <a:tcPr marL="152400" marR="152400" marT="152400" marB="152400">
                    <a:lnL>
                      <a:noFill/>
                    </a:lnL>
                    <a:lnR>
                      <a:noFill/>
                    </a:lnR>
                    <a:lnT w="9525" cap="flat" cmpd="sng" algn="ctr">
                      <a:solidFill>
                        <a:srgbClr val="DBDBDB"/>
                      </a:solidFill>
                      <a:prstDash val="solid"/>
                      <a:round/>
                      <a:headEnd type="none" w="med" len="med"/>
                      <a:tailEnd type="none" w="med" len="med"/>
                    </a:lnT>
                    <a:lnB w="9525" cap="flat" cmpd="sng" algn="ctr">
                      <a:solidFill>
                        <a:srgbClr val="DBDBDB"/>
                      </a:solidFill>
                      <a:prstDash val="solid"/>
                      <a:round/>
                      <a:headEnd type="none" w="med" len="med"/>
                      <a:tailEnd type="none" w="med" len="med"/>
                    </a:lnB>
                    <a:solidFill>
                      <a:srgbClr val="FFFFFF"/>
                    </a:solidFill>
                  </a:tcPr>
                </a:tc>
                <a:tc>
                  <a:txBody>
                    <a:bodyPr/>
                    <a:lstStyle/>
                    <a:p>
                      <a:pPr algn="l" fontAlgn="t"/>
                      <a:r>
                        <a:rPr lang="en-GB" sz="1400" b="0" dirty="0" err="1">
                          <a:solidFill>
                            <a:srgbClr val="444444"/>
                          </a:solidFill>
                          <a:effectLst/>
                          <a:latin typeface="Cambria" panose="02040503050406030204" pitchFamily="18" charset="0"/>
                          <a:ea typeface="Cambria" panose="02040503050406030204" pitchFamily="18" charset="0"/>
                        </a:rPr>
                        <a:t>Có</a:t>
                      </a:r>
                      <a:r>
                        <a:rPr lang="en-GB" sz="1400" b="0" dirty="0">
                          <a:solidFill>
                            <a:srgbClr val="444444"/>
                          </a:solidFill>
                          <a:effectLst/>
                          <a:latin typeface="Cambria" panose="02040503050406030204" pitchFamily="18" charset="0"/>
                          <a:ea typeface="Cambria" panose="02040503050406030204" pitchFamily="18" charset="0"/>
                        </a:rPr>
                        <a:t> </a:t>
                      </a:r>
                      <a:r>
                        <a:rPr lang="en-GB" sz="1400" b="0" dirty="0" err="1">
                          <a:solidFill>
                            <a:srgbClr val="444444"/>
                          </a:solidFill>
                          <a:effectLst/>
                          <a:latin typeface="Cambria" panose="02040503050406030204" pitchFamily="18" charset="0"/>
                          <a:ea typeface="Cambria" panose="02040503050406030204" pitchFamily="18" charset="0"/>
                        </a:rPr>
                        <a:t>tự</a:t>
                      </a:r>
                      <a:r>
                        <a:rPr lang="en-GB" sz="1400" b="0" dirty="0">
                          <a:solidFill>
                            <a:srgbClr val="444444"/>
                          </a:solidFill>
                          <a:effectLst/>
                          <a:latin typeface="Cambria" panose="02040503050406030204" pitchFamily="18" charset="0"/>
                          <a:ea typeface="Cambria" panose="02040503050406030204" pitchFamily="18" charset="0"/>
                        </a:rPr>
                        <a:t> </a:t>
                      </a:r>
                      <a:r>
                        <a:rPr lang="en-GB" sz="1400" b="0" dirty="0" err="1">
                          <a:solidFill>
                            <a:srgbClr val="444444"/>
                          </a:solidFill>
                          <a:effectLst/>
                          <a:latin typeface="Cambria" panose="02040503050406030204" pitchFamily="18" charset="0"/>
                          <a:ea typeface="Cambria" panose="02040503050406030204" pitchFamily="18" charset="0"/>
                        </a:rPr>
                        <a:t>động</a:t>
                      </a:r>
                      <a:r>
                        <a:rPr lang="en-GB" sz="1400" b="0" dirty="0">
                          <a:solidFill>
                            <a:srgbClr val="444444"/>
                          </a:solidFill>
                          <a:effectLst/>
                          <a:latin typeface="Cambria" panose="02040503050406030204" pitchFamily="18" charset="0"/>
                          <a:ea typeface="Cambria" panose="02040503050406030204" pitchFamily="18" charset="0"/>
                        </a:rPr>
                        <a:t> reload </a:t>
                      </a:r>
                      <a:r>
                        <a:rPr lang="en-GB" sz="1400" b="0" dirty="0" err="1">
                          <a:solidFill>
                            <a:srgbClr val="444444"/>
                          </a:solidFill>
                          <a:effectLst/>
                          <a:latin typeface="Cambria" panose="02040503050406030204" pitchFamily="18" charset="0"/>
                          <a:ea typeface="Cambria" panose="02040503050406030204" pitchFamily="18" charset="0"/>
                        </a:rPr>
                        <a:t>trang</a:t>
                      </a:r>
                      <a:r>
                        <a:rPr lang="en-GB" sz="1400" b="0" dirty="0">
                          <a:solidFill>
                            <a:srgbClr val="444444"/>
                          </a:solidFill>
                          <a:effectLst/>
                          <a:latin typeface="Cambria" panose="02040503050406030204" pitchFamily="18" charset="0"/>
                          <a:ea typeface="Cambria" panose="02040503050406030204" pitchFamily="18" charset="0"/>
                        </a:rPr>
                        <a:t> </a:t>
                      </a:r>
                      <a:r>
                        <a:rPr lang="en-GB" sz="1400" b="0" dirty="0" err="1">
                          <a:solidFill>
                            <a:srgbClr val="444444"/>
                          </a:solidFill>
                          <a:effectLst/>
                          <a:latin typeface="Cambria" panose="02040503050406030204" pitchFamily="18" charset="0"/>
                          <a:ea typeface="Cambria" panose="02040503050406030204" pitchFamily="18" charset="0"/>
                        </a:rPr>
                        <a:t>nếu</a:t>
                      </a:r>
                      <a:r>
                        <a:rPr lang="en-GB" sz="1400" b="0" dirty="0">
                          <a:solidFill>
                            <a:srgbClr val="444444"/>
                          </a:solidFill>
                          <a:effectLst/>
                          <a:latin typeface="Cambria" panose="02040503050406030204" pitchFamily="18" charset="0"/>
                          <a:ea typeface="Cambria" panose="02040503050406030204" pitchFamily="18" charset="0"/>
                        </a:rPr>
                        <a:t> </a:t>
                      </a:r>
                      <a:r>
                        <a:rPr lang="en-GB" sz="1400" b="0" dirty="0" err="1">
                          <a:solidFill>
                            <a:srgbClr val="444444"/>
                          </a:solidFill>
                          <a:effectLst/>
                          <a:latin typeface="Cambria" panose="02040503050406030204" pitchFamily="18" charset="0"/>
                          <a:ea typeface="Cambria" panose="02040503050406030204" pitchFamily="18" charset="0"/>
                        </a:rPr>
                        <a:t>có</a:t>
                      </a:r>
                      <a:r>
                        <a:rPr lang="en-GB" sz="1400" b="0" dirty="0">
                          <a:solidFill>
                            <a:srgbClr val="444444"/>
                          </a:solidFill>
                          <a:effectLst/>
                          <a:latin typeface="Cambria" panose="02040503050406030204" pitchFamily="18" charset="0"/>
                          <a:ea typeface="Cambria" panose="02040503050406030204" pitchFamily="18" charset="0"/>
                        </a:rPr>
                        <a:t> </a:t>
                      </a:r>
                      <a:r>
                        <a:rPr lang="en-GB" sz="1400" b="0" dirty="0" err="1">
                          <a:solidFill>
                            <a:srgbClr val="444444"/>
                          </a:solidFill>
                          <a:effectLst/>
                          <a:latin typeface="Cambria" panose="02040503050406030204" pitchFamily="18" charset="0"/>
                          <a:ea typeface="Cambria" panose="02040503050406030204" pitchFamily="18" charset="0"/>
                        </a:rPr>
                        <a:t>thay</a:t>
                      </a:r>
                      <a:r>
                        <a:rPr lang="en-GB" sz="1400" b="0" dirty="0">
                          <a:solidFill>
                            <a:srgbClr val="444444"/>
                          </a:solidFill>
                          <a:effectLst/>
                          <a:latin typeface="Cambria" panose="02040503050406030204" pitchFamily="18" charset="0"/>
                          <a:ea typeface="Cambria" panose="02040503050406030204" pitchFamily="18" charset="0"/>
                        </a:rPr>
                        <a:t> </a:t>
                      </a:r>
                      <a:r>
                        <a:rPr lang="en-GB" sz="1400" b="0" dirty="0" err="1">
                          <a:solidFill>
                            <a:srgbClr val="444444"/>
                          </a:solidFill>
                          <a:effectLst/>
                          <a:latin typeface="Cambria" panose="02040503050406030204" pitchFamily="18" charset="0"/>
                          <a:ea typeface="Cambria" panose="02040503050406030204" pitchFamily="18" charset="0"/>
                        </a:rPr>
                        <a:t>đổi</a:t>
                      </a:r>
                      <a:r>
                        <a:rPr lang="en-GB" sz="1400" b="0" dirty="0">
                          <a:solidFill>
                            <a:srgbClr val="444444"/>
                          </a:solidFill>
                          <a:effectLst/>
                          <a:latin typeface="Cambria" panose="02040503050406030204" pitchFamily="18" charset="0"/>
                          <a:ea typeface="Cambria" panose="02040503050406030204" pitchFamily="18" charset="0"/>
                        </a:rPr>
                        <a:t> </a:t>
                      </a:r>
                      <a:r>
                        <a:rPr lang="en-GB" sz="1400" b="0" dirty="0" err="1">
                          <a:solidFill>
                            <a:srgbClr val="444444"/>
                          </a:solidFill>
                          <a:effectLst/>
                          <a:latin typeface="Cambria" panose="02040503050406030204" pitchFamily="18" charset="0"/>
                          <a:ea typeface="Cambria" panose="02040503050406030204" pitchFamily="18" charset="0"/>
                        </a:rPr>
                        <a:t>không</a:t>
                      </a:r>
                      <a:r>
                        <a:rPr lang="en-GB" sz="1400" b="0" dirty="0">
                          <a:solidFill>
                            <a:srgbClr val="444444"/>
                          </a:solidFill>
                          <a:effectLst/>
                          <a:latin typeface="Cambria" panose="02040503050406030204" pitchFamily="18" charset="0"/>
                          <a:ea typeface="Cambria" panose="02040503050406030204" pitchFamily="18" charset="0"/>
                        </a:rPr>
                        <a:t>?</a:t>
                      </a:r>
                    </a:p>
                  </a:txBody>
                  <a:tcPr marL="152400" marR="152400" marT="152400" marB="152400">
                    <a:lnL>
                      <a:noFill/>
                    </a:lnL>
                    <a:lnR>
                      <a:noFill/>
                    </a:lnR>
                    <a:lnT w="9525" cap="flat" cmpd="sng" algn="ctr">
                      <a:solidFill>
                        <a:srgbClr val="DBDBDB"/>
                      </a:solidFill>
                      <a:prstDash val="solid"/>
                      <a:round/>
                      <a:headEnd type="none" w="med" len="med"/>
                      <a:tailEnd type="none" w="med" len="med"/>
                    </a:lnT>
                    <a:lnB w="9525" cap="flat" cmpd="sng" algn="ctr">
                      <a:solidFill>
                        <a:srgbClr val="DBDBDB"/>
                      </a:solidFill>
                      <a:prstDash val="solid"/>
                      <a:round/>
                      <a:headEnd type="none" w="med" len="med"/>
                      <a:tailEnd type="none" w="med" len="med"/>
                    </a:lnB>
                    <a:solidFill>
                      <a:srgbClr val="FFFFFF"/>
                    </a:solidFill>
                  </a:tcPr>
                </a:tc>
                <a:extLst>
                  <a:ext uri="{0D108BD9-81ED-4DB2-BD59-A6C34878D82A}">
                    <a16:rowId xmlns:a16="http://schemas.microsoft.com/office/drawing/2014/main" val="2463464531"/>
                  </a:ext>
                </a:extLst>
              </a:tr>
              <a:tr h="0">
                <a:tc>
                  <a:txBody>
                    <a:bodyPr/>
                    <a:lstStyle/>
                    <a:p>
                      <a:pPr algn="l" fontAlgn="t"/>
                      <a:r>
                        <a:rPr lang="vi-VN" sz="1400" b="0" i="0" kern="1200" dirty="0">
                          <a:solidFill>
                            <a:schemeClr val="tx1"/>
                          </a:solidFill>
                          <a:effectLst/>
                          <a:latin typeface="Cambria" panose="02040503050406030204" pitchFamily="18" charset="0"/>
                          <a:ea typeface="Cambria" panose="02040503050406030204" pitchFamily="18" charset="0"/>
                          <a:cs typeface="+mn-cs"/>
                        </a:rPr>
                        <a:t>--port</a:t>
                      </a:r>
                      <a:endParaRPr lang="vi-VN" sz="1400" b="0" dirty="0">
                        <a:effectLst/>
                        <a:latin typeface="Cambria" panose="02040503050406030204" pitchFamily="18" charset="0"/>
                        <a:ea typeface="Cambria" panose="02040503050406030204" pitchFamily="18" charset="0"/>
                      </a:endParaRPr>
                    </a:p>
                  </a:txBody>
                  <a:tcPr marL="152400" marR="152400" marT="152400" marB="152400">
                    <a:lnL>
                      <a:noFill/>
                    </a:lnL>
                    <a:lnR>
                      <a:noFill/>
                    </a:lnR>
                    <a:lnT w="9525" cap="flat" cmpd="sng" algn="ctr">
                      <a:solidFill>
                        <a:srgbClr val="DBDBDB"/>
                      </a:solidFill>
                      <a:prstDash val="solid"/>
                      <a:round/>
                      <a:headEnd type="none" w="med" len="med"/>
                      <a:tailEnd type="none" w="med" len="med"/>
                    </a:lnT>
                    <a:lnB w="9525" cap="flat" cmpd="sng" algn="ctr">
                      <a:solidFill>
                        <a:srgbClr val="DBDBDB"/>
                      </a:solidFill>
                      <a:prstDash val="solid"/>
                      <a:round/>
                      <a:headEnd type="none" w="med" len="med"/>
                      <a:tailEnd type="none" w="med" len="med"/>
                    </a:lnB>
                    <a:solidFill>
                      <a:srgbClr val="FFFFFF"/>
                    </a:solidFill>
                  </a:tcPr>
                </a:tc>
                <a:tc>
                  <a:txBody>
                    <a:bodyPr/>
                    <a:lstStyle/>
                    <a:p>
                      <a:pPr algn="ctr" fontAlgn="t"/>
                      <a:r>
                        <a:rPr lang="vi-VN" sz="1400" b="0" i="0" kern="1200" dirty="0">
                          <a:solidFill>
                            <a:schemeClr val="tx1"/>
                          </a:solidFill>
                          <a:effectLst/>
                          <a:latin typeface="Cambria" panose="02040503050406030204" pitchFamily="18" charset="0"/>
                          <a:ea typeface="Cambria" panose="02040503050406030204" pitchFamily="18" charset="0"/>
                          <a:cs typeface="+mn-cs"/>
                        </a:rPr>
                        <a:t>4200</a:t>
                      </a:r>
                      <a:endParaRPr lang="vi-VN" sz="1400" b="0" dirty="0">
                        <a:effectLst/>
                        <a:latin typeface="Cambria" panose="02040503050406030204" pitchFamily="18" charset="0"/>
                        <a:ea typeface="Cambria" panose="02040503050406030204" pitchFamily="18" charset="0"/>
                      </a:endParaRPr>
                    </a:p>
                  </a:txBody>
                  <a:tcPr marL="152400" marR="152400" marT="152400" marB="152400">
                    <a:lnL>
                      <a:noFill/>
                    </a:lnL>
                    <a:lnR>
                      <a:noFill/>
                    </a:lnR>
                    <a:lnT w="9525" cap="flat" cmpd="sng" algn="ctr">
                      <a:solidFill>
                        <a:srgbClr val="DBDBDB"/>
                      </a:solidFill>
                      <a:prstDash val="solid"/>
                      <a:round/>
                      <a:headEnd type="none" w="med" len="med"/>
                      <a:tailEnd type="none" w="med" len="med"/>
                    </a:lnT>
                    <a:lnB w="9525" cap="flat" cmpd="sng" algn="ctr">
                      <a:solidFill>
                        <a:srgbClr val="DBDBDB"/>
                      </a:solidFill>
                      <a:prstDash val="solid"/>
                      <a:round/>
                      <a:headEnd type="none" w="med" len="med"/>
                      <a:tailEnd type="none" w="med" len="med"/>
                    </a:lnB>
                    <a:solidFill>
                      <a:srgbClr val="FFFFFF"/>
                    </a:solidFill>
                  </a:tcPr>
                </a:tc>
                <a:tc>
                  <a:txBody>
                    <a:bodyPr/>
                    <a:lstStyle/>
                    <a:p>
                      <a:pPr algn="ctr" fontAlgn="t"/>
                      <a:endParaRPr lang="vi-VN" sz="1400" b="0" dirty="0">
                        <a:effectLst/>
                        <a:latin typeface="Cambria" panose="02040503050406030204" pitchFamily="18" charset="0"/>
                        <a:ea typeface="Cambria" panose="02040503050406030204" pitchFamily="18" charset="0"/>
                      </a:endParaRPr>
                    </a:p>
                  </a:txBody>
                  <a:tcPr marL="152400" marR="152400" marT="152400" marB="152400">
                    <a:lnL>
                      <a:noFill/>
                    </a:lnL>
                    <a:lnR>
                      <a:noFill/>
                    </a:lnR>
                    <a:lnT w="9525" cap="flat" cmpd="sng" algn="ctr">
                      <a:solidFill>
                        <a:srgbClr val="DBDBDB"/>
                      </a:solidFill>
                      <a:prstDash val="solid"/>
                      <a:round/>
                      <a:headEnd type="none" w="med" len="med"/>
                      <a:tailEnd type="none" w="med" len="med"/>
                    </a:lnT>
                    <a:lnB w="9525" cap="flat" cmpd="sng" algn="ctr">
                      <a:solidFill>
                        <a:srgbClr val="DBDBDB"/>
                      </a:solidFill>
                      <a:prstDash val="solid"/>
                      <a:round/>
                      <a:headEnd type="none" w="med" len="med"/>
                      <a:tailEnd type="none" w="med" len="med"/>
                    </a:lnB>
                    <a:solidFill>
                      <a:srgbClr val="FFFFFF"/>
                    </a:solidFill>
                  </a:tcPr>
                </a:tc>
                <a:tc>
                  <a:txBody>
                    <a:bodyPr/>
                    <a:lstStyle/>
                    <a:p>
                      <a:pPr algn="l" fontAlgn="t"/>
                      <a:r>
                        <a:rPr lang="vi-VN" sz="1400" b="0" i="0" kern="1200" dirty="0">
                          <a:solidFill>
                            <a:schemeClr val="tx1"/>
                          </a:solidFill>
                          <a:effectLst/>
                          <a:latin typeface="Cambria" panose="02040503050406030204" pitchFamily="18" charset="0"/>
                          <a:ea typeface="Cambria" panose="02040503050406030204" pitchFamily="18" charset="0"/>
                          <a:cs typeface="+mn-cs"/>
                        </a:rPr>
                        <a:t>Port to listen on.</a:t>
                      </a:r>
                      <a:endParaRPr lang="en-GB" sz="1400" b="0" dirty="0">
                        <a:solidFill>
                          <a:srgbClr val="444444"/>
                        </a:solidFill>
                        <a:effectLst/>
                        <a:latin typeface="Cambria" panose="02040503050406030204" pitchFamily="18" charset="0"/>
                        <a:ea typeface="Cambria" panose="02040503050406030204" pitchFamily="18" charset="0"/>
                      </a:endParaRPr>
                    </a:p>
                  </a:txBody>
                  <a:tcPr marL="152400" marR="152400" marT="152400" marB="152400">
                    <a:lnL>
                      <a:noFill/>
                    </a:lnL>
                    <a:lnR>
                      <a:noFill/>
                    </a:lnR>
                    <a:lnT w="9525" cap="flat" cmpd="sng" algn="ctr">
                      <a:solidFill>
                        <a:srgbClr val="DBDBDB"/>
                      </a:solidFill>
                      <a:prstDash val="solid"/>
                      <a:round/>
                      <a:headEnd type="none" w="med" len="med"/>
                      <a:tailEnd type="none" w="med" len="med"/>
                    </a:lnT>
                    <a:lnB w="9525" cap="flat" cmpd="sng" algn="ctr">
                      <a:solidFill>
                        <a:srgbClr val="DBDBDB"/>
                      </a:solidFill>
                      <a:prstDash val="solid"/>
                      <a:round/>
                      <a:headEnd type="none" w="med" len="med"/>
                      <a:tailEnd type="none" w="med" len="med"/>
                    </a:lnB>
                    <a:solidFill>
                      <a:srgbClr val="FFFFFF"/>
                    </a:solidFill>
                  </a:tcPr>
                </a:tc>
                <a:extLst>
                  <a:ext uri="{0D108BD9-81ED-4DB2-BD59-A6C34878D82A}">
                    <a16:rowId xmlns:a16="http://schemas.microsoft.com/office/drawing/2014/main" val="1705526031"/>
                  </a:ext>
                </a:extLst>
              </a:tr>
              <a:tr h="0">
                <a:tc>
                  <a:txBody>
                    <a:bodyPr/>
                    <a:lstStyle/>
                    <a:p>
                      <a:pPr algn="l" fontAlgn="t"/>
                      <a:r>
                        <a:rPr lang="vi-VN" sz="1400" b="0" dirty="0">
                          <a:effectLst/>
                          <a:latin typeface="Cambria" panose="02040503050406030204" pitchFamily="18" charset="0"/>
                          <a:ea typeface="Cambria" panose="02040503050406030204" pitchFamily="18" charset="0"/>
                        </a:rPr>
                        <a:t>--verbose=true|false</a:t>
                      </a:r>
                    </a:p>
                  </a:txBody>
                  <a:tcPr marL="152400" marR="152400" marT="152400" marB="152400">
                    <a:lnL>
                      <a:noFill/>
                    </a:lnL>
                    <a:lnR>
                      <a:noFill/>
                    </a:lnR>
                    <a:lnT w="9525" cap="flat" cmpd="sng" algn="ctr">
                      <a:solidFill>
                        <a:srgbClr val="DBDBDB"/>
                      </a:solidFill>
                      <a:prstDash val="solid"/>
                      <a:round/>
                      <a:headEnd type="none" w="med" len="med"/>
                      <a:tailEnd type="none" w="med" len="med"/>
                    </a:lnT>
                    <a:lnB w="9525" cap="flat" cmpd="sng" algn="ctr">
                      <a:solidFill>
                        <a:srgbClr val="DBDBDB"/>
                      </a:solidFill>
                      <a:prstDash val="solid"/>
                      <a:round/>
                      <a:headEnd type="none" w="med" len="med"/>
                      <a:tailEnd type="none" w="med" len="med"/>
                    </a:lnB>
                    <a:solidFill>
                      <a:srgbClr val="FFFFFF"/>
                    </a:solidFill>
                  </a:tcPr>
                </a:tc>
                <a:tc>
                  <a:txBody>
                    <a:bodyPr/>
                    <a:lstStyle/>
                    <a:p>
                      <a:pPr algn="ctr" fontAlgn="t"/>
                      <a:r>
                        <a:rPr lang="vi-VN" sz="1400" b="0" i="0" kern="1200" dirty="0">
                          <a:solidFill>
                            <a:schemeClr val="tx1"/>
                          </a:solidFill>
                          <a:effectLst/>
                          <a:latin typeface="Cambria" panose="02040503050406030204" pitchFamily="18" charset="0"/>
                          <a:ea typeface="Cambria" panose="02040503050406030204" pitchFamily="18" charset="0"/>
                          <a:cs typeface="+mn-cs"/>
                        </a:rPr>
                        <a:t>false</a:t>
                      </a:r>
                      <a:endParaRPr lang="vi-VN" sz="1400" b="0" dirty="0">
                        <a:effectLst/>
                        <a:latin typeface="Cambria" panose="02040503050406030204" pitchFamily="18" charset="0"/>
                        <a:ea typeface="Cambria" panose="02040503050406030204" pitchFamily="18" charset="0"/>
                      </a:endParaRPr>
                    </a:p>
                  </a:txBody>
                  <a:tcPr marL="152400" marR="152400" marT="152400" marB="152400">
                    <a:lnL>
                      <a:noFill/>
                    </a:lnL>
                    <a:lnR>
                      <a:noFill/>
                    </a:lnR>
                    <a:lnT w="9525" cap="flat" cmpd="sng" algn="ctr">
                      <a:solidFill>
                        <a:srgbClr val="DBDBDB"/>
                      </a:solidFill>
                      <a:prstDash val="solid"/>
                      <a:round/>
                      <a:headEnd type="none" w="med" len="med"/>
                      <a:tailEnd type="none" w="med" len="med"/>
                    </a:lnT>
                    <a:lnB w="9525" cap="flat" cmpd="sng" algn="ctr">
                      <a:solidFill>
                        <a:srgbClr val="DBDBDB"/>
                      </a:solidFill>
                      <a:prstDash val="solid"/>
                      <a:round/>
                      <a:headEnd type="none" w="med" len="med"/>
                      <a:tailEnd type="none" w="med" len="med"/>
                    </a:lnB>
                    <a:solidFill>
                      <a:srgbClr val="FFFFFF"/>
                    </a:solidFill>
                  </a:tcPr>
                </a:tc>
                <a:tc>
                  <a:txBody>
                    <a:bodyPr/>
                    <a:lstStyle/>
                    <a:p>
                      <a:pPr algn="ctr" fontAlgn="t"/>
                      <a:endParaRPr lang="vi-VN" sz="1400" b="0" dirty="0">
                        <a:effectLst/>
                        <a:latin typeface="Cambria" panose="02040503050406030204" pitchFamily="18" charset="0"/>
                        <a:ea typeface="Cambria" panose="02040503050406030204" pitchFamily="18" charset="0"/>
                      </a:endParaRPr>
                    </a:p>
                  </a:txBody>
                  <a:tcPr marL="152400" marR="152400" marT="152400" marB="152400">
                    <a:lnL>
                      <a:noFill/>
                    </a:lnL>
                    <a:lnR>
                      <a:noFill/>
                    </a:lnR>
                    <a:lnT w="9525" cap="flat" cmpd="sng" algn="ctr">
                      <a:solidFill>
                        <a:srgbClr val="DBDBDB"/>
                      </a:solidFill>
                      <a:prstDash val="solid"/>
                      <a:round/>
                      <a:headEnd type="none" w="med" len="med"/>
                      <a:tailEnd type="none" w="med" len="med"/>
                    </a:lnT>
                    <a:lnB w="9525" cap="flat" cmpd="sng" algn="ctr">
                      <a:solidFill>
                        <a:srgbClr val="DBDBDB"/>
                      </a:solidFill>
                      <a:prstDash val="solid"/>
                      <a:round/>
                      <a:headEnd type="none" w="med" len="med"/>
                      <a:tailEnd type="none" w="med" len="med"/>
                    </a:lnB>
                    <a:solidFill>
                      <a:srgbClr val="FFFFFF"/>
                    </a:solidFill>
                  </a:tcPr>
                </a:tc>
                <a:tc>
                  <a:txBody>
                    <a:bodyPr/>
                    <a:lstStyle/>
                    <a:p>
                      <a:pPr algn="l" fontAlgn="t"/>
                      <a:r>
                        <a:rPr lang="en-GB" sz="1400" b="0" i="0" kern="1200" dirty="0" err="1">
                          <a:solidFill>
                            <a:schemeClr val="tx1"/>
                          </a:solidFill>
                          <a:effectLst/>
                          <a:latin typeface="Cambria" panose="02040503050406030204" pitchFamily="18" charset="0"/>
                          <a:ea typeface="Cambria" panose="02040503050406030204" pitchFamily="18" charset="0"/>
                          <a:cs typeface="+mn-cs"/>
                        </a:rPr>
                        <a:t>Xem</a:t>
                      </a:r>
                      <a:r>
                        <a:rPr lang="en-GB" sz="1400" b="0" i="0" kern="1200" dirty="0">
                          <a:solidFill>
                            <a:schemeClr val="tx1"/>
                          </a:solidFill>
                          <a:effectLst/>
                          <a:latin typeface="Cambria" panose="02040503050406030204" pitchFamily="18" charset="0"/>
                          <a:ea typeface="Cambria" panose="02040503050406030204" pitchFamily="18" charset="0"/>
                          <a:cs typeface="+mn-cs"/>
                        </a:rPr>
                        <a:t> </a:t>
                      </a:r>
                      <a:r>
                        <a:rPr lang="en-GB" sz="1400" b="0" i="0" kern="1200" dirty="0" err="1">
                          <a:solidFill>
                            <a:schemeClr val="tx1"/>
                          </a:solidFill>
                          <a:effectLst/>
                          <a:latin typeface="Cambria" panose="02040503050406030204" pitchFamily="18" charset="0"/>
                          <a:ea typeface="Cambria" panose="02040503050406030204" pitchFamily="18" charset="0"/>
                          <a:cs typeface="+mn-cs"/>
                        </a:rPr>
                        <a:t>nhiều</a:t>
                      </a:r>
                      <a:r>
                        <a:rPr lang="en-GB" sz="1400" b="0" i="0" kern="1200" dirty="0">
                          <a:solidFill>
                            <a:schemeClr val="tx1"/>
                          </a:solidFill>
                          <a:effectLst/>
                          <a:latin typeface="Cambria" panose="02040503050406030204" pitchFamily="18" charset="0"/>
                          <a:ea typeface="Cambria" panose="02040503050406030204" pitchFamily="18" charset="0"/>
                          <a:cs typeface="+mn-cs"/>
                        </a:rPr>
                        <a:t> h</a:t>
                      </a:r>
                      <a:r>
                        <a:rPr lang="vi-VN" sz="1400" b="0" i="0" kern="1200" dirty="0">
                          <a:solidFill>
                            <a:schemeClr val="tx1"/>
                          </a:solidFill>
                          <a:effectLst/>
                          <a:latin typeface="Cambria" panose="02040503050406030204" pitchFamily="18" charset="0"/>
                          <a:ea typeface="Cambria" panose="02040503050406030204" pitchFamily="18" charset="0"/>
                          <a:cs typeface="+mn-cs"/>
                        </a:rPr>
                        <a:t>ơ</a:t>
                      </a:r>
                      <a:r>
                        <a:rPr lang="en-GB" sz="1400" b="0" i="0" kern="1200" dirty="0">
                          <a:solidFill>
                            <a:schemeClr val="tx1"/>
                          </a:solidFill>
                          <a:effectLst/>
                          <a:latin typeface="Cambria" panose="02040503050406030204" pitchFamily="18" charset="0"/>
                          <a:ea typeface="Cambria" panose="02040503050406030204" pitchFamily="18" charset="0"/>
                          <a:cs typeface="+mn-cs"/>
                        </a:rPr>
                        <a:t>n log </a:t>
                      </a:r>
                      <a:r>
                        <a:rPr lang="en-GB" sz="1400" b="0" i="0" kern="1200" dirty="0" err="1">
                          <a:solidFill>
                            <a:schemeClr val="tx1"/>
                          </a:solidFill>
                          <a:effectLst/>
                          <a:latin typeface="Cambria" panose="02040503050406030204" pitchFamily="18" charset="0"/>
                          <a:ea typeface="Cambria" panose="02040503050406030204" pitchFamily="18" charset="0"/>
                          <a:cs typeface="+mn-cs"/>
                        </a:rPr>
                        <a:t>của</a:t>
                      </a:r>
                      <a:r>
                        <a:rPr lang="en-GB" sz="1400" b="0" i="0" kern="1200" dirty="0">
                          <a:solidFill>
                            <a:schemeClr val="tx1"/>
                          </a:solidFill>
                          <a:effectLst/>
                          <a:latin typeface="Cambria" panose="02040503050406030204" pitchFamily="18" charset="0"/>
                          <a:ea typeface="Cambria" panose="02040503050406030204" pitchFamily="18" charset="0"/>
                          <a:cs typeface="+mn-cs"/>
                        </a:rPr>
                        <a:t> project (verbose level)</a:t>
                      </a:r>
                      <a:endParaRPr lang="en-GB" sz="1400" b="0" dirty="0">
                        <a:solidFill>
                          <a:srgbClr val="444444"/>
                        </a:solidFill>
                        <a:effectLst/>
                        <a:latin typeface="Cambria" panose="02040503050406030204" pitchFamily="18" charset="0"/>
                        <a:ea typeface="Cambria" panose="02040503050406030204" pitchFamily="18" charset="0"/>
                      </a:endParaRPr>
                    </a:p>
                  </a:txBody>
                  <a:tcPr marL="152400" marR="152400" marT="152400" marB="152400">
                    <a:lnL>
                      <a:noFill/>
                    </a:lnL>
                    <a:lnR>
                      <a:noFill/>
                    </a:lnR>
                    <a:lnT w="9525" cap="flat" cmpd="sng" algn="ctr">
                      <a:solidFill>
                        <a:srgbClr val="DBDBDB"/>
                      </a:solidFill>
                      <a:prstDash val="solid"/>
                      <a:round/>
                      <a:headEnd type="none" w="med" len="med"/>
                      <a:tailEnd type="none" w="med" len="med"/>
                    </a:lnT>
                    <a:lnB w="9525" cap="flat" cmpd="sng" algn="ctr">
                      <a:solidFill>
                        <a:srgbClr val="DBDBDB"/>
                      </a:solidFill>
                      <a:prstDash val="solid"/>
                      <a:round/>
                      <a:headEnd type="none" w="med" len="med"/>
                      <a:tailEnd type="none" w="med" len="med"/>
                    </a:lnB>
                    <a:solidFill>
                      <a:srgbClr val="FFFFFF"/>
                    </a:solidFill>
                  </a:tcPr>
                </a:tc>
                <a:extLst>
                  <a:ext uri="{0D108BD9-81ED-4DB2-BD59-A6C34878D82A}">
                    <a16:rowId xmlns:a16="http://schemas.microsoft.com/office/drawing/2014/main" val="2267088085"/>
                  </a:ext>
                </a:extLst>
              </a:tr>
              <a:tr h="0">
                <a:tc>
                  <a:txBody>
                    <a:bodyPr/>
                    <a:lstStyle/>
                    <a:p>
                      <a:pPr algn="l" fontAlgn="t"/>
                      <a:r>
                        <a:rPr lang="vi-VN" sz="1400" b="0" dirty="0">
                          <a:effectLst/>
                          <a:latin typeface="Cambria" panose="02040503050406030204" pitchFamily="18" charset="0"/>
                          <a:ea typeface="Cambria" panose="02040503050406030204" pitchFamily="18" charset="0"/>
                        </a:rPr>
                        <a:t>--configuration=configuration</a:t>
                      </a:r>
                    </a:p>
                  </a:txBody>
                  <a:tcPr marL="152400" marR="152400" marT="152400" marB="152400">
                    <a:lnL>
                      <a:noFill/>
                    </a:lnL>
                    <a:lnR>
                      <a:noFill/>
                    </a:lnR>
                    <a:lnT w="9525" cap="flat" cmpd="sng" algn="ctr">
                      <a:solidFill>
                        <a:srgbClr val="DBDBDB"/>
                      </a:solidFill>
                      <a:prstDash val="solid"/>
                      <a:round/>
                      <a:headEnd type="none" w="med" len="med"/>
                      <a:tailEnd type="none" w="med" len="med"/>
                    </a:lnT>
                    <a:lnB w="9525" cap="flat" cmpd="sng" algn="ctr">
                      <a:solidFill>
                        <a:srgbClr val="DBDBDB"/>
                      </a:solidFill>
                      <a:prstDash val="solid"/>
                      <a:round/>
                      <a:headEnd type="none" w="med" len="med"/>
                      <a:tailEnd type="none" w="med" len="med"/>
                    </a:lnB>
                    <a:solidFill>
                      <a:srgbClr val="FFFFFF"/>
                    </a:solidFill>
                  </a:tcPr>
                </a:tc>
                <a:tc>
                  <a:txBody>
                    <a:bodyPr/>
                    <a:lstStyle/>
                    <a:p>
                      <a:pPr algn="ctr" fontAlgn="t"/>
                      <a:endParaRPr lang="vi-VN" sz="1400" b="0" dirty="0">
                        <a:effectLst/>
                        <a:latin typeface="Cambria" panose="02040503050406030204" pitchFamily="18" charset="0"/>
                        <a:ea typeface="Cambria" panose="02040503050406030204" pitchFamily="18" charset="0"/>
                      </a:endParaRPr>
                    </a:p>
                  </a:txBody>
                  <a:tcPr marL="152400" marR="152400" marT="152400" marB="152400">
                    <a:lnL>
                      <a:noFill/>
                    </a:lnL>
                    <a:lnR>
                      <a:noFill/>
                    </a:lnR>
                    <a:lnT w="9525" cap="flat" cmpd="sng" algn="ctr">
                      <a:solidFill>
                        <a:srgbClr val="DBDBDB"/>
                      </a:solidFill>
                      <a:prstDash val="solid"/>
                      <a:round/>
                      <a:headEnd type="none" w="med" len="med"/>
                      <a:tailEnd type="none" w="med" len="med"/>
                    </a:lnT>
                    <a:lnB w="9525" cap="flat" cmpd="sng" algn="ctr">
                      <a:solidFill>
                        <a:srgbClr val="DBDBDB"/>
                      </a:solidFill>
                      <a:prstDash val="solid"/>
                      <a:round/>
                      <a:headEnd type="none" w="med" len="med"/>
                      <a:tailEnd type="none" w="med" len="med"/>
                    </a:lnB>
                    <a:solidFill>
                      <a:srgbClr val="FFFFFF"/>
                    </a:solidFill>
                  </a:tcPr>
                </a:tc>
                <a:tc>
                  <a:txBody>
                    <a:bodyPr/>
                    <a:lstStyle/>
                    <a:p>
                      <a:pPr algn="ctr" fontAlgn="t"/>
                      <a:r>
                        <a:rPr lang="vi-VN" sz="1400" b="0" dirty="0">
                          <a:effectLst/>
                          <a:latin typeface="Cambria" panose="02040503050406030204" pitchFamily="18" charset="0"/>
                          <a:ea typeface="Cambria" panose="02040503050406030204" pitchFamily="18" charset="0"/>
                        </a:rPr>
                        <a:t>-c</a:t>
                      </a:r>
                    </a:p>
                  </a:txBody>
                  <a:tcPr marL="152400" marR="152400" marT="152400" marB="152400">
                    <a:lnL>
                      <a:noFill/>
                    </a:lnL>
                    <a:lnR>
                      <a:noFill/>
                    </a:lnR>
                    <a:lnT w="9525" cap="flat" cmpd="sng" algn="ctr">
                      <a:solidFill>
                        <a:srgbClr val="DBDBDB"/>
                      </a:solidFill>
                      <a:prstDash val="solid"/>
                      <a:round/>
                      <a:headEnd type="none" w="med" len="med"/>
                      <a:tailEnd type="none" w="med" len="med"/>
                    </a:lnT>
                    <a:lnB w="9525" cap="flat" cmpd="sng" algn="ctr">
                      <a:solidFill>
                        <a:srgbClr val="DBDBDB"/>
                      </a:solidFill>
                      <a:prstDash val="solid"/>
                      <a:round/>
                      <a:headEnd type="none" w="med" len="med"/>
                      <a:tailEnd type="none" w="med" len="med"/>
                    </a:lnB>
                    <a:solidFill>
                      <a:srgbClr val="FFFFFF"/>
                    </a:solidFill>
                  </a:tcPr>
                </a:tc>
                <a:tc>
                  <a:txBody>
                    <a:bodyPr/>
                    <a:lstStyle/>
                    <a:p>
                      <a:pPr algn="l" fontAlgn="t"/>
                      <a:r>
                        <a:rPr lang="en-GB" sz="1400" b="0" dirty="0" err="1">
                          <a:solidFill>
                            <a:srgbClr val="444444"/>
                          </a:solidFill>
                          <a:effectLst/>
                          <a:latin typeface="Cambria" panose="02040503050406030204" pitchFamily="18" charset="0"/>
                          <a:ea typeface="Cambria" panose="02040503050406030204" pitchFamily="18" charset="0"/>
                        </a:rPr>
                        <a:t>Một</a:t>
                      </a:r>
                      <a:r>
                        <a:rPr lang="en-GB" sz="1400" b="0" dirty="0">
                          <a:solidFill>
                            <a:srgbClr val="444444"/>
                          </a:solidFill>
                          <a:effectLst/>
                          <a:latin typeface="Cambria" panose="02040503050406030204" pitchFamily="18" charset="0"/>
                          <a:ea typeface="Cambria" panose="02040503050406030204" pitchFamily="18" charset="0"/>
                        </a:rPr>
                        <a:t> custom build plan, </a:t>
                      </a:r>
                      <a:r>
                        <a:rPr lang="en-GB" sz="1400" b="0" dirty="0" err="1">
                          <a:solidFill>
                            <a:srgbClr val="444444"/>
                          </a:solidFill>
                          <a:effectLst/>
                          <a:latin typeface="Cambria" panose="02040503050406030204" pitchFamily="18" charset="0"/>
                          <a:ea typeface="Cambria" panose="02040503050406030204" pitchFamily="18" charset="0"/>
                        </a:rPr>
                        <a:t>một</a:t>
                      </a:r>
                      <a:r>
                        <a:rPr lang="en-GB" sz="1400" b="0" dirty="0">
                          <a:solidFill>
                            <a:srgbClr val="444444"/>
                          </a:solidFill>
                          <a:effectLst/>
                          <a:latin typeface="Cambria" panose="02040503050406030204" pitchFamily="18" charset="0"/>
                          <a:ea typeface="Cambria" panose="02040503050406030204" pitchFamily="18" charset="0"/>
                        </a:rPr>
                        <a:t> </a:t>
                      </a:r>
                      <a:r>
                        <a:rPr lang="en-GB" sz="1400" b="0" dirty="0" err="1">
                          <a:solidFill>
                            <a:srgbClr val="444444"/>
                          </a:solidFill>
                          <a:effectLst/>
                          <a:latin typeface="Cambria" panose="02040503050406030204" pitchFamily="18" charset="0"/>
                          <a:ea typeface="Cambria" panose="02040503050406030204" pitchFamily="18" charset="0"/>
                        </a:rPr>
                        <a:t>phần</a:t>
                      </a:r>
                      <a:r>
                        <a:rPr lang="en-GB" sz="1400" b="0" dirty="0">
                          <a:solidFill>
                            <a:srgbClr val="444444"/>
                          </a:solidFill>
                          <a:effectLst/>
                          <a:latin typeface="Cambria" panose="02040503050406030204" pitchFamily="18" charset="0"/>
                          <a:ea typeface="Cambria" panose="02040503050406030204" pitchFamily="18" charset="0"/>
                        </a:rPr>
                        <a:t> </a:t>
                      </a:r>
                      <a:r>
                        <a:rPr lang="en-GB" sz="1400" b="0" dirty="0" err="1">
                          <a:solidFill>
                            <a:srgbClr val="444444"/>
                          </a:solidFill>
                          <a:effectLst/>
                          <a:latin typeface="Cambria" panose="02040503050406030204" pitchFamily="18" charset="0"/>
                          <a:ea typeface="Cambria" panose="02040503050406030204" pitchFamily="18" charset="0"/>
                        </a:rPr>
                        <a:t>trong</a:t>
                      </a:r>
                      <a:r>
                        <a:rPr lang="en-GB" sz="1400" b="0" dirty="0">
                          <a:solidFill>
                            <a:srgbClr val="444444"/>
                          </a:solidFill>
                          <a:effectLst/>
                          <a:latin typeface="Cambria" panose="02040503050406030204" pitchFamily="18" charset="0"/>
                          <a:ea typeface="Cambria" panose="02040503050406030204" pitchFamily="18" charset="0"/>
                        </a:rPr>
                        <a:t> "configurations" section </a:t>
                      </a:r>
                      <a:r>
                        <a:rPr lang="en-GB" sz="1400" b="0" dirty="0" err="1">
                          <a:solidFill>
                            <a:srgbClr val="444444"/>
                          </a:solidFill>
                          <a:effectLst/>
                          <a:latin typeface="Cambria" panose="02040503050406030204" pitchFamily="18" charset="0"/>
                          <a:ea typeface="Cambria" panose="02040503050406030204" pitchFamily="18" charset="0"/>
                        </a:rPr>
                        <a:t>của</a:t>
                      </a:r>
                      <a:r>
                        <a:rPr lang="en-GB" sz="1400" b="0" dirty="0">
                          <a:solidFill>
                            <a:srgbClr val="444444"/>
                          </a:solidFill>
                          <a:effectLst/>
                          <a:latin typeface="Cambria" panose="02040503050406030204" pitchFamily="18" charset="0"/>
                          <a:ea typeface="Cambria" panose="02040503050406030204" pitchFamily="18" charset="0"/>
                        </a:rPr>
                        <a:t> </a:t>
                      </a:r>
                      <a:r>
                        <a:rPr lang="en-GB" sz="1400" b="0" dirty="0" err="1">
                          <a:solidFill>
                            <a:srgbClr val="444444"/>
                          </a:solidFill>
                          <a:effectLst/>
                          <a:latin typeface="Cambria" panose="02040503050406030204" pitchFamily="18" charset="0"/>
                          <a:ea typeface="Cambria" panose="02040503050406030204" pitchFamily="18" charset="0"/>
                        </a:rPr>
                        <a:t>angular.json</a:t>
                      </a:r>
                      <a:r>
                        <a:rPr lang="en-GB" sz="1400" b="0" dirty="0">
                          <a:solidFill>
                            <a:srgbClr val="444444"/>
                          </a:solidFill>
                          <a:effectLst/>
                          <a:latin typeface="Cambria" panose="02040503050406030204" pitchFamily="18" charset="0"/>
                          <a:ea typeface="Cambria" panose="02040503050406030204" pitchFamily="18" charset="0"/>
                        </a:rPr>
                        <a:t>.</a:t>
                      </a:r>
                    </a:p>
                  </a:txBody>
                  <a:tcPr marL="152400" marR="152400" marT="152400" marB="152400">
                    <a:lnL>
                      <a:noFill/>
                    </a:lnL>
                    <a:lnR>
                      <a:noFill/>
                    </a:lnR>
                    <a:lnT w="9525" cap="flat" cmpd="sng" algn="ctr">
                      <a:solidFill>
                        <a:srgbClr val="DBDBDB"/>
                      </a:solidFill>
                      <a:prstDash val="solid"/>
                      <a:round/>
                      <a:headEnd type="none" w="med" len="med"/>
                      <a:tailEnd type="none" w="med" len="med"/>
                    </a:lnT>
                    <a:lnB w="9525" cap="flat" cmpd="sng" algn="ctr">
                      <a:solidFill>
                        <a:srgbClr val="DBDBDB"/>
                      </a:solidFill>
                      <a:prstDash val="solid"/>
                      <a:round/>
                      <a:headEnd type="none" w="med" len="med"/>
                      <a:tailEnd type="none" w="med" len="med"/>
                    </a:lnB>
                    <a:solidFill>
                      <a:srgbClr val="FFFFFF"/>
                    </a:solidFill>
                  </a:tcPr>
                </a:tc>
                <a:extLst>
                  <a:ext uri="{0D108BD9-81ED-4DB2-BD59-A6C34878D82A}">
                    <a16:rowId xmlns:a16="http://schemas.microsoft.com/office/drawing/2014/main" val="3220751046"/>
                  </a:ext>
                </a:extLst>
              </a:tr>
            </a:tbl>
          </a:graphicData>
        </a:graphic>
      </p:graphicFrame>
    </p:spTree>
    <p:extLst>
      <p:ext uri="{BB962C8B-B14F-4D97-AF65-F5344CB8AC3E}">
        <p14:creationId xmlns:p14="http://schemas.microsoft.com/office/powerpoint/2010/main" val="10606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D45D26-C8F3-4063-9AE1-EFC50B854F4B}"/>
              </a:ext>
            </a:extLst>
          </p:cNvPr>
          <p:cNvSpPr>
            <a:spLocks noGrp="1"/>
          </p:cNvSpPr>
          <p:nvPr>
            <p:ph type="title"/>
          </p:nvPr>
        </p:nvSpPr>
        <p:spPr/>
        <p:txBody>
          <a:bodyPr/>
          <a:lstStyle/>
          <a:p>
            <a:r>
              <a:rPr lang="en-US" dirty="0">
                <a:solidFill>
                  <a:schemeClr val="bg1"/>
                </a:solidFill>
              </a:rPr>
              <a:t>Practices</a:t>
            </a:r>
            <a:endParaRPr lang="vi-VN" dirty="0">
              <a:solidFill>
                <a:schemeClr val="bg1"/>
              </a:solidFill>
            </a:endParaRPr>
          </a:p>
        </p:txBody>
      </p:sp>
      <p:sp>
        <p:nvSpPr>
          <p:cNvPr id="3" name="TextBox 2">
            <a:extLst>
              <a:ext uri="{FF2B5EF4-FFF2-40B4-BE49-F238E27FC236}">
                <a16:creationId xmlns:a16="http://schemas.microsoft.com/office/drawing/2014/main" id="{810801AE-204C-4214-966A-1CA080F8ACB3}"/>
              </a:ext>
            </a:extLst>
          </p:cNvPr>
          <p:cNvSpPr txBox="1"/>
          <p:nvPr/>
        </p:nvSpPr>
        <p:spPr>
          <a:xfrm>
            <a:off x="940158" y="1828800"/>
            <a:ext cx="10766738" cy="1754326"/>
          </a:xfrm>
          <a:prstGeom prst="rect">
            <a:avLst/>
          </a:prstGeom>
          <a:noFill/>
        </p:spPr>
        <p:txBody>
          <a:bodyPr wrap="square" rtlCol="0">
            <a:spAutoFit/>
          </a:bodyPr>
          <a:lstStyle/>
          <a:p>
            <a:pPr marL="342900" indent="-342900">
              <a:buAutoNum type="arabicPeriod"/>
            </a:pPr>
            <a:r>
              <a:rPr lang="en-US" dirty="0" err="1">
                <a:solidFill>
                  <a:schemeClr val="bg1"/>
                </a:solidFill>
              </a:rPr>
              <a:t>Sử</a:t>
            </a:r>
            <a:r>
              <a:rPr lang="en-US" dirty="0">
                <a:solidFill>
                  <a:schemeClr val="bg1"/>
                </a:solidFill>
              </a:rPr>
              <a:t> </a:t>
            </a:r>
            <a:r>
              <a:rPr lang="en-US" dirty="0" err="1">
                <a:solidFill>
                  <a:schemeClr val="bg1"/>
                </a:solidFill>
              </a:rPr>
              <a:t>dụng</a:t>
            </a:r>
            <a:r>
              <a:rPr lang="en-US" dirty="0">
                <a:solidFill>
                  <a:schemeClr val="bg1"/>
                </a:solidFill>
              </a:rPr>
              <a:t> Angular CLI </a:t>
            </a:r>
            <a:r>
              <a:rPr lang="en-US" dirty="0" err="1">
                <a:solidFill>
                  <a:schemeClr val="bg1"/>
                </a:solidFill>
              </a:rPr>
              <a:t>tạo</a:t>
            </a:r>
            <a:r>
              <a:rPr lang="en-US" dirty="0">
                <a:solidFill>
                  <a:schemeClr val="bg1"/>
                </a:solidFill>
              </a:rPr>
              <a:t> ra Hello World project.</a:t>
            </a:r>
          </a:p>
          <a:p>
            <a:pPr marL="342900" indent="-342900">
              <a:buFontTx/>
              <a:buAutoNum type="arabicPeriod"/>
            </a:pPr>
            <a:r>
              <a:rPr lang="en-US" dirty="0" err="1">
                <a:solidFill>
                  <a:schemeClr val="bg1"/>
                </a:solidFill>
              </a:rPr>
              <a:t>Chạy</a:t>
            </a:r>
            <a:r>
              <a:rPr lang="en-US" dirty="0">
                <a:solidFill>
                  <a:schemeClr val="bg1"/>
                </a:solidFill>
              </a:rPr>
              <a:t> Hello World project</a:t>
            </a:r>
          </a:p>
          <a:p>
            <a:r>
              <a:rPr lang="en-US" dirty="0">
                <a:solidFill>
                  <a:schemeClr val="bg1"/>
                </a:solidFill>
              </a:rPr>
              <a:t>3.   </a:t>
            </a:r>
            <a:r>
              <a:rPr lang="en-US" dirty="0" err="1">
                <a:solidFill>
                  <a:schemeClr val="bg1"/>
                </a:solidFill>
              </a:rPr>
              <a:t>Tạo</a:t>
            </a:r>
            <a:r>
              <a:rPr lang="en-US" dirty="0">
                <a:solidFill>
                  <a:schemeClr val="bg1"/>
                </a:solidFill>
              </a:rPr>
              <a:t> </a:t>
            </a:r>
            <a:r>
              <a:rPr lang="en-US" dirty="0" err="1">
                <a:solidFill>
                  <a:schemeClr val="bg1"/>
                </a:solidFill>
              </a:rPr>
              <a:t>mới</a:t>
            </a:r>
            <a:r>
              <a:rPr lang="en-US" dirty="0">
                <a:solidFill>
                  <a:schemeClr val="bg1"/>
                </a:solidFill>
              </a:rPr>
              <a:t> </a:t>
            </a:r>
            <a:r>
              <a:rPr lang="en-US" dirty="0" err="1">
                <a:solidFill>
                  <a:schemeClr val="bg1"/>
                </a:solidFill>
              </a:rPr>
              <a:t>một</a:t>
            </a:r>
            <a:r>
              <a:rPr lang="en-US" dirty="0">
                <a:solidFill>
                  <a:schemeClr val="bg1"/>
                </a:solidFill>
              </a:rPr>
              <a:t> components</a:t>
            </a:r>
          </a:p>
          <a:p>
            <a:r>
              <a:rPr lang="en-US" dirty="0">
                <a:solidFill>
                  <a:schemeClr val="bg1"/>
                </a:solidFill>
              </a:rPr>
              <a:t>4.   </a:t>
            </a:r>
            <a:r>
              <a:rPr lang="en-US" dirty="0" err="1">
                <a:solidFill>
                  <a:schemeClr val="bg1"/>
                </a:solidFill>
              </a:rPr>
              <a:t>Tạo</a:t>
            </a:r>
            <a:r>
              <a:rPr lang="en-US" dirty="0">
                <a:solidFill>
                  <a:schemeClr val="bg1"/>
                </a:solidFill>
              </a:rPr>
              <a:t> </a:t>
            </a:r>
            <a:r>
              <a:rPr lang="en-US" dirty="0" err="1">
                <a:solidFill>
                  <a:schemeClr val="bg1"/>
                </a:solidFill>
              </a:rPr>
              <a:t>mới</a:t>
            </a:r>
            <a:r>
              <a:rPr lang="en-US" dirty="0">
                <a:solidFill>
                  <a:schemeClr val="bg1"/>
                </a:solidFill>
              </a:rPr>
              <a:t> </a:t>
            </a:r>
            <a:r>
              <a:rPr lang="en-US" dirty="0" err="1">
                <a:solidFill>
                  <a:schemeClr val="bg1"/>
                </a:solidFill>
              </a:rPr>
              <a:t>một</a:t>
            </a:r>
            <a:r>
              <a:rPr lang="en-US" dirty="0">
                <a:solidFill>
                  <a:schemeClr val="bg1"/>
                </a:solidFill>
              </a:rPr>
              <a:t> model class</a:t>
            </a:r>
          </a:p>
          <a:p>
            <a:pPr marL="342900" indent="-342900">
              <a:buAutoNum type="arabicPeriod" startAt="5"/>
            </a:pPr>
            <a:r>
              <a:rPr lang="en-US" dirty="0" err="1">
                <a:solidFill>
                  <a:schemeClr val="bg1"/>
                </a:solidFill>
              </a:rPr>
              <a:t>Tạo</a:t>
            </a:r>
            <a:r>
              <a:rPr lang="en-US" dirty="0">
                <a:solidFill>
                  <a:schemeClr val="bg1"/>
                </a:solidFill>
              </a:rPr>
              <a:t> </a:t>
            </a:r>
            <a:r>
              <a:rPr lang="en-US" dirty="0" err="1">
                <a:solidFill>
                  <a:schemeClr val="bg1"/>
                </a:solidFill>
              </a:rPr>
              <a:t>mới</a:t>
            </a:r>
            <a:r>
              <a:rPr lang="en-US" dirty="0">
                <a:solidFill>
                  <a:schemeClr val="bg1"/>
                </a:solidFill>
              </a:rPr>
              <a:t> </a:t>
            </a:r>
            <a:r>
              <a:rPr lang="en-US" dirty="0" err="1">
                <a:solidFill>
                  <a:schemeClr val="bg1"/>
                </a:solidFill>
              </a:rPr>
              <a:t>một</a:t>
            </a:r>
            <a:r>
              <a:rPr lang="en-US" dirty="0">
                <a:solidFill>
                  <a:schemeClr val="bg1"/>
                </a:solidFill>
              </a:rPr>
              <a:t> directive</a:t>
            </a:r>
          </a:p>
          <a:p>
            <a:pPr marL="342900" indent="-342900">
              <a:buAutoNum type="arabicPeriod" startAt="5"/>
            </a:pPr>
            <a:r>
              <a:rPr lang="en-US" dirty="0" err="1">
                <a:solidFill>
                  <a:schemeClr val="bg1"/>
                </a:solidFill>
              </a:rPr>
              <a:t>Mở</a:t>
            </a:r>
            <a:r>
              <a:rPr lang="en-US" dirty="0">
                <a:solidFill>
                  <a:schemeClr val="bg1"/>
                </a:solidFill>
              </a:rPr>
              <a:t> </a:t>
            </a:r>
            <a:r>
              <a:rPr lang="en-US" dirty="0" err="1">
                <a:solidFill>
                  <a:schemeClr val="bg1"/>
                </a:solidFill>
              </a:rPr>
              <a:t>trình</a:t>
            </a:r>
            <a:r>
              <a:rPr lang="en-US" dirty="0">
                <a:solidFill>
                  <a:schemeClr val="bg1"/>
                </a:solidFill>
              </a:rPr>
              <a:t> </a:t>
            </a:r>
            <a:r>
              <a:rPr lang="en-US" dirty="0" err="1">
                <a:solidFill>
                  <a:schemeClr val="bg1"/>
                </a:solidFill>
              </a:rPr>
              <a:t>duyệt</a:t>
            </a:r>
            <a:r>
              <a:rPr lang="en-US" dirty="0">
                <a:solidFill>
                  <a:schemeClr val="bg1"/>
                </a:solidFill>
              </a:rPr>
              <a:t> </a:t>
            </a:r>
            <a:r>
              <a:rPr lang="en-US" dirty="0" err="1">
                <a:solidFill>
                  <a:schemeClr val="bg1"/>
                </a:solidFill>
              </a:rPr>
              <a:t>tự</a:t>
            </a:r>
            <a:r>
              <a:rPr lang="en-US" dirty="0">
                <a:solidFill>
                  <a:schemeClr val="bg1"/>
                </a:solidFill>
              </a:rPr>
              <a:t> </a:t>
            </a:r>
            <a:r>
              <a:rPr lang="en-US" dirty="0" err="1">
                <a:solidFill>
                  <a:schemeClr val="bg1"/>
                </a:solidFill>
              </a:rPr>
              <a:t>động</a:t>
            </a:r>
            <a:r>
              <a:rPr lang="en-US" dirty="0">
                <a:solidFill>
                  <a:schemeClr val="bg1"/>
                </a:solidFill>
              </a:rPr>
              <a:t>, </a:t>
            </a:r>
            <a:r>
              <a:rPr lang="en-US" dirty="0" err="1">
                <a:solidFill>
                  <a:schemeClr val="bg1"/>
                </a:solidFill>
              </a:rPr>
              <a:t>và</a:t>
            </a:r>
            <a:r>
              <a:rPr lang="en-US" dirty="0">
                <a:solidFill>
                  <a:schemeClr val="bg1"/>
                </a:solidFill>
              </a:rPr>
              <a:t> </a:t>
            </a:r>
            <a:r>
              <a:rPr lang="en-US" dirty="0" err="1">
                <a:solidFill>
                  <a:schemeClr val="bg1"/>
                </a:solidFill>
              </a:rPr>
              <a:t>thiết</a:t>
            </a:r>
            <a:r>
              <a:rPr lang="en-US" dirty="0">
                <a:solidFill>
                  <a:schemeClr val="bg1"/>
                </a:solidFill>
              </a:rPr>
              <a:t> </a:t>
            </a:r>
            <a:r>
              <a:rPr lang="en-US" dirty="0" err="1">
                <a:solidFill>
                  <a:schemeClr val="bg1"/>
                </a:solidFill>
              </a:rPr>
              <a:t>lập</a:t>
            </a:r>
            <a:r>
              <a:rPr lang="en-US" dirty="0">
                <a:solidFill>
                  <a:schemeClr val="bg1"/>
                </a:solidFill>
              </a:rPr>
              <a:t> port </a:t>
            </a:r>
            <a:r>
              <a:rPr lang="en-US" dirty="0" err="1">
                <a:solidFill>
                  <a:schemeClr val="bg1"/>
                </a:solidFill>
              </a:rPr>
              <a:t>là</a:t>
            </a:r>
            <a:r>
              <a:rPr lang="en-US" dirty="0">
                <a:solidFill>
                  <a:schemeClr val="bg1"/>
                </a:solidFill>
              </a:rPr>
              <a:t> 6789</a:t>
            </a:r>
          </a:p>
        </p:txBody>
      </p:sp>
    </p:spTree>
    <p:extLst>
      <p:ext uri="{BB962C8B-B14F-4D97-AF65-F5344CB8AC3E}">
        <p14:creationId xmlns:p14="http://schemas.microsoft.com/office/powerpoint/2010/main" val="2731051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20">
            <a:extLst>
              <a:ext uri="{FF2B5EF4-FFF2-40B4-BE49-F238E27FC236}">
                <a16:creationId xmlns:a16="http://schemas.microsoft.com/office/drawing/2014/main" id="{80DD2DCB-0F91-4170-AF01-99EA52CB968A}"/>
              </a:ext>
            </a:extLst>
          </p:cNvPr>
          <p:cNvSpPr txBox="1">
            <a:spLocks/>
          </p:cNvSpPr>
          <p:nvPr/>
        </p:nvSpPr>
        <p:spPr>
          <a:xfrm>
            <a:off x="274638" y="1212850"/>
            <a:ext cx="11887200" cy="5146089"/>
          </a:xfrm>
          <a:prstGeom prst="rect">
            <a:avLst/>
          </a:prstGeom>
        </p:spPr>
        <p:txBody>
          <a:bodyPr vert="horz" lIns="91440" tIns="45720" rIns="91440" bIns="45720" rtlCol="0" anchor="ctr"/>
          <a:lstStyle>
            <a:defPPr>
              <a:defRPr lang="vi-VN"/>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571500" indent="-571500">
              <a:lnSpc>
                <a:spcPct val="150000"/>
              </a:lnSpc>
              <a:buFont typeface="Wingdings" panose="05000000000000000000" pitchFamily="2" charset="2"/>
              <a:buChar char="§"/>
            </a:pPr>
            <a:endParaRPr lang="en-US" sz="2800" dirty="0">
              <a:solidFill>
                <a:schemeClr val="bg1"/>
              </a:solidFill>
              <a:latin typeface="Cambria" panose="02040503050406030204" pitchFamily="18" charset="0"/>
              <a:ea typeface="Cambria" panose="02040503050406030204" pitchFamily="18" charset="0"/>
            </a:endParaRPr>
          </a:p>
        </p:txBody>
      </p:sp>
      <p:sp>
        <p:nvSpPr>
          <p:cNvPr id="9" name="Title 1">
            <a:extLst>
              <a:ext uri="{FF2B5EF4-FFF2-40B4-BE49-F238E27FC236}">
                <a16:creationId xmlns:a16="http://schemas.microsoft.com/office/drawing/2014/main" id="{4A1F35AB-2A7F-47EC-9FB4-378AAB230BB6}"/>
              </a:ext>
            </a:extLst>
          </p:cNvPr>
          <p:cNvSpPr txBox="1">
            <a:spLocks/>
          </p:cNvSpPr>
          <p:nvPr/>
        </p:nvSpPr>
        <p:spPr>
          <a:xfrm>
            <a:off x="3258419" y="748425"/>
            <a:ext cx="9143936" cy="92885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700" dirty="0">
                <a:solidFill>
                  <a:schemeClr val="bg1"/>
                </a:solidFill>
                <a:latin typeface="Cambria" panose="02040503050406030204" pitchFamily="18" charset="0"/>
                <a:ea typeface="Cambria" panose="02040503050406030204" pitchFamily="18" charset="0"/>
              </a:rPr>
              <a:t>Angular Fundamentals</a:t>
            </a:r>
          </a:p>
        </p:txBody>
      </p:sp>
      <p:sp>
        <p:nvSpPr>
          <p:cNvPr id="10" name="Subtitle 2">
            <a:extLst>
              <a:ext uri="{FF2B5EF4-FFF2-40B4-BE49-F238E27FC236}">
                <a16:creationId xmlns:a16="http://schemas.microsoft.com/office/drawing/2014/main" id="{F946BFFB-3B42-4C35-9FED-A5A8EE3E60D9}"/>
              </a:ext>
            </a:extLst>
          </p:cNvPr>
          <p:cNvSpPr txBox="1">
            <a:spLocks/>
          </p:cNvSpPr>
          <p:nvPr/>
        </p:nvSpPr>
        <p:spPr>
          <a:xfrm>
            <a:off x="274701" y="3955786"/>
            <a:ext cx="7332599" cy="1848114"/>
          </a:xfrm>
          <a:prstGeom prst="rect">
            <a:avLst/>
          </a:prstGeom>
        </p:spPr>
        <p:txBody>
          <a:bodyPr vert="horz" lIns="91440" tIns="45720" rIns="91440" bIns="45720" rtlCol="0" anchor="ctr"/>
          <a:lstStyle>
            <a:defPPr>
              <a:defRPr lang="vi-V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endParaRPr lang="en-US" sz="1600" i="1" dirty="0">
              <a:solidFill>
                <a:schemeClr val="bg1"/>
              </a:solidFill>
              <a:latin typeface="Cambria" panose="02040503050406030204" pitchFamily="18" charset="0"/>
              <a:ea typeface="Cambria" panose="02040503050406030204" pitchFamily="18" charset="0"/>
            </a:endParaRPr>
          </a:p>
        </p:txBody>
      </p:sp>
      <p:pic>
        <p:nvPicPr>
          <p:cNvPr id="4098" name="Picture 2" descr="Image result for angular 5">
            <a:extLst>
              <a:ext uri="{FF2B5EF4-FFF2-40B4-BE49-F238E27FC236}">
                <a16:creationId xmlns:a16="http://schemas.microsoft.com/office/drawing/2014/main" id="{9371F2FE-2104-4D33-9D3B-344598642A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66618" y="359911"/>
            <a:ext cx="2066791" cy="2066791"/>
          </a:xfrm>
          <a:prstGeom prst="rect">
            <a:avLst/>
          </a:prstGeom>
          <a:noFill/>
          <a:extLst>
            <a:ext uri="{909E8E84-426E-40DD-AFC4-6F175D3DCCD1}">
              <a14:hiddenFill xmlns:a14="http://schemas.microsoft.com/office/drawing/2010/main">
                <a:solidFill>
                  <a:srgbClr val="FFFFFF"/>
                </a:solidFill>
              </a14:hiddenFill>
            </a:ext>
          </a:extLst>
        </p:spPr>
      </p:pic>
      <p:sp>
        <p:nvSpPr>
          <p:cNvPr id="7" name="Subtitle 2">
            <a:extLst>
              <a:ext uri="{FF2B5EF4-FFF2-40B4-BE49-F238E27FC236}">
                <a16:creationId xmlns:a16="http://schemas.microsoft.com/office/drawing/2014/main" id="{73033922-04D3-43AA-9587-10012F67650F}"/>
              </a:ext>
            </a:extLst>
          </p:cNvPr>
          <p:cNvSpPr txBox="1">
            <a:spLocks/>
          </p:cNvSpPr>
          <p:nvPr/>
        </p:nvSpPr>
        <p:spPr>
          <a:xfrm>
            <a:off x="685365" y="1517102"/>
            <a:ext cx="7332599" cy="4827380"/>
          </a:xfrm>
          <a:prstGeom prst="rect">
            <a:avLst/>
          </a:prstGeom>
        </p:spPr>
        <p:txBody>
          <a:bodyPr vert="horz" lIns="91440" tIns="45720" rIns="91440" bIns="45720" rtlCol="0" anchor="ctr"/>
          <a:lstStyle>
            <a:defPPr>
              <a:defRPr lang="vi-V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gn="l">
              <a:lnSpc>
                <a:spcPct val="150000"/>
              </a:lnSpc>
              <a:buFont typeface="Wingdings" panose="05000000000000000000" pitchFamily="2" charset="2"/>
              <a:buChar char="§"/>
            </a:pPr>
            <a:r>
              <a:rPr lang="en-US" sz="1800" i="1" dirty="0">
                <a:solidFill>
                  <a:schemeClr val="bg1"/>
                </a:solidFill>
                <a:latin typeface="Cambria" panose="02040503050406030204" pitchFamily="18" charset="0"/>
                <a:ea typeface="Cambria" panose="02040503050406030204" pitchFamily="18" charset="0"/>
              </a:rPr>
              <a:t>Components</a:t>
            </a:r>
          </a:p>
          <a:p>
            <a:pPr marL="285750" indent="-285750" algn="l">
              <a:lnSpc>
                <a:spcPct val="150000"/>
              </a:lnSpc>
              <a:buFont typeface="Wingdings" panose="05000000000000000000" pitchFamily="2" charset="2"/>
              <a:buChar char="§"/>
            </a:pPr>
            <a:r>
              <a:rPr lang="en-US" sz="1800" i="1" dirty="0">
                <a:solidFill>
                  <a:prstClr val="white"/>
                </a:solidFill>
                <a:latin typeface="Cambria" panose="02040503050406030204" pitchFamily="18" charset="0"/>
                <a:ea typeface="Cambria" panose="02040503050406030204" pitchFamily="18" charset="0"/>
              </a:rPr>
              <a:t>Built-in Directives</a:t>
            </a:r>
          </a:p>
          <a:p>
            <a:pPr marL="285750" indent="-285750" algn="l">
              <a:lnSpc>
                <a:spcPct val="150000"/>
              </a:lnSpc>
              <a:buFont typeface="Wingdings" panose="05000000000000000000" pitchFamily="2" charset="2"/>
              <a:buChar char="§"/>
            </a:pPr>
            <a:r>
              <a:rPr lang="en-US" sz="1800" i="1" dirty="0">
                <a:solidFill>
                  <a:prstClr val="white"/>
                </a:solidFill>
                <a:latin typeface="Cambria" panose="02040503050406030204" pitchFamily="18" charset="0"/>
                <a:ea typeface="Cambria" panose="02040503050406030204" pitchFamily="18" charset="0"/>
              </a:rPr>
              <a:t>Custom Directives</a:t>
            </a:r>
          </a:p>
          <a:p>
            <a:pPr marL="285750" indent="-285750" algn="l">
              <a:lnSpc>
                <a:spcPct val="150000"/>
              </a:lnSpc>
              <a:buFont typeface="Wingdings" panose="05000000000000000000" pitchFamily="2" charset="2"/>
              <a:buChar char="§"/>
            </a:pPr>
            <a:r>
              <a:rPr lang="en-US" sz="1800" i="1" dirty="0">
                <a:solidFill>
                  <a:prstClr val="white"/>
                </a:solidFill>
                <a:latin typeface="Cambria" panose="02040503050406030204" pitchFamily="18" charset="0"/>
                <a:ea typeface="Cambria" panose="02040503050406030204" pitchFamily="18" charset="0"/>
              </a:rPr>
              <a:t>Pipes (transform data)</a:t>
            </a:r>
          </a:p>
          <a:p>
            <a:pPr marL="285750" indent="-285750" algn="l">
              <a:lnSpc>
                <a:spcPct val="150000"/>
              </a:lnSpc>
              <a:buFont typeface="Wingdings" panose="05000000000000000000" pitchFamily="2" charset="2"/>
              <a:buChar char="§"/>
            </a:pPr>
            <a:r>
              <a:rPr lang="en-US" sz="1800" i="1" dirty="0">
                <a:solidFill>
                  <a:prstClr val="white"/>
                </a:solidFill>
                <a:latin typeface="Cambria" panose="02040503050406030204" pitchFamily="18" charset="0"/>
                <a:ea typeface="Cambria" panose="02040503050406030204" pitchFamily="18" charset="0"/>
              </a:rPr>
              <a:t>Form</a:t>
            </a:r>
          </a:p>
          <a:p>
            <a:pPr marL="285750" indent="-285750" algn="l">
              <a:lnSpc>
                <a:spcPct val="150000"/>
              </a:lnSpc>
              <a:buFont typeface="Wingdings" panose="05000000000000000000" pitchFamily="2" charset="2"/>
              <a:buChar char="§"/>
            </a:pPr>
            <a:r>
              <a:rPr lang="en-US" sz="1800" i="1" dirty="0">
                <a:solidFill>
                  <a:prstClr val="white"/>
                </a:solidFill>
                <a:latin typeface="Cambria" panose="02040503050406030204" pitchFamily="18" charset="0"/>
                <a:ea typeface="Cambria" panose="02040503050406030204" pitchFamily="18" charset="0"/>
              </a:rPr>
              <a:t>Services, HTTP</a:t>
            </a:r>
          </a:p>
          <a:p>
            <a:pPr marL="285750" indent="-285750" algn="l">
              <a:lnSpc>
                <a:spcPct val="150000"/>
              </a:lnSpc>
              <a:buFont typeface="Wingdings" panose="05000000000000000000" pitchFamily="2" charset="2"/>
              <a:buChar char="§"/>
            </a:pPr>
            <a:r>
              <a:rPr lang="en-US" sz="1800" i="1" dirty="0">
                <a:solidFill>
                  <a:prstClr val="white"/>
                </a:solidFill>
                <a:latin typeface="Cambria" panose="02040503050406030204" pitchFamily="18" charset="0"/>
                <a:ea typeface="Cambria" panose="02040503050406030204" pitchFamily="18" charset="0"/>
              </a:rPr>
              <a:t>Routing</a:t>
            </a:r>
          </a:p>
          <a:p>
            <a:pPr marL="285750" indent="-285750" algn="l">
              <a:lnSpc>
                <a:spcPct val="150000"/>
              </a:lnSpc>
              <a:buFont typeface="Wingdings" panose="05000000000000000000" pitchFamily="2" charset="2"/>
              <a:buChar char="§"/>
            </a:pPr>
            <a:r>
              <a:rPr lang="en-US" sz="1800" i="1" dirty="0">
                <a:solidFill>
                  <a:prstClr val="white"/>
                </a:solidFill>
                <a:latin typeface="Cambria" panose="02040503050406030204" pitchFamily="18" charset="0"/>
                <a:ea typeface="Cambria" panose="02040503050406030204" pitchFamily="18" charset="0"/>
              </a:rPr>
              <a:t>Unit Testing</a:t>
            </a:r>
          </a:p>
          <a:p>
            <a:pPr marL="285750" indent="-285750" algn="l">
              <a:lnSpc>
                <a:spcPct val="150000"/>
              </a:lnSpc>
              <a:buFont typeface="Wingdings" panose="05000000000000000000" pitchFamily="2" charset="2"/>
              <a:buChar char="§"/>
            </a:pPr>
            <a:endParaRPr lang="en-US" sz="1800" i="1" dirty="0">
              <a:solidFill>
                <a:prstClr val="white"/>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6778637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D45D26-C8F3-4063-9AE1-EFC50B854F4B}"/>
              </a:ext>
            </a:extLst>
          </p:cNvPr>
          <p:cNvSpPr>
            <a:spLocks noGrp="1"/>
          </p:cNvSpPr>
          <p:nvPr>
            <p:ph type="title"/>
          </p:nvPr>
        </p:nvSpPr>
        <p:spPr/>
        <p:txBody>
          <a:bodyPr/>
          <a:lstStyle/>
          <a:p>
            <a:r>
              <a:rPr lang="en-US" dirty="0">
                <a:solidFill>
                  <a:schemeClr val="bg1"/>
                </a:solidFill>
                <a:latin typeface="Cambria" panose="02040503050406030204" pitchFamily="18" charset="0"/>
                <a:ea typeface="Cambria" panose="02040503050406030204" pitchFamily="18" charset="0"/>
              </a:rPr>
              <a:t>Components</a:t>
            </a:r>
            <a:endParaRPr lang="vi-VN" dirty="0">
              <a:solidFill>
                <a:schemeClr val="bg1"/>
              </a:solidFill>
              <a:latin typeface="Cambria" panose="02040503050406030204" pitchFamily="18" charset="0"/>
              <a:ea typeface="Cambria" panose="02040503050406030204" pitchFamily="18" charset="0"/>
            </a:endParaRPr>
          </a:p>
        </p:txBody>
      </p:sp>
      <p:sp>
        <p:nvSpPr>
          <p:cNvPr id="3" name="TextBox 2">
            <a:extLst>
              <a:ext uri="{FF2B5EF4-FFF2-40B4-BE49-F238E27FC236}">
                <a16:creationId xmlns:a16="http://schemas.microsoft.com/office/drawing/2014/main" id="{AD86F4DF-AA1E-45A6-89D9-7F081D0B6755}"/>
              </a:ext>
            </a:extLst>
          </p:cNvPr>
          <p:cNvSpPr txBox="1"/>
          <p:nvPr/>
        </p:nvSpPr>
        <p:spPr>
          <a:xfrm>
            <a:off x="838200" y="1690687"/>
            <a:ext cx="9271715" cy="4190250"/>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000" dirty="0" err="1">
                <a:solidFill>
                  <a:schemeClr val="bg1"/>
                </a:solidFill>
                <a:latin typeface="Cambria" panose="02040503050406030204" pitchFamily="18" charset="0"/>
                <a:ea typeface="Cambria" panose="02040503050406030204" pitchFamily="18" charset="0"/>
              </a:rPr>
              <a:t>Tất</a:t>
            </a:r>
            <a:r>
              <a:rPr lang="en-US" sz="2000" dirty="0">
                <a:solidFill>
                  <a:schemeClr val="bg1"/>
                </a:solidFill>
                <a:latin typeface="Cambria" panose="02040503050406030204" pitchFamily="18" charset="0"/>
                <a:ea typeface="Cambria" panose="02040503050406030204" pitchFamily="18" charset="0"/>
              </a:rPr>
              <a:t> </a:t>
            </a:r>
            <a:r>
              <a:rPr lang="en-US" sz="2000" dirty="0" err="1">
                <a:solidFill>
                  <a:schemeClr val="bg1"/>
                </a:solidFill>
                <a:latin typeface="Cambria" panose="02040503050406030204" pitchFamily="18" charset="0"/>
                <a:ea typeface="Cambria" panose="02040503050406030204" pitchFamily="18" charset="0"/>
              </a:rPr>
              <a:t>cả</a:t>
            </a:r>
            <a:r>
              <a:rPr lang="en-US" sz="2000" dirty="0">
                <a:solidFill>
                  <a:schemeClr val="bg1"/>
                </a:solidFill>
                <a:latin typeface="Cambria" panose="02040503050406030204" pitchFamily="18" charset="0"/>
                <a:ea typeface="Cambria" panose="02040503050406030204" pitchFamily="18" charset="0"/>
              </a:rPr>
              <a:t> </a:t>
            </a:r>
            <a:r>
              <a:rPr lang="en-US" sz="2000" dirty="0" err="1">
                <a:solidFill>
                  <a:schemeClr val="bg1"/>
                </a:solidFill>
                <a:latin typeface="Cambria" panose="02040503050406030204" pitchFamily="18" charset="0"/>
                <a:ea typeface="Cambria" panose="02040503050406030204" pitchFamily="18" charset="0"/>
              </a:rPr>
              <a:t>các</a:t>
            </a:r>
            <a:r>
              <a:rPr lang="en-US" sz="2000" dirty="0">
                <a:solidFill>
                  <a:schemeClr val="bg1"/>
                </a:solidFill>
                <a:latin typeface="Cambria" panose="02040503050406030204" pitchFamily="18" charset="0"/>
                <a:ea typeface="Cambria" panose="02040503050406030204" pitchFamily="18" charset="0"/>
              </a:rPr>
              <a:t> </a:t>
            </a:r>
            <a:r>
              <a:rPr lang="en-US" sz="2000" dirty="0" err="1">
                <a:solidFill>
                  <a:schemeClr val="bg1"/>
                </a:solidFill>
                <a:latin typeface="Cambria" panose="02040503050406030204" pitchFamily="18" charset="0"/>
                <a:ea typeface="Cambria" panose="02040503050406030204" pitchFamily="18" charset="0"/>
              </a:rPr>
              <a:t>ứng</a:t>
            </a:r>
            <a:r>
              <a:rPr lang="en-US" sz="2000" dirty="0">
                <a:solidFill>
                  <a:schemeClr val="bg1"/>
                </a:solidFill>
                <a:latin typeface="Cambria" panose="02040503050406030204" pitchFamily="18" charset="0"/>
                <a:ea typeface="Cambria" panose="02040503050406030204" pitchFamily="18" charset="0"/>
              </a:rPr>
              <a:t> </a:t>
            </a:r>
            <a:r>
              <a:rPr lang="en-US" sz="2000" dirty="0" err="1">
                <a:solidFill>
                  <a:schemeClr val="bg1"/>
                </a:solidFill>
                <a:latin typeface="Cambria" panose="02040503050406030204" pitchFamily="18" charset="0"/>
                <a:ea typeface="Cambria" panose="02040503050406030204" pitchFamily="18" charset="0"/>
              </a:rPr>
              <a:t>dụng</a:t>
            </a:r>
            <a:r>
              <a:rPr lang="en-US" sz="2000" dirty="0">
                <a:solidFill>
                  <a:schemeClr val="bg1"/>
                </a:solidFill>
                <a:latin typeface="Cambria" panose="02040503050406030204" pitchFamily="18" charset="0"/>
                <a:ea typeface="Cambria" panose="02040503050406030204" pitchFamily="18" charset="0"/>
              </a:rPr>
              <a:t> </a:t>
            </a:r>
            <a:r>
              <a:rPr lang="en-US" sz="2000" dirty="0" err="1">
                <a:solidFill>
                  <a:schemeClr val="bg1"/>
                </a:solidFill>
                <a:latin typeface="Cambria" panose="02040503050406030204" pitchFamily="18" charset="0"/>
                <a:ea typeface="Cambria" panose="02040503050406030204" pitchFamily="18" charset="0"/>
              </a:rPr>
              <a:t>có</a:t>
            </a:r>
            <a:r>
              <a:rPr lang="en-US" sz="2000" dirty="0">
                <a:solidFill>
                  <a:schemeClr val="bg1"/>
                </a:solidFill>
                <a:latin typeface="Cambria" panose="02040503050406030204" pitchFamily="18" charset="0"/>
                <a:ea typeface="Cambria" panose="02040503050406030204" pitchFamily="18" charset="0"/>
              </a:rPr>
              <a:t> </a:t>
            </a:r>
            <a:r>
              <a:rPr lang="en-US" sz="2000" dirty="0" err="1">
                <a:solidFill>
                  <a:schemeClr val="bg1"/>
                </a:solidFill>
                <a:latin typeface="Cambria" panose="02040503050406030204" pitchFamily="18" charset="0"/>
                <a:ea typeface="Cambria" panose="02040503050406030204" pitchFamily="18" charset="0"/>
              </a:rPr>
              <a:t>ít</a:t>
            </a:r>
            <a:r>
              <a:rPr lang="en-US" sz="2000" dirty="0">
                <a:solidFill>
                  <a:schemeClr val="bg1"/>
                </a:solidFill>
                <a:latin typeface="Cambria" panose="02040503050406030204" pitchFamily="18" charset="0"/>
                <a:ea typeface="Cambria" panose="02040503050406030204" pitchFamily="18" charset="0"/>
              </a:rPr>
              <a:t> </a:t>
            </a:r>
            <a:r>
              <a:rPr lang="en-US" sz="2000" dirty="0" err="1">
                <a:solidFill>
                  <a:schemeClr val="bg1"/>
                </a:solidFill>
                <a:latin typeface="Cambria" panose="02040503050406030204" pitchFamily="18" charset="0"/>
                <a:ea typeface="Cambria" panose="02040503050406030204" pitchFamily="18" charset="0"/>
              </a:rPr>
              <a:t>nhất</a:t>
            </a:r>
            <a:r>
              <a:rPr lang="en-US" sz="2000" dirty="0">
                <a:solidFill>
                  <a:schemeClr val="bg1"/>
                </a:solidFill>
                <a:latin typeface="Cambria" panose="02040503050406030204" pitchFamily="18" charset="0"/>
                <a:ea typeface="Cambria" panose="02040503050406030204" pitchFamily="18" charset="0"/>
              </a:rPr>
              <a:t> </a:t>
            </a:r>
            <a:r>
              <a:rPr lang="en-US" sz="2000" dirty="0" err="1">
                <a:solidFill>
                  <a:schemeClr val="bg1"/>
                </a:solidFill>
                <a:latin typeface="Cambria" panose="02040503050406030204" pitchFamily="18" charset="0"/>
                <a:ea typeface="Cambria" panose="02040503050406030204" pitchFamily="18" charset="0"/>
              </a:rPr>
              <a:t>một</a:t>
            </a:r>
            <a:r>
              <a:rPr lang="en-US" sz="2000" dirty="0">
                <a:solidFill>
                  <a:schemeClr val="bg1"/>
                </a:solidFill>
                <a:latin typeface="Cambria" panose="02040503050406030204" pitchFamily="18" charset="0"/>
                <a:ea typeface="Cambria" panose="02040503050406030204" pitchFamily="18" charset="0"/>
              </a:rPr>
              <a:t> component.</a:t>
            </a:r>
          </a:p>
          <a:p>
            <a:pPr marL="342900" indent="-342900">
              <a:lnSpc>
                <a:spcPct val="150000"/>
              </a:lnSpc>
              <a:buFont typeface="Arial" panose="020B0604020202020204" pitchFamily="34" charset="0"/>
              <a:buChar char="•"/>
            </a:pPr>
            <a:r>
              <a:rPr lang="en-US" sz="2000" dirty="0">
                <a:solidFill>
                  <a:schemeClr val="bg1"/>
                </a:solidFill>
                <a:latin typeface="Cambria" panose="02040503050406030204" pitchFamily="18" charset="0"/>
                <a:ea typeface="Cambria" panose="02040503050406030204" pitchFamily="18" charset="0"/>
              </a:rPr>
              <a:t>root-component </a:t>
            </a:r>
            <a:r>
              <a:rPr lang="en-US" sz="2000" dirty="0" err="1">
                <a:solidFill>
                  <a:schemeClr val="bg1"/>
                </a:solidFill>
                <a:latin typeface="Cambria" panose="02040503050406030204" pitchFamily="18" charset="0"/>
                <a:ea typeface="Cambria" panose="02040503050406030204" pitchFamily="18" charset="0"/>
              </a:rPr>
              <a:t>là</a:t>
            </a:r>
            <a:r>
              <a:rPr lang="en-US" sz="2000" dirty="0">
                <a:solidFill>
                  <a:schemeClr val="bg1"/>
                </a:solidFill>
                <a:latin typeface="Cambria" panose="02040503050406030204" pitchFamily="18" charset="0"/>
                <a:ea typeface="Cambria" panose="02040503050406030204" pitchFamily="18" charset="0"/>
              </a:rPr>
              <a:t> </a:t>
            </a:r>
            <a:r>
              <a:rPr lang="en-US" sz="2000" dirty="0" err="1">
                <a:solidFill>
                  <a:schemeClr val="bg1"/>
                </a:solidFill>
                <a:latin typeface="Cambria" panose="02040503050406030204" pitchFamily="18" charset="0"/>
                <a:ea typeface="Cambria" panose="02040503050406030204" pitchFamily="18" charset="0"/>
              </a:rPr>
              <a:t>gốc</a:t>
            </a:r>
            <a:r>
              <a:rPr lang="en-US" sz="2000" dirty="0">
                <a:solidFill>
                  <a:schemeClr val="bg1"/>
                </a:solidFill>
                <a:latin typeface="Cambria" panose="02040503050406030204" pitchFamily="18" charset="0"/>
                <a:ea typeface="Cambria" panose="02040503050406030204" pitchFamily="18" charset="0"/>
              </a:rPr>
              <a:t> t</a:t>
            </a:r>
            <a:r>
              <a:rPr lang="vi-VN" sz="2000" dirty="0">
                <a:solidFill>
                  <a:schemeClr val="bg1"/>
                </a:solidFill>
                <a:latin typeface="Cambria" panose="02040503050406030204" pitchFamily="18" charset="0"/>
                <a:ea typeface="Cambria" panose="02040503050406030204" pitchFamily="18" charset="0"/>
              </a:rPr>
              <a:t>ư</a:t>
            </a:r>
            <a:r>
              <a:rPr lang="en-US" sz="2000" dirty="0" err="1">
                <a:solidFill>
                  <a:schemeClr val="bg1"/>
                </a:solidFill>
                <a:latin typeface="Cambria" panose="02040503050406030204" pitchFamily="18" charset="0"/>
                <a:ea typeface="Cambria" panose="02040503050406030204" pitchFamily="18" charset="0"/>
              </a:rPr>
              <a:t>ơng</a:t>
            </a:r>
            <a:r>
              <a:rPr lang="en-US" sz="2000" dirty="0">
                <a:solidFill>
                  <a:schemeClr val="bg1"/>
                </a:solidFill>
                <a:latin typeface="Cambria" panose="02040503050406030204" pitchFamily="18" charset="0"/>
                <a:ea typeface="Cambria" panose="02040503050406030204" pitchFamily="18" charset="0"/>
              </a:rPr>
              <a:t> </a:t>
            </a:r>
            <a:r>
              <a:rPr lang="en-US" sz="2000" dirty="0" err="1">
                <a:solidFill>
                  <a:schemeClr val="bg1"/>
                </a:solidFill>
                <a:latin typeface="Cambria" panose="02040503050406030204" pitchFamily="18" charset="0"/>
                <a:ea typeface="Cambria" panose="02040503050406030204" pitchFamily="18" charset="0"/>
              </a:rPr>
              <a:t>ứng</a:t>
            </a:r>
            <a:r>
              <a:rPr lang="en-US" sz="2000" dirty="0">
                <a:solidFill>
                  <a:schemeClr val="bg1"/>
                </a:solidFill>
                <a:latin typeface="Cambria" panose="02040503050406030204" pitchFamily="18" charset="0"/>
                <a:ea typeface="Cambria" panose="02040503050406030204" pitchFamily="18" charset="0"/>
              </a:rPr>
              <a:t> </a:t>
            </a:r>
            <a:r>
              <a:rPr lang="en-US" sz="2000" dirty="0" err="1">
                <a:solidFill>
                  <a:schemeClr val="bg1"/>
                </a:solidFill>
                <a:latin typeface="Cambria" panose="02040503050406030204" pitchFamily="18" charset="0"/>
                <a:ea typeface="Cambria" panose="02040503050406030204" pitchFamily="18" charset="0"/>
              </a:rPr>
              <a:t>với</a:t>
            </a:r>
            <a:r>
              <a:rPr lang="en-US" sz="2000" dirty="0">
                <a:solidFill>
                  <a:schemeClr val="bg1"/>
                </a:solidFill>
                <a:latin typeface="Cambria" panose="02040503050406030204" pitchFamily="18" charset="0"/>
                <a:ea typeface="Cambria" panose="02040503050406030204" pitchFamily="18" charset="0"/>
              </a:rPr>
              <a:t> </a:t>
            </a:r>
            <a:r>
              <a:rPr lang="en-US" sz="2000" dirty="0" err="1">
                <a:solidFill>
                  <a:schemeClr val="bg1"/>
                </a:solidFill>
                <a:latin typeface="Cambria" panose="02040503050406030204" pitchFamily="18" charset="0"/>
                <a:ea typeface="Cambria" panose="02040503050406030204" pitchFamily="18" charset="0"/>
              </a:rPr>
              <a:t>gốc</a:t>
            </a:r>
            <a:r>
              <a:rPr lang="en-US" sz="2000" dirty="0">
                <a:solidFill>
                  <a:schemeClr val="bg1"/>
                </a:solidFill>
                <a:latin typeface="Cambria" panose="02040503050406030204" pitchFamily="18" charset="0"/>
                <a:ea typeface="Cambria" panose="02040503050406030204" pitchFamily="18" charset="0"/>
              </a:rPr>
              <a:t> </a:t>
            </a:r>
            <a:r>
              <a:rPr lang="en-US" sz="2000" dirty="0" err="1">
                <a:solidFill>
                  <a:schemeClr val="bg1"/>
                </a:solidFill>
                <a:latin typeface="Cambria" panose="02040503050406030204" pitchFamily="18" charset="0"/>
                <a:ea typeface="Cambria" panose="02040503050406030204" pitchFamily="18" charset="0"/>
              </a:rPr>
              <a:t>của</a:t>
            </a:r>
            <a:r>
              <a:rPr lang="en-US" sz="2000" dirty="0">
                <a:solidFill>
                  <a:schemeClr val="bg1"/>
                </a:solidFill>
                <a:latin typeface="Cambria" panose="02040503050406030204" pitchFamily="18" charset="0"/>
                <a:ea typeface="Cambria" panose="02040503050406030204" pitchFamily="18" charset="0"/>
              </a:rPr>
              <a:t> DOM.</a:t>
            </a:r>
          </a:p>
          <a:p>
            <a:pPr marL="342900" indent="-342900">
              <a:lnSpc>
                <a:spcPct val="150000"/>
              </a:lnSpc>
              <a:buFont typeface="Arial" panose="020B0604020202020204" pitchFamily="34" charset="0"/>
              <a:buChar char="•"/>
            </a:pPr>
            <a:r>
              <a:rPr lang="en-US" sz="2000" dirty="0" err="1">
                <a:solidFill>
                  <a:schemeClr val="bg1"/>
                </a:solidFill>
                <a:latin typeface="Cambria" panose="02040503050406030204" pitchFamily="18" charset="0"/>
                <a:ea typeface="Cambria" panose="02040503050406030204" pitchFamily="18" charset="0"/>
              </a:rPr>
              <a:t>Mỗi</a:t>
            </a:r>
            <a:r>
              <a:rPr lang="en-US" sz="2000" dirty="0">
                <a:solidFill>
                  <a:schemeClr val="bg1"/>
                </a:solidFill>
                <a:latin typeface="Cambria" panose="02040503050406030204" pitchFamily="18" charset="0"/>
                <a:ea typeface="Cambria" panose="02040503050406030204" pitchFamily="18" charset="0"/>
              </a:rPr>
              <a:t> component đ</a:t>
            </a:r>
            <a:r>
              <a:rPr lang="vi-VN" sz="2000" dirty="0">
                <a:solidFill>
                  <a:schemeClr val="bg1"/>
                </a:solidFill>
                <a:latin typeface="Cambria" panose="02040503050406030204" pitchFamily="18" charset="0"/>
                <a:ea typeface="Cambria" panose="02040503050406030204" pitchFamily="18" charset="0"/>
              </a:rPr>
              <a:t>ược định nghĩa là một class chứa data (properties), logic và một html template, css.</a:t>
            </a:r>
          </a:p>
          <a:p>
            <a:pPr marL="342900" indent="-342900">
              <a:lnSpc>
                <a:spcPct val="150000"/>
              </a:lnSpc>
              <a:buFont typeface="Arial" panose="020B0604020202020204" pitchFamily="34" charset="0"/>
              <a:buChar char="•"/>
            </a:pPr>
            <a:r>
              <a:rPr lang="vi-VN" sz="2000" dirty="0">
                <a:solidFill>
                  <a:schemeClr val="bg1"/>
                </a:solidFill>
                <a:latin typeface="Cambria" panose="02040503050406030204" pitchFamily="18" charset="0"/>
                <a:ea typeface="Cambria" panose="02040503050406030204" pitchFamily="18" charset="0"/>
              </a:rPr>
              <a:t>Mặc định khi template được tạo ra, chúng ta sẽ có :</a:t>
            </a:r>
          </a:p>
          <a:p>
            <a:pPr marL="800100" lvl="1" indent="-342900">
              <a:lnSpc>
                <a:spcPct val="150000"/>
              </a:lnSpc>
              <a:buFont typeface="Arial" panose="020B0604020202020204" pitchFamily="34" charset="0"/>
              <a:buChar char="•"/>
            </a:pPr>
            <a:r>
              <a:rPr lang="vi-VN" sz="2000" dirty="0">
                <a:solidFill>
                  <a:schemeClr val="bg1"/>
                </a:solidFill>
                <a:latin typeface="Cambria" panose="02040503050406030204" pitchFamily="18" charset="0"/>
                <a:ea typeface="Cambria" panose="02040503050406030204" pitchFamily="18" charset="0"/>
              </a:rPr>
              <a:t>Một typescript file là class của component</a:t>
            </a:r>
          </a:p>
          <a:p>
            <a:pPr marL="800100" lvl="1" indent="-342900">
              <a:lnSpc>
                <a:spcPct val="150000"/>
              </a:lnSpc>
              <a:buFont typeface="Arial" panose="020B0604020202020204" pitchFamily="34" charset="0"/>
              <a:buChar char="•"/>
            </a:pPr>
            <a:r>
              <a:rPr lang="vi-VN" sz="2000" dirty="0">
                <a:solidFill>
                  <a:schemeClr val="bg1"/>
                </a:solidFill>
                <a:latin typeface="Cambria" panose="02040503050406030204" pitchFamily="18" charset="0"/>
                <a:ea typeface="Cambria" panose="02040503050406030204" pitchFamily="18" charset="0"/>
              </a:rPr>
              <a:t>Một html template nơi chứa tầng view của component</a:t>
            </a:r>
          </a:p>
          <a:p>
            <a:pPr marL="800100" lvl="1" indent="-342900">
              <a:lnSpc>
                <a:spcPct val="150000"/>
              </a:lnSpc>
              <a:buFont typeface="Arial" panose="020B0604020202020204" pitchFamily="34" charset="0"/>
              <a:buChar char="•"/>
            </a:pPr>
            <a:r>
              <a:rPr lang="vi-VN" sz="2000" dirty="0">
                <a:solidFill>
                  <a:schemeClr val="bg1"/>
                </a:solidFill>
                <a:latin typeface="Cambria" panose="02040503050406030204" pitchFamily="18" charset="0"/>
                <a:ea typeface="Cambria" panose="02040503050406030204" pitchFamily="18" charset="0"/>
              </a:rPr>
              <a:t>Một css (Sass, Scss...) file để định kiểu cho html template  </a:t>
            </a:r>
            <a:endParaRPr lang="en-US" sz="2000" dirty="0">
              <a:solidFill>
                <a:schemeClr val="bg1"/>
              </a:solidFill>
              <a:latin typeface="Cambria" panose="02040503050406030204" pitchFamily="18" charset="0"/>
              <a:ea typeface="Cambria" panose="02040503050406030204" pitchFamily="18" charset="0"/>
            </a:endParaRPr>
          </a:p>
          <a:p>
            <a:pPr marL="342900" indent="-342900">
              <a:lnSpc>
                <a:spcPct val="150000"/>
              </a:lnSpc>
              <a:buFont typeface="Arial" panose="020B0604020202020204" pitchFamily="34" charset="0"/>
              <a:buChar char="•"/>
            </a:pPr>
            <a:endParaRPr lang="en-US" sz="2000" dirty="0">
              <a:solidFill>
                <a:schemeClr val="bg1"/>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0213179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0B3D3-7718-45D0-81BB-647463F6E960}"/>
              </a:ext>
            </a:extLst>
          </p:cNvPr>
          <p:cNvSpPr>
            <a:spLocks noGrp="1"/>
          </p:cNvSpPr>
          <p:nvPr>
            <p:ph type="title"/>
          </p:nvPr>
        </p:nvSpPr>
        <p:spPr/>
        <p:txBody>
          <a:bodyPr/>
          <a:lstStyle/>
          <a:p>
            <a:r>
              <a:rPr lang="en-US" dirty="0">
                <a:solidFill>
                  <a:schemeClr val="bg1"/>
                </a:solidFill>
                <a:latin typeface="Cambria" panose="02040503050406030204" pitchFamily="18" charset="0"/>
                <a:ea typeface="Cambria" panose="02040503050406030204" pitchFamily="18" charset="0"/>
              </a:rPr>
              <a:t>Components</a:t>
            </a:r>
            <a:endParaRPr lang="vi-VN" dirty="0">
              <a:solidFill>
                <a:schemeClr val="bg1"/>
              </a:solidFill>
              <a:latin typeface="Cambria" panose="02040503050406030204" pitchFamily="18" charset="0"/>
              <a:ea typeface="Cambria" panose="02040503050406030204" pitchFamily="18" charset="0"/>
            </a:endParaRPr>
          </a:p>
        </p:txBody>
      </p:sp>
      <p:sp>
        <p:nvSpPr>
          <p:cNvPr id="3" name="Content Placeholder 2">
            <a:extLst>
              <a:ext uri="{FF2B5EF4-FFF2-40B4-BE49-F238E27FC236}">
                <a16:creationId xmlns:a16="http://schemas.microsoft.com/office/drawing/2014/main" id="{E25DD566-1618-43C3-868B-CE1F5595453D}"/>
              </a:ext>
            </a:extLst>
          </p:cNvPr>
          <p:cNvSpPr>
            <a:spLocks noGrp="1"/>
          </p:cNvSpPr>
          <p:nvPr>
            <p:ph idx="1"/>
          </p:nvPr>
        </p:nvSpPr>
        <p:spPr>
          <a:xfrm>
            <a:off x="838200" y="1825625"/>
            <a:ext cx="5845935" cy="4351338"/>
          </a:xfrm>
        </p:spPr>
        <p:txBody>
          <a:bodyPr>
            <a:normAutofit/>
          </a:bodyPr>
          <a:lstStyle/>
          <a:p>
            <a:pPr>
              <a:lnSpc>
                <a:spcPct val="150000"/>
              </a:lnSpc>
            </a:pPr>
            <a:r>
              <a:rPr lang="en-US" sz="2000" dirty="0" err="1">
                <a:solidFill>
                  <a:schemeClr val="bg1"/>
                </a:solidFill>
                <a:latin typeface="Cambria" panose="02040503050406030204" pitchFamily="18" charset="0"/>
                <a:ea typeface="Cambria" panose="02040503050406030204" pitchFamily="18" charset="0"/>
              </a:rPr>
              <a:t>Là</a:t>
            </a:r>
            <a:r>
              <a:rPr lang="en-US" sz="2000" dirty="0">
                <a:solidFill>
                  <a:schemeClr val="bg1"/>
                </a:solidFill>
                <a:latin typeface="Cambria" panose="02040503050406030204" pitchFamily="18" charset="0"/>
                <a:ea typeface="Cambria" panose="02040503050406030204" pitchFamily="18" charset="0"/>
              </a:rPr>
              <a:t> </a:t>
            </a:r>
            <a:r>
              <a:rPr lang="en-US" sz="2000" dirty="0" err="1">
                <a:solidFill>
                  <a:schemeClr val="bg1"/>
                </a:solidFill>
                <a:latin typeface="Cambria" panose="02040503050406030204" pitchFamily="18" charset="0"/>
                <a:ea typeface="Cambria" panose="02040503050406030204" pitchFamily="18" charset="0"/>
              </a:rPr>
              <a:t>thành</a:t>
            </a:r>
            <a:r>
              <a:rPr lang="en-US" sz="2000" dirty="0">
                <a:solidFill>
                  <a:schemeClr val="bg1"/>
                </a:solidFill>
                <a:latin typeface="Cambria" panose="02040503050406030204" pitchFamily="18" charset="0"/>
                <a:ea typeface="Cambria" panose="02040503050406030204" pitchFamily="18" charset="0"/>
              </a:rPr>
              <a:t> </a:t>
            </a:r>
            <a:r>
              <a:rPr lang="en-US" sz="2000" dirty="0" err="1">
                <a:solidFill>
                  <a:schemeClr val="bg1"/>
                </a:solidFill>
                <a:latin typeface="Cambria" panose="02040503050406030204" pitchFamily="18" charset="0"/>
                <a:ea typeface="Cambria" panose="02040503050406030204" pitchFamily="18" charset="0"/>
              </a:rPr>
              <a:t>phần</a:t>
            </a:r>
            <a:r>
              <a:rPr lang="en-US" sz="2000" dirty="0">
                <a:solidFill>
                  <a:schemeClr val="bg1"/>
                </a:solidFill>
                <a:latin typeface="Cambria" panose="02040503050406030204" pitchFamily="18" charset="0"/>
                <a:ea typeface="Cambria" panose="02040503050406030204" pitchFamily="18" charset="0"/>
              </a:rPr>
              <a:t> c</a:t>
            </a:r>
            <a:r>
              <a:rPr lang="vi-VN" sz="2000" dirty="0">
                <a:solidFill>
                  <a:schemeClr val="bg1"/>
                </a:solidFill>
                <a:latin typeface="Cambria" panose="02040503050406030204" pitchFamily="18" charset="0"/>
                <a:ea typeface="Cambria" panose="02040503050406030204" pitchFamily="18" charset="0"/>
              </a:rPr>
              <a:t>ơ</a:t>
            </a:r>
            <a:r>
              <a:rPr lang="en-US" sz="2000" dirty="0">
                <a:solidFill>
                  <a:schemeClr val="bg1"/>
                </a:solidFill>
                <a:latin typeface="Cambria" panose="02040503050406030204" pitchFamily="18" charset="0"/>
                <a:ea typeface="Cambria" panose="02040503050406030204" pitchFamily="18" charset="0"/>
              </a:rPr>
              <a:t> </a:t>
            </a:r>
            <a:r>
              <a:rPr lang="en-US" sz="2000" dirty="0" err="1">
                <a:solidFill>
                  <a:schemeClr val="bg1"/>
                </a:solidFill>
                <a:latin typeface="Cambria" panose="02040503050406030204" pitchFamily="18" charset="0"/>
                <a:ea typeface="Cambria" panose="02040503050406030204" pitchFamily="18" charset="0"/>
              </a:rPr>
              <a:t>bản</a:t>
            </a:r>
            <a:r>
              <a:rPr lang="en-US" sz="2000" dirty="0">
                <a:solidFill>
                  <a:schemeClr val="bg1"/>
                </a:solidFill>
                <a:latin typeface="Cambria" panose="02040503050406030204" pitchFamily="18" charset="0"/>
                <a:ea typeface="Cambria" panose="02040503050406030204" pitchFamily="18" charset="0"/>
              </a:rPr>
              <a:t> </a:t>
            </a:r>
            <a:r>
              <a:rPr lang="en-US" sz="2000" dirty="0" err="1">
                <a:solidFill>
                  <a:schemeClr val="bg1"/>
                </a:solidFill>
                <a:latin typeface="Cambria" panose="02040503050406030204" pitchFamily="18" charset="0"/>
                <a:ea typeface="Cambria" panose="02040503050406030204" pitchFamily="18" charset="0"/>
              </a:rPr>
              <a:t>của</a:t>
            </a:r>
            <a:r>
              <a:rPr lang="en-US" sz="2000" dirty="0">
                <a:solidFill>
                  <a:schemeClr val="bg1"/>
                </a:solidFill>
                <a:latin typeface="Cambria" panose="02040503050406030204" pitchFamily="18" charset="0"/>
                <a:ea typeface="Cambria" panose="02040503050406030204" pitchFamily="18" charset="0"/>
              </a:rPr>
              <a:t> </a:t>
            </a:r>
            <a:r>
              <a:rPr lang="en-US" sz="2000" dirty="0" err="1">
                <a:solidFill>
                  <a:schemeClr val="bg1"/>
                </a:solidFill>
                <a:latin typeface="Cambria" panose="02040503050406030204" pitchFamily="18" charset="0"/>
                <a:ea typeface="Cambria" panose="02040503050406030204" pitchFamily="18" charset="0"/>
              </a:rPr>
              <a:t>mọi</a:t>
            </a:r>
            <a:r>
              <a:rPr lang="en-US" sz="2000" dirty="0">
                <a:solidFill>
                  <a:schemeClr val="bg1"/>
                </a:solidFill>
                <a:latin typeface="Cambria" panose="02040503050406030204" pitchFamily="18" charset="0"/>
                <a:ea typeface="Cambria" panose="02040503050406030204" pitchFamily="18" charset="0"/>
              </a:rPr>
              <a:t> </a:t>
            </a:r>
            <a:r>
              <a:rPr lang="en-US" sz="2000" dirty="0" err="1">
                <a:solidFill>
                  <a:schemeClr val="bg1"/>
                </a:solidFill>
                <a:latin typeface="Cambria" panose="02040503050406030204" pitchFamily="18" charset="0"/>
                <a:ea typeface="Cambria" panose="02040503050406030204" pitchFamily="18" charset="0"/>
              </a:rPr>
              <a:t>ứng</a:t>
            </a:r>
            <a:r>
              <a:rPr lang="en-US" sz="2000" dirty="0">
                <a:solidFill>
                  <a:schemeClr val="bg1"/>
                </a:solidFill>
                <a:latin typeface="Cambria" panose="02040503050406030204" pitchFamily="18" charset="0"/>
                <a:ea typeface="Cambria" panose="02040503050406030204" pitchFamily="18" charset="0"/>
              </a:rPr>
              <a:t> </a:t>
            </a:r>
            <a:r>
              <a:rPr lang="en-US" sz="2000" dirty="0" err="1">
                <a:solidFill>
                  <a:schemeClr val="bg1"/>
                </a:solidFill>
                <a:latin typeface="Cambria" panose="02040503050406030204" pitchFamily="18" charset="0"/>
                <a:ea typeface="Cambria" panose="02040503050406030204" pitchFamily="18" charset="0"/>
              </a:rPr>
              <a:t>dụng</a:t>
            </a:r>
            <a:r>
              <a:rPr lang="en-US" sz="2000" dirty="0">
                <a:solidFill>
                  <a:schemeClr val="bg1"/>
                </a:solidFill>
                <a:latin typeface="Cambria" panose="02040503050406030204" pitchFamily="18" charset="0"/>
                <a:ea typeface="Cambria" panose="02040503050406030204" pitchFamily="18" charset="0"/>
              </a:rPr>
              <a:t> angular.</a:t>
            </a:r>
          </a:p>
          <a:p>
            <a:pPr>
              <a:lnSpc>
                <a:spcPct val="150000"/>
              </a:lnSpc>
            </a:pPr>
            <a:r>
              <a:rPr lang="en-US" sz="2000" dirty="0" err="1">
                <a:solidFill>
                  <a:schemeClr val="bg1"/>
                </a:solidFill>
                <a:latin typeface="Cambria" panose="02040503050406030204" pitchFamily="18" charset="0"/>
                <a:ea typeface="Cambria" panose="02040503050406030204" pitchFamily="18" charset="0"/>
              </a:rPr>
              <a:t>Chúng</a:t>
            </a:r>
            <a:r>
              <a:rPr lang="en-US" sz="2000" dirty="0">
                <a:solidFill>
                  <a:schemeClr val="bg1"/>
                </a:solidFill>
                <a:latin typeface="Cambria" panose="02040503050406030204" pitchFamily="18" charset="0"/>
                <a:ea typeface="Cambria" panose="02040503050406030204" pitchFamily="18" charset="0"/>
              </a:rPr>
              <a:t> ta </a:t>
            </a:r>
            <a:r>
              <a:rPr lang="en-US" sz="2000" dirty="0" err="1">
                <a:solidFill>
                  <a:schemeClr val="bg1"/>
                </a:solidFill>
                <a:latin typeface="Cambria" panose="02040503050406030204" pitchFamily="18" charset="0"/>
                <a:ea typeface="Cambria" panose="02040503050406030204" pitchFamily="18" charset="0"/>
              </a:rPr>
              <a:t>có</a:t>
            </a:r>
            <a:r>
              <a:rPr lang="en-US" sz="2000" dirty="0">
                <a:solidFill>
                  <a:schemeClr val="bg1"/>
                </a:solidFill>
                <a:latin typeface="Cambria" panose="02040503050406030204" pitchFamily="18" charset="0"/>
                <a:ea typeface="Cambria" panose="02040503050406030204" pitchFamily="18" charset="0"/>
              </a:rPr>
              <a:t> </a:t>
            </a:r>
            <a:r>
              <a:rPr lang="en-US" sz="2000" dirty="0" err="1">
                <a:solidFill>
                  <a:schemeClr val="bg1"/>
                </a:solidFill>
                <a:latin typeface="Cambria" panose="02040503050406030204" pitchFamily="18" charset="0"/>
                <a:ea typeface="Cambria" panose="02040503050406030204" pitchFamily="18" charset="0"/>
              </a:rPr>
              <a:t>thể</a:t>
            </a:r>
            <a:r>
              <a:rPr lang="en-US" sz="2000" dirty="0">
                <a:solidFill>
                  <a:schemeClr val="bg1"/>
                </a:solidFill>
                <a:latin typeface="Cambria" panose="02040503050406030204" pitchFamily="18" charset="0"/>
                <a:ea typeface="Cambria" panose="02040503050406030204" pitchFamily="18" charset="0"/>
              </a:rPr>
              <a:t> </a:t>
            </a:r>
            <a:r>
              <a:rPr lang="en-US" sz="2000" dirty="0" err="1">
                <a:solidFill>
                  <a:schemeClr val="bg1"/>
                </a:solidFill>
                <a:latin typeface="Cambria" panose="02040503050406030204" pitchFamily="18" charset="0"/>
                <a:ea typeface="Cambria" panose="02040503050406030204" pitchFamily="18" charset="0"/>
              </a:rPr>
              <a:t>xây</a:t>
            </a:r>
            <a:r>
              <a:rPr lang="en-US" sz="2000" dirty="0">
                <a:solidFill>
                  <a:schemeClr val="bg1"/>
                </a:solidFill>
                <a:latin typeface="Cambria" panose="02040503050406030204" pitchFamily="18" charset="0"/>
                <a:ea typeface="Cambria" panose="02040503050406030204" pitchFamily="18" charset="0"/>
              </a:rPr>
              <a:t> </a:t>
            </a:r>
            <a:r>
              <a:rPr lang="en-US" sz="2000" dirty="0" err="1">
                <a:solidFill>
                  <a:schemeClr val="bg1"/>
                </a:solidFill>
                <a:latin typeface="Cambria" panose="02040503050406030204" pitchFamily="18" charset="0"/>
                <a:ea typeface="Cambria" panose="02040503050406030204" pitchFamily="18" charset="0"/>
              </a:rPr>
              <a:t>dựng</a:t>
            </a:r>
            <a:r>
              <a:rPr lang="en-US" sz="2000" dirty="0">
                <a:solidFill>
                  <a:schemeClr val="bg1"/>
                </a:solidFill>
                <a:latin typeface="Cambria" panose="02040503050406030204" pitchFamily="18" charset="0"/>
                <a:ea typeface="Cambria" panose="02040503050406030204" pitchFamily="18" charset="0"/>
              </a:rPr>
              <a:t> </a:t>
            </a:r>
            <a:r>
              <a:rPr lang="en-US" sz="2000" dirty="0" err="1">
                <a:solidFill>
                  <a:schemeClr val="bg1"/>
                </a:solidFill>
                <a:latin typeface="Cambria" panose="02040503050406030204" pitchFamily="18" charset="0"/>
                <a:ea typeface="Cambria" panose="02040503050406030204" pitchFamily="18" charset="0"/>
              </a:rPr>
              <a:t>các</a:t>
            </a:r>
            <a:r>
              <a:rPr lang="en-US" sz="2000" dirty="0">
                <a:solidFill>
                  <a:schemeClr val="bg1"/>
                </a:solidFill>
                <a:latin typeface="Cambria" panose="02040503050406030204" pitchFamily="18" charset="0"/>
                <a:ea typeface="Cambria" panose="02040503050406030204" pitchFamily="18" charset="0"/>
              </a:rPr>
              <a:t> component </a:t>
            </a:r>
            <a:r>
              <a:rPr lang="en-US" sz="2000" dirty="0" err="1">
                <a:solidFill>
                  <a:schemeClr val="bg1"/>
                </a:solidFill>
                <a:latin typeface="Cambria" panose="02040503050406030204" pitchFamily="18" charset="0"/>
                <a:ea typeface="Cambria" panose="02040503050406030204" pitchFamily="18" charset="0"/>
              </a:rPr>
              <a:t>lớn</a:t>
            </a:r>
            <a:r>
              <a:rPr lang="en-US" sz="2000" dirty="0">
                <a:solidFill>
                  <a:schemeClr val="bg1"/>
                </a:solidFill>
                <a:latin typeface="Cambria" panose="02040503050406030204" pitchFamily="18" charset="0"/>
                <a:ea typeface="Cambria" panose="02040503050406030204" pitchFamily="18" charset="0"/>
              </a:rPr>
              <a:t> </a:t>
            </a:r>
            <a:r>
              <a:rPr lang="en-US" sz="2000" dirty="0" err="1">
                <a:solidFill>
                  <a:schemeClr val="bg1"/>
                </a:solidFill>
                <a:latin typeface="Cambria" panose="02040503050406030204" pitchFamily="18" charset="0"/>
                <a:ea typeface="Cambria" panose="02040503050406030204" pitchFamily="18" charset="0"/>
              </a:rPr>
              <a:t>từ</a:t>
            </a:r>
            <a:r>
              <a:rPr lang="en-US" sz="2000" dirty="0">
                <a:solidFill>
                  <a:schemeClr val="bg1"/>
                </a:solidFill>
                <a:latin typeface="Cambria" panose="02040503050406030204" pitchFamily="18" charset="0"/>
                <a:ea typeface="Cambria" panose="02040503050406030204" pitchFamily="18" charset="0"/>
              </a:rPr>
              <a:t> </a:t>
            </a:r>
            <a:r>
              <a:rPr lang="en-US" sz="2000" dirty="0" err="1">
                <a:solidFill>
                  <a:schemeClr val="bg1"/>
                </a:solidFill>
                <a:latin typeface="Cambria" panose="02040503050406030204" pitchFamily="18" charset="0"/>
                <a:ea typeface="Cambria" panose="02040503050406030204" pitchFamily="18" charset="0"/>
              </a:rPr>
              <a:t>nhiều</a:t>
            </a:r>
            <a:r>
              <a:rPr lang="en-US" sz="2000" dirty="0">
                <a:solidFill>
                  <a:schemeClr val="bg1"/>
                </a:solidFill>
                <a:latin typeface="Cambria" panose="02040503050406030204" pitchFamily="18" charset="0"/>
                <a:ea typeface="Cambria" panose="02040503050406030204" pitchFamily="18" charset="0"/>
              </a:rPr>
              <a:t> </a:t>
            </a:r>
            <a:r>
              <a:rPr lang="en-US" sz="2000" dirty="0" err="1">
                <a:solidFill>
                  <a:schemeClr val="bg1"/>
                </a:solidFill>
                <a:latin typeface="Cambria" panose="02040503050406030204" pitchFamily="18" charset="0"/>
                <a:ea typeface="Cambria" panose="02040503050406030204" pitchFamily="18" charset="0"/>
              </a:rPr>
              <a:t>cái</a:t>
            </a:r>
            <a:r>
              <a:rPr lang="en-US" sz="2000" dirty="0">
                <a:solidFill>
                  <a:schemeClr val="bg1"/>
                </a:solidFill>
                <a:latin typeface="Cambria" panose="02040503050406030204" pitchFamily="18" charset="0"/>
                <a:ea typeface="Cambria" panose="02040503050406030204" pitchFamily="18" charset="0"/>
              </a:rPr>
              <a:t> </a:t>
            </a:r>
            <a:r>
              <a:rPr lang="en-US" sz="2000" dirty="0" err="1">
                <a:solidFill>
                  <a:schemeClr val="bg1"/>
                </a:solidFill>
                <a:latin typeface="Cambria" panose="02040503050406030204" pitchFamily="18" charset="0"/>
                <a:ea typeface="Cambria" panose="02040503050406030204" pitchFamily="18" charset="0"/>
              </a:rPr>
              <a:t>nhỏ</a:t>
            </a:r>
            <a:r>
              <a:rPr lang="en-US" sz="2000" dirty="0">
                <a:solidFill>
                  <a:schemeClr val="bg1"/>
                </a:solidFill>
                <a:latin typeface="Cambria" panose="02040503050406030204" pitchFamily="18" charset="0"/>
                <a:ea typeface="Cambria" panose="02040503050406030204" pitchFamily="18" charset="0"/>
              </a:rPr>
              <a:t> </a:t>
            </a:r>
            <a:r>
              <a:rPr lang="en-US" sz="2000" dirty="0" err="1">
                <a:solidFill>
                  <a:schemeClr val="bg1"/>
                </a:solidFill>
                <a:latin typeface="Cambria" panose="02040503050406030204" pitchFamily="18" charset="0"/>
                <a:ea typeface="Cambria" panose="02040503050406030204" pitchFamily="18" charset="0"/>
              </a:rPr>
              <a:t>hơn</a:t>
            </a:r>
            <a:r>
              <a:rPr lang="en-US" sz="2000" dirty="0">
                <a:solidFill>
                  <a:schemeClr val="bg1"/>
                </a:solidFill>
                <a:latin typeface="Cambria" panose="02040503050406030204" pitchFamily="18" charset="0"/>
                <a:ea typeface="Cambria" panose="02040503050406030204" pitchFamily="18" charset="0"/>
              </a:rPr>
              <a:t>.</a:t>
            </a:r>
          </a:p>
          <a:p>
            <a:pPr>
              <a:lnSpc>
                <a:spcPct val="150000"/>
              </a:lnSpc>
            </a:pPr>
            <a:r>
              <a:rPr lang="en-US" sz="2000" dirty="0" err="1">
                <a:solidFill>
                  <a:schemeClr val="bg1"/>
                </a:solidFill>
                <a:latin typeface="Cambria" panose="02040503050406030204" pitchFamily="18" charset="0"/>
                <a:ea typeface="Cambria" panose="02040503050406030204" pitchFamily="18" charset="0"/>
              </a:rPr>
              <a:t>Một</a:t>
            </a:r>
            <a:r>
              <a:rPr lang="en-US" sz="2000" dirty="0">
                <a:solidFill>
                  <a:schemeClr val="bg1"/>
                </a:solidFill>
                <a:latin typeface="Cambria" panose="02040503050406030204" pitchFamily="18" charset="0"/>
                <a:ea typeface="Cambria" panose="02040503050406030204" pitchFamily="18" charset="0"/>
              </a:rPr>
              <a:t> </a:t>
            </a:r>
            <a:r>
              <a:rPr lang="en-US" sz="2000" dirty="0" err="1">
                <a:solidFill>
                  <a:schemeClr val="bg1"/>
                </a:solidFill>
                <a:latin typeface="Cambria" panose="02040503050406030204" pitchFamily="18" charset="0"/>
                <a:ea typeface="Cambria" panose="02040503050406030204" pitchFamily="18" charset="0"/>
              </a:rPr>
              <a:t>ứng</a:t>
            </a:r>
            <a:r>
              <a:rPr lang="en-US" sz="2000" dirty="0">
                <a:solidFill>
                  <a:schemeClr val="bg1"/>
                </a:solidFill>
                <a:latin typeface="Cambria" panose="02040503050406030204" pitchFamily="18" charset="0"/>
                <a:ea typeface="Cambria" panose="02040503050406030204" pitchFamily="18" charset="0"/>
              </a:rPr>
              <a:t> </a:t>
            </a:r>
            <a:r>
              <a:rPr lang="en-US" sz="2000" dirty="0" err="1">
                <a:solidFill>
                  <a:schemeClr val="bg1"/>
                </a:solidFill>
                <a:latin typeface="Cambria" panose="02040503050406030204" pitchFamily="18" charset="0"/>
                <a:ea typeface="Cambria" panose="02040503050406030204" pitchFamily="18" charset="0"/>
              </a:rPr>
              <a:t>dụng</a:t>
            </a:r>
            <a:r>
              <a:rPr lang="en-US" sz="2000" dirty="0">
                <a:solidFill>
                  <a:schemeClr val="bg1"/>
                </a:solidFill>
                <a:latin typeface="Cambria" panose="02040503050406030204" pitchFamily="18" charset="0"/>
                <a:ea typeface="Cambria" panose="02040503050406030204" pitchFamily="18" charset="0"/>
              </a:rPr>
              <a:t> angular </a:t>
            </a:r>
            <a:r>
              <a:rPr lang="en-US" sz="2000" dirty="0" err="1">
                <a:solidFill>
                  <a:schemeClr val="bg1"/>
                </a:solidFill>
                <a:latin typeface="Cambria" panose="02040503050406030204" pitchFamily="18" charset="0"/>
                <a:ea typeface="Cambria" panose="02040503050406030204" pitchFamily="18" charset="0"/>
              </a:rPr>
              <a:t>chính</a:t>
            </a:r>
            <a:r>
              <a:rPr lang="en-US" sz="2000" dirty="0">
                <a:solidFill>
                  <a:schemeClr val="bg1"/>
                </a:solidFill>
                <a:latin typeface="Cambria" panose="02040503050406030204" pitchFamily="18" charset="0"/>
                <a:ea typeface="Cambria" panose="02040503050406030204" pitchFamily="18" charset="0"/>
              </a:rPr>
              <a:t> </a:t>
            </a:r>
            <a:r>
              <a:rPr lang="en-US" sz="2000" dirty="0" err="1">
                <a:solidFill>
                  <a:schemeClr val="bg1"/>
                </a:solidFill>
                <a:latin typeface="Cambria" panose="02040503050406030204" pitchFamily="18" charset="0"/>
                <a:ea typeface="Cambria" panose="02040503050406030204" pitchFamily="18" charset="0"/>
              </a:rPr>
              <a:t>là</a:t>
            </a:r>
            <a:r>
              <a:rPr lang="en-US" sz="2000" dirty="0">
                <a:solidFill>
                  <a:schemeClr val="bg1"/>
                </a:solidFill>
                <a:latin typeface="Cambria" panose="02040503050406030204" pitchFamily="18" charset="0"/>
                <a:ea typeface="Cambria" panose="02040503050406030204" pitchFamily="18" charset="0"/>
              </a:rPr>
              <a:t> </a:t>
            </a:r>
            <a:r>
              <a:rPr lang="en-US" sz="2000" dirty="0" err="1">
                <a:solidFill>
                  <a:schemeClr val="bg1"/>
                </a:solidFill>
                <a:latin typeface="Cambria" panose="02040503050406030204" pitchFamily="18" charset="0"/>
                <a:ea typeface="Cambria" panose="02040503050406030204" pitchFamily="18" charset="0"/>
              </a:rPr>
              <a:t>cây</a:t>
            </a:r>
            <a:r>
              <a:rPr lang="en-US" sz="2000" dirty="0">
                <a:solidFill>
                  <a:schemeClr val="bg1"/>
                </a:solidFill>
                <a:latin typeface="Cambria" panose="02040503050406030204" pitchFamily="18" charset="0"/>
                <a:ea typeface="Cambria" panose="02040503050406030204" pitchFamily="18" charset="0"/>
              </a:rPr>
              <a:t> (tree) </a:t>
            </a:r>
            <a:r>
              <a:rPr lang="en-US" sz="2000" dirty="0" err="1">
                <a:solidFill>
                  <a:schemeClr val="bg1"/>
                </a:solidFill>
                <a:latin typeface="Cambria" panose="02040503050406030204" pitchFamily="18" charset="0"/>
                <a:ea typeface="Cambria" panose="02040503050406030204" pitchFamily="18" charset="0"/>
              </a:rPr>
              <a:t>của</a:t>
            </a:r>
            <a:r>
              <a:rPr lang="en-US" sz="2000" dirty="0">
                <a:solidFill>
                  <a:schemeClr val="bg1"/>
                </a:solidFill>
                <a:latin typeface="Cambria" panose="02040503050406030204" pitchFamily="18" charset="0"/>
                <a:ea typeface="Cambria" panose="02040503050406030204" pitchFamily="18" charset="0"/>
              </a:rPr>
              <a:t> </a:t>
            </a:r>
            <a:r>
              <a:rPr lang="en-US" sz="2000" dirty="0" err="1">
                <a:solidFill>
                  <a:schemeClr val="bg1"/>
                </a:solidFill>
                <a:latin typeface="Cambria" panose="02040503050406030204" pitchFamily="18" charset="0"/>
                <a:ea typeface="Cambria" panose="02040503050406030204" pitchFamily="18" charset="0"/>
              </a:rPr>
              <a:t>các</a:t>
            </a:r>
            <a:r>
              <a:rPr lang="en-US" sz="2000" dirty="0">
                <a:solidFill>
                  <a:schemeClr val="bg1"/>
                </a:solidFill>
                <a:latin typeface="Cambria" panose="02040503050406030204" pitchFamily="18" charset="0"/>
                <a:ea typeface="Cambria" panose="02040503050406030204" pitchFamily="18" charset="0"/>
              </a:rPr>
              <a:t> components.</a:t>
            </a:r>
          </a:p>
          <a:p>
            <a:pPr>
              <a:lnSpc>
                <a:spcPct val="150000"/>
              </a:lnSpc>
            </a:pPr>
            <a:r>
              <a:rPr lang="en-US" sz="2000" dirty="0">
                <a:solidFill>
                  <a:schemeClr val="bg1"/>
                </a:solidFill>
                <a:latin typeface="Cambria" panose="02040503050406030204" pitchFamily="18" charset="0"/>
                <a:ea typeface="Cambria" panose="02040503050406030204" pitchFamily="18" charset="0"/>
              </a:rPr>
              <a:t>Root component </a:t>
            </a:r>
            <a:r>
              <a:rPr lang="en-US" sz="2000" dirty="0" err="1">
                <a:solidFill>
                  <a:schemeClr val="bg1"/>
                </a:solidFill>
                <a:latin typeface="Cambria" panose="02040503050406030204" pitchFamily="18" charset="0"/>
                <a:ea typeface="Cambria" panose="02040503050406030204" pitchFamily="18" charset="0"/>
              </a:rPr>
              <a:t>là</a:t>
            </a:r>
            <a:r>
              <a:rPr lang="en-US" sz="2000" dirty="0">
                <a:solidFill>
                  <a:schemeClr val="bg1"/>
                </a:solidFill>
                <a:latin typeface="Cambria" panose="02040503050406030204" pitchFamily="18" charset="0"/>
                <a:ea typeface="Cambria" panose="02040503050406030204" pitchFamily="18" charset="0"/>
              </a:rPr>
              <a:t> </a:t>
            </a:r>
            <a:r>
              <a:rPr lang="en-US" sz="2000" dirty="0" err="1">
                <a:solidFill>
                  <a:schemeClr val="bg1"/>
                </a:solidFill>
                <a:latin typeface="Cambria" panose="02040503050406030204" pitchFamily="18" charset="0"/>
                <a:ea typeface="Cambria" panose="02040503050406030204" pitchFamily="18" charset="0"/>
              </a:rPr>
              <a:t>thành</a:t>
            </a:r>
            <a:r>
              <a:rPr lang="en-US" sz="2000" dirty="0">
                <a:solidFill>
                  <a:schemeClr val="bg1"/>
                </a:solidFill>
                <a:latin typeface="Cambria" panose="02040503050406030204" pitchFamily="18" charset="0"/>
                <a:ea typeface="Cambria" panose="02040503050406030204" pitchFamily="18" charset="0"/>
              </a:rPr>
              <a:t> </a:t>
            </a:r>
            <a:r>
              <a:rPr lang="en-US" sz="2000" dirty="0" err="1">
                <a:solidFill>
                  <a:schemeClr val="bg1"/>
                </a:solidFill>
                <a:latin typeface="Cambria" panose="02040503050406030204" pitchFamily="18" charset="0"/>
                <a:ea typeface="Cambria" panose="02040503050406030204" pitchFamily="18" charset="0"/>
              </a:rPr>
              <a:t>phần</a:t>
            </a:r>
            <a:r>
              <a:rPr lang="en-US" sz="2000" dirty="0">
                <a:solidFill>
                  <a:schemeClr val="bg1"/>
                </a:solidFill>
                <a:latin typeface="Cambria" panose="02040503050406030204" pitchFamily="18" charset="0"/>
                <a:ea typeface="Cambria" panose="02040503050406030204" pitchFamily="18" charset="0"/>
              </a:rPr>
              <a:t> </a:t>
            </a:r>
            <a:r>
              <a:rPr lang="en-US" sz="2000" dirty="0" err="1">
                <a:solidFill>
                  <a:schemeClr val="bg1"/>
                </a:solidFill>
                <a:latin typeface="Cambria" panose="02040503050406030204" pitchFamily="18" charset="0"/>
                <a:ea typeface="Cambria" panose="02040503050406030204" pitchFamily="18" charset="0"/>
              </a:rPr>
              <a:t>gốc</a:t>
            </a:r>
            <a:r>
              <a:rPr lang="en-US" sz="2000" dirty="0">
                <a:solidFill>
                  <a:schemeClr val="bg1"/>
                </a:solidFill>
                <a:latin typeface="Cambria" panose="02040503050406030204" pitchFamily="18" charset="0"/>
                <a:ea typeface="Cambria" panose="02040503050406030204" pitchFamily="18" charset="0"/>
              </a:rPr>
              <a:t>, </a:t>
            </a:r>
            <a:r>
              <a:rPr lang="en-US" sz="2000" dirty="0" err="1">
                <a:solidFill>
                  <a:schemeClr val="bg1"/>
                </a:solidFill>
                <a:latin typeface="Cambria" panose="02040503050406030204" pitchFamily="18" charset="0"/>
                <a:ea typeface="Cambria" panose="02040503050406030204" pitchFamily="18" charset="0"/>
              </a:rPr>
              <a:t>chứa</a:t>
            </a:r>
            <a:r>
              <a:rPr lang="en-US" sz="2000" dirty="0">
                <a:solidFill>
                  <a:schemeClr val="bg1"/>
                </a:solidFill>
                <a:latin typeface="Cambria" panose="02040503050406030204" pitchFamily="18" charset="0"/>
                <a:ea typeface="Cambria" panose="02040503050406030204" pitchFamily="18" charset="0"/>
              </a:rPr>
              <a:t> </a:t>
            </a:r>
            <a:r>
              <a:rPr lang="en-US" sz="2000" dirty="0" err="1">
                <a:solidFill>
                  <a:schemeClr val="bg1"/>
                </a:solidFill>
                <a:latin typeface="Cambria" panose="02040503050406030204" pitchFamily="18" charset="0"/>
                <a:ea typeface="Cambria" panose="02040503050406030204" pitchFamily="18" charset="0"/>
              </a:rPr>
              <a:t>các</a:t>
            </a:r>
            <a:r>
              <a:rPr lang="en-US" sz="2000" dirty="0">
                <a:solidFill>
                  <a:schemeClr val="bg1"/>
                </a:solidFill>
                <a:latin typeface="Cambria" panose="02040503050406030204" pitchFamily="18" charset="0"/>
                <a:ea typeface="Cambria" panose="02040503050406030204" pitchFamily="18" charset="0"/>
              </a:rPr>
              <a:t> components </a:t>
            </a:r>
            <a:r>
              <a:rPr lang="en-US" sz="2000" dirty="0" err="1">
                <a:solidFill>
                  <a:schemeClr val="bg1"/>
                </a:solidFill>
                <a:latin typeface="Cambria" panose="02040503050406030204" pitchFamily="18" charset="0"/>
                <a:ea typeface="Cambria" panose="02040503050406030204" pitchFamily="18" charset="0"/>
              </a:rPr>
              <a:t>mà</a:t>
            </a:r>
            <a:r>
              <a:rPr lang="en-US" sz="2000" dirty="0">
                <a:solidFill>
                  <a:schemeClr val="bg1"/>
                </a:solidFill>
                <a:latin typeface="Cambria" panose="02040503050406030204" pitchFamily="18" charset="0"/>
                <a:ea typeface="Cambria" panose="02040503050406030204" pitchFamily="18" charset="0"/>
              </a:rPr>
              <a:t> </a:t>
            </a:r>
            <a:r>
              <a:rPr lang="en-US" sz="2000" dirty="0" err="1">
                <a:solidFill>
                  <a:schemeClr val="bg1"/>
                </a:solidFill>
                <a:latin typeface="Cambria" panose="02040503050406030204" pitchFamily="18" charset="0"/>
                <a:ea typeface="Cambria" panose="02040503050406030204" pitchFamily="18" charset="0"/>
              </a:rPr>
              <a:t>chúng</a:t>
            </a:r>
            <a:r>
              <a:rPr lang="en-US" sz="2000" dirty="0">
                <a:solidFill>
                  <a:schemeClr val="bg1"/>
                </a:solidFill>
                <a:latin typeface="Cambria" panose="02040503050406030204" pitchFamily="18" charset="0"/>
                <a:ea typeface="Cambria" panose="02040503050406030204" pitchFamily="18" charset="0"/>
              </a:rPr>
              <a:t> ta </a:t>
            </a:r>
            <a:r>
              <a:rPr lang="en-US" sz="2000" dirty="0" err="1">
                <a:solidFill>
                  <a:schemeClr val="bg1"/>
                </a:solidFill>
                <a:latin typeface="Cambria" panose="02040503050406030204" pitchFamily="18" charset="0"/>
                <a:ea typeface="Cambria" panose="02040503050406030204" pitchFamily="18" charset="0"/>
              </a:rPr>
              <a:t>tạo</a:t>
            </a:r>
            <a:r>
              <a:rPr lang="en-US" sz="2000" dirty="0">
                <a:solidFill>
                  <a:schemeClr val="bg1"/>
                </a:solidFill>
                <a:latin typeface="Cambria" panose="02040503050406030204" pitchFamily="18" charset="0"/>
                <a:ea typeface="Cambria" panose="02040503050406030204" pitchFamily="18" charset="0"/>
              </a:rPr>
              <a:t> ra.</a:t>
            </a:r>
            <a:endParaRPr lang="vi-VN" sz="2000" dirty="0">
              <a:solidFill>
                <a:schemeClr val="bg1"/>
              </a:solidFill>
              <a:latin typeface="Cambria" panose="02040503050406030204" pitchFamily="18" charset="0"/>
              <a:ea typeface="Cambria" panose="02040503050406030204" pitchFamily="18" charset="0"/>
            </a:endParaRPr>
          </a:p>
        </p:txBody>
      </p:sp>
      <p:pic>
        <p:nvPicPr>
          <p:cNvPr id="6146" name="Picture 2" descr="Related image">
            <a:extLst>
              <a:ext uri="{FF2B5EF4-FFF2-40B4-BE49-F238E27FC236}">
                <a16:creationId xmlns:a16="http://schemas.microsoft.com/office/drawing/2014/main" id="{F4ACD044-F614-429F-B499-51D42C62EA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69874" y="2035677"/>
            <a:ext cx="4916755" cy="36994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42873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0B3D3-7718-45D0-81BB-647463F6E960}"/>
              </a:ext>
            </a:extLst>
          </p:cNvPr>
          <p:cNvSpPr>
            <a:spLocks noGrp="1"/>
          </p:cNvSpPr>
          <p:nvPr>
            <p:ph type="title"/>
          </p:nvPr>
        </p:nvSpPr>
        <p:spPr/>
        <p:txBody>
          <a:bodyPr/>
          <a:lstStyle/>
          <a:p>
            <a:r>
              <a:rPr lang="en-US" dirty="0">
                <a:solidFill>
                  <a:schemeClr val="bg1"/>
                </a:solidFill>
                <a:latin typeface="Cambria" panose="02040503050406030204" pitchFamily="18" charset="0"/>
                <a:ea typeface="Cambria" panose="02040503050406030204" pitchFamily="18" charset="0"/>
              </a:rPr>
              <a:t>Components Architecting</a:t>
            </a:r>
            <a:endParaRPr lang="vi-VN" dirty="0">
              <a:solidFill>
                <a:schemeClr val="bg1"/>
              </a:solidFill>
              <a:latin typeface="Cambria" panose="02040503050406030204" pitchFamily="18" charset="0"/>
              <a:ea typeface="Cambria" panose="02040503050406030204" pitchFamily="18" charset="0"/>
            </a:endParaRPr>
          </a:p>
        </p:txBody>
      </p:sp>
      <p:sp>
        <p:nvSpPr>
          <p:cNvPr id="3" name="Content Placeholder 2">
            <a:extLst>
              <a:ext uri="{FF2B5EF4-FFF2-40B4-BE49-F238E27FC236}">
                <a16:creationId xmlns:a16="http://schemas.microsoft.com/office/drawing/2014/main" id="{E25DD566-1618-43C3-868B-CE1F5595453D}"/>
              </a:ext>
            </a:extLst>
          </p:cNvPr>
          <p:cNvSpPr>
            <a:spLocks noGrp="1"/>
          </p:cNvSpPr>
          <p:nvPr>
            <p:ph idx="1"/>
          </p:nvPr>
        </p:nvSpPr>
        <p:spPr>
          <a:xfrm>
            <a:off x="838200" y="1825625"/>
            <a:ext cx="5845935" cy="4351338"/>
          </a:xfrm>
        </p:spPr>
        <p:txBody>
          <a:bodyPr>
            <a:normAutofit/>
          </a:bodyPr>
          <a:lstStyle/>
          <a:p>
            <a:pPr marL="0" indent="0">
              <a:lnSpc>
                <a:spcPct val="150000"/>
              </a:lnSpc>
              <a:buNone/>
            </a:pPr>
            <a:r>
              <a:rPr lang="en-US" sz="2000" dirty="0" err="1">
                <a:solidFill>
                  <a:schemeClr val="bg1"/>
                </a:solidFill>
                <a:latin typeface="Cambria" panose="02040503050406030204" pitchFamily="18" charset="0"/>
                <a:ea typeface="Cambria" panose="02040503050406030204" pitchFamily="18" charset="0"/>
              </a:rPr>
              <a:t>Khi</a:t>
            </a:r>
            <a:r>
              <a:rPr lang="en-US" sz="2000" dirty="0">
                <a:solidFill>
                  <a:schemeClr val="bg1"/>
                </a:solidFill>
                <a:latin typeface="Cambria" panose="02040503050406030204" pitchFamily="18" charset="0"/>
                <a:ea typeface="Cambria" panose="02040503050406030204" pitchFamily="18" charset="0"/>
              </a:rPr>
              <a:t> </a:t>
            </a:r>
            <a:r>
              <a:rPr lang="en-US" sz="2000" dirty="0" err="1">
                <a:solidFill>
                  <a:schemeClr val="bg1"/>
                </a:solidFill>
                <a:latin typeface="Cambria" panose="02040503050406030204" pitchFamily="18" charset="0"/>
                <a:ea typeface="Cambria" panose="02040503050406030204" pitchFamily="18" charset="0"/>
              </a:rPr>
              <a:t>bắt</a:t>
            </a:r>
            <a:r>
              <a:rPr lang="en-US" sz="2000" dirty="0">
                <a:solidFill>
                  <a:schemeClr val="bg1"/>
                </a:solidFill>
                <a:latin typeface="Cambria" panose="02040503050406030204" pitchFamily="18" charset="0"/>
                <a:ea typeface="Cambria" panose="02040503050406030204" pitchFamily="18" charset="0"/>
              </a:rPr>
              <a:t> </a:t>
            </a:r>
            <a:r>
              <a:rPr lang="en-US" sz="2000" dirty="0" err="1">
                <a:solidFill>
                  <a:schemeClr val="bg1"/>
                </a:solidFill>
                <a:latin typeface="Cambria" panose="02040503050406030204" pitchFamily="18" charset="0"/>
                <a:ea typeface="Cambria" panose="02040503050406030204" pitchFamily="18" charset="0"/>
              </a:rPr>
              <a:t>đầu</a:t>
            </a:r>
            <a:r>
              <a:rPr lang="en-US" sz="2000" dirty="0">
                <a:solidFill>
                  <a:schemeClr val="bg1"/>
                </a:solidFill>
                <a:latin typeface="Cambria" panose="02040503050406030204" pitchFamily="18" charset="0"/>
                <a:ea typeface="Cambria" panose="02040503050406030204" pitchFamily="18" charset="0"/>
              </a:rPr>
              <a:t> </a:t>
            </a:r>
            <a:r>
              <a:rPr lang="en-US" sz="2000" dirty="0" err="1">
                <a:solidFill>
                  <a:schemeClr val="bg1"/>
                </a:solidFill>
                <a:latin typeface="Cambria" panose="02040503050406030204" pitchFamily="18" charset="0"/>
                <a:ea typeface="Cambria" panose="02040503050406030204" pitchFamily="18" charset="0"/>
              </a:rPr>
              <a:t>xây</a:t>
            </a:r>
            <a:r>
              <a:rPr lang="en-US" sz="2000" dirty="0">
                <a:solidFill>
                  <a:schemeClr val="bg1"/>
                </a:solidFill>
                <a:latin typeface="Cambria" panose="02040503050406030204" pitchFamily="18" charset="0"/>
                <a:ea typeface="Cambria" panose="02040503050406030204" pitchFamily="18" charset="0"/>
              </a:rPr>
              <a:t> </a:t>
            </a:r>
            <a:r>
              <a:rPr lang="en-US" sz="2000" dirty="0" err="1">
                <a:solidFill>
                  <a:schemeClr val="bg1"/>
                </a:solidFill>
                <a:latin typeface="Cambria" panose="02040503050406030204" pitchFamily="18" charset="0"/>
                <a:ea typeface="Cambria" panose="02040503050406030204" pitchFamily="18" charset="0"/>
              </a:rPr>
              <a:t>dựng</a:t>
            </a:r>
            <a:r>
              <a:rPr lang="en-US" sz="2000" dirty="0">
                <a:solidFill>
                  <a:schemeClr val="bg1"/>
                </a:solidFill>
                <a:latin typeface="Cambria" panose="02040503050406030204" pitchFamily="18" charset="0"/>
                <a:ea typeface="Cambria" panose="02040503050406030204" pitchFamily="18" charset="0"/>
              </a:rPr>
              <a:t> angular application:</a:t>
            </a:r>
          </a:p>
          <a:p>
            <a:pPr>
              <a:lnSpc>
                <a:spcPct val="150000"/>
              </a:lnSpc>
            </a:pPr>
            <a:r>
              <a:rPr lang="en-US" sz="2000" dirty="0">
                <a:solidFill>
                  <a:schemeClr val="bg1"/>
                </a:solidFill>
                <a:latin typeface="Cambria" panose="02040503050406030204" pitchFamily="18" charset="0"/>
                <a:ea typeface="Cambria" panose="02040503050406030204" pitchFamily="18" charset="0"/>
              </a:rPr>
              <a:t>Chia </a:t>
            </a:r>
            <a:r>
              <a:rPr lang="en-US" sz="2000" dirty="0" err="1">
                <a:solidFill>
                  <a:schemeClr val="bg1"/>
                </a:solidFill>
                <a:latin typeface="Cambria" panose="02040503050406030204" pitchFamily="18" charset="0"/>
                <a:ea typeface="Cambria" panose="02040503050406030204" pitchFamily="18" charset="0"/>
              </a:rPr>
              <a:t>tách</a:t>
            </a:r>
            <a:r>
              <a:rPr lang="en-US" sz="2000" dirty="0">
                <a:solidFill>
                  <a:schemeClr val="bg1"/>
                </a:solidFill>
                <a:latin typeface="Cambria" panose="02040503050406030204" pitchFamily="18" charset="0"/>
                <a:ea typeface="Cambria" panose="02040503050406030204" pitchFamily="18" charset="0"/>
              </a:rPr>
              <a:t> </a:t>
            </a:r>
            <a:r>
              <a:rPr lang="en-US" sz="2000" dirty="0" err="1">
                <a:solidFill>
                  <a:schemeClr val="bg1"/>
                </a:solidFill>
                <a:latin typeface="Cambria" panose="02040503050406030204" pitchFamily="18" charset="0"/>
                <a:ea typeface="Cambria" panose="02040503050406030204" pitchFamily="18" charset="0"/>
              </a:rPr>
              <a:t>ứng</a:t>
            </a:r>
            <a:r>
              <a:rPr lang="en-US" sz="2000" dirty="0">
                <a:solidFill>
                  <a:schemeClr val="bg1"/>
                </a:solidFill>
                <a:latin typeface="Cambria" panose="02040503050406030204" pitchFamily="18" charset="0"/>
                <a:ea typeface="Cambria" panose="02040503050406030204" pitchFamily="18" charset="0"/>
              </a:rPr>
              <a:t> </a:t>
            </a:r>
            <a:r>
              <a:rPr lang="en-US" sz="2000" dirty="0" err="1">
                <a:solidFill>
                  <a:schemeClr val="bg1"/>
                </a:solidFill>
                <a:latin typeface="Cambria" panose="02040503050406030204" pitchFamily="18" charset="0"/>
                <a:ea typeface="Cambria" panose="02040503050406030204" pitchFamily="18" charset="0"/>
              </a:rPr>
              <a:t>dụng</a:t>
            </a:r>
            <a:r>
              <a:rPr lang="en-US" sz="2000" dirty="0">
                <a:solidFill>
                  <a:schemeClr val="bg1"/>
                </a:solidFill>
                <a:latin typeface="Cambria" panose="02040503050406030204" pitchFamily="18" charset="0"/>
                <a:ea typeface="Cambria" panose="02040503050406030204" pitchFamily="18" charset="0"/>
              </a:rPr>
              <a:t> </a:t>
            </a:r>
            <a:r>
              <a:rPr lang="en-US" sz="2000" dirty="0" err="1">
                <a:solidFill>
                  <a:schemeClr val="bg1"/>
                </a:solidFill>
                <a:latin typeface="Cambria" panose="02040503050406030204" pitchFamily="18" charset="0"/>
                <a:ea typeface="Cambria" panose="02040503050406030204" pitchFamily="18" charset="0"/>
              </a:rPr>
              <a:t>thành</a:t>
            </a:r>
            <a:r>
              <a:rPr lang="en-US" sz="2000" dirty="0">
                <a:solidFill>
                  <a:schemeClr val="bg1"/>
                </a:solidFill>
                <a:latin typeface="Cambria" panose="02040503050406030204" pitchFamily="18" charset="0"/>
                <a:ea typeface="Cambria" panose="02040503050406030204" pitchFamily="18" charset="0"/>
              </a:rPr>
              <a:t> </a:t>
            </a:r>
            <a:r>
              <a:rPr lang="en-US" sz="2000" dirty="0" err="1">
                <a:solidFill>
                  <a:schemeClr val="bg1"/>
                </a:solidFill>
                <a:latin typeface="Cambria" panose="02040503050406030204" pitchFamily="18" charset="0"/>
                <a:ea typeface="Cambria" panose="02040503050406030204" pitchFamily="18" charset="0"/>
              </a:rPr>
              <a:t>các</a:t>
            </a:r>
            <a:r>
              <a:rPr lang="en-US" sz="2000" dirty="0">
                <a:solidFill>
                  <a:schemeClr val="bg1"/>
                </a:solidFill>
                <a:latin typeface="Cambria" panose="02040503050406030204" pitchFamily="18" charset="0"/>
                <a:ea typeface="Cambria" panose="02040503050406030204" pitchFamily="18" charset="0"/>
              </a:rPr>
              <a:t> components</a:t>
            </a:r>
          </a:p>
          <a:p>
            <a:pPr>
              <a:lnSpc>
                <a:spcPct val="150000"/>
              </a:lnSpc>
            </a:pPr>
            <a:r>
              <a:rPr lang="en-US" sz="2000" dirty="0" err="1">
                <a:solidFill>
                  <a:schemeClr val="bg1"/>
                </a:solidFill>
                <a:latin typeface="Cambria" panose="02040503050406030204" pitchFamily="18" charset="0"/>
                <a:ea typeface="Cambria" panose="02040503050406030204" pitchFamily="18" charset="0"/>
              </a:rPr>
              <a:t>Phân</a:t>
            </a:r>
            <a:r>
              <a:rPr lang="en-US" sz="2000" dirty="0">
                <a:solidFill>
                  <a:schemeClr val="bg1"/>
                </a:solidFill>
                <a:latin typeface="Cambria" panose="02040503050406030204" pitchFamily="18" charset="0"/>
                <a:ea typeface="Cambria" panose="02040503050406030204" pitchFamily="18" charset="0"/>
              </a:rPr>
              <a:t> </a:t>
            </a:r>
            <a:r>
              <a:rPr lang="en-US" sz="2000" dirty="0" err="1">
                <a:solidFill>
                  <a:schemeClr val="bg1"/>
                </a:solidFill>
                <a:latin typeface="Cambria" panose="02040503050406030204" pitchFamily="18" charset="0"/>
                <a:ea typeface="Cambria" panose="02040503050406030204" pitchFamily="18" charset="0"/>
              </a:rPr>
              <a:t>tách</a:t>
            </a:r>
            <a:r>
              <a:rPr lang="en-US" sz="2000" dirty="0">
                <a:solidFill>
                  <a:schemeClr val="bg1"/>
                </a:solidFill>
                <a:latin typeface="Cambria" panose="02040503050406030204" pitchFamily="18" charset="0"/>
                <a:ea typeface="Cambria" panose="02040503050406030204" pitchFamily="18" charset="0"/>
              </a:rPr>
              <a:t> </a:t>
            </a:r>
            <a:r>
              <a:rPr lang="en-US" sz="2000" dirty="0" err="1">
                <a:solidFill>
                  <a:schemeClr val="bg1"/>
                </a:solidFill>
                <a:latin typeface="Cambria" panose="02040503050406030204" pitchFamily="18" charset="0"/>
                <a:ea typeface="Cambria" panose="02040503050406030204" pitchFamily="18" charset="0"/>
              </a:rPr>
              <a:t>nhiệm</a:t>
            </a:r>
            <a:r>
              <a:rPr lang="en-US" sz="2000" dirty="0">
                <a:solidFill>
                  <a:schemeClr val="bg1"/>
                </a:solidFill>
                <a:latin typeface="Cambria" panose="02040503050406030204" pitchFamily="18" charset="0"/>
                <a:ea typeface="Cambria" panose="02040503050406030204" pitchFamily="18" charset="0"/>
              </a:rPr>
              <a:t> </a:t>
            </a:r>
            <a:r>
              <a:rPr lang="en-US" sz="2000" dirty="0" err="1">
                <a:solidFill>
                  <a:schemeClr val="bg1"/>
                </a:solidFill>
                <a:latin typeface="Cambria" panose="02040503050406030204" pitchFamily="18" charset="0"/>
                <a:ea typeface="Cambria" panose="02040503050406030204" pitchFamily="18" charset="0"/>
              </a:rPr>
              <a:t>vụ</a:t>
            </a:r>
            <a:r>
              <a:rPr lang="en-US" sz="2000" dirty="0">
                <a:solidFill>
                  <a:schemeClr val="bg1"/>
                </a:solidFill>
                <a:latin typeface="Cambria" panose="02040503050406030204" pitchFamily="18" charset="0"/>
                <a:ea typeface="Cambria" panose="02040503050406030204" pitchFamily="18" charset="0"/>
              </a:rPr>
              <a:t> (input, output) </a:t>
            </a:r>
            <a:r>
              <a:rPr lang="en-US" sz="2000" dirty="0" err="1">
                <a:solidFill>
                  <a:schemeClr val="bg1"/>
                </a:solidFill>
                <a:latin typeface="Cambria" panose="02040503050406030204" pitchFamily="18" charset="0"/>
                <a:ea typeface="Cambria" panose="02040503050406030204" pitchFamily="18" charset="0"/>
              </a:rPr>
              <a:t>của</a:t>
            </a:r>
            <a:r>
              <a:rPr lang="en-US" sz="2000" dirty="0">
                <a:solidFill>
                  <a:schemeClr val="bg1"/>
                </a:solidFill>
                <a:latin typeface="Cambria" panose="02040503050406030204" pitchFamily="18" charset="0"/>
                <a:ea typeface="Cambria" panose="02040503050406030204" pitchFamily="18" charset="0"/>
              </a:rPr>
              <a:t> </a:t>
            </a:r>
            <a:r>
              <a:rPr lang="en-US" sz="2000" dirty="0" err="1">
                <a:solidFill>
                  <a:schemeClr val="bg1"/>
                </a:solidFill>
                <a:latin typeface="Cambria" panose="02040503050406030204" pitchFamily="18" charset="0"/>
                <a:ea typeface="Cambria" panose="02040503050406030204" pitchFamily="18" charset="0"/>
              </a:rPr>
              <a:t>các</a:t>
            </a:r>
            <a:r>
              <a:rPr lang="en-US" sz="2000" dirty="0">
                <a:solidFill>
                  <a:schemeClr val="bg1"/>
                </a:solidFill>
                <a:latin typeface="Cambria" panose="02040503050406030204" pitchFamily="18" charset="0"/>
                <a:ea typeface="Cambria" panose="02040503050406030204" pitchFamily="18" charset="0"/>
              </a:rPr>
              <a:t> components.</a:t>
            </a:r>
          </a:p>
          <a:p>
            <a:pPr>
              <a:lnSpc>
                <a:spcPct val="150000"/>
              </a:lnSpc>
            </a:pPr>
            <a:endParaRPr lang="en-US" sz="2000" dirty="0">
              <a:solidFill>
                <a:schemeClr val="bg1"/>
              </a:solidFill>
              <a:latin typeface="Cambria" panose="02040503050406030204" pitchFamily="18" charset="0"/>
              <a:ea typeface="Cambria" panose="02040503050406030204" pitchFamily="18" charset="0"/>
            </a:endParaRPr>
          </a:p>
          <a:p>
            <a:pPr>
              <a:lnSpc>
                <a:spcPct val="150000"/>
              </a:lnSpc>
            </a:pPr>
            <a:endParaRPr lang="en-US" sz="2000" dirty="0">
              <a:solidFill>
                <a:schemeClr val="bg1"/>
              </a:solidFill>
              <a:latin typeface="Cambria" panose="02040503050406030204" pitchFamily="18" charset="0"/>
              <a:ea typeface="Cambria" panose="02040503050406030204" pitchFamily="18" charset="0"/>
            </a:endParaRPr>
          </a:p>
          <a:p>
            <a:pPr marL="0" indent="0">
              <a:lnSpc>
                <a:spcPct val="150000"/>
              </a:lnSpc>
              <a:buNone/>
            </a:pPr>
            <a:r>
              <a:rPr lang="en-US" sz="2000" i="1" dirty="0" err="1">
                <a:solidFill>
                  <a:schemeClr val="bg1"/>
                </a:solidFill>
                <a:latin typeface="Cambria" panose="02040503050406030204" pitchFamily="18" charset="0"/>
                <a:ea typeface="Cambria" panose="02040503050406030204" pitchFamily="18" charset="0"/>
              </a:rPr>
              <a:t>Ví</a:t>
            </a:r>
            <a:r>
              <a:rPr lang="en-US" sz="2000" i="1" dirty="0">
                <a:solidFill>
                  <a:schemeClr val="bg1"/>
                </a:solidFill>
                <a:latin typeface="Cambria" panose="02040503050406030204" pitchFamily="18" charset="0"/>
                <a:ea typeface="Cambria" panose="02040503050406030204" pitchFamily="18" charset="0"/>
              </a:rPr>
              <a:t> </a:t>
            </a:r>
            <a:r>
              <a:rPr lang="en-US" sz="2000" i="1" dirty="0" err="1">
                <a:solidFill>
                  <a:schemeClr val="bg1"/>
                </a:solidFill>
                <a:latin typeface="Cambria" panose="02040503050406030204" pitchFamily="18" charset="0"/>
                <a:ea typeface="Cambria" panose="02040503050406030204" pitchFamily="18" charset="0"/>
              </a:rPr>
              <a:t>dụ</a:t>
            </a:r>
            <a:r>
              <a:rPr lang="en-US" sz="2000" i="1" dirty="0">
                <a:solidFill>
                  <a:schemeClr val="bg1"/>
                </a:solidFill>
                <a:latin typeface="Cambria" panose="02040503050406030204" pitchFamily="18" charset="0"/>
                <a:ea typeface="Cambria" panose="02040503050406030204" pitchFamily="18" charset="0"/>
              </a:rPr>
              <a:t> </a:t>
            </a:r>
            <a:r>
              <a:rPr lang="en-US" sz="2000" i="1" dirty="0" err="1">
                <a:solidFill>
                  <a:schemeClr val="bg1"/>
                </a:solidFill>
                <a:latin typeface="Cambria" panose="02040503050406030204" pitchFamily="18" charset="0"/>
                <a:ea typeface="Cambria" panose="02040503050406030204" pitchFamily="18" charset="0"/>
              </a:rPr>
              <a:t>phân</a:t>
            </a:r>
            <a:r>
              <a:rPr lang="en-US" sz="2000" i="1" dirty="0">
                <a:solidFill>
                  <a:schemeClr val="bg1"/>
                </a:solidFill>
                <a:latin typeface="Cambria" panose="02040503050406030204" pitchFamily="18" charset="0"/>
                <a:ea typeface="Cambria" panose="02040503050406030204" pitchFamily="18" charset="0"/>
              </a:rPr>
              <a:t> </a:t>
            </a:r>
            <a:r>
              <a:rPr lang="en-US" sz="2000" i="1" dirty="0" err="1">
                <a:solidFill>
                  <a:schemeClr val="bg1"/>
                </a:solidFill>
                <a:latin typeface="Cambria" panose="02040503050406030204" pitchFamily="18" charset="0"/>
                <a:ea typeface="Cambria" panose="02040503050406030204" pitchFamily="18" charset="0"/>
              </a:rPr>
              <a:t>tích</a:t>
            </a:r>
            <a:r>
              <a:rPr lang="en-US" sz="2000" i="1" dirty="0">
                <a:solidFill>
                  <a:schemeClr val="bg1"/>
                </a:solidFill>
                <a:latin typeface="Cambria" panose="02040503050406030204" pitchFamily="18" charset="0"/>
                <a:ea typeface="Cambria" panose="02040503050406030204" pitchFamily="18" charset="0"/>
              </a:rPr>
              <a:t> </a:t>
            </a:r>
            <a:r>
              <a:rPr lang="en-US" sz="2000" i="1" dirty="0" err="1">
                <a:solidFill>
                  <a:schemeClr val="bg1"/>
                </a:solidFill>
                <a:latin typeface="Cambria" panose="02040503050406030204" pitchFamily="18" charset="0"/>
                <a:ea typeface="Cambria" panose="02040503050406030204" pitchFamily="18" charset="0"/>
              </a:rPr>
              <a:t>kiến</a:t>
            </a:r>
            <a:r>
              <a:rPr lang="en-US" sz="2000" i="1" dirty="0">
                <a:solidFill>
                  <a:schemeClr val="bg1"/>
                </a:solidFill>
                <a:latin typeface="Cambria" panose="02040503050406030204" pitchFamily="18" charset="0"/>
                <a:ea typeface="Cambria" panose="02040503050406030204" pitchFamily="18" charset="0"/>
              </a:rPr>
              <a:t> </a:t>
            </a:r>
            <a:r>
              <a:rPr lang="en-US" sz="2000" i="1" dirty="0" err="1">
                <a:solidFill>
                  <a:schemeClr val="bg1"/>
                </a:solidFill>
                <a:latin typeface="Cambria" panose="02040503050406030204" pitchFamily="18" charset="0"/>
                <a:ea typeface="Cambria" panose="02040503050406030204" pitchFamily="18" charset="0"/>
              </a:rPr>
              <a:t>trúc</a:t>
            </a:r>
            <a:r>
              <a:rPr lang="en-US" sz="2000" i="1" dirty="0">
                <a:solidFill>
                  <a:schemeClr val="bg1"/>
                </a:solidFill>
                <a:latin typeface="Cambria" panose="02040503050406030204" pitchFamily="18" charset="0"/>
                <a:ea typeface="Cambria" panose="02040503050406030204" pitchFamily="18" charset="0"/>
              </a:rPr>
              <a:t> angular app -&gt;</a:t>
            </a:r>
          </a:p>
        </p:txBody>
      </p:sp>
      <p:pic>
        <p:nvPicPr>
          <p:cNvPr id="7170" name="Picture 2" descr="component design">
            <a:extLst>
              <a:ext uri="{FF2B5EF4-FFF2-40B4-BE49-F238E27FC236}">
                <a16:creationId xmlns:a16="http://schemas.microsoft.com/office/drawing/2014/main" id="{F1CB87B0-FFD5-4B2B-BFB8-D7B5A272EC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84135" y="1825625"/>
            <a:ext cx="5304052" cy="4897147"/>
          </a:xfrm>
          <a:prstGeom prst="rect">
            <a:avLst/>
          </a:prstGeom>
          <a:noFill/>
          <a:extLst>
            <a:ext uri="{909E8E84-426E-40DD-AFC4-6F175D3DCCD1}">
              <a14:hiddenFill xmlns:a14="http://schemas.microsoft.com/office/drawing/2010/main">
                <a:solidFill>
                  <a:srgbClr val="FFFFFF"/>
                </a:solidFill>
              </a14:hiddenFill>
            </a:ext>
          </a:extLst>
        </p:spPr>
      </p:pic>
      <p:sp>
        <p:nvSpPr>
          <p:cNvPr id="4" name="Arrow: Right 3">
            <a:extLst>
              <a:ext uri="{FF2B5EF4-FFF2-40B4-BE49-F238E27FC236}">
                <a16:creationId xmlns:a16="http://schemas.microsoft.com/office/drawing/2014/main" id="{957749F4-3EA6-4416-83C6-E1EAD0F6D1DE}"/>
              </a:ext>
            </a:extLst>
          </p:cNvPr>
          <p:cNvSpPr/>
          <p:nvPr/>
        </p:nvSpPr>
        <p:spPr>
          <a:xfrm rot="5400000">
            <a:off x="9042093" y="1418644"/>
            <a:ext cx="588135" cy="5440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5" name="Rectangle: Rounded Corners 4">
            <a:extLst>
              <a:ext uri="{FF2B5EF4-FFF2-40B4-BE49-F238E27FC236}">
                <a16:creationId xmlns:a16="http://schemas.microsoft.com/office/drawing/2014/main" id="{6B96A969-C2D7-44B0-BE1E-3F7E7ECF9B8E}"/>
              </a:ext>
            </a:extLst>
          </p:cNvPr>
          <p:cNvSpPr/>
          <p:nvPr/>
        </p:nvSpPr>
        <p:spPr>
          <a:xfrm>
            <a:off x="7797134" y="743900"/>
            <a:ext cx="3078051" cy="58525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dirty="0">
                <a:latin typeface="Cambria" panose="02040503050406030204" pitchFamily="18" charset="0"/>
                <a:ea typeface="Cambria" panose="02040503050406030204" pitchFamily="18" charset="0"/>
              </a:rPr>
              <a:t>Xử lý đăng nhập, đăng ký</a:t>
            </a:r>
          </a:p>
        </p:txBody>
      </p:sp>
      <p:sp>
        <p:nvSpPr>
          <p:cNvPr id="8" name="Arrow: Right 7">
            <a:extLst>
              <a:ext uri="{FF2B5EF4-FFF2-40B4-BE49-F238E27FC236}">
                <a16:creationId xmlns:a16="http://schemas.microsoft.com/office/drawing/2014/main" id="{21FD94D6-F31D-4698-A3A2-6F4BEF6904D5}"/>
              </a:ext>
            </a:extLst>
          </p:cNvPr>
          <p:cNvSpPr/>
          <p:nvPr/>
        </p:nvSpPr>
        <p:spPr>
          <a:xfrm>
            <a:off x="6161846" y="4274198"/>
            <a:ext cx="588135" cy="5440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9" name="Rectangle: Rounded Corners 8">
            <a:extLst>
              <a:ext uri="{FF2B5EF4-FFF2-40B4-BE49-F238E27FC236}">
                <a16:creationId xmlns:a16="http://schemas.microsoft.com/office/drawing/2014/main" id="{6C95DD2F-6ABD-4D5C-AD50-6C1063063759}"/>
              </a:ext>
            </a:extLst>
          </p:cNvPr>
          <p:cNvSpPr/>
          <p:nvPr/>
        </p:nvSpPr>
        <p:spPr>
          <a:xfrm>
            <a:off x="3009394" y="4233035"/>
            <a:ext cx="3078051" cy="58525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dirty="0">
                <a:latin typeface="Cambria" panose="02040503050406030204" pitchFamily="18" charset="0"/>
                <a:ea typeface="Cambria" panose="02040503050406030204" pitchFamily="18" charset="0"/>
              </a:rPr>
              <a:t>Chức năng tìm kiếm</a:t>
            </a:r>
          </a:p>
        </p:txBody>
      </p:sp>
      <p:sp>
        <p:nvSpPr>
          <p:cNvPr id="10" name="Arrow: Right 9">
            <a:extLst>
              <a:ext uri="{FF2B5EF4-FFF2-40B4-BE49-F238E27FC236}">
                <a16:creationId xmlns:a16="http://schemas.microsoft.com/office/drawing/2014/main" id="{A8C59E73-D44E-4D68-A60A-26D0746731DD}"/>
              </a:ext>
            </a:extLst>
          </p:cNvPr>
          <p:cNvSpPr/>
          <p:nvPr/>
        </p:nvSpPr>
        <p:spPr>
          <a:xfrm rot="16200000">
            <a:off x="9789830" y="4903228"/>
            <a:ext cx="588135" cy="5440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1" name="Rectangle: Rounded Corners 10">
            <a:extLst>
              <a:ext uri="{FF2B5EF4-FFF2-40B4-BE49-F238E27FC236}">
                <a16:creationId xmlns:a16="http://schemas.microsoft.com/office/drawing/2014/main" id="{4EE986BA-B7D7-4FFC-9F14-DD7469443C7D}"/>
              </a:ext>
            </a:extLst>
          </p:cNvPr>
          <p:cNvSpPr/>
          <p:nvPr/>
        </p:nvSpPr>
        <p:spPr>
          <a:xfrm>
            <a:off x="8447516" y="5510804"/>
            <a:ext cx="3078051" cy="58525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dirty="0">
                <a:latin typeface="Cambria" panose="02040503050406030204" pitchFamily="18" charset="0"/>
                <a:ea typeface="Cambria" panose="02040503050406030204" pitchFamily="18" charset="0"/>
              </a:rPr>
              <a:t>Hiển thị kết quả tìm kiếm</a:t>
            </a:r>
          </a:p>
        </p:txBody>
      </p:sp>
    </p:spTree>
    <p:extLst>
      <p:ext uri="{BB962C8B-B14F-4D97-AF65-F5344CB8AC3E}">
        <p14:creationId xmlns:p14="http://schemas.microsoft.com/office/powerpoint/2010/main" val="2719914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1000"/>
                                        <p:tgtEl>
                                          <p:spTgt spid="9"/>
                                        </p:tgtEl>
                                      </p:cBhvr>
                                    </p:animEffect>
                                    <p:anim calcmode="lin" valueType="num">
                                      <p:cBhvr>
                                        <p:cTn id="20" dur="1000" fill="hold"/>
                                        <p:tgtEl>
                                          <p:spTgt spid="9"/>
                                        </p:tgtEl>
                                        <p:attrNameLst>
                                          <p:attrName>ppt_x</p:attrName>
                                        </p:attrNameLst>
                                      </p:cBhvr>
                                      <p:tavLst>
                                        <p:tav tm="0">
                                          <p:val>
                                            <p:strVal val="#ppt_x"/>
                                          </p:val>
                                        </p:tav>
                                        <p:tav tm="100000">
                                          <p:val>
                                            <p:strVal val="#ppt_x"/>
                                          </p:val>
                                        </p:tav>
                                      </p:tavLst>
                                    </p:anim>
                                    <p:anim calcmode="lin" valueType="num">
                                      <p:cBhvr>
                                        <p:cTn id="21" dur="1000" fill="hold"/>
                                        <p:tgtEl>
                                          <p:spTgt spid="9"/>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fade">
                                      <p:cBhvr>
                                        <p:cTn id="24" dur="1000"/>
                                        <p:tgtEl>
                                          <p:spTgt spid="8"/>
                                        </p:tgtEl>
                                      </p:cBhvr>
                                    </p:animEffect>
                                    <p:anim calcmode="lin" valueType="num">
                                      <p:cBhvr>
                                        <p:cTn id="25" dur="1000" fill="hold"/>
                                        <p:tgtEl>
                                          <p:spTgt spid="8"/>
                                        </p:tgtEl>
                                        <p:attrNameLst>
                                          <p:attrName>ppt_x</p:attrName>
                                        </p:attrNameLst>
                                      </p:cBhvr>
                                      <p:tavLst>
                                        <p:tav tm="0">
                                          <p:val>
                                            <p:strVal val="#ppt_x"/>
                                          </p:val>
                                        </p:tav>
                                        <p:tav tm="100000">
                                          <p:val>
                                            <p:strVal val="#ppt_x"/>
                                          </p:val>
                                        </p:tav>
                                      </p:tavLst>
                                    </p:anim>
                                    <p:anim calcmode="lin" valueType="num">
                                      <p:cBhvr>
                                        <p:cTn id="2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fade">
                                      <p:cBhvr>
                                        <p:cTn id="31" dur="1000"/>
                                        <p:tgtEl>
                                          <p:spTgt spid="11"/>
                                        </p:tgtEl>
                                      </p:cBhvr>
                                    </p:animEffect>
                                    <p:anim calcmode="lin" valueType="num">
                                      <p:cBhvr>
                                        <p:cTn id="32" dur="1000" fill="hold"/>
                                        <p:tgtEl>
                                          <p:spTgt spid="11"/>
                                        </p:tgtEl>
                                        <p:attrNameLst>
                                          <p:attrName>ppt_x</p:attrName>
                                        </p:attrNameLst>
                                      </p:cBhvr>
                                      <p:tavLst>
                                        <p:tav tm="0">
                                          <p:val>
                                            <p:strVal val="#ppt_x"/>
                                          </p:val>
                                        </p:tav>
                                        <p:tav tm="100000">
                                          <p:val>
                                            <p:strVal val="#ppt_x"/>
                                          </p:val>
                                        </p:tav>
                                      </p:tavLst>
                                    </p:anim>
                                    <p:anim calcmode="lin" valueType="num">
                                      <p:cBhvr>
                                        <p:cTn id="33" dur="1000" fill="hold"/>
                                        <p:tgtEl>
                                          <p:spTgt spid="11"/>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10"/>
                                        </p:tgtEl>
                                        <p:attrNameLst>
                                          <p:attrName>style.visibility</p:attrName>
                                        </p:attrNameLst>
                                      </p:cBhvr>
                                      <p:to>
                                        <p:strVal val="visible"/>
                                      </p:to>
                                    </p:set>
                                    <p:animEffect transition="in" filter="fade">
                                      <p:cBhvr>
                                        <p:cTn id="36" dur="1000"/>
                                        <p:tgtEl>
                                          <p:spTgt spid="10"/>
                                        </p:tgtEl>
                                      </p:cBhvr>
                                    </p:animEffect>
                                    <p:anim calcmode="lin" valueType="num">
                                      <p:cBhvr>
                                        <p:cTn id="37" dur="1000" fill="hold"/>
                                        <p:tgtEl>
                                          <p:spTgt spid="10"/>
                                        </p:tgtEl>
                                        <p:attrNameLst>
                                          <p:attrName>ppt_x</p:attrName>
                                        </p:attrNameLst>
                                      </p:cBhvr>
                                      <p:tavLst>
                                        <p:tav tm="0">
                                          <p:val>
                                            <p:strVal val="#ppt_x"/>
                                          </p:val>
                                        </p:tav>
                                        <p:tav tm="100000">
                                          <p:val>
                                            <p:strVal val="#ppt_x"/>
                                          </p:val>
                                        </p:tav>
                                      </p:tavLst>
                                    </p:anim>
                                    <p:anim calcmode="lin" valueType="num">
                                      <p:cBhvr>
                                        <p:cTn id="38"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8" grpId="0" animBg="1"/>
      <p:bldP spid="9" grpId="0" animBg="1"/>
      <p:bldP spid="10" grpId="0" animBg="1"/>
      <p:bldP spid="11"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0B3D3-7718-45D0-81BB-647463F6E960}"/>
              </a:ext>
            </a:extLst>
          </p:cNvPr>
          <p:cNvSpPr>
            <a:spLocks noGrp="1"/>
          </p:cNvSpPr>
          <p:nvPr>
            <p:ph type="title"/>
          </p:nvPr>
        </p:nvSpPr>
        <p:spPr/>
        <p:txBody>
          <a:bodyPr/>
          <a:lstStyle/>
          <a:p>
            <a:r>
              <a:rPr lang="en-US" dirty="0">
                <a:solidFill>
                  <a:schemeClr val="bg1"/>
                </a:solidFill>
                <a:latin typeface="Cambria" panose="02040503050406030204" pitchFamily="18" charset="0"/>
                <a:ea typeface="Cambria" panose="02040503050406030204" pitchFamily="18" charset="0"/>
              </a:rPr>
              <a:t>Components Architecting</a:t>
            </a:r>
            <a:endParaRPr lang="vi-VN" dirty="0"/>
          </a:p>
        </p:txBody>
      </p:sp>
      <p:sp>
        <p:nvSpPr>
          <p:cNvPr id="3" name="Content Placeholder 2">
            <a:extLst>
              <a:ext uri="{FF2B5EF4-FFF2-40B4-BE49-F238E27FC236}">
                <a16:creationId xmlns:a16="http://schemas.microsoft.com/office/drawing/2014/main" id="{E25DD566-1618-43C3-868B-CE1F5595453D}"/>
              </a:ext>
            </a:extLst>
          </p:cNvPr>
          <p:cNvSpPr>
            <a:spLocks noGrp="1"/>
          </p:cNvSpPr>
          <p:nvPr>
            <p:ph idx="1"/>
          </p:nvPr>
        </p:nvSpPr>
        <p:spPr/>
        <p:txBody>
          <a:bodyPr/>
          <a:lstStyle/>
          <a:p>
            <a:r>
              <a:rPr lang="en-US" dirty="0" err="1">
                <a:solidFill>
                  <a:schemeClr val="bg1"/>
                </a:solidFill>
                <a:latin typeface="Cambria" panose="02040503050406030204" pitchFamily="18" charset="0"/>
                <a:ea typeface="Cambria" panose="02040503050406030204" pitchFamily="18" charset="0"/>
              </a:rPr>
              <a:t>Liệt</a:t>
            </a:r>
            <a:r>
              <a:rPr lang="en-US" dirty="0">
                <a:solidFill>
                  <a:schemeClr val="bg1"/>
                </a:solidFill>
                <a:latin typeface="Cambria" panose="02040503050406030204" pitchFamily="18" charset="0"/>
                <a:ea typeface="Cambria" panose="02040503050406030204" pitchFamily="18" charset="0"/>
              </a:rPr>
              <a:t> </a:t>
            </a:r>
            <a:r>
              <a:rPr lang="en-US" dirty="0" err="1">
                <a:solidFill>
                  <a:schemeClr val="bg1"/>
                </a:solidFill>
                <a:latin typeface="Cambria" panose="02040503050406030204" pitchFamily="18" charset="0"/>
                <a:ea typeface="Cambria" panose="02040503050406030204" pitchFamily="18" charset="0"/>
              </a:rPr>
              <a:t>kê</a:t>
            </a:r>
            <a:r>
              <a:rPr lang="en-US" dirty="0">
                <a:solidFill>
                  <a:schemeClr val="bg1"/>
                </a:solidFill>
                <a:latin typeface="Cambria" panose="02040503050406030204" pitchFamily="18" charset="0"/>
                <a:ea typeface="Cambria" panose="02040503050406030204" pitchFamily="18" charset="0"/>
              </a:rPr>
              <a:t> ra </a:t>
            </a:r>
            <a:r>
              <a:rPr lang="en-US" dirty="0" err="1">
                <a:solidFill>
                  <a:schemeClr val="bg1"/>
                </a:solidFill>
                <a:latin typeface="Cambria" panose="02040503050406030204" pitchFamily="18" charset="0"/>
                <a:ea typeface="Cambria" panose="02040503050406030204" pitchFamily="18" charset="0"/>
              </a:rPr>
              <a:t>các</a:t>
            </a:r>
            <a:r>
              <a:rPr lang="en-US" dirty="0">
                <a:solidFill>
                  <a:schemeClr val="bg1"/>
                </a:solidFill>
                <a:latin typeface="Cambria" panose="02040503050406030204" pitchFamily="18" charset="0"/>
                <a:ea typeface="Cambria" panose="02040503050406030204" pitchFamily="18" charset="0"/>
              </a:rPr>
              <a:t> </a:t>
            </a:r>
            <a:r>
              <a:rPr lang="en-US" dirty="0" err="1">
                <a:solidFill>
                  <a:schemeClr val="bg1"/>
                </a:solidFill>
                <a:latin typeface="Cambria" panose="02040503050406030204" pitchFamily="18" charset="0"/>
                <a:ea typeface="Cambria" panose="02040503050406030204" pitchFamily="18" charset="0"/>
              </a:rPr>
              <a:t>nhiệm</a:t>
            </a:r>
            <a:r>
              <a:rPr lang="en-US" dirty="0">
                <a:solidFill>
                  <a:schemeClr val="bg1"/>
                </a:solidFill>
                <a:latin typeface="Cambria" panose="02040503050406030204" pitchFamily="18" charset="0"/>
                <a:ea typeface="Cambria" panose="02040503050406030204" pitchFamily="18" charset="0"/>
              </a:rPr>
              <a:t> </a:t>
            </a:r>
            <a:r>
              <a:rPr lang="en-US" dirty="0" err="1">
                <a:solidFill>
                  <a:schemeClr val="bg1"/>
                </a:solidFill>
                <a:latin typeface="Cambria" panose="02040503050406030204" pitchFamily="18" charset="0"/>
                <a:ea typeface="Cambria" panose="02040503050406030204" pitchFamily="18" charset="0"/>
              </a:rPr>
              <a:t>vụ</a:t>
            </a:r>
            <a:r>
              <a:rPr lang="en-US" dirty="0">
                <a:solidFill>
                  <a:schemeClr val="bg1"/>
                </a:solidFill>
                <a:latin typeface="Cambria" panose="02040503050406030204" pitchFamily="18" charset="0"/>
                <a:ea typeface="Cambria" panose="02040503050406030204" pitchFamily="18" charset="0"/>
              </a:rPr>
              <a:t> </a:t>
            </a:r>
            <a:r>
              <a:rPr lang="en-US" dirty="0" err="1">
                <a:solidFill>
                  <a:schemeClr val="bg1"/>
                </a:solidFill>
                <a:latin typeface="Cambria" panose="02040503050406030204" pitchFamily="18" charset="0"/>
                <a:ea typeface="Cambria" panose="02040503050406030204" pitchFamily="18" charset="0"/>
              </a:rPr>
              <a:t>của</a:t>
            </a:r>
            <a:r>
              <a:rPr lang="en-US" dirty="0">
                <a:solidFill>
                  <a:schemeClr val="bg1"/>
                </a:solidFill>
                <a:latin typeface="Cambria" panose="02040503050406030204" pitchFamily="18" charset="0"/>
                <a:ea typeface="Cambria" panose="02040503050406030204" pitchFamily="18" charset="0"/>
              </a:rPr>
              <a:t> </a:t>
            </a:r>
            <a:r>
              <a:rPr lang="en-US" dirty="0" err="1">
                <a:solidFill>
                  <a:schemeClr val="bg1"/>
                </a:solidFill>
                <a:latin typeface="Cambria" panose="02040503050406030204" pitchFamily="18" charset="0"/>
                <a:ea typeface="Cambria" panose="02040503050406030204" pitchFamily="18" charset="0"/>
              </a:rPr>
              <a:t>từng</a:t>
            </a:r>
            <a:r>
              <a:rPr lang="en-US" dirty="0">
                <a:solidFill>
                  <a:schemeClr val="bg1"/>
                </a:solidFill>
                <a:latin typeface="Cambria" panose="02040503050406030204" pitchFamily="18" charset="0"/>
                <a:ea typeface="Cambria" panose="02040503050406030204" pitchFamily="18" charset="0"/>
              </a:rPr>
              <a:t> components</a:t>
            </a:r>
          </a:p>
          <a:p>
            <a:endParaRPr lang="vi-VN" dirty="0">
              <a:solidFill>
                <a:schemeClr val="bg1"/>
              </a:solidFill>
              <a:latin typeface="Cambria" panose="02040503050406030204" pitchFamily="18" charset="0"/>
              <a:ea typeface="Cambria" panose="02040503050406030204" pitchFamily="18" charset="0"/>
            </a:endParaRPr>
          </a:p>
        </p:txBody>
      </p:sp>
      <p:graphicFrame>
        <p:nvGraphicFramePr>
          <p:cNvPr id="4" name="Table 3">
            <a:extLst>
              <a:ext uri="{FF2B5EF4-FFF2-40B4-BE49-F238E27FC236}">
                <a16:creationId xmlns:a16="http://schemas.microsoft.com/office/drawing/2014/main" id="{3DE575E1-C418-40B5-B0A2-0815D9422437}"/>
              </a:ext>
            </a:extLst>
          </p:cNvPr>
          <p:cNvGraphicFramePr>
            <a:graphicFrameLocks noGrp="1"/>
          </p:cNvGraphicFramePr>
          <p:nvPr>
            <p:extLst>
              <p:ext uri="{D42A27DB-BD31-4B8C-83A1-F6EECF244321}">
                <p14:modId xmlns:p14="http://schemas.microsoft.com/office/powerpoint/2010/main" val="2932895378"/>
              </p:ext>
            </p:extLst>
          </p:nvPr>
        </p:nvGraphicFramePr>
        <p:xfrm>
          <a:off x="838200" y="2469568"/>
          <a:ext cx="10752786" cy="3570623"/>
        </p:xfrm>
        <a:graphic>
          <a:graphicData uri="http://schemas.openxmlformats.org/drawingml/2006/table">
            <a:tbl>
              <a:tblPr/>
              <a:tblGrid>
                <a:gridCol w="2111062">
                  <a:extLst>
                    <a:ext uri="{9D8B030D-6E8A-4147-A177-3AD203B41FA5}">
                      <a16:colId xmlns:a16="http://schemas.microsoft.com/office/drawing/2014/main" val="2806644821"/>
                    </a:ext>
                  </a:extLst>
                </a:gridCol>
                <a:gridCol w="2269245">
                  <a:extLst>
                    <a:ext uri="{9D8B030D-6E8A-4147-A177-3AD203B41FA5}">
                      <a16:colId xmlns:a16="http://schemas.microsoft.com/office/drawing/2014/main" val="191054946"/>
                    </a:ext>
                  </a:extLst>
                </a:gridCol>
                <a:gridCol w="2644387">
                  <a:extLst>
                    <a:ext uri="{9D8B030D-6E8A-4147-A177-3AD203B41FA5}">
                      <a16:colId xmlns:a16="http://schemas.microsoft.com/office/drawing/2014/main" val="2916130394"/>
                    </a:ext>
                  </a:extLst>
                </a:gridCol>
                <a:gridCol w="3728092">
                  <a:extLst>
                    <a:ext uri="{9D8B030D-6E8A-4147-A177-3AD203B41FA5}">
                      <a16:colId xmlns:a16="http://schemas.microsoft.com/office/drawing/2014/main" val="108927606"/>
                    </a:ext>
                  </a:extLst>
                </a:gridCol>
              </a:tblGrid>
              <a:tr h="510089">
                <a:tc>
                  <a:txBody>
                    <a:bodyPr/>
                    <a:lstStyle/>
                    <a:p>
                      <a:pPr algn="l"/>
                      <a:r>
                        <a:rPr lang="vi-VN" sz="1600" b="0" cap="all" dirty="0">
                          <a:solidFill>
                            <a:srgbClr val="444444"/>
                          </a:solidFill>
                          <a:effectLst/>
                          <a:latin typeface="Cambria" panose="02040503050406030204" pitchFamily="18" charset="0"/>
                          <a:ea typeface="Cambria" panose="02040503050406030204" pitchFamily="18" charset="0"/>
                        </a:rPr>
                        <a:t>Components</a:t>
                      </a:r>
                    </a:p>
                  </a:txBody>
                  <a:tcPr marL="228600" marR="228600" marT="76200" marB="76200" anchor="ctr">
                    <a:lnL>
                      <a:noFill/>
                    </a:lnL>
                    <a:lnR>
                      <a:noFill/>
                    </a:lnR>
                    <a:lnT>
                      <a:noFill/>
                    </a:lnT>
                    <a:lnB w="9525" cap="flat" cmpd="sng" algn="ctr">
                      <a:solidFill>
                        <a:srgbClr val="DBDBDB"/>
                      </a:solidFill>
                      <a:prstDash val="solid"/>
                      <a:round/>
                      <a:headEnd type="none" w="med" len="med"/>
                      <a:tailEnd type="none" w="med" len="med"/>
                    </a:lnB>
                    <a:solidFill>
                      <a:srgbClr val="FFFFFF"/>
                    </a:solidFill>
                  </a:tcPr>
                </a:tc>
                <a:tc>
                  <a:txBody>
                    <a:bodyPr/>
                    <a:lstStyle/>
                    <a:p>
                      <a:pPr algn="ctr"/>
                      <a:r>
                        <a:rPr lang="en-GB" sz="1600" b="0" cap="all" dirty="0" err="1">
                          <a:solidFill>
                            <a:srgbClr val="444444"/>
                          </a:solidFill>
                          <a:effectLst/>
                          <a:latin typeface="Cambria" panose="02040503050406030204" pitchFamily="18" charset="0"/>
                          <a:ea typeface="Cambria" panose="02040503050406030204" pitchFamily="18" charset="0"/>
                        </a:rPr>
                        <a:t>Nhiệm</a:t>
                      </a:r>
                      <a:r>
                        <a:rPr lang="en-GB" sz="1600" b="0" cap="all" dirty="0">
                          <a:solidFill>
                            <a:srgbClr val="444444"/>
                          </a:solidFill>
                          <a:effectLst/>
                          <a:latin typeface="Cambria" panose="02040503050406030204" pitchFamily="18" charset="0"/>
                          <a:ea typeface="Cambria" panose="02040503050406030204" pitchFamily="18" charset="0"/>
                        </a:rPr>
                        <a:t> </a:t>
                      </a:r>
                      <a:r>
                        <a:rPr lang="en-GB" sz="1600" b="0" cap="all" dirty="0" err="1">
                          <a:solidFill>
                            <a:srgbClr val="444444"/>
                          </a:solidFill>
                          <a:effectLst/>
                          <a:latin typeface="Cambria" panose="02040503050406030204" pitchFamily="18" charset="0"/>
                          <a:ea typeface="Cambria" panose="02040503050406030204" pitchFamily="18" charset="0"/>
                        </a:rPr>
                        <a:t>vụ</a:t>
                      </a:r>
                      <a:endParaRPr lang="vi-VN" sz="1600" b="0" cap="all" dirty="0">
                        <a:solidFill>
                          <a:srgbClr val="444444"/>
                        </a:solidFill>
                        <a:effectLst/>
                        <a:latin typeface="Cambria" panose="02040503050406030204" pitchFamily="18" charset="0"/>
                        <a:ea typeface="Cambria" panose="02040503050406030204" pitchFamily="18" charset="0"/>
                      </a:endParaRPr>
                    </a:p>
                  </a:txBody>
                  <a:tcPr marL="228600" marR="228600" marT="76200" marB="76200" anchor="ctr">
                    <a:lnL>
                      <a:noFill/>
                    </a:lnL>
                    <a:lnR>
                      <a:noFill/>
                    </a:lnR>
                    <a:lnT>
                      <a:noFill/>
                    </a:lnT>
                    <a:lnB w="9525" cap="flat" cmpd="sng" algn="ctr">
                      <a:solidFill>
                        <a:srgbClr val="DBDBDB"/>
                      </a:solidFill>
                      <a:prstDash val="solid"/>
                      <a:round/>
                      <a:headEnd type="none" w="med" len="med"/>
                      <a:tailEnd type="none" w="med" len="med"/>
                    </a:lnB>
                    <a:solidFill>
                      <a:srgbClr val="FFFFFF"/>
                    </a:solidFill>
                  </a:tcPr>
                </a:tc>
                <a:tc>
                  <a:txBody>
                    <a:bodyPr/>
                    <a:lstStyle/>
                    <a:p>
                      <a:pPr algn="ctr"/>
                      <a:r>
                        <a:rPr lang="en-GB" sz="1600" b="0" cap="all" dirty="0">
                          <a:solidFill>
                            <a:srgbClr val="444444"/>
                          </a:solidFill>
                          <a:effectLst/>
                          <a:latin typeface="Cambria" panose="02040503050406030204" pitchFamily="18" charset="0"/>
                          <a:ea typeface="Cambria" panose="02040503050406030204" pitchFamily="18" charset="0"/>
                        </a:rPr>
                        <a:t>Inputs</a:t>
                      </a:r>
                      <a:endParaRPr lang="vi-VN" sz="1600" b="0" cap="all" dirty="0">
                        <a:solidFill>
                          <a:srgbClr val="444444"/>
                        </a:solidFill>
                        <a:effectLst/>
                        <a:latin typeface="Cambria" panose="02040503050406030204" pitchFamily="18" charset="0"/>
                        <a:ea typeface="Cambria" panose="02040503050406030204" pitchFamily="18" charset="0"/>
                      </a:endParaRPr>
                    </a:p>
                  </a:txBody>
                  <a:tcPr marL="228600" marR="228600" marT="76200" marB="76200" anchor="ctr">
                    <a:lnL>
                      <a:noFill/>
                    </a:lnL>
                    <a:lnR>
                      <a:noFill/>
                    </a:lnR>
                    <a:lnT>
                      <a:noFill/>
                    </a:lnT>
                    <a:lnB w="9525" cap="flat" cmpd="sng" algn="ctr">
                      <a:solidFill>
                        <a:srgbClr val="DBDBDB"/>
                      </a:solidFill>
                      <a:prstDash val="solid"/>
                      <a:round/>
                      <a:headEnd type="none" w="med" len="med"/>
                      <a:tailEnd type="none" w="med" len="med"/>
                    </a:lnB>
                    <a:solidFill>
                      <a:srgbClr val="FFFFFF"/>
                    </a:solidFill>
                  </a:tcPr>
                </a:tc>
                <a:tc>
                  <a:txBody>
                    <a:bodyPr/>
                    <a:lstStyle/>
                    <a:p>
                      <a:pPr algn="l"/>
                      <a:r>
                        <a:rPr lang="vi-VN" sz="1600" b="0" cap="all" dirty="0">
                          <a:solidFill>
                            <a:srgbClr val="444444"/>
                          </a:solidFill>
                          <a:effectLst/>
                          <a:latin typeface="Cambria" panose="02040503050406030204" pitchFamily="18" charset="0"/>
                          <a:ea typeface="Cambria" panose="02040503050406030204" pitchFamily="18" charset="0"/>
                        </a:rPr>
                        <a:t>OutPUTS</a:t>
                      </a:r>
                    </a:p>
                  </a:txBody>
                  <a:tcPr marL="228600" marR="228600" marT="76200" marB="76200" anchor="ctr">
                    <a:lnL>
                      <a:noFill/>
                    </a:lnL>
                    <a:lnR>
                      <a:noFill/>
                    </a:lnR>
                    <a:lnT>
                      <a:noFill/>
                    </a:lnT>
                    <a:lnB w="9525" cap="flat" cmpd="sng" algn="ctr">
                      <a:solidFill>
                        <a:srgbClr val="DBDBDB"/>
                      </a:solidFill>
                      <a:prstDash val="solid"/>
                      <a:round/>
                      <a:headEnd type="none" w="med" len="med"/>
                      <a:tailEnd type="none" w="med" len="med"/>
                    </a:lnB>
                    <a:solidFill>
                      <a:srgbClr val="FFFFFF"/>
                    </a:solidFill>
                  </a:tcPr>
                </a:tc>
                <a:extLst>
                  <a:ext uri="{0D108BD9-81ED-4DB2-BD59-A6C34878D82A}">
                    <a16:rowId xmlns:a16="http://schemas.microsoft.com/office/drawing/2014/main" val="1123028811"/>
                  </a:ext>
                </a:extLst>
              </a:tr>
              <a:tr h="1020178">
                <a:tc>
                  <a:txBody>
                    <a:bodyPr/>
                    <a:lstStyle/>
                    <a:p>
                      <a:pPr algn="l" fontAlgn="t"/>
                      <a:r>
                        <a:rPr lang="vi-VN" sz="1600" b="0" dirty="0">
                          <a:effectLst/>
                          <a:latin typeface="Cambria" panose="02040503050406030204" pitchFamily="18" charset="0"/>
                          <a:ea typeface="Cambria" panose="02040503050406030204" pitchFamily="18" charset="0"/>
                        </a:rPr>
                        <a:t>HeaderComponent</a:t>
                      </a:r>
                    </a:p>
                  </a:txBody>
                  <a:tcPr marL="152400" marR="152400" marT="152400" marB="152400">
                    <a:lnL>
                      <a:noFill/>
                    </a:lnL>
                    <a:lnR>
                      <a:noFill/>
                    </a:lnR>
                    <a:lnT w="9525" cap="flat" cmpd="sng" algn="ctr">
                      <a:solidFill>
                        <a:srgbClr val="DBDBDB"/>
                      </a:solidFill>
                      <a:prstDash val="solid"/>
                      <a:round/>
                      <a:headEnd type="none" w="med" len="med"/>
                      <a:tailEnd type="none" w="med" len="med"/>
                    </a:lnT>
                    <a:lnB w="9525" cap="flat" cmpd="sng" algn="ctr">
                      <a:solidFill>
                        <a:srgbClr val="DBDBDB"/>
                      </a:solidFill>
                      <a:prstDash val="solid"/>
                      <a:round/>
                      <a:headEnd type="none" w="med" len="med"/>
                      <a:tailEnd type="none" w="med" len="med"/>
                    </a:lnB>
                    <a:solidFill>
                      <a:srgbClr val="FFFFFF"/>
                    </a:solidFill>
                  </a:tcP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GB" sz="1600" b="0" dirty="0" err="1">
                          <a:solidFill>
                            <a:srgbClr val="444444"/>
                          </a:solidFill>
                          <a:effectLst/>
                          <a:latin typeface="Cambria" panose="02040503050406030204" pitchFamily="18" charset="0"/>
                          <a:ea typeface="Cambria" panose="02040503050406030204" pitchFamily="18" charset="0"/>
                        </a:rPr>
                        <a:t>Quản</a:t>
                      </a:r>
                      <a:r>
                        <a:rPr lang="en-GB" sz="1600" b="0" dirty="0">
                          <a:solidFill>
                            <a:srgbClr val="444444"/>
                          </a:solidFill>
                          <a:effectLst/>
                          <a:latin typeface="Cambria" panose="02040503050406030204" pitchFamily="18" charset="0"/>
                          <a:ea typeface="Cambria" panose="02040503050406030204" pitchFamily="18" charset="0"/>
                        </a:rPr>
                        <a:t> </a:t>
                      </a:r>
                      <a:r>
                        <a:rPr lang="en-GB" sz="1600" b="0" dirty="0" err="1">
                          <a:solidFill>
                            <a:srgbClr val="444444"/>
                          </a:solidFill>
                          <a:effectLst/>
                          <a:latin typeface="Cambria" panose="02040503050406030204" pitchFamily="18" charset="0"/>
                          <a:ea typeface="Cambria" panose="02040503050406030204" pitchFamily="18" charset="0"/>
                        </a:rPr>
                        <a:t>lý</a:t>
                      </a:r>
                      <a:r>
                        <a:rPr lang="en-GB" sz="1600" b="0" dirty="0">
                          <a:solidFill>
                            <a:srgbClr val="444444"/>
                          </a:solidFill>
                          <a:effectLst/>
                          <a:latin typeface="Cambria" panose="02040503050406030204" pitchFamily="18" charset="0"/>
                          <a:ea typeface="Cambria" panose="02040503050406030204" pitchFamily="18" charset="0"/>
                        </a:rPr>
                        <a:t> </a:t>
                      </a:r>
                      <a:r>
                        <a:rPr lang="en-GB" sz="1600" b="0" dirty="0" err="1">
                          <a:solidFill>
                            <a:srgbClr val="444444"/>
                          </a:solidFill>
                          <a:effectLst/>
                          <a:latin typeface="Cambria" panose="02040503050406030204" pitchFamily="18" charset="0"/>
                          <a:ea typeface="Cambria" panose="02040503050406030204" pitchFamily="18" charset="0"/>
                        </a:rPr>
                        <a:t>đăng</a:t>
                      </a:r>
                      <a:r>
                        <a:rPr lang="en-GB" sz="1600" b="0" dirty="0">
                          <a:solidFill>
                            <a:srgbClr val="444444"/>
                          </a:solidFill>
                          <a:effectLst/>
                          <a:latin typeface="Cambria" panose="02040503050406030204" pitchFamily="18" charset="0"/>
                          <a:ea typeface="Cambria" panose="02040503050406030204" pitchFamily="18" charset="0"/>
                        </a:rPr>
                        <a:t> </a:t>
                      </a:r>
                      <a:r>
                        <a:rPr lang="en-GB" sz="1600" b="0" dirty="0" err="1">
                          <a:solidFill>
                            <a:srgbClr val="444444"/>
                          </a:solidFill>
                          <a:effectLst/>
                          <a:latin typeface="Cambria" panose="02040503050406030204" pitchFamily="18" charset="0"/>
                          <a:ea typeface="Cambria" panose="02040503050406030204" pitchFamily="18" charset="0"/>
                        </a:rPr>
                        <a:t>nhập</a:t>
                      </a:r>
                      <a:endParaRPr lang="en-GB" sz="1600" b="0" dirty="0">
                        <a:solidFill>
                          <a:srgbClr val="444444"/>
                        </a:solidFill>
                        <a:effectLst/>
                        <a:latin typeface="Cambria" panose="02040503050406030204" pitchFamily="18" charset="0"/>
                        <a:ea typeface="Cambria" panose="02040503050406030204" pitchFamily="18" charset="0"/>
                      </a:endParaRPr>
                    </a:p>
                  </a:txBody>
                  <a:tcPr marL="152400" marR="152400" marT="152400" marB="152400">
                    <a:lnL>
                      <a:noFill/>
                    </a:lnL>
                    <a:lnR>
                      <a:noFill/>
                    </a:lnR>
                    <a:lnT w="9525" cap="flat" cmpd="sng" algn="ctr">
                      <a:solidFill>
                        <a:srgbClr val="DBDBDB"/>
                      </a:solidFill>
                      <a:prstDash val="solid"/>
                      <a:round/>
                      <a:headEnd type="none" w="med" len="med"/>
                      <a:tailEnd type="none" w="med" len="med"/>
                    </a:lnT>
                    <a:lnB w="9525" cap="flat" cmpd="sng" algn="ctr">
                      <a:solidFill>
                        <a:srgbClr val="DBDBDB"/>
                      </a:solidFill>
                      <a:prstDash val="solid"/>
                      <a:round/>
                      <a:headEnd type="none" w="med" len="med"/>
                      <a:tailEnd type="none" w="med" len="med"/>
                    </a:lnB>
                    <a:solidFill>
                      <a:srgbClr val="FFFFFF"/>
                    </a:solidFill>
                  </a:tcPr>
                </a:tc>
                <a:tc>
                  <a:txBody>
                    <a:bodyPr/>
                    <a:lstStyle/>
                    <a:p>
                      <a:pPr algn="ctr" fontAlgn="t"/>
                      <a:r>
                        <a:rPr lang="en-GB" sz="1600" b="0" dirty="0">
                          <a:effectLst/>
                          <a:latin typeface="Cambria" panose="02040503050406030204" pitchFamily="18" charset="0"/>
                          <a:ea typeface="Cambria" panose="02040503050406030204" pitchFamily="18" charset="0"/>
                        </a:rPr>
                        <a:t>None</a:t>
                      </a:r>
                      <a:endParaRPr lang="vi-VN" sz="1600" b="0" dirty="0">
                        <a:effectLst/>
                        <a:latin typeface="Cambria" panose="02040503050406030204" pitchFamily="18" charset="0"/>
                        <a:ea typeface="Cambria" panose="02040503050406030204" pitchFamily="18" charset="0"/>
                      </a:endParaRPr>
                    </a:p>
                  </a:txBody>
                  <a:tcPr marL="152400" marR="152400" marT="152400" marB="152400">
                    <a:lnL>
                      <a:noFill/>
                    </a:lnL>
                    <a:lnR>
                      <a:noFill/>
                    </a:lnR>
                    <a:lnT w="9525" cap="flat" cmpd="sng" algn="ctr">
                      <a:solidFill>
                        <a:srgbClr val="DBDBDB"/>
                      </a:solidFill>
                      <a:prstDash val="solid"/>
                      <a:round/>
                      <a:headEnd type="none" w="med" len="med"/>
                      <a:tailEnd type="none" w="med" len="med"/>
                    </a:lnT>
                    <a:lnB w="9525" cap="flat" cmpd="sng" algn="ctr">
                      <a:solidFill>
                        <a:srgbClr val="DBDBDB"/>
                      </a:solidFill>
                      <a:prstDash val="solid"/>
                      <a:round/>
                      <a:headEnd type="none" w="med" len="med"/>
                      <a:tailEnd type="none" w="med" len="med"/>
                    </a:lnB>
                    <a:solidFill>
                      <a:srgbClr val="FFFFFF"/>
                    </a:solidFill>
                  </a:tcPr>
                </a:tc>
                <a:tc>
                  <a:txBody>
                    <a:bodyPr/>
                    <a:lstStyle/>
                    <a:p>
                      <a:pPr algn="l" fontAlgn="t"/>
                      <a:r>
                        <a:rPr lang="en-GB" sz="1600" b="0" dirty="0" err="1">
                          <a:solidFill>
                            <a:srgbClr val="444444"/>
                          </a:solidFill>
                          <a:effectLst/>
                          <a:latin typeface="Cambria" panose="02040503050406030204" pitchFamily="18" charset="0"/>
                          <a:ea typeface="Cambria" panose="02040503050406030204" pitchFamily="18" charset="0"/>
                        </a:rPr>
                        <a:t>Nắm</a:t>
                      </a:r>
                      <a:r>
                        <a:rPr lang="en-GB" sz="1600" b="0" dirty="0">
                          <a:solidFill>
                            <a:srgbClr val="444444"/>
                          </a:solidFill>
                          <a:effectLst/>
                          <a:latin typeface="Cambria" panose="02040503050406030204" pitchFamily="18" charset="0"/>
                          <a:ea typeface="Cambria" panose="02040503050406030204" pitchFamily="18" charset="0"/>
                        </a:rPr>
                        <a:t> </a:t>
                      </a:r>
                      <a:r>
                        <a:rPr lang="en-GB" sz="1600" b="0" dirty="0" err="1">
                          <a:solidFill>
                            <a:srgbClr val="444444"/>
                          </a:solidFill>
                          <a:effectLst/>
                          <a:latin typeface="Cambria" panose="02040503050406030204" pitchFamily="18" charset="0"/>
                          <a:ea typeface="Cambria" panose="02040503050406030204" pitchFamily="18" charset="0"/>
                        </a:rPr>
                        <a:t>bắt</a:t>
                      </a:r>
                      <a:r>
                        <a:rPr lang="en-GB" sz="1600" b="0" dirty="0">
                          <a:solidFill>
                            <a:srgbClr val="444444"/>
                          </a:solidFill>
                          <a:effectLst/>
                          <a:latin typeface="Cambria" panose="02040503050406030204" pitchFamily="18" charset="0"/>
                          <a:ea typeface="Cambria" panose="02040503050406030204" pitchFamily="18" charset="0"/>
                        </a:rPr>
                        <a:t> </a:t>
                      </a:r>
                      <a:r>
                        <a:rPr lang="en-GB" sz="1600" b="0" dirty="0" err="1">
                          <a:solidFill>
                            <a:srgbClr val="444444"/>
                          </a:solidFill>
                          <a:effectLst/>
                          <a:latin typeface="Cambria" panose="02040503050406030204" pitchFamily="18" charset="0"/>
                          <a:ea typeface="Cambria" panose="02040503050406030204" pitchFamily="18" charset="0"/>
                        </a:rPr>
                        <a:t>sự</a:t>
                      </a:r>
                      <a:r>
                        <a:rPr lang="en-GB" sz="1600" b="0" dirty="0">
                          <a:solidFill>
                            <a:srgbClr val="444444"/>
                          </a:solidFill>
                          <a:effectLst/>
                          <a:latin typeface="Cambria" panose="02040503050406030204" pitchFamily="18" charset="0"/>
                          <a:ea typeface="Cambria" panose="02040503050406030204" pitchFamily="18" charset="0"/>
                        </a:rPr>
                        <a:t> </a:t>
                      </a:r>
                      <a:r>
                        <a:rPr lang="en-GB" sz="1600" b="0" dirty="0" err="1">
                          <a:solidFill>
                            <a:srgbClr val="444444"/>
                          </a:solidFill>
                          <a:effectLst/>
                          <a:latin typeface="Cambria" panose="02040503050406030204" pitchFamily="18" charset="0"/>
                          <a:ea typeface="Cambria" panose="02040503050406030204" pitchFamily="18" charset="0"/>
                        </a:rPr>
                        <a:t>kiện</a:t>
                      </a:r>
                      <a:r>
                        <a:rPr lang="en-GB" sz="1600" b="0" dirty="0">
                          <a:solidFill>
                            <a:srgbClr val="444444"/>
                          </a:solidFill>
                          <a:effectLst/>
                          <a:latin typeface="Cambria" panose="02040503050406030204" pitchFamily="18" charset="0"/>
                          <a:ea typeface="Cambria" panose="02040503050406030204" pitchFamily="18" charset="0"/>
                        </a:rPr>
                        <a:t> </a:t>
                      </a:r>
                      <a:r>
                        <a:rPr lang="en-GB" sz="1600" b="0" dirty="0" err="1">
                          <a:solidFill>
                            <a:srgbClr val="444444"/>
                          </a:solidFill>
                          <a:effectLst/>
                          <a:latin typeface="Cambria" panose="02040503050406030204" pitchFamily="18" charset="0"/>
                          <a:ea typeface="Cambria" panose="02040503050406030204" pitchFamily="18" charset="0"/>
                        </a:rPr>
                        <a:t>khi</a:t>
                      </a:r>
                      <a:r>
                        <a:rPr lang="en-GB" sz="1600" b="0" dirty="0">
                          <a:solidFill>
                            <a:srgbClr val="444444"/>
                          </a:solidFill>
                          <a:effectLst/>
                          <a:latin typeface="Cambria" panose="02040503050406030204" pitchFamily="18" charset="0"/>
                          <a:ea typeface="Cambria" panose="02040503050406030204" pitchFamily="18" charset="0"/>
                        </a:rPr>
                        <a:t> </a:t>
                      </a:r>
                      <a:r>
                        <a:rPr lang="en-GB" sz="1600" b="0" dirty="0" err="1">
                          <a:solidFill>
                            <a:srgbClr val="444444"/>
                          </a:solidFill>
                          <a:effectLst/>
                          <a:latin typeface="Cambria" panose="02040503050406030204" pitchFamily="18" charset="0"/>
                          <a:ea typeface="Cambria" panose="02040503050406030204" pitchFamily="18" charset="0"/>
                        </a:rPr>
                        <a:t>trạng</a:t>
                      </a:r>
                      <a:r>
                        <a:rPr lang="en-GB" sz="1600" b="0" dirty="0">
                          <a:solidFill>
                            <a:srgbClr val="444444"/>
                          </a:solidFill>
                          <a:effectLst/>
                          <a:latin typeface="Cambria" panose="02040503050406030204" pitchFamily="18" charset="0"/>
                          <a:ea typeface="Cambria" panose="02040503050406030204" pitchFamily="18" charset="0"/>
                        </a:rPr>
                        <a:t> </a:t>
                      </a:r>
                      <a:r>
                        <a:rPr lang="en-GB" sz="1600" b="0" dirty="0" err="1">
                          <a:solidFill>
                            <a:srgbClr val="444444"/>
                          </a:solidFill>
                          <a:effectLst/>
                          <a:latin typeface="Cambria" panose="02040503050406030204" pitchFamily="18" charset="0"/>
                          <a:ea typeface="Cambria" panose="02040503050406030204" pitchFamily="18" charset="0"/>
                        </a:rPr>
                        <a:t>thái</a:t>
                      </a:r>
                      <a:r>
                        <a:rPr lang="en-GB" sz="1600" b="0" dirty="0">
                          <a:solidFill>
                            <a:srgbClr val="444444"/>
                          </a:solidFill>
                          <a:effectLst/>
                          <a:latin typeface="Cambria" panose="02040503050406030204" pitchFamily="18" charset="0"/>
                          <a:ea typeface="Cambria" panose="02040503050406030204" pitchFamily="18" charset="0"/>
                        </a:rPr>
                        <a:t> </a:t>
                      </a:r>
                      <a:r>
                        <a:rPr lang="en-GB" sz="1600" b="0" dirty="0" err="1">
                          <a:solidFill>
                            <a:srgbClr val="444444"/>
                          </a:solidFill>
                          <a:effectLst/>
                          <a:latin typeface="Cambria" panose="02040503050406030204" pitchFamily="18" charset="0"/>
                          <a:ea typeface="Cambria" panose="02040503050406030204" pitchFamily="18" charset="0"/>
                        </a:rPr>
                        <a:t>đăng</a:t>
                      </a:r>
                      <a:r>
                        <a:rPr lang="en-GB" sz="1600" b="0" dirty="0">
                          <a:solidFill>
                            <a:srgbClr val="444444"/>
                          </a:solidFill>
                          <a:effectLst/>
                          <a:latin typeface="Cambria" panose="02040503050406030204" pitchFamily="18" charset="0"/>
                          <a:ea typeface="Cambria" panose="02040503050406030204" pitchFamily="18" charset="0"/>
                        </a:rPr>
                        <a:t> </a:t>
                      </a:r>
                      <a:r>
                        <a:rPr lang="en-GB" sz="1600" b="0" dirty="0" err="1">
                          <a:solidFill>
                            <a:srgbClr val="444444"/>
                          </a:solidFill>
                          <a:effectLst/>
                          <a:latin typeface="Cambria" panose="02040503050406030204" pitchFamily="18" charset="0"/>
                          <a:ea typeface="Cambria" panose="02040503050406030204" pitchFamily="18" charset="0"/>
                        </a:rPr>
                        <a:t>nhập</a:t>
                      </a:r>
                      <a:r>
                        <a:rPr lang="en-GB" sz="1600" b="0" dirty="0">
                          <a:solidFill>
                            <a:srgbClr val="444444"/>
                          </a:solidFill>
                          <a:effectLst/>
                          <a:latin typeface="Cambria" panose="02040503050406030204" pitchFamily="18" charset="0"/>
                          <a:ea typeface="Cambria" panose="02040503050406030204" pitchFamily="18" charset="0"/>
                        </a:rPr>
                        <a:t> </a:t>
                      </a:r>
                      <a:r>
                        <a:rPr lang="en-GB" sz="1600" b="0" dirty="0" err="1">
                          <a:solidFill>
                            <a:srgbClr val="444444"/>
                          </a:solidFill>
                          <a:effectLst/>
                          <a:latin typeface="Cambria" panose="02040503050406030204" pitchFamily="18" charset="0"/>
                          <a:ea typeface="Cambria" panose="02040503050406030204" pitchFamily="18" charset="0"/>
                        </a:rPr>
                        <a:t>của</a:t>
                      </a:r>
                      <a:r>
                        <a:rPr lang="en-GB" sz="1600" b="0" dirty="0">
                          <a:solidFill>
                            <a:srgbClr val="444444"/>
                          </a:solidFill>
                          <a:effectLst/>
                          <a:latin typeface="Cambria" panose="02040503050406030204" pitchFamily="18" charset="0"/>
                          <a:ea typeface="Cambria" panose="02040503050406030204" pitchFamily="18" charset="0"/>
                        </a:rPr>
                        <a:t> ng</a:t>
                      </a:r>
                      <a:r>
                        <a:rPr lang="vi-VN" sz="1600" b="0" dirty="0">
                          <a:solidFill>
                            <a:srgbClr val="444444"/>
                          </a:solidFill>
                          <a:effectLst/>
                          <a:latin typeface="Cambria" panose="02040503050406030204" pitchFamily="18" charset="0"/>
                          <a:ea typeface="Cambria" panose="02040503050406030204" pitchFamily="18" charset="0"/>
                        </a:rPr>
                        <a:t>ười dùng thay đổi</a:t>
                      </a:r>
                      <a:endParaRPr lang="en-GB" sz="1600" b="0" dirty="0">
                        <a:solidFill>
                          <a:srgbClr val="444444"/>
                        </a:solidFill>
                        <a:effectLst/>
                        <a:latin typeface="Cambria" panose="02040503050406030204" pitchFamily="18" charset="0"/>
                        <a:ea typeface="Cambria" panose="02040503050406030204" pitchFamily="18" charset="0"/>
                      </a:endParaRPr>
                    </a:p>
                  </a:txBody>
                  <a:tcPr marL="152400" marR="152400" marT="152400" marB="152400">
                    <a:lnL>
                      <a:noFill/>
                    </a:lnL>
                    <a:lnR>
                      <a:noFill/>
                    </a:lnR>
                    <a:lnT w="9525" cap="flat" cmpd="sng" algn="ctr">
                      <a:solidFill>
                        <a:srgbClr val="DBDBDB"/>
                      </a:solidFill>
                      <a:prstDash val="solid"/>
                      <a:round/>
                      <a:headEnd type="none" w="med" len="med"/>
                      <a:tailEnd type="none" w="med" len="med"/>
                    </a:lnT>
                    <a:lnB w="9525" cap="flat" cmpd="sng" algn="ctr">
                      <a:solidFill>
                        <a:srgbClr val="DBDBDB"/>
                      </a:solidFill>
                      <a:prstDash val="solid"/>
                      <a:round/>
                      <a:headEnd type="none" w="med" len="med"/>
                      <a:tailEnd type="none" w="med" len="med"/>
                    </a:lnB>
                    <a:solidFill>
                      <a:srgbClr val="FFFFFF"/>
                    </a:solidFill>
                  </a:tcPr>
                </a:tc>
                <a:extLst>
                  <a:ext uri="{0D108BD9-81ED-4DB2-BD59-A6C34878D82A}">
                    <a16:rowId xmlns:a16="http://schemas.microsoft.com/office/drawing/2014/main" val="3635432202"/>
                  </a:ext>
                </a:extLst>
              </a:tr>
              <a:tr h="1020178">
                <a:tc>
                  <a:txBody>
                    <a:bodyPr/>
                    <a:lstStyle/>
                    <a:p>
                      <a:pPr algn="l" fontAlgn="t"/>
                      <a:r>
                        <a:rPr lang="vi-VN" sz="1600" b="0" dirty="0">
                          <a:effectLst/>
                          <a:latin typeface="Cambria" panose="02040503050406030204" pitchFamily="18" charset="0"/>
                          <a:ea typeface="Cambria" panose="02040503050406030204" pitchFamily="18" charset="0"/>
                        </a:rPr>
                        <a:t>SidebarComponent</a:t>
                      </a:r>
                    </a:p>
                  </a:txBody>
                  <a:tcPr marL="152400" marR="152400" marT="152400" marB="152400">
                    <a:lnL>
                      <a:noFill/>
                    </a:lnL>
                    <a:lnR>
                      <a:noFill/>
                    </a:lnR>
                    <a:lnT w="9525" cap="flat" cmpd="sng" algn="ctr">
                      <a:solidFill>
                        <a:srgbClr val="DBDBDB"/>
                      </a:solidFill>
                      <a:prstDash val="solid"/>
                      <a:round/>
                      <a:headEnd type="none" w="med" len="med"/>
                      <a:tailEnd type="none" w="med" len="med"/>
                    </a:lnT>
                    <a:lnB w="9525" cap="flat" cmpd="sng" algn="ctr">
                      <a:solidFill>
                        <a:srgbClr val="DBDBDB"/>
                      </a:solidFill>
                      <a:prstDash val="solid"/>
                      <a:round/>
                      <a:headEnd type="none" w="med" len="med"/>
                      <a:tailEnd type="none" w="med" len="med"/>
                    </a:lnB>
                    <a:solidFill>
                      <a:srgbClr val="FFFFFF"/>
                    </a:solidFill>
                  </a:tcPr>
                </a:tc>
                <a:tc>
                  <a:txBody>
                    <a:bodyPr/>
                    <a:lstStyle/>
                    <a:p>
                      <a:pPr algn="l" fontAlgn="t"/>
                      <a:r>
                        <a:rPr lang="en-GB" sz="1600" b="0" dirty="0" err="1">
                          <a:effectLst/>
                          <a:latin typeface="Cambria" panose="02040503050406030204" pitchFamily="18" charset="0"/>
                          <a:ea typeface="Cambria" panose="02040503050406030204" pitchFamily="18" charset="0"/>
                        </a:rPr>
                        <a:t>Thực</a:t>
                      </a:r>
                      <a:r>
                        <a:rPr lang="en-GB" sz="1600" b="0" dirty="0">
                          <a:effectLst/>
                          <a:latin typeface="Cambria" panose="02040503050406030204" pitchFamily="18" charset="0"/>
                          <a:ea typeface="Cambria" panose="02040503050406030204" pitchFamily="18" charset="0"/>
                        </a:rPr>
                        <a:t> </a:t>
                      </a:r>
                      <a:r>
                        <a:rPr lang="en-GB" sz="1600" b="0" dirty="0" err="1">
                          <a:effectLst/>
                          <a:latin typeface="Cambria" panose="02040503050406030204" pitchFamily="18" charset="0"/>
                          <a:ea typeface="Cambria" panose="02040503050406030204" pitchFamily="18" charset="0"/>
                        </a:rPr>
                        <a:t>hiện</a:t>
                      </a:r>
                      <a:r>
                        <a:rPr lang="en-GB" sz="1600" b="0" dirty="0">
                          <a:effectLst/>
                          <a:latin typeface="Cambria" panose="02040503050406030204" pitchFamily="18" charset="0"/>
                          <a:ea typeface="Cambria" panose="02040503050406030204" pitchFamily="18" charset="0"/>
                        </a:rPr>
                        <a:t> </a:t>
                      </a:r>
                      <a:r>
                        <a:rPr lang="en-GB" sz="1600" b="0" dirty="0" err="1">
                          <a:effectLst/>
                          <a:latin typeface="Cambria" panose="02040503050406030204" pitchFamily="18" charset="0"/>
                          <a:ea typeface="Cambria" panose="02040503050406030204" pitchFamily="18" charset="0"/>
                        </a:rPr>
                        <a:t>chức</a:t>
                      </a:r>
                      <a:r>
                        <a:rPr lang="en-GB" sz="1600" b="0" dirty="0">
                          <a:effectLst/>
                          <a:latin typeface="Cambria" panose="02040503050406030204" pitchFamily="18" charset="0"/>
                          <a:ea typeface="Cambria" panose="02040503050406030204" pitchFamily="18" charset="0"/>
                        </a:rPr>
                        <a:t> </a:t>
                      </a:r>
                      <a:r>
                        <a:rPr lang="en-GB" sz="1600" b="0" dirty="0" err="1">
                          <a:effectLst/>
                          <a:latin typeface="Cambria" panose="02040503050406030204" pitchFamily="18" charset="0"/>
                          <a:ea typeface="Cambria" panose="02040503050406030204" pitchFamily="18" charset="0"/>
                        </a:rPr>
                        <a:t>năng</a:t>
                      </a:r>
                      <a:r>
                        <a:rPr lang="en-GB" sz="1600" b="0" dirty="0">
                          <a:effectLst/>
                          <a:latin typeface="Cambria" panose="02040503050406030204" pitchFamily="18" charset="0"/>
                          <a:ea typeface="Cambria" panose="02040503050406030204" pitchFamily="18" charset="0"/>
                        </a:rPr>
                        <a:t> search</a:t>
                      </a:r>
                      <a:endParaRPr lang="vi-VN" sz="1600" b="0" dirty="0">
                        <a:effectLst/>
                        <a:latin typeface="Cambria" panose="02040503050406030204" pitchFamily="18" charset="0"/>
                        <a:ea typeface="Cambria" panose="02040503050406030204" pitchFamily="18" charset="0"/>
                      </a:endParaRPr>
                    </a:p>
                  </a:txBody>
                  <a:tcPr marL="152400" marR="152400" marT="152400" marB="152400">
                    <a:lnL>
                      <a:noFill/>
                    </a:lnL>
                    <a:lnR>
                      <a:noFill/>
                    </a:lnR>
                    <a:lnT w="9525" cap="flat" cmpd="sng" algn="ctr">
                      <a:solidFill>
                        <a:srgbClr val="DBDBDB"/>
                      </a:solidFill>
                      <a:prstDash val="solid"/>
                      <a:round/>
                      <a:headEnd type="none" w="med" len="med"/>
                      <a:tailEnd type="none" w="med" len="med"/>
                    </a:lnT>
                    <a:lnB w="9525" cap="flat" cmpd="sng" algn="ctr">
                      <a:solidFill>
                        <a:srgbClr val="DBDBDB"/>
                      </a:solidFill>
                      <a:prstDash val="solid"/>
                      <a:round/>
                      <a:headEnd type="none" w="med" len="med"/>
                      <a:tailEnd type="none" w="med" len="med"/>
                    </a:lnB>
                    <a:solidFill>
                      <a:srgbClr val="FFFFFF"/>
                    </a:solidFill>
                  </a:tcPr>
                </a:tc>
                <a:tc>
                  <a:txBody>
                    <a:bodyPr/>
                    <a:lstStyle/>
                    <a:p>
                      <a:pPr algn="ctr" fontAlgn="t"/>
                      <a:r>
                        <a:rPr lang="vi-VN" sz="1600" b="0" dirty="0">
                          <a:solidFill>
                            <a:srgbClr val="444444"/>
                          </a:solidFill>
                          <a:effectLst/>
                          <a:latin typeface="Cambria" panose="02040503050406030204" pitchFamily="18" charset="0"/>
                          <a:ea typeface="Cambria" panose="02040503050406030204" pitchFamily="18" charset="0"/>
                        </a:rPr>
                        <a:t>None</a:t>
                      </a:r>
                      <a:endParaRPr lang="vi-VN" sz="1600" b="0" dirty="0">
                        <a:effectLst/>
                        <a:latin typeface="Cambria" panose="02040503050406030204" pitchFamily="18" charset="0"/>
                        <a:ea typeface="Cambria" panose="02040503050406030204" pitchFamily="18" charset="0"/>
                      </a:endParaRPr>
                    </a:p>
                  </a:txBody>
                  <a:tcPr marL="152400" marR="152400" marT="152400" marB="152400">
                    <a:lnL>
                      <a:noFill/>
                    </a:lnL>
                    <a:lnR>
                      <a:noFill/>
                    </a:lnR>
                    <a:lnT w="9525" cap="flat" cmpd="sng" algn="ctr">
                      <a:solidFill>
                        <a:srgbClr val="DBDBDB"/>
                      </a:solidFill>
                      <a:prstDash val="solid"/>
                      <a:round/>
                      <a:headEnd type="none" w="med" len="med"/>
                      <a:tailEnd type="none" w="med" len="med"/>
                    </a:lnT>
                    <a:lnB w="9525" cap="flat" cmpd="sng" algn="ctr">
                      <a:solidFill>
                        <a:srgbClr val="DBDBDB"/>
                      </a:solidFill>
                      <a:prstDash val="solid"/>
                      <a:round/>
                      <a:headEnd type="none" w="med" len="med"/>
                      <a:tailEnd type="none" w="med" len="med"/>
                    </a:lnB>
                    <a:solidFill>
                      <a:srgbClr val="FFFFFF"/>
                    </a:solidFill>
                  </a:tcPr>
                </a:tc>
                <a:tc>
                  <a:txBody>
                    <a:bodyPr/>
                    <a:lstStyle/>
                    <a:p>
                      <a:pPr algn="l" fontAlgn="t"/>
                      <a:r>
                        <a:rPr lang="vi-VN" sz="1600" b="0" dirty="0">
                          <a:solidFill>
                            <a:srgbClr val="444444"/>
                          </a:solidFill>
                          <a:effectLst/>
                          <a:latin typeface="Cambria" panose="02040503050406030204" pitchFamily="18" charset="0"/>
                          <a:ea typeface="Cambria" panose="02040503050406030204" pitchFamily="18" charset="0"/>
                        </a:rPr>
                        <a:t>Kích hoạt sự kiện khi người dùng tìm kiếm </a:t>
                      </a:r>
                      <a:endParaRPr lang="en-GB" sz="1600" b="0" dirty="0">
                        <a:solidFill>
                          <a:srgbClr val="444444"/>
                        </a:solidFill>
                        <a:effectLst/>
                        <a:latin typeface="Cambria" panose="02040503050406030204" pitchFamily="18" charset="0"/>
                        <a:ea typeface="Cambria" panose="02040503050406030204" pitchFamily="18" charset="0"/>
                      </a:endParaRPr>
                    </a:p>
                  </a:txBody>
                  <a:tcPr marL="152400" marR="152400" marT="152400" marB="152400">
                    <a:lnL>
                      <a:noFill/>
                    </a:lnL>
                    <a:lnR>
                      <a:noFill/>
                    </a:lnR>
                    <a:lnT w="9525" cap="flat" cmpd="sng" algn="ctr">
                      <a:solidFill>
                        <a:srgbClr val="DBDBDB"/>
                      </a:solidFill>
                      <a:prstDash val="solid"/>
                      <a:round/>
                      <a:headEnd type="none" w="med" len="med"/>
                      <a:tailEnd type="none" w="med" len="med"/>
                    </a:lnT>
                    <a:lnB w="9525" cap="flat" cmpd="sng" algn="ctr">
                      <a:solidFill>
                        <a:srgbClr val="DBDBDB"/>
                      </a:solidFill>
                      <a:prstDash val="solid"/>
                      <a:round/>
                      <a:headEnd type="none" w="med" len="med"/>
                      <a:tailEnd type="none" w="med" len="med"/>
                    </a:lnB>
                    <a:solidFill>
                      <a:srgbClr val="FFFFFF"/>
                    </a:solidFill>
                  </a:tcPr>
                </a:tc>
                <a:extLst>
                  <a:ext uri="{0D108BD9-81ED-4DB2-BD59-A6C34878D82A}">
                    <a16:rowId xmlns:a16="http://schemas.microsoft.com/office/drawing/2014/main" val="377976787"/>
                  </a:ext>
                </a:extLst>
              </a:tr>
              <a:tr h="1020178">
                <a:tc>
                  <a:txBody>
                    <a:bodyPr/>
                    <a:lstStyle/>
                    <a:p>
                      <a:pPr algn="l" fontAlgn="t"/>
                      <a:r>
                        <a:rPr lang="en-GB" sz="1600" b="0" dirty="0" err="1">
                          <a:effectLst/>
                          <a:latin typeface="Cambria" panose="02040503050406030204" pitchFamily="18" charset="0"/>
                          <a:ea typeface="Cambria" panose="02040503050406030204" pitchFamily="18" charset="0"/>
                        </a:rPr>
                        <a:t>ContentComponent</a:t>
                      </a:r>
                      <a:endParaRPr lang="vi-VN" sz="1600" b="0" dirty="0">
                        <a:effectLst/>
                        <a:latin typeface="Cambria" panose="02040503050406030204" pitchFamily="18" charset="0"/>
                        <a:ea typeface="Cambria" panose="02040503050406030204" pitchFamily="18" charset="0"/>
                      </a:endParaRPr>
                    </a:p>
                  </a:txBody>
                  <a:tcPr marL="152400" marR="152400" marT="152400" marB="152400">
                    <a:lnL>
                      <a:noFill/>
                    </a:lnL>
                    <a:lnR>
                      <a:noFill/>
                    </a:lnR>
                    <a:lnT w="9525" cap="flat" cmpd="sng" algn="ctr">
                      <a:solidFill>
                        <a:srgbClr val="DBDBDB"/>
                      </a:solidFill>
                      <a:prstDash val="solid"/>
                      <a:round/>
                      <a:headEnd type="none" w="med" len="med"/>
                      <a:tailEnd type="none" w="med" len="med"/>
                    </a:lnT>
                    <a:lnB w="9525" cap="flat" cmpd="sng" algn="ctr">
                      <a:solidFill>
                        <a:srgbClr val="DBDBDB"/>
                      </a:solidFill>
                      <a:prstDash val="solid"/>
                      <a:round/>
                      <a:headEnd type="none" w="med" len="med"/>
                      <a:tailEnd type="none" w="med" len="med"/>
                    </a:lnB>
                    <a:solidFill>
                      <a:srgbClr val="FFFFFF"/>
                    </a:solidFill>
                  </a:tcPr>
                </a:tc>
                <a:tc>
                  <a:txBody>
                    <a:bodyPr/>
                    <a:lstStyle/>
                    <a:p>
                      <a:pPr algn="l" fontAlgn="t"/>
                      <a:r>
                        <a:rPr lang="en-GB" sz="1600" b="0" dirty="0" err="1">
                          <a:effectLst/>
                          <a:latin typeface="Cambria" panose="02040503050406030204" pitchFamily="18" charset="0"/>
                          <a:ea typeface="Cambria" panose="02040503050406030204" pitchFamily="18" charset="0"/>
                        </a:rPr>
                        <a:t>Hiển</a:t>
                      </a:r>
                      <a:r>
                        <a:rPr lang="en-GB" sz="1600" b="0" dirty="0">
                          <a:effectLst/>
                          <a:latin typeface="Cambria" panose="02040503050406030204" pitchFamily="18" charset="0"/>
                          <a:ea typeface="Cambria" panose="02040503050406030204" pitchFamily="18" charset="0"/>
                        </a:rPr>
                        <a:t> </a:t>
                      </a:r>
                      <a:r>
                        <a:rPr lang="en-GB" sz="1600" b="0" dirty="0" err="1">
                          <a:effectLst/>
                          <a:latin typeface="Cambria" panose="02040503050406030204" pitchFamily="18" charset="0"/>
                          <a:ea typeface="Cambria" panose="02040503050406030204" pitchFamily="18" charset="0"/>
                        </a:rPr>
                        <a:t>thị</a:t>
                      </a:r>
                      <a:r>
                        <a:rPr lang="en-GB" sz="1600" b="0" dirty="0">
                          <a:effectLst/>
                          <a:latin typeface="Cambria" panose="02040503050406030204" pitchFamily="18" charset="0"/>
                          <a:ea typeface="Cambria" panose="02040503050406030204" pitchFamily="18" charset="0"/>
                        </a:rPr>
                        <a:t> </a:t>
                      </a:r>
                      <a:r>
                        <a:rPr lang="en-GB" sz="1600" b="0" dirty="0" err="1">
                          <a:effectLst/>
                          <a:latin typeface="Cambria" panose="02040503050406030204" pitchFamily="18" charset="0"/>
                          <a:ea typeface="Cambria" panose="02040503050406030204" pitchFamily="18" charset="0"/>
                        </a:rPr>
                        <a:t>kết</a:t>
                      </a:r>
                      <a:r>
                        <a:rPr lang="en-GB" sz="1600" b="0" dirty="0">
                          <a:effectLst/>
                          <a:latin typeface="Cambria" panose="02040503050406030204" pitchFamily="18" charset="0"/>
                          <a:ea typeface="Cambria" panose="02040503050406030204" pitchFamily="18" charset="0"/>
                        </a:rPr>
                        <a:t> </a:t>
                      </a:r>
                      <a:r>
                        <a:rPr lang="en-GB" sz="1600" b="0" dirty="0" err="1">
                          <a:effectLst/>
                          <a:latin typeface="Cambria" panose="02040503050406030204" pitchFamily="18" charset="0"/>
                          <a:ea typeface="Cambria" panose="02040503050406030204" pitchFamily="18" charset="0"/>
                        </a:rPr>
                        <a:t>quả</a:t>
                      </a:r>
                      <a:r>
                        <a:rPr lang="en-GB" sz="1600" b="0" dirty="0">
                          <a:effectLst/>
                          <a:latin typeface="Cambria" panose="02040503050406030204" pitchFamily="18" charset="0"/>
                          <a:ea typeface="Cambria" panose="02040503050406030204" pitchFamily="18" charset="0"/>
                        </a:rPr>
                        <a:t>, </a:t>
                      </a:r>
                      <a:r>
                        <a:rPr lang="en-GB" sz="1600" b="0" dirty="0" err="1">
                          <a:effectLst/>
                          <a:latin typeface="Cambria" panose="02040503050406030204" pitchFamily="18" charset="0"/>
                          <a:ea typeface="Cambria" panose="02040503050406030204" pitchFamily="18" charset="0"/>
                        </a:rPr>
                        <a:t>nội</a:t>
                      </a:r>
                      <a:r>
                        <a:rPr lang="en-GB" sz="1600" b="0" dirty="0">
                          <a:effectLst/>
                          <a:latin typeface="Cambria" panose="02040503050406030204" pitchFamily="18" charset="0"/>
                          <a:ea typeface="Cambria" panose="02040503050406030204" pitchFamily="18" charset="0"/>
                        </a:rPr>
                        <a:t> dung</a:t>
                      </a:r>
                      <a:endParaRPr lang="vi-VN" sz="1600" b="0" dirty="0">
                        <a:effectLst/>
                        <a:latin typeface="Cambria" panose="02040503050406030204" pitchFamily="18" charset="0"/>
                        <a:ea typeface="Cambria" panose="02040503050406030204" pitchFamily="18" charset="0"/>
                      </a:endParaRPr>
                    </a:p>
                  </a:txBody>
                  <a:tcPr marL="152400" marR="152400" marT="152400" marB="152400">
                    <a:lnL>
                      <a:noFill/>
                    </a:lnL>
                    <a:lnR>
                      <a:noFill/>
                    </a:lnR>
                    <a:lnT w="9525" cap="flat" cmpd="sng" algn="ctr">
                      <a:solidFill>
                        <a:srgbClr val="DBDBDB"/>
                      </a:solidFill>
                      <a:prstDash val="solid"/>
                      <a:round/>
                      <a:headEnd type="none" w="med" len="med"/>
                      <a:tailEnd type="none" w="med" len="med"/>
                    </a:lnT>
                    <a:lnB w="9525" cap="flat" cmpd="sng" algn="ctr">
                      <a:solidFill>
                        <a:srgbClr val="DBDBDB"/>
                      </a:solidFill>
                      <a:prstDash val="solid"/>
                      <a:round/>
                      <a:headEnd type="none" w="med" len="med"/>
                      <a:tailEnd type="none" w="med" len="med"/>
                    </a:lnB>
                    <a:solidFill>
                      <a:srgbClr val="FFFFFF"/>
                    </a:solidFill>
                  </a:tcPr>
                </a:tc>
                <a:tc>
                  <a:txBody>
                    <a:bodyPr/>
                    <a:lstStyle/>
                    <a:p>
                      <a:pPr algn="ctr" fontAlgn="t"/>
                      <a:r>
                        <a:rPr lang="vi-VN" sz="1600" b="0" dirty="0">
                          <a:effectLst/>
                          <a:latin typeface="Cambria" panose="02040503050406030204" pitchFamily="18" charset="0"/>
                          <a:ea typeface="Cambria" panose="02040503050406030204" pitchFamily="18" charset="0"/>
                        </a:rPr>
                        <a:t>Nội dung tìm kiếm ở thanh tìm kiếm</a:t>
                      </a:r>
                    </a:p>
                  </a:txBody>
                  <a:tcPr marL="152400" marR="152400" marT="152400" marB="152400">
                    <a:lnL>
                      <a:noFill/>
                    </a:lnL>
                    <a:lnR>
                      <a:noFill/>
                    </a:lnR>
                    <a:lnT w="9525" cap="flat" cmpd="sng" algn="ctr">
                      <a:solidFill>
                        <a:srgbClr val="DBDBDB"/>
                      </a:solidFill>
                      <a:prstDash val="solid"/>
                      <a:round/>
                      <a:headEnd type="none" w="med" len="med"/>
                      <a:tailEnd type="none" w="med" len="med"/>
                    </a:lnT>
                    <a:lnB w="9525" cap="flat" cmpd="sng" algn="ctr">
                      <a:solidFill>
                        <a:srgbClr val="DBDBDB"/>
                      </a:solidFill>
                      <a:prstDash val="solid"/>
                      <a:round/>
                      <a:headEnd type="none" w="med" len="med"/>
                      <a:tailEnd type="none" w="med" len="med"/>
                    </a:lnB>
                    <a:solidFill>
                      <a:srgbClr val="FFFFFF"/>
                    </a:solidFill>
                  </a:tcPr>
                </a:tc>
                <a:tc>
                  <a:txBody>
                    <a:bodyPr/>
                    <a:lstStyle/>
                    <a:p>
                      <a:pPr algn="l" fontAlgn="t"/>
                      <a:r>
                        <a:rPr lang="vi-VN" sz="1600" b="0" dirty="0">
                          <a:solidFill>
                            <a:srgbClr val="444444"/>
                          </a:solidFill>
                          <a:effectLst/>
                          <a:latin typeface="Cambria" panose="02040503050406030204" pitchFamily="18" charset="0"/>
                          <a:ea typeface="Cambria" panose="02040503050406030204" pitchFamily="18" charset="0"/>
                        </a:rPr>
                        <a:t>None</a:t>
                      </a:r>
                      <a:endParaRPr lang="en-GB" sz="1600" b="0" dirty="0">
                        <a:solidFill>
                          <a:srgbClr val="444444"/>
                        </a:solidFill>
                        <a:effectLst/>
                        <a:latin typeface="Cambria" panose="02040503050406030204" pitchFamily="18" charset="0"/>
                        <a:ea typeface="Cambria" panose="02040503050406030204" pitchFamily="18" charset="0"/>
                      </a:endParaRPr>
                    </a:p>
                  </a:txBody>
                  <a:tcPr marL="152400" marR="152400" marT="152400" marB="152400">
                    <a:lnL>
                      <a:noFill/>
                    </a:lnL>
                    <a:lnR>
                      <a:noFill/>
                    </a:lnR>
                    <a:lnT w="9525" cap="flat" cmpd="sng" algn="ctr">
                      <a:solidFill>
                        <a:srgbClr val="DBDBDB"/>
                      </a:solidFill>
                      <a:prstDash val="solid"/>
                      <a:round/>
                      <a:headEnd type="none" w="med" len="med"/>
                      <a:tailEnd type="none" w="med" len="med"/>
                    </a:lnT>
                    <a:lnB w="9525" cap="flat" cmpd="sng" algn="ctr">
                      <a:solidFill>
                        <a:srgbClr val="DBDBDB"/>
                      </a:solidFill>
                      <a:prstDash val="solid"/>
                      <a:round/>
                      <a:headEnd type="none" w="med" len="med"/>
                      <a:tailEnd type="none" w="med" len="med"/>
                    </a:lnB>
                    <a:solidFill>
                      <a:srgbClr val="FFFFFF"/>
                    </a:solidFill>
                  </a:tcPr>
                </a:tc>
                <a:extLst>
                  <a:ext uri="{0D108BD9-81ED-4DB2-BD59-A6C34878D82A}">
                    <a16:rowId xmlns:a16="http://schemas.microsoft.com/office/drawing/2014/main" val="870221924"/>
                  </a:ext>
                </a:extLst>
              </a:tr>
            </a:tbl>
          </a:graphicData>
        </a:graphic>
      </p:graphicFrame>
    </p:spTree>
    <p:extLst>
      <p:ext uri="{BB962C8B-B14F-4D97-AF65-F5344CB8AC3E}">
        <p14:creationId xmlns:p14="http://schemas.microsoft.com/office/powerpoint/2010/main" val="30972887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0B3D3-7718-45D0-81BB-647463F6E960}"/>
              </a:ext>
            </a:extLst>
          </p:cNvPr>
          <p:cNvSpPr>
            <a:spLocks noGrp="1"/>
          </p:cNvSpPr>
          <p:nvPr>
            <p:ph type="title"/>
          </p:nvPr>
        </p:nvSpPr>
        <p:spPr/>
        <p:txBody>
          <a:bodyPr/>
          <a:lstStyle/>
          <a:p>
            <a:r>
              <a:rPr lang="en-US" dirty="0">
                <a:solidFill>
                  <a:schemeClr val="bg1"/>
                </a:solidFill>
                <a:latin typeface="Cambria" panose="02040503050406030204" pitchFamily="18" charset="0"/>
                <a:ea typeface="Cambria" panose="02040503050406030204" pitchFamily="18" charset="0"/>
              </a:rPr>
              <a:t>Components Architecting</a:t>
            </a:r>
            <a:endParaRPr lang="vi-VN" dirty="0"/>
          </a:p>
        </p:txBody>
      </p:sp>
      <p:sp>
        <p:nvSpPr>
          <p:cNvPr id="3" name="Content Placeholder 2">
            <a:extLst>
              <a:ext uri="{FF2B5EF4-FFF2-40B4-BE49-F238E27FC236}">
                <a16:creationId xmlns:a16="http://schemas.microsoft.com/office/drawing/2014/main" id="{E25DD566-1618-43C3-868B-CE1F5595453D}"/>
              </a:ext>
            </a:extLst>
          </p:cNvPr>
          <p:cNvSpPr>
            <a:spLocks noGrp="1"/>
          </p:cNvSpPr>
          <p:nvPr>
            <p:ph idx="1"/>
          </p:nvPr>
        </p:nvSpPr>
        <p:spPr>
          <a:xfrm>
            <a:off x="838200" y="1825625"/>
            <a:ext cx="10515600" cy="4351338"/>
          </a:xfrm>
        </p:spPr>
        <p:txBody>
          <a:bodyPr/>
          <a:lstStyle/>
          <a:p>
            <a:r>
              <a:rPr lang="vi-VN" dirty="0">
                <a:solidFill>
                  <a:schemeClr val="bg1"/>
                </a:solidFill>
                <a:latin typeface="Cambria" panose="02040503050406030204" pitchFamily="18" charset="0"/>
                <a:ea typeface="Cambria" panose="02040503050406030204" pitchFamily="18" charset="0"/>
              </a:rPr>
              <a:t>Luồng dữ liệu giữa các components được thiết kế có thể như sau:</a:t>
            </a:r>
          </a:p>
        </p:txBody>
      </p:sp>
      <p:sp>
        <p:nvSpPr>
          <p:cNvPr id="5" name="Oval 4">
            <a:extLst>
              <a:ext uri="{FF2B5EF4-FFF2-40B4-BE49-F238E27FC236}">
                <a16:creationId xmlns:a16="http://schemas.microsoft.com/office/drawing/2014/main" id="{1189634B-3421-4B50-9CC9-7B7E3AE737F1}"/>
              </a:ext>
            </a:extLst>
          </p:cNvPr>
          <p:cNvSpPr/>
          <p:nvPr/>
        </p:nvSpPr>
        <p:spPr>
          <a:xfrm>
            <a:off x="1115089" y="4320860"/>
            <a:ext cx="1731142" cy="5988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dirty="0"/>
              <a:t>Header</a:t>
            </a:r>
          </a:p>
        </p:txBody>
      </p:sp>
      <p:sp>
        <p:nvSpPr>
          <p:cNvPr id="8" name="Oval 7">
            <a:extLst>
              <a:ext uri="{FF2B5EF4-FFF2-40B4-BE49-F238E27FC236}">
                <a16:creationId xmlns:a16="http://schemas.microsoft.com/office/drawing/2014/main" id="{20AB4ABC-127D-4A66-B912-4ACB6CFBFD29}"/>
              </a:ext>
            </a:extLst>
          </p:cNvPr>
          <p:cNvSpPr/>
          <p:nvPr/>
        </p:nvSpPr>
        <p:spPr>
          <a:xfrm>
            <a:off x="4805425" y="4320860"/>
            <a:ext cx="1904468" cy="5988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dirty="0"/>
              <a:t>Sidebar</a:t>
            </a:r>
          </a:p>
        </p:txBody>
      </p:sp>
      <p:sp>
        <p:nvSpPr>
          <p:cNvPr id="9" name="Oval 8">
            <a:extLst>
              <a:ext uri="{FF2B5EF4-FFF2-40B4-BE49-F238E27FC236}">
                <a16:creationId xmlns:a16="http://schemas.microsoft.com/office/drawing/2014/main" id="{0F5A7354-76DC-41CB-A16E-8988B4C5FF8C}"/>
              </a:ext>
            </a:extLst>
          </p:cNvPr>
          <p:cNvSpPr/>
          <p:nvPr/>
        </p:nvSpPr>
        <p:spPr>
          <a:xfrm>
            <a:off x="8495761" y="4320861"/>
            <a:ext cx="1755822" cy="5988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dirty="0"/>
              <a:t>Content</a:t>
            </a:r>
          </a:p>
        </p:txBody>
      </p:sp>
      <p:sp>
        <p:nvSpPr>
          <p:cNvPr id="10" name="Oval 9">
            <a:extLst>
              <a:ext uri="{FF2B5EF4-FFF2-40B4-BE49-F238E27FC236}">
                <a16:creationId xmlns:a16="http://schemas.microsoft.com/office/drawing/2014/main" id="{1E203663-AC06-4AEE-8BFC-6A3866DEB673}"/>
              </a:ext>
            </a:extLst>
          </p:cNvPr>
          <p:cNvSpPr/>
          <p:nvPr/>
        </p:nvSpPr>
        <p:spPr>
          <a:xfrm>
            <a:off x="4805425" y="2537140"/>
            <a:ext cx="1904468" cy="7292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dirty="0"/>
              <a:t>Root</a:t>
            </a:r>
          </a:p>
        </p:txBody>
      </p:sp>
      <p:cxnSp>
        <p:nvCxnSpPr>
          <p:cNvPr id="7" name="Straight Arrow Connector 6">
            <a:extLst>
              <a:ext uri="{FF2B5EF4-FFF2-40B4-BE49-F238E27FC236}">
                <a16:creationId xmlns:a16="http://schemas.microsoft.com/office/drawing/2014/main" id="{3223837F-40EF-4603-998B-12E077F7E519}"/>
              </a:ext>
            </a:extLst>
          </p:cNvPr>
          <p:cNvCxnSpPr>
            <a:cxnSpLocks/>
            <a:stCxn id="5" idx="7"/>
            <a:endCxn id="10" idx="3"/>
          </p:cNvCxnSpPr>
          <p:nvPr/>
        </p:nvCxnSpPr>
        <p:spPr>
          <a:xfrm flipV="1">
            <a:off x="2592711" y="3159555"/>
            <a:ext cx="2491617" cy="1249008"/>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sp>
        <p:nvSpPr>
          <p:cNvPr id="12" name="TextBox 11">
            <a:extLst>
              <a:ext uri="{FF2B5EF4-FFF2-40B4-BE49-F238E27FC236}">
                <a16:creationId xmlns:a16="http://schemas.microsoft.com/office/drawing/2014/main" id="{BB967E9B-42E1-48B8-BE20-366462E4E0FE}"/>
              </a:ext>
            </a:extLst>
          </p:cNvPr>
          <p:cNvSpPr txBox="1"/>
          <p:nvPr/>
        </p:nvSpPr>
        <p:spPr>
          <a:xfrm>
            <a:off x="1714800" y="3586926"/>
            <a:ext cx="2470834" cy="369332"/>
          </a:xfrm>
          <a:prstGeom prst="rect">
            <a:avLst/>
          </a:prstGeom>
          <a:noFill/>
        </p:spPr>
        <p:txBody>
          <a:bodyPr wrap="square" rtlCol="0">
            <a:spAutoFit/>
          </a:bodyPr>
          <a:lstStyle/>
          <a:p>
            <a:r>
              <a:rPr lang="vi-VN" dirty="0">
                <a:solidFill>
                  <a:schemeClr val="accent6">
                    <a:lumMod val="60000"/>
                    <a:lumOff val="40000"/>
                  </a:schemeClr>
                </a:solidFill>
                <a:latin typeface="Cambria" panose="02040503050406030204" pitchFamily="18" charset="0"/>
                <a:ea typeface="Cambria" panose="02040503050406030204" pitchFamily="18" charset="0"/>
              </a:rPr>
              <a:t>Login Changed event</a:t>
            </a:r>
          </a:p>
        </p:txBody>
      </p:sp>
      <p:cxnSp>
        <p:nvCxnSpPr>
          <p:cNvPr id="15" name="Straight Arrow Connector 14">
            <a:extLst>
              <a:ext uri="{FF2B5EF4-FFF2-40B4-BE49-F238E27FC236}">
                <a16:creationId xmlns:a16="http://schemas.microsoft.com/office/drawing/2014/main" id="{913C750E-E7D0-4BEF-9D94-AC0A7C9FF5B8}"/>
              </a:ext>
            </a:extLst>
          </p:cNvPr>
          <p:cNvCxnSpPr>
            <a:cxnSpLocks/>
            <a:stCxn id="10" idx="4"/>
            <a:endCxn id="8" idx="0"/>
          </p:cNvCxnSpPr>
          <p:nvPr/>
        </p:nvCxnSpPr>
        <p:spPr>
          <a:xfrm>
            <a:off x="5757659" y="3266344"/>
            <a:ext cx="0" cy="1054516"/>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sp>
        <p:nvSpPr>
          <p:cNvPr id="20" name="TextBox 19">
            <a:extLst>
              <a:ext uri="{FF2B5EF4-FFF2-40B4-BE49-F238E27FC236}">
                <a16:creationId xmlns:a16="http://schemas.microsoft.com/office/drawing/2014/main" id="{8404F4E2-CC28-411A-9DEB-74E58BA98275}"/>
              </a:ext>
            </a:extLst>
          </p:cNvPr>
          <p:cNvSpPr txBox="1"/>
          <p:nvPr/>
        </p:nvSpPr>
        <p:spPr>
          <a:xfrm>
            <a:off x="5751377" y="3626216"/>
            <a:ext cx="2174924" cy="369332"/>
          </a:xfrm>
          <a:prstGeom prst="rect">
            <a:avLst/>
          </a:prstGeom>
          <a:noFill/>
        </p:spPr>
        <p:txBody>
          <a:bodyPr wrap="square" rtlCol="0">
            <a:spAutoFit/>
          </a:bodyPr>
          <a:lstStyle/>
          <a:p>
            <a:r>
              <a:rPr lang="vi-VN" dirty="0">
                <a:solidFill>
                  <a:srgbClr val="FFFF00"/>
                </a:solidFill>
                <a:latin typeface="Cambria" panose="02040503050406030204" pitchFamily="18" charset="0"/>
                <a:ea typeface="Cambria" panose="02040503050406030204" pitchFamily="18" charset="0"/>
              </a:rPr>
              <a:t>LoggedIn</a:t>
            </a:r>
          </a:p>
        </p:txBody>
      </p:sp>
      <p:cxnSp>
        <p:nvCxnSpPr>
          <p:cNvPr id="24" name="Straight Arrow Connector 23">
            <a:extLst>
              <a:ext uri="{FF2B5EF4-FFF2-40B4-BE49-F238E27FC236}">
                <a16:creationId xmlns:a16="http://schemas.microsoft.com/office/drawing/2014/main" id="{2B3CA770-4BE6-48E5-A688-938C86067D0D}"/>
              </a:ext>
            </a:extLst>
          </p:cNvPr>
          <p:cNvCxnSpPr>
            <a:cxnSpLocks/>
            <a:stCxn id="10" idx="6"/>
            <a:endCxn id="9" idx="0"/>
          </p:cNvCxnSpPr>
          <p:nvPr/>
        </p:nvCxnSpPr>
        <p:spPr>
          <a:xfrm>
            <a:off x="6709893" y="2901742"/>
            <a:ext cx="2663779" cy="1419119"/>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sp>
        <p:nvSpPr>
          <p:cNvPr id="27" name="TextBox 26">
            <a:extLst>
              <a:ext uri="{FF2B5EF4-FFF2-40B4-BE49-F238E27FC236}">
                <a16:creationId xmlns:a16="http://schemas.microsoft.com/office/drawing/2014/main" id="{18921852-9A53-43AE-AAB6-DBD08E50FFCF}"/>
              </a:ext>
            </a:extLst>
          </p:cNvPr>
          <p:cNvSpPr txBox="1"/>
          <p:nvPr/>
        </p:nvSpPr>
        <p:spPr>
          <a:xfrm>
            <a:off x="7955689" y="3300903"/>
            <a:ext cx="2174924" cy="369332"/>
          </a:xfrm>
          <a:prstGeom prst="rect">
            <a:avLst/>
          </a:prstGeom>
          <a:noFill/>
        </p:spPr>
        <p:txBody>
          <a:bodyPr wrap="square" rtlCol="0">
            <a:spAutoFit/>
          </a:bodyPr>
          <a:lstStyle/>
          <a:p>
            <a:r>
              <a:rPr lang="vi-VN" dirty="0">
                <a:solidFill>
                  <a:srgbClr val="FFFF00"/>
                </a:solidFill>
                <a:latin typeface="Cambria" panose="02040503050406030204" pitchFamily="18" charset="0"/>
                <a:ea typeface="Cambria" panose="02040503050406030204" pitchFamily="18" charset="0"/>
              </a:rPr>
              <a:t>LoggedIn</a:t>
            </a:r>
          </a:p>
        </p:txBody>
      </p:sp>
      <p:sp>
        <p:nvSpPr>
          <p:cNvPr id="28" name="TextBox 27">
            <a:extLst>
              <a:ext uri="{FF2B5EF4-FFF2-40B4-BE49-F238E27FC236}">
                <a16:creationId xmlns:a16="http://schemas.microsoft.com/office/drawing/2014/main" id="{4FF6CD25-6484-4823-ABD0-AFBD91CD0DC4}"/>
              </a:ext>
            </a:extLst>
          </p:cNvPr>
          <p:cNvSpPr txBox="1"/>
          <p:nvPr/>
        </p:nvSpPr>
        <p:spPr>
          <a:xfrm>
            <a:off x="6515365" y="4791237"/>
            <a:ext cx="2174924" cy="369332"/>
          </a:xfrm>
          <a:prstGeom prst="rect">
            <a:avLst/>
          </a:prstGeom>
          <a:noFill/>
        </p:spPr>
        <p:txBody>
          <a:bodyPr wrap="square" rtlCol="0">
            <a:spAutoFit/>
          </a:bodyPr>
          <a:lstStyle/>
          <a:p>
            <a:r>
              <a:rPr lang="vi-VN" dirty="0">
                <a:solidFill>
                  <a:schemeClr val="accent6">
                    <a:lumMod val="60000"/>
                    <a:lumOff val="40000"/>
                  </a:schemeClr>
                </a:solidFill>
                <a:latin typeface="Cambria" panose="02040503050406030204" pitchFamily="18" charset="0"/>
                <a:ea typeface="Cambria" panose="02040503050406030204" pitchFamily="18" charset="0"/>
              </a:rPr>
              <a:t>doSearch event</a:t>
            </a:r>
          </a:p>
        </p:txBody>
      </p:sp>
      <p:cxnSp>
        <p:nvCxnSpPr>
          <p:cNvPr id="29" name="Straight Arrow Connector 28">
            <a:extLst>
              <a:ext uri="{FF2B5EF4-FFF2-40B4-BE49-F238E27FC236}">
                <a16:creationId xmlns:a16="http://schemas.microsoft.com/office/drawing/2014/main" id="{A257444F-8075-4FB5-8239-F05586401C32}"/>
              </a:ext>
            </a:extLst>
          </p:cNvPr>
          <p:cNvCxnSpPr>
            <a:cxnSpLocks/>
            <a:stCxn id="8" idx="6"/>
            <a:endCxn id="9" idx="2"/>
          </p:cNvCxnSpPr>
          <p:nvPr/>
        </p:nvCxnSpPr>
        <p:spPr>
          <a:xfrm>
            <a:off x="6709893" y="4620296"/>
            <a:ext cx="1785868" cy="0"/>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sp>
        <p:nvSpPr>
          <p:cNvPr id="32" name="TextBox 31">
            <a:extLst>
              <a:ext uri="{FF2B5EF4-FFF2-40B4-BE49-F238E27FC236}">
                <a16:creationId xmlns:a16="http://schemas.microsoft.com/office/drawing/2014/main" id="{FFAF6F18-4E55-4BAF-AD53-0FF20E1787A0}"/>
              </a:ext>
            </a:extLst>
          </p:cNvPr>
          <p:cNvSpPr txBox="1"/>
          <p:nvPr/>
        </p:nvSpPr>
        <p:spPr>
          <a:xfrm>
            <a:off x="7526899" y="4200442"/>
            <a:ext cx="2174924" cy="369332"/>
          </a:xfrm>
          <a:prstGeom prst="rect">
            <a:avLst/>
          </a:prstGeom>
          <a:noFill/>
        </p:spPr>
        <p:txBody>
          <a:bodyPr wrap="square" rtlCol="0">
            <a:spAutoFit/>
          </a:bodyPr>
          <a:lstStyle/>
          <a:p>
            <a:r>
              <a:rPr lang="vi-VN" dirty="0">
                <a:solidFill>
                  <a:srgbClr val="FFFF00"/>
                </a:solidFill>
                <a:latin typeface="Cambria" panose="02040503050406030204" pitchFamily="18" charset="0"/>
                <a:ea typeface="Cambria" panose="02040503050406030204" pitchFamily="18" charset="0"/>
              </a:rPr>
              <a:t>Search key</a:t>
            </a:r>
          </a:p>
        </p:txBody>
      </p:sp>
      <p:sp>
        <p:nvSpPr>
          <p:cNvPr id="33" name="TextBox 32">
            <a:extLst>
              <a:ext uri="{FF2B5EF4-FFF2-40B4-BE49-F238E27FC236}">
                <a16:creationId xmlns:a16="http://schemas.microsoft.com/office/drawing/2014/main" id="{9F2DABF2-598B-45AD-AD14-3BC0A266E15B}"/>
              </a:ext>
            </a:extLst>
          </p:cNvPr>
          <p:cNvSpPr txBox="1"/>
          <p:nvPr/>
        </p:nvSpPr>
        <p:spPr>
          <a:xfrm>
            <a:off x="4515960" y="6063215"/>
            <a:ext cx="2470834" cy="369332"/>
          </a:xfrm>
          <a:prstGeom prst="rect">
            <a:avLst/>
          </a:prstGeom>
          <a:noFill/>
        </p:spPr>
        <p:txBody>
          <a:bodyPr wrap="square" rtlCol="0">
            <a:spAutoFit/>
          </a:bodyPr>
          <a:lstStyle/>
          <a:p>
            <a:r>
              <a:rPr lang="vi-VN" dirty="0">
                <a:solidFill>
                  <a:schemeClr val="accent6">
                    <a:lumMod val="60000"/>
                    <a:lumOff val="40000"/>
                  </a:schemeClr>
                </a:solidFill>
                <a:latin typeface="Cambria" panose="02040503050406030204" pitchFamily="18" charset="0"/>
                <a:ea typeface="Cambria" panose="02040503050406030204" pitchFamily="18" charset="0"/>
              </a:rPr>
              <a:t>{{Output}}  </a:t>
            </a:r>
            <a:r>
              <a:rPr lang="vi-VN" dirty="0">
                <a:solidFill>
                  <a:srgbClr val="FFFF00"/>
                </a:solidFill>
                <a:latin typeface="Cambria" panose="02040503050406030204" pitchFamily="18" charset="0"/>
                <a:ea typeface="Cambria" panose="02040503050406030204" pitchFamily="18" charset="0"/>
              </a:rPr>
              <a:t>{{input}}</a:t>
            </a:r>
          </a:p>
        </p:txBody>
      </p:sp>
    </p:spTree>
    <p:extLst>
      <p:ext uri="{BB962C8B-B14F-4D97-AF65-F5344CB8AC3E}">
        <p14:creationId xmlns:p14="http://schemas.microsoft.com/office/powerpoint/2010/main" val="255778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28"/>
                                        </p:tgtEl>
                                        <p:attrNameLst>
                                          <p:attrName>style.visibility</p:attrName>
                                        </p:attrNameLst>
                                      </p:cBhvr>
                                      <p:to>
                                        <p:strVal val="visible"/>
                                      </p:to>
                                    </p:set>
                                    <p:animEffect transition="in" filter="fade">
                                      <p:cBhvr>
                                        <p:cTn id="33" dur="500"/>
                                        <p:tgtEl>
                                          <p:spTgt spid="28"/>
                                        </p:tgtEl>
                                      </p:cBhvr>
                                    </p:animEffect>
                                  </p:childTnLst>
                                </p:cTn>
                              </p:par>
                              <p:par>
                                <p:cTn id="34" presetID="10" presetClass="entr" presetSubtype="0" fill="hold" nodeType="withEffect">
                                  <p:stCondLst>
                                    <p:cond delay="0"/>
                                  </p:stCondLst>
                                  <p:childTnLst>
                                    <p:set>
                                      <p:cBhvr>
                                        <p:cTn id="35" dur="1" fill="hold">
                                          <p:stCondLst>
                                            <p:cond delay="0"/>
                                          </p:stCondLst>
                                        </p:cTn>
                                        <p:tgtEl>
                                          <p:spTgt spid="29"/>
                                        </p:tgtEl>
                                        <p:attrNameLst>
                                          <p:attrName>style.visibility</p:attrName>
                                        </p:attrNameLst>
                                      </p:cBhvr>
                                      <p:to>
                                        <p:strVal val="visible"/>
                                      </p:to>
                                    </p:set>
                                    <p:animEffect transition="in" filter="fade">
                                      <p:cBhvr>
                                        <p:cTn id="36" dur="500"/>
                                        <p:tgtEl>
                                          <p:spTgt spid="29"/>
                                        </p:tgtEl>
                                      </p:cBhvr>
                                    </p:animEffec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9" grpId="0" animBg="1"/>
      <p:bldP spid="10" grpId="0" animBg="1"/>
      <p:bldP spid="12" grpId="0"/>
      <p:bldP spid="20" grpId="0"/>
      <p:bldP spid="27" grpId="0"/>
      <p:bldP spid="28" grpId="0"/>
      <p:bldP spid="3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D45D26-C8F3-4063-9AE1-EFC50B854F4B}"/>
              </a:ext>
            </a:extLst>
          </p:cNvPr>
          <p:cNvSpPr>
            <a:spLocks noGrp="1"/>
          </p:cNvSpPr>
          <p:nvPr>
            <p:ph type="title"/>
          </p:nvPr>
        </p:nvSpPr>
        <p:spPr/>
        <p:txBody>
          <a:bodyPr/>
          <a:lstStyle/>
          <a:p>
            <a:r>
              <a:rPr lang="en-US" dirty="0">
                <a:solidFill>
                  <a:schemeClr val="bg1"/>
                </a:solidFill>
                <a:latin typeface="Cambria" panose="02040503050406030204" pitchFamily="18" charset="0"/>
                <a:ea typeface="Cambria" panose="02040503050406030204" pitchFamily="18" charset="0"/>
              </a:rPr>
              <a:t>Component architecting</a:t>
            </a:r>
            <a:r>
              <a:rPr lang="en-US" dirty="0">
                <a:solidFill>
                  <a:schemeClr val="bg1"/>
                </a:solidFill>
              </a:rPr>
              <a:t> </a:t>
            </a:r>
            <a:r>
              <a:rPr lang="en-US" dirty="0">
                <a:solidFill>
                  <a:schemeClr val="bg1"/>
                </a:solidFill>
                <a:latin typeface="Cambria" panose="02040503050406030204" pitchFamily="18" charset="0"/>
                <a:ea typeface="Cambria" panose="02040503050406030204" pitchFamily="18" charset="0"/>
              </a:rPr>
              <a:t>Practice</a:t>
            </a:r>
            <a:endParaRPr lang="vi-VN" dirty="0">
              <a:solidFill>
                <a:schemeClr val="bg1"/>
              </a:solidFill>
              <a:latin typeface="Cambria" panose="02040503050406030204" pitchFamily="18" charset="0"/>
              <a:ea typeface="Cambria" panose="02040503050406030204" pitchFamily="18" charset="0"/>
            </a:endParaRPr>
          </a:p>
        </p:txBody>
      </p:sp>
      <p:sp>
        <p:nvSpPr>
          <p:cNvPr id="5" name="TextBox 4">
            <a:extLst>
              <a:ext uri="{FF2B5EF4-FFF2-40B4-BE49-F238E27FC236}">
                <a16:creationId xmlns:a16="http://schemas.microsoft.com/office/drawing/2014/main" id="{72C39871-73BD-4E7B-9428-FA3E243DCF66}"/>
              </a:ext>
            </a:extLst>
          </p:cNvPr>
          <p:cNvSpPr txBox="1"/>
          <p:nvPr/>
        </p:nvSpPr>
        <p:spPr>
          <a:xfrm>
            <a:off x="838200" y="1506022"/>
            <a:ext cx="10515600" cy="1477328"/>
          </a:xfrm>
          <a:prstGeom prst="rect">
            <a:avLst/>
          </a:prstGeom>
          <a:noFill/>
        </p:spPr>
        <p:txBody>
          <a:bodyPr wrap="square" rtlCol="0">
            <a:spAutoFit/>
          </a:bodyPr>
          <a:lstStyle/>
          <a:p>
            <a:r>
              <a:rPr lang="vi-VN" dirty="0">
                <a:solidFill>
                  <a:schemeClr val="bg1"/>
                </a:solidFill>
                <a:latin typeface="Cambria" panose="02040503050406030204" pitchFamily="18" charset="0"/>
                <a:ea typeface="Cambria" panose="02040503050406030204" pitchFamily="18" charset="0"/>
              </a:rPr>
              <a:t>Xây dựng các component</a:t>
            </a:r>
          </a:p>
          <a:p>
            <a:r>
              <a:rPr lang="vi-VN" dirty="0">
                <a:solidFill>
                  <a:schemeClr val="bg1"/>
                </a:solidFill>
                <a:latin typeface="Cambria" panose="02040503050406030204" pitchFamily="18" charset="0"/>
                <a:ea typeface="Cambria" panose="02040503050406030204" pitchFamily="18" charset="0"/>
              </a:rPr>
              <a:t>Thiết lập Inputs và Outputs</a:t>
            </a:r>
          </a:p>
          <a:p>
            <a:endParaRPr lang="vi-VN" dirty="0">
              <a:solidFill>
                <a:schemeClr val="bg1"/>
              </a:solidFill>
              <a:latin typeface="Cambria" panose="02040503050406030204" pitchFamily="18" charset="0"/>
              <a:ea typeface="Cambria" panose="02040503050406030204" pitchFamily="18" charset="0"/>
            </a:endParaRPr>
          </a:p>
          <a:p>
            <a:endParaRPr lang="vi-VN" dirty="0">
              <a:solidFill>
                <a:schemeClr val="bg1"/>
              </a:solidFill>
              <a:latin typeface="Cambria" panose="02040503050406030204" pitchFamily="18" charset="0"/>
              <a:ea typeface="Cambria" panose="02040503050406030204" pitchFamily="18" charset="0"/>
            </a:endParaRPr>
          </a:p>
          <a:p>
            <a:endParaRPr lang="vi-VN" dirty="0">
              <a:solidFill>
                <a:schemeClr val="bg1"/>
              </a:solidFill>
              <a:latin typeface="Cambria" panose="02040503050406030204" pitchFamily="18" charset="0"/>
              <a:ea typeface="Cambria" panose="02040503050406030204" pitchFamily="18" charset="0"/>
            </a:endParaRPr>
          </a:p>
        </p:txBody>
      </p:sp>
      <p:sp>
        <p:nvSpPr>
          <p:cNvPr id="3" name="Rectangle 1">
            <a:extLst>
              <a:ext uri="{FF2B5EF4-FFF2-40B4-BE49-F238E27FC236}">
                <a16:creationId xmlns:a16="http://schemas.microsoft.com/office/drawing/2014/main" id="{C066135A-AC1D-4B8F-83CA-D2C38EF17FD1}"/>
              </a:ext>
            </a:extLst>
          </p:cNvPr>
          <p:cNvSpPr>
            <a:spLocks noChangeArrowheads="1"/>
          </p:cNvSpPr>
          <p:nvPr/>
        </p:nvSpPr>
        <p:spPr bwMode="auto">
          <a:xfrm>
            <a:off x="838200" y="2830934"/>
            <a:ext cx="8051800" cy="524388"/>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79350" rIns="0" bIns="7935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endParaRPr kumimoji="0" lang="vi-VN" altLang="vi-VN" b="0" i="0" u="none" strike="noStrike" cap="none" normalizeH="0" baseline="0" dirty="0">
              <a:ln>
                <a:noFill/>
              </a:ln>
              <a:solidFill>
                <a:schemeClr val="tx1"/>
              </a:solidFill>
              <a:effectLst/>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9339067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D45D26-C8F3-4063-9AE1-EFC50B854F4B}"/>
              </a:ext>
            </a:extLst>
          </p:cNvPr>
          <p:cNvSpPr>
            <a:spLocks noGrp="1"/>
          </p:cNvSpPr>
          <p:nvPr>
            <p:ph type="title"/>
          </p:nvPr>
        </p:nvSpPr>
        <p:spPr/>
        <p:txBody>
          <a:bodyPr/>
          <a:lstStyle/>
          <a:p>
            <a:r>
              <a:rPr lang="en-US" dirty="0">
                <a:solidFill>
                  <a:schemeClr val="bg1"/>
                </a:solidFill>
                <a:latin typeface="Cambria" panose="02040503050406030204" pitchFamily="18" charset="0"/>
                <a:ea typeface="Cambria" panose="02040503050406030204" pitchFamily="18" charset="0"/>
              </a:rPr>
              <a:t>Life cycle</a:t>
            </a:r>
            <a:endParaRPr lang="vi-VN" dirty="0">
              <a:solidFill>
                <a:schemeClr val="bg1"/>
              </a:solidFill>
              <a:latin typeface="Cambria" panose="02040503050406030204" pitchFamily="18" charset="0"/>
              <a:ea typeface="Cambria" panose="02040503050406030204" pitchFamily="18" charset="0"/>
            </a:endParaRPr>
          </a:p>
        </p:txBody>
      </p:sp>
      <p:graphicFrame>
        <p:nvGraphicFramePr>
          <p:cNvPr id="4" name="Table 3">
            <a:extLst>
              <a:ext uri="{FF2B5EF4-FFF2-40B4-BE49-F238E27FC236}">
                <a16:creationId xmlns:a16="http://schemas.microsoft.com/office/drawing/2014/main" id="{B6954515-FD2B-4EBC-9F3B-2071AF1C229B}"/>
              </a:ext>
            </a:extLst>
          </p:cNvPr>
          <p:cNvGraphicFramePr>
            <a:graphicFrameLocks noGrp="1"/>
          </p:cNvGraphicFramePr>
          <p:nvPr>
            <p:extLst>
              <p:ext uri="{D42A27DB-BD31-4B8C-83A1-F6EECF244321}">
                <p14:modId xmlns:p14="http://schemas.microsoft.com/office/powerpoint/2010/main" val="2835730599"/>
              </p:ext>
            </p:extLst>
          </p:nvPr>
        </p:nvGraphicFramePr>
        <p:xfrm>
          <a:off x="6096000" y="141669"/>
          <a:ext cx="5881352" cy="6522102"/>
        </p:xfrm>
        <a:graphic>
          <a:graphicData uri="http://schemas.openxmlformats.org/drawingml/2006/table">
            <a:tbl>
              <a:tblPr/>
              <a:tblGrid>
                <a:gridCol w="1721476">
                  <a:extLst>
                    <a:ext uri="{9D8B030D-6E8A-4147-A177-3AD203B41FA5}">
                      <a16:colId xmlns:a16="http://schemas.microsoft.com/office/drawing/2014/main" val="319004925"/>
                    </a:ext>
                  </a:extLst>
                </a:gridCol>
                <a:gridCol w="4159876">
                  <a:extLst>
                    <a:ext uri="{9D8B030D-6E8A-4147-A177-3AD203B41FA5}">
                      <a16:colId xmlns:a16="http://schemas.microsoft.com/office/drawing/2014/main" val="1270189506"/>
                    </a:ext>
                  </a:extLst>
                </a:gridCol>
              </a:tblGrid>
              <a:tr h="458185">
                <a:tc>
                  <a:txBody>
                    <a:bodyPr/>
                    <a:lstStyle/>
                    <a:p>
                      <a:pPr algn="l" fontAlgn="t"/>
                      <a:r>
                        <a:rPr lang="vi-VN" sz="1200" b="1">
                          <a:effectLst/>
                          <a:latin typeface="Cambria" panose="02040503050406030204" pitchFamily="18" charset="0"/>
                          <a:ea typeface="Cambria" panose="02040503050406030204" pitchFamily="18" charset="0"/>
                        </a:rPr>
                        <a:t>Hook</a:t>
                      </a:r>
                    </a:p>
                  </a:txBody>
                  <a:tcPr marL="53720" marR="53720" marT="53720" marB="53720">
                    <a:lnL>
                      <a:noFill/>
                    </a:lnL>
                    <a:lnR w="9525" cap="flat" cmpd="sng" algn="ctr">
                      <a:solidFill>
                        <a:srgbClr val="DBDBDB"/>
                      </a:solidFill>
                      <a:prstDash val="solid"/>
                      <a:round/>
                      <a:headEnd type="none" w="med" len="med"/>
                      <a:tailEnd type="none" w="med" len="med"/>
                    </a:lnR>
                    <a:lnT>
                      <a:noFill/>
                    </a:lnT>
                    <a:lnB w="9525" cap="flat" cmpd="sng" algn="ctr">
                      <a:solidFill>
                        <a:srgbClr val="DBDBDB"/>
                      </a:solidFill>
                      <a:prstDash val="solid"/>
                      <a:round/>
                      <a:headEnd type="none" w="med" len="med"/>
                      <a:tailEnd type="none" w="med" len="med"/>
                    </a:lnB>
                    <a:solidFill>
                      <a:srgbClr val="FFFFFF"/>
                    </a:solidFill>
                  </a:tcPr>
                </a:tc>
                <a:tc>
                  <a:txBody>
                    <a:bodyPr/>
                    <a:lstStyle/>
                    <a:p>
                      <a:pPr algn="l" fontAlgn="t"/>
                      <a:r>
                        <a:rPr lang="vi-VN" sz="1200" b="1">
                          <a:effectLst/>
                          <a:latin typeface="Cambria" panose="02040503050406030204" pitchFamily="18" charset="0"/>
                          <a:ea typeface="Cambria" panose="02040503050406030204" pitchFamily="18" charset="0"/>
                        </a:rPr>
                        <a:t>Purpose and Timing</a:t>
                      </a:r>
                    </a:p>
                  </a:txBody>
                  <a:tcPr marL="53720" marR="53720" marT="53720" marB="53720">
                    <a:lnL w="9525" cap="flat" cmpd="sng" algn="ctr">
                      <a:solidFill>
                        <a:srgbClr val="DBDBDB"/>
                      </a:solidFill>
                      <a:prstDash val="solid"/>
                      <a:round/>
                      <a:headEnd type="none" w="med" len="med"/>
                      <a:tailEnd type="none" w="med" len="med"/>
                    </a:lnL>
                    <a:lnR w="9525" cap="flat" cmpd="sng" algn="ctr">
                      <a:solidFill>
                        <a:srgbClr val="DBDBDB"/>
                      </a:solidFill>
                      <a:prstDash val="solid"/>
                      <a:round/>
                      <a:headEnd type="none" w="med" len="med"/>
                      <a:tailEnd type="none" w="med" len="med"/>
                    </a:lnR>
                    <a:lnT>
                      <a:noFill/>
                    </a:lnT>
                    <a:lnB w="9525" cap="flat" cmpd="sng" algn="ctr">
                      <a:solidFill>
                        <a:srgbClr val="DBDBDB"/>
                      </a:solidFill>
                      <a:prstDash val="solid"/>
                      <a:round/>
                      <a:headEnd type="none" w="med" len="med"/>
                      <a:tailEnd type="none" w="med" len="med"/>
                    </a:lnB>
                    <a:solidFill>
                      <a:srgbClr val="FFFFFF"/>
                    </a:solidFill>
                  </a:tcPr>
                </a:tc>
                <a:extLst>
                  <a:ext uri="{0D108BD9-81ED-4DB2-BD59-A6C34878D82A}">
                    <a16:rowId xmlns:a16="http://schemas.microsoft.com/office/drawing/2014/main" val="2936007674"/>
                  </a:ext>
                </a:extLst>
              </a:tr>
              <a:tr h="907019">
                <a:tc>
                  <a:txBody>
                    <a:bodyPr/>
                    <a:lstStyle/>
                    <a:p>
                      <a:pPr algn="l" fontAlgn="t"/>
                      <a:r>
                        <a:rPr lang="vi-VN" sz="1200" b="0" dirty="0">
                          <a:effectLst/>
                          <a:latin typeface="Cambria" panose="02040503050406030204" pitchFamily="18" charset="0"/>
                          <a:ea typeface="Cambria" panose="02040503050406030204" pitchFamily="18" charset="0"/>
                        </a:rPr>
                        <a:t>ngOnChanges()</a:t>
                      </a:r>
                    </a:p>
                  </a:txBody>
                  <a:tcPr marL="53720" marR="53720" marT="53720" marB="53720">
                    <a:lnL>
                      <a:noFill/>
                    </a:lnL>
                    <a:lnR>
                      <a:noFill/>
                    </a:lnR>
                    <a:lnT w="9525" cap="flat" cmpd="sng" algn="ctr">
                      <a:solidFill>
                        <a:srgbClr val="DBDBDB"/>
                      </a:solidFill>
                      <a:prstDash val="solid"/>
                      <a:round/>
                      <a:headEnd type="none" w="med" len="med"/>
                      <a:tailEnd type="none" w="med" len="med"/>
                    </a:lnT>
                    <a:lnB w="9525" cap="flat" cmpd="sng" algn="ctr">
                      <a:solidFill>
                        <a:srgbClr val="DBDBDB"/>
                      </a:solidFill>
                      <a:prstDash val="solid"/>
                      <a:round/>
                      <a:headEnd type="none" w="med" len="med"/>
                      <a:tailEnd type="none" w="med" len="med"/>
                    </a:lnB>
                    <a:solidFill>
                      <a:srgbClr val="FFFFFF"/>
                    </a:solidFill>
                  </a:tcPr>
                </a:tc>
                <a:tc>
                  <a:txBody>
                    <a:bodyPr/>
                    <a:lstStyle/>
                    <a:p>
                      <a:pPr algn="l" fontAlgn="t"/>
                      <a:r>
                        <a:rPr lang="en-GB" sz="1200" b="0" dirty="0" err="1">
                          <a:solidFill>
                            <a:srgbClr val="444444"/>
                          </a:solidFill>
                          <a:effectLst/>
                          <a:latin typeface="Cambria" panose="02040503050406030204" pitchFamily="18" charset="0"/>
                          <a:ea typeface="Cambria" panose="02040503050406030204" pitchFamily="18" charset="0"/>
                        </a:rPr>
                        <a:t>Mỗi</a:t>
                      </a:r>
                      <a:r>
                        <a:rPr lang="en-GB" sz="1200" b="0" dirty="0">
                          <a:solidFill>
                            <a:srgbClr val="444444"/>
                          </a:solidFill>
                          <a:effectLst/>
                          <a:latin typeface="Cambria" panose="02040503050406030204" pitchFamily="18" charset="0"/>
                          <a:ea typeface="Cambria" panose="02040503050406030204" pitchFamily="18" charset="0"/>
                        </a:rPr>
                        <a:t> </a:t>
                      </a:r>
                      <a:r>
                        <a:rPr lang="en-GB" sz="1200" b="0" dirty="0" err="1">
                          <a:solidFill>
                            <a:srgbClr val="444444"/>
                          </a:solidFill>
                          <a:effectLst/>
                          <a:latin typeface="Cambria" panose="02040503050406030204" pitchFamily="18" charset="0"/>
                          <a:ea typeface="Cambria" panose="02040503050406030204" pitchFamily="18" charset="0"/>
                        </a:rPr>
                        <a:t>khi</a:t>
                      </a:r>
                      <a:r>
                        <a:rPr lang="en-GB" sz="1200" b="0" dirty="0">
                          <a:solidFill>
                            <a:srgbClr val="444444"/>
                          </a:solidFill>
                          <a:effectLst/>
                          <a:latin typeface="Cambria" panose="02040503050406030204" pitchFamily="18" charset="0"/>
                          <a:ea typeface="Cambria" panose="02040503050406030204" pitchFamily="18" charset="0"/>
                        </a:rPr>
                        <a:t> </a:t>
                      </a:r>
                      <a:r>
                        <a:rPr lang="en-GB" sz="1200" b="0" dirty="0" err="1">
                          <a:solidFill>
                            <a:srgbClr val="444444"/>
                          </a:solidFill>
                          <a:effectLst/>
                          <a:latin typeface="Cambria" panose="02040503050406030204" pitchFamily="18" charset="0"/>
                          <a:ea typeface="Cambria" panose="02040503050406030204" pitchFamily="18" charset="0"/>
                        </a:rPr>
                        <a:t>phát</a:t>
                      </a:r>
                      <a:r>
                        <a:rPr lang="en-GB" sz="1200" b="0" dirty="0">
                          <a:solidFill>
                            <a:srgbClr val="444444"/>
                          </a:solidFill>
                          <a:effectLst/>
                          <a:latin typeface="Cambria" panose="02040503050406030204" pitchFamily="18" charset="0"/>
                          <a:ea typeface="Cambria" panose="02040503050406030204" pitchFamily="18" charset="0"/>
                        </a:rPr>
                        <a:t> </a:t>
                      </a:r>
                      <a:r>
                        <a:rPr lang="en-GB" sz="1200" b="0" dirty="0" err="1">
                          <a:solidFill>
                            <a:srgbClr val="444444"/>
                          </a:solidFill>
                          <a:effectLst/>
                          <a:latin typeface="Cambria" panose="02040503050406030204" pitchFamily="18" charset="0"/>
                          <a:ea typeface="Cambria" panose="02040503050406030204" pitchFamily="18" charset="0"/>
                        </a:rPr>
                        <a:t>hiện</a:t>
                      </a:r>
                      <a:r>
                        <a:rPr lang="en-GB" sz="1200" b="0" dirty="0">
                          <a:solidFill>
                            <a:srgbClr val="444444"/>
                          </a:solidFill>
                          <a:effectLst/>
                          <a:latin typeface="Cambria" panose="02040503050406030204" pitchFamily="18" charset="0"/>
                          <a:ea typeface="Cambria" panose="02040503050406030204" pitchFamily="18" charset="0"/>
                        </a:rPr>
                        <a:t> </a:t>
                      </a:r>
                      <a:r>
                        <a:rPr lang="en-GB" sz="1200" b="0" dirty="0" err="1">
                          <a:solidFill>
                            <a:srgbClr val="444444"/>
                          </a:solidFill>
                          <a:effectLst/>
                          <a:latin typeface="Cambria" panose="02040503050406030204" pitchFamily="18" charset="0"/>
                          <a:ea typeface="Cambria" panose="02040503050406030204" pitchFamily="18" charset="0"/>
                        </a:rPr>
                        <a:t>thay</a:t>
                      </a:r>
                      <a:r>
                        <a:rPr lang="en-GB" sz="1200" b="0" dirty="0">
                          <a:solidFill>
                            <a:srgbClr val="444444"/>
                          </a:solidFill>
                          <a:effectLst/>
                          <a:latin typeface="Cambria" panose="02040503050406030204" pitchFamily="18" charset="0"/>
                          <a:ea typeface="Cambria" panose="02040503050406030204" pitchFamily="18" charset="0"/>
                        </a:rPr>
                        <a:t> </a:t>
                      </a:r>
                      <a:r>
                        <a:rPr lang="en-GB" sz="1200" b="0" dirty="0" err="1">
                          <a:solidFill>
                            <a:srgbClr val="444444"/>
                          </a:solidFill>
                          <a:effectLst/>
                          <a:latin typeface="Cambria" panose="02040503050406030204" pitchFamily="18" charset="0"/>
                          <a:ea typeface="Cambria" panose="02040503050406030204" pitchFamily="18" charset="0"/>
                        </a:rPr>
                        <a:t>đổi</a:t>
                      </a:r>
                      <a:r>
                        <a:rPr lang="en-GB" sz="1200" b="0" dirty="0">
                          <a:solidFill>
                            <a:srgbClr val="444444"/>
                          </a:solidFill>
                          <a:effectLst/>
                          <a:latin typeface="Cambria" panose="02040503050406030204" pitchFamily="18" charset="0"/>
                          <a:ea typeface="Cambria" panose="02040503050406030204" pitchFamily="18" charset="0"/>
                        </a:rPr>
                        <a:t> </a:t>
                      </a:r>
                      <a:r>
                        <a:rPr lang="en-GB" sz="1200" b="0" dirty="0" err="1">
                          <a:solidFill>
                            <a:srgbClr val="444444"/>
                          </a:solidFill>
                          <a:effectLst/>
                          <a:latin typeface="Cambria" panose="02040503050406030204" pitchFamily="18" charset="0"/>
                          <a:ea typeface="Cambria" panose="02040503050406030204" pitchFamily="18" charset="0"/>
                        </a:rPr>
                        <a:t>thuộc</a:t>
                      </a:r>
                      <a:r>
                        <a:rPr lang="en-GB" sz="1200" b="0" dirty="0">
                          <a:solidFill>
                            <a:srgbClr val="444444"/>
                          </a:solidFill>
                          <a:effectLst/>
                          <a:latin typeface="Cambria" panose="02040503050406030204" pitchFamily="18" charset="0"/>
                          <a:ea typeface="Cambria" panose="02040503050406030204" pitchFamily="18" charset="0"/>
                        </a:rPr>
                        <a:t> </a:t>
                      </a:r>
                      <a:r>
                        <a:rPr lang="en-GB" sz="1200" b="0" dirty="0" err="1">
                          <a:solidFill>
                            <a:srgbClr val="444444"/>
                          </a:solidFill>
                          <a:effectLst/>
                          <a:latin typeface="Cambria" panose="02040503050406030204" pitchFamily="18" charset="0"/>
                          <a:ea typeface="Cambria" panose="02040503050406030204" pitchFamily="18" charset="0"/>
                        </a:rPr>
                        <a:t>tính</a:t>
                      </a:r>
                      <a:r>
                        <a:rPr lang="en-GB" sz="1200" b="0" dirty="0">
                          <a:solidFill>
                            <a:srgbClr val="444444"/>
                          </a:solidFill>
                          <a:effectLst/>
                          <a:latin typeface="Cambria" panose="02040503050406030204" pitchFamily="18" charset="0"/>
                          <a:ea typeface="Cambria" panose="02040503050406030204" pitchFamily="18" charset="0"/>
                        </a:rPr>
                        <a:t> </a:t>
                      </a:r>
                      <a:r>
                        <a:rPr lang="en-GB" sz="1200" b="0" dirty="0" err="1">
                          <a:solidFill>
                            <a:srgbClr val="444444"/>
                          </a:solidFill>
                          <a:effectLst/>
                          <a:latin typeface="Cambria" panose="02040503050406030204" pitchFamily="18" charset="0"/>
                          <a:ea typeface="Cambria" panose="02040503050406030204" pitchFamily="18" charset="0"/>
                        </a:rPr>
                        <a:t>đầu</a:t>
                      </a:r>
                      <a:r>
                        <a:rPr lang="en-GB" sz="1200" b="0" dirty="0">
                          <a:solidFill>
                            <a:srgbClr val="444444"/>
                          </a:solidFill>
                          <a:effectLst/>
                          <a:latin typeface="Cambria" panose="02040503050406030204" pitchFamily="18" charset="0"/>
                          <a:ea typeface="Cambria" panose="02040503050406030204" pitchFamily="18" charset="0"/>
                        </a:rPr>
                        <a:t> </a:t>
                      </a:r>
                      <a:r>
                        <a:rPr lang="en-GB" sz="1200" b="0" dirty="0" err="1">
                          <a:solidFill>
                            <a:srgbClr val="444444"/>
                          </a:solidFill>
                          <a:effectLst/>
                          <a:latin typeface="Cambria" panose="02040503050406030204" pitchFamily="18" charset="0"/>
                          <a:ea typeface="Cambria" panose="02040503050406030204" pitchFamily="18" charset="0"/>
                        </a:rPr>
                        <a:t>vào</a:t>
                      </a:r>
                      <a:r>
                        <a:rPr lang="en-GB" sz="1200" b="0" dirty="0">
                          <a:solidFill>
                            <a:srgbClr val="444444"/>
                          </a:solidFill>
                          <a:effectLst/>
                          <a:latin typeface="Cambria" panose="02040503050406030204" pitchFamily="18" charset="0"/>
                          <a:ea typeface="Cambria" panose="02040503050406030204" pitchFamily="18" charset="0"/>
                        </a:rPr>
                        <a:t> </a:t>
                      </a:r>
                      <a:r>
                        <a:rPr lang="en-GB" sz="1200" b="0" dirty="0" err="1">
                          <a:solidFill>
                            <a:srgbClr val="444444"/>
                          </a:solidFill>
                          <a:effectLst/>
                          <a:latin typeface="Cambria" panose="02040503050406030204" pitchFamily="18" charset="0"/>
                          <a:ea typeface="Cambria" panose="02040503050406030204" pitchFamily="18" charset="0"/>
                        </a:rPr>
                        <a:t>của</a:t>
                      </a:r>
                      <a:r>
                        <a:rPr lang="en-GB" sz="1200" b="0" dirty="0">
                          <a:solidFill>
                            <a:srgbClr val="444444"/>
                          </a:solidFill>
                          <a:effectLst/>
                          <a:latin typeface="Cambria" panose="02040503050406030204" pitchFamily="18" charset="0"/>
                          <a:ea typeface="Cambria" panose="02040503050406030204" pitchFamily="18" charset="0"/>
                        </a:rPr>
                        <a:t> component </a:t>
                      </a:r>
                      <a:r>
                        <a:rPr lang="en-GB" sz="1200" b="0" dirty="0" err="1">
                          <a:solidFill>
                            <a:srgbClr val="444444"/>
                          </a:solidFill>
                          <a:effectLst/>
                          <a:latin typeface="Cambria" panose="02040503050406030204" pitchFamily="18" charset="0"/>
                          <a:ea typeface="Cambria" panose="02040503050406030204" pitchFamily="18" charset="0"/>
                        </a:rPr>
                        <a:t>hoặc</a:t>
                      </a:r>
                      <a:r>
                        <a:rPr lang="en-GB" sz="1200" b="0" dirty="0">
                          <a:solidFill>
                            <a:srgbClr val="444444"/>
                          </a:solidFill>
                          <a:effectLst/>
                          <a:latin typeface="Cambria" panose="02040503050406030204" pitchFamily="18" charset="0"/>
                          <a:ea typeface="Cambria" panose="02040503050406030204" pitchFamily="18" charset="0"/>
                        </a:rPr>
                        <a:t> directives.</a:t>
                      </a:r>
                    </a:p>
                    <a:p>
                      <a:pPr algn="l" fontAlgn="t"/>
                      <a:r>
                        <a:rPr lang="en-GB" sz="1200" b="0" dirty="0">
                          <a:solidFill>
                            <a:srgbClr val="444444"/>
                          </a:solidFill>
                          <a:effectLst/>
                          <a:latin typeface="Cambria" panose="02040503050406030204" pitchFamily="18" charset="0"/>
                          <a:ea typeface="Cambria" panose="02040503050406030204" pitchFamily="18" charset="0"/>
                        </a:rPr>
                        <a:t>Th</a:t>
                      </a:r>
                      <a:r>
                        <a:rPr lang="vi-VN" sz="1200" b="0" dirty="0">
                          <a:solidFill>
                            <a:srgbClr val="444444"/>
                          </a:solidFill>
                          <a:effectLst/>
                          <a:latin typeface="Cambria" panose="02040503050406030204" pitchFamily="18" charset="0"/>
                          <a:ea typeface="Cambria" panose="02040503050406030204" pitchFamily="18" charset="0"/>
                        </a:rPr>
                        <a:t>ư</a:t>
                      </a:r>
                      <a:r>
                        <a:rPr lang="en-GB" sz="1200" b="0" dirty="0" err="1">
                          <a:solidFill>
                            <a:srgbClr val="444444"/>
                          </a:solidFill>
                          <a:effectLst/>
                          <a:latin typeface="Cambria" panose="02040503050406030204" pitchFamily="18" charset="0"/>
                          <a:ea typeface="Cambria" panose="02040503050406030204" pitchFamily="18" charset="0"/>
                        </a:rPr>
                        <a:t>ờng</a:t>
                      </a:r>
                      <a:r>
                        <a:rPr lang="en-GB" sz="1200" b="0" dirty="0">
                          <a:solidFill>
                            <a:srgbClr val="444444"/>
                          </a:solidFill>
                          <a:effectLst/>
                          <a:latin typeface="Cambria" panose="02040503050406030204" pitchFamily="18" charset="0"/>
                          <a:ea typeface="Cambria" panose="02040503050406030204" pitchFamily="18" charset="0"/>
                        </a:rPr>
                        <a:t> </a:t>
                      </a:r>
                      <a:r>
                        <a:rPr lang="en-GB" sz="1200" b="0" dirty="0" err="1">
                          <a:solidFill>
                            <a:srgbClr val="444444"/>
                          </a:solidFill>
                          <a:effectLst/>
                          <a:latin typeface="Cambria" panose="02040503050406030204" pitchFamily="18" charset="0"/>
                          <a:ea typeface="Cambria" panose="02040503050406030204" pitchFamily="18" charset="0"/>
                        </a:rPr>
                        <a:t>dùng</a:t>
                      </a:r>
                      <a:r>
                        <a:rPr lang="en-GB" sz="1200" b="0" dirty="0">
                          <a:solidFill>
                            <a:srgbClr val="444444"/>
                          </a:solidFill>
                          <a:effectLst/>
                          <a:latin typeface="Cambria" panose="02040503050406030204" pitchFamily="18" charset="0"/>
                          <a:ea typeface="Cambria" panose="02040503050406030204" pitchFamily="18" charset="0"/>
                        </a:rPr>
                        <a:t> </a:t>
                      </a:r>
                      <a:r>
                        <a:rPr lang="en-GB" sz="1200" b="0" dirty="0" err="1">
                          <a:solidFill>
                            <a:srgbClr val="444444"/>
                          </a:solidFill>
                          <a:effectLst/>
                          <a:latin typeface="Cambria" panose="02040503050406030204" pitchFamily="18" charset="0"/>
                          <a:ea typeface="Cambria" panose="02040503050406030204" pitchFamily="18" charset="0"/>
                        </a:rPr>
                        <a:t>để</a:t>
                      </a:r>
                      <a:r>
                        <a:rPr lang="en-GB" sz="1200" b="0" dirty="0">
                          <a:solidFill>
                            <a:srgbClr val="444444"/>
                          </a:solidFill>
                          <a:effectLst/>
                          <a:latin typeface="Cambria" panose="02040503050406030204" pitchFamily="18" charset="0"/>
                          <a:ea typeface="Cambria" panose="02040503050406030204" pitchFamily="18" charset="0"/>
                        </a:rPr>
                        <a:t> </a:t>
                      </a:r>
                      <a:r>
                        <a:rPr lang="en-GB" sz="1200" b="0" dirty="0" err="1">
                          <a:solidFill>
                            <a:srgbClr val="444444"/>
                          </a:solidFill>
                          <a:effectLst/>
                          <a:latin typeface="Cambria" panose="02040503050406030204" pitchFamily="18" charset="0"/>
                          <a:ea typeface="Cambria" panose="02040503050406030204" pitchFamily="18" charset="0"/>
                        </a:rPr>
                        <a:t>bắt</a:t>
                      </a:r>
                      <a:r>
                        <a:rPr lang="en-GB" sz="1200" b="0" dirty="0">
                          <a:solidFill>
                            <a:srgbClr val="444444"/>
                          </a:solidFill>
                          <a:effectLst/>
                          <a:latin typeface="Cambria" panose="02040503050406030204" pitchFamily="18" charset="0"/>
                          <a:ea typeface="Cambria" panose="02040503050406030204" pitchFamily="18" charset="0"/>
                        </a:rPr>
                        <a:t> </a:t>
                      </a:r>
                      <a:r>
                        <a:rPr lang="en-GB" sz="1200" b="0" dirty="0" err="1">
                          <a:solidFill>
                            <a:srgbClr val="444444"/>
                          </a:solidFill>
                          <a:effectLst/>
                          <a:latin typeface="Cambria" panose="02040503050406030204" pitchFamily="18" charset="0"/>
                          <a:ea typeface="Cambria" panose="02040503050406030204" pitchFamily="18" charset="0"/>
                        </a:rPr>
                        <a:t>các</a:t>
                      </a:r>
                      <a:r>
                        <a:rPr lang="en-GB" sz="1200" b="0" dirty="0">
                          <a:solidFill>
                            <a:srgbClr val="444444"/>
                          </a:solidFill>
                          <a:effectLst/>
                          <a:latin typeface="Cambria" panose="02040503050406030204" pitchFamily="18" charset="0"/>
                          <a:ea typeface="Cambria" panose="02040503050406030204" pitchFamily="18" charset="0"/>
                        </a:rPr>
                        <a:t> </a:t>
                      </a:r>
                      <a:r>
                        <a:rPr lang="en-GB" sz="1200" b="0" dirty="0" err="1">
                          <a:solidFill>
                            <a:srgbClr val="444444"/>
                          </a:solidFill>
                          <a:effectLst/>
                          <a:latin typeface="Cambria" panose="02040503050406030204" pitchFamily="18" charset="0"/>
                          <a:ea typeface="Cambria" panose="02040503050406030204" pitchFamily="18" charset="0"/>
                        </a:rPr>
                        <a:t>thay</a:t>
                      </a:r>
                      <a:r>
                        <a:rPr lang="en-GB" sz="1200" b="0" dirty="0">
                          <a:solidFill>
                            <a:srgbClr val="444444"/>
                          </a:solidFill>
                          <a:effectLst/>
                          <a:latin typeface="Cambria" panose="02040503050406030204" pitchFamily="18" charset="0"/>
                          <a:ea typeface="Cambria" panose="02040503050406030204" pitchFamily="18" charset="0"/>
                        </a:rPr>
                        <a:t> </a:t>
                      </a:r>
                      <a:r>
                        <a:rPr lang="en-GB" sz="1200" b="0" dirty="0" err="1">
                          <a:solidFill>
                            <a:srgbClr val="444444"/>
                          </a:solidFill>
                          <a:effectLst/>
                          <a:latin typeface="Cambria" panose="02040503050406030204" pitchFamily="18" charset="0"/>
                          <a:ea typeface="Cambria" panose="02040503050406030204" pitchFamily="18" charset="0"/>
                        </a:rPr>
                        <a:t>đổi</a:t>
                      </a:r>
                      <a:r>
                        <a:rPr lang="en-GB" sz="1200" b="0" dirty="0">
                          <a:solidFill>
                            <a:srgbClr val="444444"/>
                          </a:solidFill>
                          <a:effectLst/>
                          <a:latin typeface="Cambria" panose="02040503050406030204" pitchFamily="18" charset="0"/>
                          <a:ea typeface="Cambria" panose="02040503050406030204" pitchFamily="18" charset="0"/>
                        </a:rPr>
                        <a:t> </a:t>
                      </a:r>
                      <a:r>
                        <a:rPr lang="en-GB" sz="1200" b="0" dirty="0" err="1">
                          <a:solidFill>
                            <a:srgbClr val="444444"/>
                          </a:solidFill>
                          <a:effectLst/>
                          <a:latin typeface="Cambria" panose="02040503050406030204" pitchFamily="18" charset="0"/>
                          <a:ea typeface="Cambria" panose="02040503050406030204" pitchFamily="18" charset="0"/>
                        </a:rPr>
                        <a:t>của</a:t>
                      </a:r>
                      <a:r>
                        <a:rPr lang="en-GB" sz="1200" b="0" dirty="0">
                          <a:solidFill>
                            <a:srgbClr val="444444"/>
                          </a:solidFill>
                          <a:effectLst/>
                          <a:latin typeface="Cambria" panose="02040503050406030204" pitchFamily="18" charset="0"/>
                          <a:ea typeface="Cambria" panose="02040503050406030204" pitchFamily="18" charset="0"/>
                        </a:rPr>
                        <a:t> ng</a:t>
                      </a:r>
                      <a:r>
                        <a:rPr lang="vi-VN" sz="1200" b="0" dirty="0">
                          <a:solidFill>
                            <a:srgbClr val="444444"/>
                          </a:solidFill>
                          <a:effectLst/>
                          <a:latin typeface="Cambria" panose="02040503050406030204" pitchFamily="18" charset="0"/>
                          <a:ea typeface="Cambria" panose="02040503050406030204" pitchFamily="18" charset="0"/>
                        </a:rPr>
                        <a:t>ười dùng, các async funcs, ...</a:t>
                      </a:r>
                      <a:endParaRPr lang="en-GB" sz="1200" b="0" dirty="0">
                        <a:solidFill>
                          <a:srgbClr val="444444"/>
                        </a:solidFill>
                        <a:effectLst/>
                        <a:latin typeface="Cambria" panose="02040503050406030204" pitchFamily="18" charset="0"/>
                        <a:ea typeface="Cambria" panose="02040503050406030204" pitchFamily="18" charset="0"/>
                      </a:endParaRPr>
                    </a:p>
                  </a:txBody>
                  <a:tcPr marL="53720" marR="53720" marT="53720" marB="53720">
                    <a:lnL>
                      <a:noFill/>
                    </a:lnL>
                    <a:lnR>
                      <a:noFill/>
                    </a:lnR>
                    <a:lnT w="9525" cap="flat" cmpd="sng" algn="ctr">
                      <a:solidFill>
                        <a:srgbClr val="DBDBDB"/>
                      </a:solidFill>
                      <a:prstDash val="solid"/>
                      <a:round/>
                      <a:headEnd type="none" w="med" len="med"/>
                      <a:tailEnd type="none" w="med" len="med"/>
                    </a:lnT>
                    <a:lnB w="9525" cap="flat" cmpd="sng" algn="ctr">
                      <a:solidFill>
                        <a:srgbClr val="DBDBDB"/>
                      </a:solidFill>
                      <a:prstDash val="solid"/>
                      <a:round/>
                      <a:headEnd type="none" w="med" len="med"/>
                      <a:tailEnd type="none" w="med" len="med"/>
                    </a:lnB>
                    <a:solidFill>
                      <a:srgbClr val="FFFFFF"/>
                    </a:solidFill>
                  </a:tcPr>
                </a:tc>
                <a:extLst>
                  <a:ext uri="{0D108BD9-81ED-4DB2-BD59-A6C34878D82A}">
                    <a16:rowId xmlns:a16="http://schemas.microsoft.com/office/drawing/2014/main" val="577049157"/>
                  </a:ext>
                </a:extLst>
              </a:tr>
              <a:tr h="785630">
                <a:tc>
                  <a:txBody>
                    <a:bodyPr/>
                    <a:lstStyle/>
                    <a:p>
                      <a:pPr algn="l" fontAlgn="t"/>
                      <a:r>
                        <a:rPr lang="vi-VN" sz="1200" b="0" dirty="0">
                          <a:effectLst/>
                          <a:latin typeface="Cambria" panose="02040503050406030204" pitchFamily="18" charset="0"/>
                          <a:ea typeface="Cambria" panose="02040503050406030204" pitchFamily="18" charset="0"/>
                        </a:rPr>
                        <a:t>ngOnInit()</a:t>
                      </a:r>
                    </a:p>
                  </a:txBody>
                  <a:tcPr marL="53720" marR="53720" marT="53720" marB="53720">
                    <a:lnL>
                      <a:noFill/>
                    </a:lnL>
                    <a:lnR>
                      <a:noFill/>
                    </a:lnR>
                    <a:lnT w="9525" cap="flat" cmpd="sng" algn="ctr">
                      <a:solidFill>
                        <a:srgbClr val="DBDBDB"/>
                      </a:solidFill>
                      <a:prstDash val="solid"/>
                      <a:round/>
                      <a:headEnd type="none" w="med" len="med"/>
                      <a:tailEnd type="none" w="med" len="med"/>
                    </a:lnT>
                    <a:lnB w="9525" cap="flat" cmpd="sng" algn="ctr">
                      <a:solidFill>
                        <a:srgbClr val="DBDBDB"/>
                      </a:solidFill>
                      <a:prstDash val="solid"/>
                      <a:round/>
                      <a:headEnd type="none" w="med" len="med"/>
                      <a:tailEnd type="none" w="med" len="med"/>
                    </a:lnB>
                    <a:solidFill>
                      <a:srgbClr val="FFFFFF"/>
                    </a:solidFill>
                  </a:tcPr>
                </a:tc>
                <a:tc>
                  <a:txBody>
                    <a:bodyPr/>
                    <a:lstStyle/>
                    <a:p>
                      <a:pPr algn="l" fontAlgn="t"/>
                      <a:r>
                        <a:rPr lang="en-GB" sz="1200" b="0" dirty="0" err="1">
                          <a:solidFill>
                            <a:srgbClr val="444444"/>
                          </a:solidFill>
                          <a:effectLst/>
                          <a:latin typeface="Cambria" panose="02040503050406030204" pitchFamily="18" charset="0"/>
                          <a:ea typeface="Cambria" panose="02040503050406030204" pitchFamily="18" charset="0"/>
                        </a:rPr>
                        <a:t>Hoạt</a:t>
                      </a:r>
                      <a:r>
                        <a:rPr lang="en-GB" sz="1200" b="0" dirty="0">
                          <a:solidFill>
                            <a:srgbClr val="444444"/>
                          </a:solidFill>
                          <a:effectLst/>
                          <a:latin typeface="Cambria" panose="02040503050406030204" pitchFamily="18" charset="0"/>
                          <a:ea typeface="Cambria" panose="02040503050406030204" pitchFamily="18" charset="0"/>
                        </a:rPr>
                        <a:t> </a:t>
                      </a:r>
                      <a:r>
                        <a:rPr lang="en-GB" sz="1200" b="0" dirty="0" err="1">
                          <a:solidFill>
                            <a:srgbClr val="444444"/>
                          </a:solidFill>
                          <a:effectLst/>
                          <a:latin typeface="Cambria" panose="02040503050406030204" pitchFamily="18" charset="0"/>
                          <a:ea typeface="Cambria" panose="02040503050406030204" pitchFamily="18" charset="0"/>
                        </a:rPr>
                        <a:t>động</a:t>
                      </a:r>
                      <a:r>
                        <a:rPr lang="en-GB" sz="1200" b="0" dirty="0">
                          <a:solidFill>
                            <a:srgbClr val="444444"/>
                          </a:solidFill>
                          <a:effectLst/>
                          <a:latin typeface="Cambria" panose="02040503050406030204" pitchFamily="18" charset="0"/>
                          <a:ea typeface="Cambria" panose="02040503050406030204" pitchFamily="18" charset="0"/>
                        </a:rPr>
                        <a:t> </a:t>
                      </a:r>
                      <a:r>
                        <a:rPr lang="en-GB" sz="1200" b="0" dirty="0" err="1">
                          <a:solidFill>
                            <a:srgbClr val="444444"/>
                          </a:solidFill>
                          <a:effectLst/>
                          <a:latin typeface="Cambria" panose="02040503050406030204" pitchFamily="18" charset="0"/>
                          <a:ea typeface="Cambria" panose="02040503050406030204" pitchFamily="18" charset="0"/>
                        </a:rPr>
                        <a:t>sau</a:t>
                      </a:r>
                      <a:r>
                        <a:rPr lang="en-GB" sz="1200" b="0" dirty="0">
                          <a:solidFill>
                            <a:srgbClr val="444444"/>
                          </a:solidFill>
                          <a:effectLst/>
                          <a:latin typeface="Cambria" panose="02040503050406030204" pitchFamily="18" charset="0"/>
                          <a:ea typeface="Cambria" panose="02040503050406030204" pitchFamily="18" charset="0"/>
                        </a:rPr>
                        <a:t> constructor.</a:t>
                      </a:r>
                    </a:p>
                    <a:p>
                      <a:pPr algn="l" fontAlgn="t"/>
                      <a:r>
                        <a:rPr lang="en-GB" sz="1200" b="0" dirty="0" err="1">
                          <a:solidFill>
                            <a:srgbClr val="444444"/>
                          </a:solidFill>
                          <a:effectLst/>
                          <a:latin typeface="Cambria" panose="02040503050406030204" pitchFamily="18" charset="0"/>
                          <a:ea typeface="Cambria" panose="02040503050406030204" pitchFamily="18" charset="0"/>
                        </a:rPr>
                        <a:t>Là</a:t>
                      </a:r>
                      <a:r>
                        <a:rPr lang="en-GB" sz="1200" b="0" dirty="0">
                          <a:solidFill>
                            <a:srgbClr val="444444"/>
                          </a:solidFill>
                          <a:effectLst/>
                          <a:latin typeface="Cambria" panose="02040503050406030204" pitchFamily="18" charset="0"/>
                          <a:ea typeface="Cambria" panose="02040503050406030204" pitchFamily="18" charset="0"/>
                        </a:rPr>
                        <a:t> </a:t>
                      </a:r>
                      <a:r>
                        <a:rPr lang="en-GB" sz="1200" b="0" dirty="0" err="1">
                          <a:solidFill>
                            <a:srgbClr val="444444"/>
                          </a:solidFill>
                          <a:effectLst/>
                          <a:latin typeface="Cambria" panose="02040503050406030204" pitchFamily="18" charset="0"/>
                          <a:ea typeface="Cambria" panose="02040503050406030204" pitchFamily="18" charset="0"/>
                        </a:rPr>
                        <a:t>lúc</a:t>
                      </a:r>
                      <a:r>
                        <a:rPr lang="en-GB" sz="1200" b="0" dirty="0">
                          <a:solidFill>
                            <a:srgbClr val="444444"/>
                          </a:solidFill>
                          <a:effectLst/>
                          <a:latin typeface="Cambria" panose="02040503050406030204" pitchFamily="18" charset="0"/>
                          <a:ea typeface="Cambria" panose="02040503050406030204" pitchFamily="18" charset="0"/>
                        </a:rPr>
                        <a:t> </a:t>
                      </a:r>
                      <a:r>
                        <a:rPr lang="en-GB" sz="1200" b="0" dirty="0" err="1">
                          <a:solidFill>
                            <a:srgbClr val="444444"/>
                          </a:solidFill>
                          <a:effectLst/>
                          <a:latin typeface="Cambria" panose="02040503050406030204" pitchFamily="18" charset="0"/>
                          <a:ea typeface="Cambria" panose="02040503050406030204" pitchFamily="18" charset="0"/>
                        </a:rPr>
                        <a:t>lý</a:t>
                      </a:r>
                      <a:r>
                        <a:rPr lang="en-GB" sz="1200" b="0" dirty="0">
                          <a:solidFill>
                            <a:srgbClr val="444444"/>
                          </a:solidFill>
                          <a:effectLst/>
                          <a:latin typeface="Cambria" panose="02040503050406030204" pitchFamily="18" charset="0"/>
                          <a:ea typeface="Cambria" panose="02040503050406030204" pitchFamily="18" charset="0"/>
                        </a:rPr>
                        <a:t> t</a:t>
                      </a:r>
                      <a:r>
                        <a:rPr lang="vi-VN" sz="1200" b="0" dirty="0">
                          <a:solidFill>
                            <a:srgbClr val="444444"/>
                          </a:solidFill>
                          <a:effectLst/>
                          <a:latin typeface="Cambria" panose="02040503050406030204" pitchFamily="18" charset="0"/>
                          <a:ea typeface="Cambria" panose="02040503050406030204" pitchFamily="18" charset="0"/>
                        </a:rPr>
                        <a:t>ưởng đề chuẩn bị dữ liệu cho một component.</a:t>
                      </a:r>
                    </a:p>
                    <a:p>
                      <a:pPr algn="l" fontAlgn="t"/>
                      <a:r>
                        <a:rPr lang="vi-VN" sz="1200" b="0" dirty="0">
                          <a:solidFill>
                            <a:srgbClr val="444444"/>
                          </a:solidFill>
                          <a:effectLst/>
                          <a:latin typeface="Cambria" panose="02040503050406030204" pitchFamily="18" charset="0"/>
                          <a:ea typeface="Cambria" panose="02040503050406030204" pitchFamily="18" charset="0"/>
                        </a:rPr>
                        <a:t>Gọi một lần duy nhất sau ngOnChanges() lần  1.</a:t>
                      </a:r>
                      <a:endParaRPr lang="en-GB" sz="1200" b="0" dirty="0">
                        <a:solidFill>
                          <a:srgbClr val="444444"/>
                        </a:solidFill>
                        <a:effectLst/>
                        <a:latin typeface="Cambria" panose="02040503050406030204" pitchFamily="18" charset="0"/>
                        <a:ea typeface="Cambria" panose="02040503050406030204" pitchFamily="18" charset="0"/>
                      </a:endParaRPr>
                    </a:p>
                  </a:txBody>
                  <a:tcPr marL="53720" marR="53720" marT="53720" marB="53720">
                    <a:lnL>
                      <a:noFill/>
                    </a:lnL>
                    <a:lnR>
                      <a:noFill/>
                    </a:lnR>
                    <a:lnT w="9525" cap="flat" cmpd="sng" algn="ctr">
                      <a:solidFill>
                        <a:srgbClr val="DBDBDB"/>
                      </a:solidFill>
                      <a:prstDash val="solid"/>
                      <a:round/>
                      <a:headEnd type="none" w="med" len="med"/>
                      <a:tailEnd type="none" w="med" len="med"/>
                    </a:lnT>
                    <a:lnB w="9525" cap="flat" cmpd="sng" algn="ctr">
                      <a:solidFill>
                        <a:srgbClr val="DBDBDB"/>
                      </a:solidFill>
                      <a:prstDash val="solid"/>
                      <a:round/>
                      <a:headEnd type="none" w="med" len="med"/>
                      <a:tailEnd type="none" w="med" len="med"/>
                    </a:lnB>
                    <a:solidFill>
                      <a:srgbClr val="FFFFFF"/>
                    </a:solidFill>
                  </a:tcPr>
                </a:tc>
                <a:extLst>
                  <a:ext uri="{0D108BD9-81ED-4DB2-BD59-A6C34878D82A}">
                    <a16:rowId xmlns:a16="http://schemas.microsoft.com/office/drawing/2014/main" val="326151544"/>
                  </a:ext>
                </a:extLst>
              </a:tr>
              <a:tr h="785630">
                <a:tc>
                  <a:txBody>
                    <a:bodyPr/>
                    <a:lstStyle/>
                    <a:p>
                      <a:pPr algn="l" fontAlgn="t"/>
                      <a:r>
                        <a:rPr lang="vi-VN" sz="1200" b="0" dirty="0">
                          <a:effectLst/>
                          <a:latin typeface="Cambria" panose="02040503050406030204" pitchFamily="18" charset="0"/>
                          <a:ea typeface="Cambria" panose="02040503050406030204" pitchFamily="18" charset="0"/>
                        </a:rPr>
                        <a:t>ngDoCheck()</a:t>
                      </a:r>
                    </a:p>
                  </a:txBody>
                  <a:tcPr marL="53720" marR="53720" marT="53720" marB="53720">
                    <a:lnL>
                      <a:noFill/>
                    </a:lnL>
                    <a:lnR>
                      <a:noFill/>
                    </a:lnR>
                    <a:lnT w="9525" cap="flat" cmpd="sng" algn="ctr">
                      <a:solidFill>
                        <a:srgbClr val="DBDBDB"/>
                      </a:solidFill>
                      <a:prstDash val="solid"/>
                      <a:round/>
                      <a:headEnd type="none" w="med" len="med"/>
                      <a:tailEnd type="none" w="med" len="med"/>
                    </a:lnT>
                    <a:lnB w="9525" cap="flat" cmpd="sng" algn="ctr">
                      <a:solidFill>
                        <a:srgbClr val="DBDBDB"/>
                      </a:solidFill>
                      <a:prstDash val="solid"/>
                      <a:round/>
                      <a:headEnd type="none" w="med" len="med"/>
                      <a:tailEnd type="none" w="med" len="med"/>
                    </a:lnB>
                    <a:solidFill>
                      <a:srgbClr val="FFFFFF"/>
                    </a:solidFill>
                  </a:tcPr>
                </a:tc>
                <a:tc>
                  <a:txBody>
                    <a:bodyPr/>
                    <a:lstStyle/>
                    <a:p>
                      <a:pPr algn="l" fontAlgn="t"/>
                      <a:r>
                        <a:rPr lang="vi-VN" sz="1200" b="0" dirty="0">
                          <a:solidFill>
                            <a:srgbClr val="444444"/>
                          </a:solidFill>
                          <a:effectLst/>
                          <a:latin typeface="Cambria" panose="02040503050406030204" pitchFamily="18" charset="0"/>
                          <a:ea typeface="Cambria" panose="02040503050406030204" pitchFamily="18" charset="0"/>
                        </a:rPr>
                        <a:t>Kích hoạt khi phát hiện có thay đổi trong component.</a:t>
                      </a:r>
                    </a:p>
                    <a:p>
                      <a:pPr algn="l" fontAlgn="t"/>
                      <a:r>
                        <a:rPr lang="vi-VN" sz="1200" b="0" dirty="0">
                          <a:solidFill>
                            <a:srgbClr val="444444"/>
                          </a:solidFill>
                          <a:effectLst/>
                          <a:latin typeface="Cambria" panose="02040503050406030204" pitchFamily="18" charset="0"/>
                          <a:ea typeface="Cambria" panose="02040503050406030204" pitchFamily="18" charset="0"/>
                        </a:rPr>
                        <a:t>Sau ngOnChanges và ngOnInit</a:t>
                      </a:r>
                      <a:endParaRPr lang="en-GB" sz="1200" b="0" dirty="0">
                        <a:solidFill>
                          <a:srgbClr val="444444"/>
                        </a:solidFill>
                        <a:effectLst/>
                        <a:latin typeface="Cambria" panose="02040503050406030204" pitchFamily="18" charset="0"/>
                        <a:ea typeface="Cambria" panose="02040503050406030204" pitchFamily="18" charset="0"/>
                      </a:endParaRPr>
                    </a:p>
                  </a:txBody>
                  <a:tcPr marL="53720" marR="53720" marT="53720" marB="53720">
                    <a:lnL>
                      <a:noFill/>
                    </a:lnL>
                    <a:lnR>
                      <a:noFill/>
                    </a:lnR>
                    <a:lnT w="9525" cap="flat" cmpd="sng" algn="ctr">
                      <a:solidFill>
                        <a:srgbClr val="DBDBDB"/>
                      </a:solidFill>
                      <a:prstDash val="solid"/>
                      <a:round/>
                      <a:headEnd type="none" w="med" len="med"/>
                      <a:tailEnd type="none" w="med" len="med"/>
                    </a:lnT>
                    <a:lnB w="9525" cap="flat" cmpd="sng" algn="ctr">
                      <a:solidFill>
                        <a:srgbClr val="DBDBDB"/>
                      </a:solidFill>
                      <a:prstDash val="solid"/>
                      <a:round/>
                      <a:headEnd type="none" w="med" len="med"/>
                      <a:tailEnd type="none" w="med" len="med"/>
                    </a:lnB>
                    <a:solidFill>
                      <a:srgbClr val="FFFFFF"/>
                    </a:solidFill>
                  </a:tcPr>
                </a:tc>
                <a:extLst>
                  <a:ext uri="{0D108BD9-81ED-4DB2-BD59-A6C34878D82A}">
                    <a16:rowId xmlns:a16="http://schemas.microsoft.com/office/drawing/2014/main" val="1370778022"/>
                  </a:ext>
                </a:extLst>
              </a:tr>
              <a:tr h="614374">
                <a:tc>
                  <a:txBody>
                    <a:bodyPr/>
                    <a:lstStyle/>
                    <a:p>
                      <a:pPr algn="l" fontAlgn="t"/>
                      <a:r>
                        <a:rPr lang="vi-VN" sz="1200" b="0" u="none" strike="noStrike" dirty="0">
                          <a:effectLst/>
                          <a:latin typeface="Cambria" panose="02040503050406030204" pitchFamily="18" charset="0"/>
                          <a:ea typeface="Cambria" panose="02040503050406030204" pitchFamily="18" charset="0"/>
                          <a:hlinkClick r:id="rId3"/>
                        </a:rPr>
                        <a:t>ngAfterContentInit()</a:t>
                      </a:r>
                      <a:endParaRPr lang="vi-VN" sz="1200" b="0" dirty="0">
                        <a:effectLst/>
                        <a:latin typeface="Cambria" panose="02040503050406030204" pitchFamily="18" charset="0"/>
                        <a:ea typeface="Cambria" panose="02040503050406030204" pitchFamily="18" charset="0"/>
                      </a:endParaRPr>
                    </a:p>
                  </a:txBody>
                  <a:tcPr marL="53720" marR="53720" marT="53720" marB="53720">
                    <a:lnL>
                      <a:noFill/>
                    </a:lnL>
                    <a:lnR>
                      <a:noFill/>
                    </a:lnR>
                    <a:lnT w="9525" cap="flat" cmpd="sng" algn="ctr">
                      <a:solidFill>
                        <a:srgbClr val="DBDBDB"/>
                      </a:solidFill>
                      <a:prstDash val="solid"/>
                      <a:round/>
                      <a:headEnd type="none" w="med" len="med"/>
                      <a:tailEnd type="none" w="med" len="med"/>
                    </a:lnT>
                    <a:lnB w="9525" cap="flat" cmpd="sng" algn="ctr">
                      <a:solidFill>
                        <a:srgbClr val="DBDBDB"/>
                      </a:solidFill>
                      <a:prstDash val="solid"/>
                      <a:round/>
                      <a:headEnd type="none" w="med" len="med"/>
                      <a:tailEnd type="none" w="med" len="med"/>
                    </a:lnB>
                    <a:solidFill>
                      <a:srgbClr val="FFFFFF"/>
                    </a:solidFill>
                  </a:tcPr>
                </a:tc>
                <a:tc>
                  <a:txBody>
                    <a:bodyPr/>
                    <a:lstStyle/>
                    <a:p>
                      <a:pPr algn="l" fontAlgn="t"/>
                      <a:r>
                        <a:rPr lang="vi-VN" sz="1200" b="0" dirty="0">
                          <a:solidFill>
                            <a:srgbClr val="444444"/>
                          </a:solidFill>
                          <a:effectLst/>
                          <a:latin typeface="Cambria" panose="02040503050406030204" pitchFamily="18" charset="0"/>
                          <a:ea typeface="Cambria" panose="02040503050406030204" pitchFamily="18" charset="0"/>
                        </a:rPr>
                        <a:t>Khi angular databinding xong, chạy duy nhất một lần sau ngDoCheck() lần đâu tiên.</a:t>
                      </a:r>
                      <a:endParaRPr lang="en-GB" sz="1200" b="0" dirty="0">
                        <a:solidFill>
                          <a:srgbClr val="444444"/>
                        </a:solidFill>
                        <a:effectLst/>
                        <a:latin typeface="Cambria" panose="02040503050406030204" pitchFamily="18" charset="0"/>
                        <a:ea typeface="Cambria" panose="02040503050406030204" pitchFamily="18" charset="0"/>
                      </a:endParaRPr>
                    </a:p>
                  </a:txBody>
                  <a:tcPr marL="53720" marR="53720" marT="53720" marB="53720">
                    <a:lnL>
                      <a:noFill/>
                    </a:lnL>
                    <a:lnR>
                      <a:noFill/>
                    </a:lnR>
                    <a:lnT w="9525" cap="flat" cmpd="sng" algn="ctr">
                      <a:solidFill>
                        <a:srgbClr val="DBDBDB"/>
                      </a:solidFill>
                      <a:prstDash val="solid"/>
                      <a:round/>
                      <a:headEnd type="none" w="med" len="med"/>
                      <a:tailEnd type="none" w="med" len="med"/>
                    </a:lnT>
                    <a:lnB w="9525" cap="flat" cmpd="sng" algn="ctr">
                      <a:solidFill>
                        <a:srgbClr val="DBDBDB"/>
                      </a:solidFill>
                      <a:prstDash val="solid"/>
                      <a:round/>
                      <a:headEnd type="none" w="med" len="med"/>
                      <a:tailEnd type="none" w="med" len="med"/>
                    </a:lnB>
                    <a:solidFill>
                      <a:srgbClr val="FFFFFF"/>
                    </a:solidFill>
                  </a:tcPr>
                </a:tc>
                <a:extLst>
                  <a:ext uri="{0D108BD9-81ED-4DB2-BD59-A6C34878D82A}">
                    <a16:rowId xmlns:a16="http://schemas.microsoft.com/office/drawing/2014/main" val="237706068"/>
                  </a:ext>
                </a:extLst>
              </a:tr>
              <a:tr h="785630">
                <a:tc>
                  <a:txBody>
                    <a:bodyPr/>
                    <a:lstStyle/>
                    <a:p>
                      <a:pPr algn="l" fontAlgn="t"/>
                      <a:r>
                        <a:rPr lang="vi-VN" sz="1200" b="0">
                          <a:effectLst/>
                          <a:latin typeface="Cambria" panose="02040503050406030204" pitchFamily="18" charset="0"/>
                          <a:ea typeface="Cambria" panose="02040503050406030204" pitchFamily="18" charset="0"/>
                        </a:rPr>
                        <a:t>ngAfterContentChecked()</a:t>
                      </a:r>
                    </a:p>
                  </a:txBody>
                  <a:tcPr marL="53720" marR="53720" marT="53720" marB="53720">
                    <a:lnL>
                      <a:noFill/>
                    </a:lnL>
                    <a:lnR>
                      <a:noFill/>
                    </a:lnR>
                    <a:lnT w="9525" cap="flat" cmpd="sng" algn="ctr">
                      <a:solidFill>
                        <a:srgbClr val="DBDBDB"/>
                      </a:solidFill>
                      <a:prstDash val="solid"/>
                      <a:round/>
                      <a:headEnd type="none" w="med" len="med"/>
                      <a:tailEnd type="none" w="med" len="med"/>
                    </a:lnT>
                    <a:lnB w="9525" cap="flat" cmpd="sng" algn="ctr">
                      <a:solidFill>
                        <a:srgbClr val="DBDBDB"/>
                      </a:solidFill>
                      <a:prstDash val="solid"/>
                      <a:round/>
                      <a:headEnd type="none" w="med" len="med"/>
                      <a:tailEnd type="none" w="med" len="med"/>
                    </a:lnB>
                    <a:solidFill>
                      <a:srgbClr val="FFFFFF"/>
                    </a:solidFill>
                  </a:tcPr>
                </a:tc>
                <a:tc>
                  <a:txBody>
                    <a:bodyPr/>
                    <a:lstStyle/>
                    <a:p>
                      <a:pPr algn="l" fontAlgn="t"/>
                      <a:endParaRPr lang="en-GB" sz="1200" b="0" dirty="0">
                        <a:solidFill>
                          <a:srgbClr val="444444"/>
                        </a:solidFill>
                        <a:effectLst/>
                        <a:latin typeface="Cambria" panose="02040503050406030204" pitchFamily="18" charset="0"/>
                        <a:ea typeface="Cambria" panose="02040503050406030204" pitchFamily="18" charset="0"/>
                      </a:endParaRPr>
                    </a:p>
                  </a:txBody>
                  <a:tcPr marL="53720" marR="53720" marT="53720" marB="53720">
                    <a:lnL>
                      <a:noFill/>
                    </a:lnL>
                    <a:lnR>
                      <a:noFill/>
                    </a:lnR>
                    <a:lnT w="9525" cap="flat" cmpd="sng" algn="ctr">
                      <a:solidFill>
                        <a:srgbClr val="DBDBDB"/>
                      </a:solidFill>
                      <a:prstDash val="solid"/>
                      <a:round/>
                      <a:headEnd type="none" w="med" len="med"/>
                      <a:tailEnd type="none" w="med" len="med"/>
                    </a:lnT>
                    <a:lnB w="9525" cap="flat" cmpd="sng" algn="ctr">
                      <a:solidFill>
                        <a:srgbClr val="DBDBDB"/>
                      </a:solidFill>
                      <a:prstDash val="solid"/>
                      <a:round/>
                      <a:headEnd type="none" w="med" len="med"/>
                      <a:tailEnd type="none" w="med" len="med"/>
                    </a:lnB>
                    <a:solidFill>
                      <a:srgbClr val="FFFFFF"/>
                    </a:solidFill>
                  </a:tcPr>
                </a:tc>
                <a:extLst>
                  <a:ext uri="{0D108BD9-81ED-4DB2-BD59-A6C34878D82A}">
                    <a16:rowId xmlns:a16="http://schemas.microsoft.com/office/drawing/2014/main" val="3783103294"/>
                  </a:ext>
                </a:extLst>
              </a:tr>
              <a:tr h="614374">
                <a:tc>
                  <a:txBody>
                    <a:bodyPr/>
                    <a:lstStyle/>
                    <a:p>
                      <a:pPr algn="l" fontAlgn="t"/>
                      <a:r>
                        <a:rPr lang="vi-VN" sz="1200" b="0" u="none" strike="noStrike">
                          <a:effectLst/>
                          <a:latin typeface="Cambria" panose="02040503050406030204" pitchFamily="18" charset="0"/>
                          <a:ea typeface="Cambria" panose="02040503050406030204" pitchFamily="18" charset="0"/>
                          <a:hlinkClick r:id="rId4"/>
                        </a:rPr>
                        <a:t>ngAfterViewInit()</a:t>
                      </a:r>
                      <a:endParaRPr lang="vi-VN" sz="1200" b="0">
                        <a:effectLst/>
                        <a:latin typeface="Cambria" panose="02040503050406030204" pitchFamily="18" charset="0"/>
                        <a:ea typeface="Cambria" panose="02040503050406030204" pitchFamily="18" charset="0"/>
                      </a:endParaRPr>
                    </a:p>
                  </a:txBody>
                  <a:tcPr marL="53720" marR="53720" marT="53720" marB="53720">
                    <a:lnL>
                      <a:noFill/>
                    </a:lnL>
                    <a:lnR>
                      <a:noFill/>
                    </a:lnR>
                    <a:lnT w="9525" cap="flat" cmpd="sng" algn="ctr">
                      <a:solidFill>
                        <a:srgbClr val="DBDBDB"/>
                      </a:solidFill>
                      <a:prstDash val="solid"/>
                      <a:round/>
                      <a:headEnd type="none" w="med" len="med"/>
                      <a:tailEnd type="none" w="med" len="med"/>
                    </a:lnT>
                    <a:lnB w="9525" cap="flat" cmpd="sng" algn="ctr">
                      <a:solidFill>
                        <a:srgbClr val="DBDBDB"/>
                      </a:solidFill>
                      <a:prstDash val="solid"/>
                      <a:round/>
                      <a:headEnd type="none" w="med" len="med"/>
                      <a:tailEnd type="none" w="med" len="med"/>
                    </a:lnB>
                    <a:solidFill>
                      <a:srgbClr val="FFFFFF"/>
                    </a:solidFill>
                  </a:tcP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vi-VN" sz="1200" b="0" dirty="0">
                          <a:solidFill>
                            <a:srgbClr val="444444"/>
                          </a:solidFill>
                          <a:effectLst/>
                          <a:latin typeface="Cambria" panose="02040503050406030204" pitchFamily="18" charset="0"/>
                          <a:ea typeface="Cambria" panose="02040503050406030204" pitchFamily="18" charset="0"/>
                        </a:rPr>
                        <a:t>Được gọi khi tất cả coponent view được khởi tạo thành công.</a:t>
                      </a:r>
                      <a:endParaRPr lang="en-GB" sz="1200" b="0" dirty="0">
                        <a:solidFill>
                          <a:srgbClr val="444444"/>
                        </a:solidFill>
                        <a:effectLst/>
                        <a:latin typeface="Cambria" panose="02040503050406030204" pitchFamily="18" charset="0"/>
                        <a:ea typeface="Cambria" panose="02040503050406030204" pitchFamily="18" charset="0"/>
                      </a:endParaRPr>
                    </a:p>
                    <a:p>
                      <a:pPr algn="l" fontAlgn="t"/>
                      <a:endParaRPr lang="en-GB" sz="1200" b="0" dirty="0">
                        <a:solidFill>
                          <a:srgbClr val="444444"/>
                        </a:solidFill>
                        <a:effectLst/>
                        <a:latin typeface="Cambria" panose="02040503050406030204" pitchFamily="18" charset="0"/>
                        <a:ea typeface="Cambria" panose="02040503050406030204" pitchFamily="18" charset="0"/>
                      </a:endParaRPr>
                    </a:p>
                  </a:txBody>
                  <a:tcPr marL="53720" marR="53720" marT="53720" marB="53720">
                    <a:lnL>
                      <a:noFill/>
                    </a:lnL>
                    <a:lnR>
                      <a:noFill/>
                    </a:lnR>
                    <a:lnT w="9525" cap="flat" cmpd="sng" algn="ctr">
                      <a:solidFill>
                        <a:srgbClr val="DBDBDB"/>
                      </a:solidFill>
                      <a:prstDash val="solid"/>
                      <a:round/>
                      <a:headEnd type="none" w="med" len="med"/>
                      <a:tailEnd type="none" w="med" len="med"/>
                    </a:lnT>
                    <a:lnB w="9525" cap="flat" cmpd="sng" algn="ctr">
                      <a:solidFill>
                        <a:srgbClr val="DBDBDB"/>
                      </a:solidFill>
                      <a:prstDash val="solid"/>
                      <a:round/>
                      <a:headEnd type="none" w="med" len="med"/>
                      <a:tailEnd type="none" w="med" len="med"/>
                    </a:lnB>
                    <a:solidFill>
                      <a:srgbClr val="FFFFFF"/>
                    </a:solidFill>
                  </a:tcPr>
                </a:tc>
                <a:extLst>
                  <a:ext uri="{0D108BD9-81ED-4DB2-BD59-A6C34878D82A}">
                    <a16:rowId xmlns:a16="http://schemas.microsoft.com/office/drawing/2014/main" val="3436198628"/>
                  </a:ext>
                </a:extLst>
              </a:tr>
              <a:tr h="785630">
                <a:tc>
                  <a:txBody>
                    <a:bodyPr/>
                    <a:lstStyle/>
                    <a:p>
                      <a:pPr algn="l" fontAlgn="t"/>
                      <a:r>
                        <a:rPr lang="vi-VN" sz="1200" b="0">
                          <a:effectLst/>
                          <a:latin typeface="Cambria" panose="02040503050406030204" pitchFamily="18" charset="0"/>
                          <a:ea typeface="Cambria" panose="02040503050406030204" pitchFamily="18" charset="0"/>
                        </a:rPr>
                        <a:t>ngAfterViewChecked()</a:t>
                      </a:r>
                    </a:p>
                  </a:txBody>
                  <a:tcPr marL="53720" marR="53720" marT="53720" marB="53720">
                    <a:lnL>
                      <a:noFill/>
                    </a:lnL>
                    <a:lnR>
                      <a:noFill/>
                    </a:lnR>
                    <a:lnT w="9525" cap="flat" cmpd="sng" algn="ctr">
                      <a:solidFill>
                        <a:srgbClr val="DBDBDB"/>
                      </a:solidFill>
                      <a:prstDash val="solid"/>
                      <a:round/>
                      <a:headEnd type="none" w="med" len="med"/>
                      <a:tailEnd type="none" w="med" len="med"/>
                    </a:lnT>
                    <a:lnB w="9525" cap="flat" cmpd="sng" algn="ctr">
                      <a:solidFill>
                        <a:srgbClr val="DBDBDB"/>
                      </a:solidFill>
                      <a:prstDash val="solid"/>
                      <a:round/>
                      <a:headEnd type="none" w="med" len="med"/>
                      <a:tailEnd type="none" w="med" len="med"/>
                    </a:lnB>
                    <a:solidFill>
                      <a:srgbClr val="FFFFFF"/>
                    </a:solidFill>
                  </a:tcPr>
                </a:tc>
                <a:tc>
                  <a:txBody>
                    <a:bodyPr/>
                    <a:lstStyle/>
                    <a:p>
                      <a:pPr algn="l" fontAlgn="t"/>
                      <a:endParaRPr lang="en-GB" sz="1200" b="0" dirty="0">
                        <a:solidFill>
                          <a:srgbClr val="444444"/>
                        </a:solidFill>
                        <a:effectLst/>
                        <a:latin typeface="Cambria" panose="02040503050406030204" pitchFamily="18" charset="0"/>
                        <a:ea typeface="Cambria" panose="02040503050406030204" pitchFamily="18" charset="0"/>
                      </a:endParaRPr>
                    </a:p>
                  </a:txBody>
                  <a:tcPr marL="53720" marR="53720" marT="53720" marB="53720">
                    <a:lnL>
                      <a:noFill/>
                    </a:lnL>
                    <a:lnR>
                      <a:noFill/>
                    </a:lnR>
                    <a:lnT w="9525" cap="flat" cmpd="sng" algn="ctr">
                      <a:solidFill>
                        <a:srgbClr val="DBDBDB"/>
                      </a:solidFill>
                      <a:prstDash val="solid"/>
                      <a:round/>
                      <a:headEnd type="none" w="med" len="med"/>
                      <a:tailEnd type="none" w="med" len="med"/>
                    </a:lnT>
                    <a:lnB w="9525" cap="flat" cmpd="sng" algn="ctr">
                      <a:solidFill>
                        <a:srgbClr val="DBDBDB"/>
                      </a:solidFill>
                      <a:prstDash val="solid"/>
                      <a:round/>
                      <a:headEnd type="none" w="med" len="med"/>
                      <a:tailEnd type="none" w="med" len="med"/>
                    </a:lnB>
                    <a:solidFill>
                      <a:srgbClr val="FFFFFF"/>
                    </a:solidFill>
                  </a:tcPr>
                </a:tc>
                <a:extLst>
                  <a:ext uri="{0D108BD9-81ED-4DB2-BD59-A6C34878D82A}">
                    <a16:rowId xmlns:a16="http://schemas.microsoft.com/office/drawing/2014/main" val="2594441576"/>
                  </a:ext>
                </a:extLst>
              </a:tr>
              <a:tr h="785630">
                <a:tc>
                  <a:txBody>
                    <a:bodyPr/>
                    <a:lstStyle/>
                    <a:p>
                      <a:pPr algn="l" fontAlgn="t"/>
                      <a:r>
                        <a:rPr lang="vi-VN" sz="1200" b="0" dirty="0">
                          <a:effectLst/>
                          <a:latin typeface="Cambria" panose="02040503050406030204" pitchFamily="18" charset="0"/>
                          <a:ea typeface="Cambria" panose="02040503050406030204" pitchFamily="18" charset="0"/>
                        </a:rPr>
                        <a:t>ngOnDestroy()</a:t>
                      </a:r>
                    </a:p>
                  </a:txBody>
                  <a:tcPr marL="53720" marR="53720" marT="53720" marB="53720">
                    <a:lnL>
                      <a:noFill/>
                    </a:lnL>
                    <a:lnR>
                      <a:noFill/>
                    </a:lnR>
                    <a:lnT w="9525" cap="flat" cmpd="sng" algn="ctr">
                      <a:solidFill>
                        <a:srgbClr val="DBDBDB"/>
                      </a:solidFill>
                      <a:prstDash val="solid"/>
                      <a:round/>
                      <a:headEnd type="none" w="med" len="med"/>
                      <a:tailEnd type="none" w="med" len="med"/>
                    </a:lnT>
                    <a:lnB>
                      <a:noFill/>
                    </a:lnB>
                    <a:solidFill>
                      <a:srgbClr val="FFFFFF"/>
                    </a:solidFill>
                  </a:tcPr>
                </a:tc>
                <a:tc>
                  <a:txBody>
                    <a:bodyPr/>
                    <a:lstStyle/>
                    <a:p>
                      <a:pPr algn="l" fontAlgn="t"/>
                      <a:r>
                        <a:rPr lang="vi-VN" sz="1200" b="0" dirty="0">
                          <a:solidFill>
                            <a:srgbClr val="444444"/>
                          </a:solidFill>
                          <a:effectLst/>
                          <a:latin typeface="Cambria" panose="02040503050406030204" pitchFamily="18" charset="0"/>
                          <a:ea typeface="Cambria" panose="02040503050406030204" pitchFamily="18" charset="0"/>
                        </a:rPr>
                        <a:t>Khi một directive, pipe hoặc service destroyed.   </a:t>
                      </a:r>
                      <a:endParaRPr lang="en-GB" sz="1200" b="0" dirty="0">
                        <a:solidFill>
                          <a:srgbClr val="444444"/>
                        </a:solidFill>
                        <a:effectLst/>
                        <a:latin typeface="Cambria" panose="02040503050406030204" pitchFamily="18" charset="0"/>
                        <a:ea typeface="Cambria" panose="02040503050406030204" pitchFamily="18" charset="0"/>
                      </a:endParaRPr>
                    </a:p>
                  </a:txBody>
                  <a:tcPr marL="53720" marR="53720" marT="53720" marB="53720">
                    <a:lnL>
                      <a:noFill/>
                    </a:lnL>
                    <a:lnR>
                      <a:noFill/>
                    </a:lnR>
                    <a:lnT w="9525" cap="flat" cmpd="sng" algn="ctr">
                      <a:solidFill>
                        <a:srgbClr val="DBDBDB"/>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62841941"/>
                  </a:ext>
                </a:extLst>
              </a:tr>
            </a:tbl>
          </a:graphicData>
        </a:graphic>
      </p:graphicFrame>
      <p:pic>
        <p:nvPicPr>
          <p:cNvPr id="2050" name="Picture 2" descr="https://images.viblo.asia/de1a87fb-151c-4227-9318-56dadc000d63.png">
            <a:extLst>
              <a:ext uri="{FF2B5EF4-FFF2-40B4-BE49-F238E27FC236}">
                <a16:creationId xmlns:a16="http://schemas.microsoft.com/office/drawing/2014/main" id="{5745FC55-A219-4970-BB1B-ED53C01509F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2871" y="1285105"/>
            <a:ext cx="4829577" cy="50786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31899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20">
            <a:extLst>
              <a:ext uri="{FF2B5EF4-FFF2-40B4-BE49-F238E27FC236}">
                <a16:creationId xmlns:a16="http://schemas.microsoft.com/office/drawing/2014/main" id="{80DD2DCB-0F91-4170-AF01-99EA52CB968A}"/>
              </a:ext>
            </a:extLst>
          </p:cNvPr>
          <p:cNvSpPr txBox="1">
            <a:spLocks/>
          </p:cNvSpPr>
          <p:nvPr/>
        </p:nvSpPr>
        <p:spPr>
          <a:xfrm>
            <a:off x="274638" y="1212850"/>
            <a:ext cx="11887200" cy="5146089"/>
          </a:xfrm>
          <a:prstGeom prst="rect">
            <a:avLst/>
          </a:prstGeom>
        </p:spPr>
        <p:txBody>
          <a:bodyPr vert="horz" lIns="91440" tIns="45720" rIns="91440" bIns="45720" rtlCol="0" anchor="ctr"/>
          <a:lstStyle>
            <a:defPPr>
              <a:defRPr lang="vi-VN"/>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571500" indent="-571500">
              <a:lnSpc>
                <a:spcPct val="150000"/>
              </a:lnSpc>
              <a:buFont typeface="Wingdings" panose="05000000000000000000" pitchFamily="2" charset="2"/>
              <a:buChar char="§"/>
            </a:pPr>
            <a:endParaRPr lang="en-US" sz="2800" dirty="0">
              <a:solidFill>
                <a:schemeClr val="bg1"/>
              </a:solidFill>
              <a:latin typeface="Cambria" panose="02040503050406030204" pitchFamily="18" charset="0"/>
              <a:ea typeface="Cambria" panose="02040503050406030204" pitchFamily="18" charset="0"/>
            </a:endParaRPr>
          </a:p>
        </p:txBody>
      </p:sp>
      <p:sp>
        <p:nvSpPr>
          <p:cNvPr id="9" name="Title 1">
            <a:extLst>
              <a:ext uri="{FF2B5EF4-FFF2-40B4-BE49-F238E27FC236}">
                <a16:creationId xmlns:a16="http://schemas.microsoft.com/office/drawing/2014/main" id="{4A1F35AB-2A7F-47EC-9FB4-378AAB230BB6}"/>
              </a:ext>
            </a:extLst>
          </p:cNvPr>
          <p:cNvSpPr txBox="1">
            <a:spLocks/>
          </p:cNvSpPr>
          <p:nvPr/>
        </p:nvSpPr>
        <p:spPr>
          <a:xfrm>
            <a:off x="274702" y="2125678"/>
            <a:ext cx="9143936" cy="182878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700">
                <a:solidFill>
                  <a:schemeClr val="bg1"/>
                </a:solidFill>
                <a:latin typeface="Cambria" panose="02040503050406030204" pitchFamily="18" charset="0"/>
                <a:ea typeface="Cambria" panose="02040503050406030204" pitchFamily="18" charset="0"/>
              </a:rPr>
              <a:t>Angular</a:t>
            </a:r>
            <a:endParaRPr lang="en-US" sz="4700" dirty="0">
              <a:solidFill>
                <a:schemeClr val="bg1"/>
              </a:solidFill>
              <a:latin typeface="Cambria" panose="02040503050406030204" pitchFamily="18" charset="0"/>
              <a:ea typeface="Cambria" panose="02040503050406030204" pitchFamily="18" charset="0"/>
            </a:endParaRPr>
          </a:p>
        </p:txBody>
      </p:sp>
      <p:sp>
        <p:nvSpPr>
          <p:cNvPr id="10" name="Subtitle 2">
            <a:extLst>
              <a:ext uri="{FF2B5EF4-FFF2-40B4-BE49-F238E27FC236}">
                <a16:creationId xmlns:a16="http://schemas.microsoft.com/office/drawing/2014/main" id="{F946BFFB-3B42-4C35-9FED-A5A8EE3E60D9}"/>
              </a:ext>
            </a:extLst>
          </p:cNvPr>
          <p:cNvSpPr txBox="1">
            <a:spLocks/>
          </p:cNvSpPr>
          <p:nvPr/>
        </p:nvSpPr>
        <p:spPr>
          <a:xfrm>
            <a:off x="274701" y="3955786"/>
            <a:ext cx="7332599" cy="1848114"/>
          </a:xfrm>
          <a:prstGeom prst="rect">
            <a:avLst/>
          </a:prstGeom>
        </p:spPr>
        <p:txBody>
          <a:bodyPr vert="horz" lIns="91440" tIns="45720" rIns="91440" bIns="45720" rtlCol="0" anchor="ctr"/>
          <a:lstStyle>
            <a:defPPr>
              <a:defRPr lang="vi-V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800" dirty="0" err="1">
                <a:solidFill>
                  <a:schemeClr val="bg1"/>
                </a:solidFill>
                <a:latin typeface="Cambria" panose="02040503050406030204" pitchFamily="18" charset="0"/>
                <a:ea typeface="Cambria" panose="02040503050406030204" pitchFamily="18" charset="0"/>
              </a:rPr>
              <a:t>Phạm</a:t>
            </a:r>
            <a:r>
              <a:rPr lang="en-US" sz="1800" dirty="0">
                <a:solidFill>
                  <a:schemeClr val="bg1"/>
                </a:solidFill>
                <a:latin typeface="Cambria" panose="02040503050406030204" pitchFamily="18" charset="0"/>
                <a:ea typeface="Cambria" panose="02040503050406030204" pitchFamily="18" charset="0"/>
              </a:rPr>
              <a:t> </a:t>
            </a:r>
            <a:r>
              <a:rPr lang="en-US" sz="1800" dirty="0" err="1">
                <a:solidFill>
                  <a:schemeClr val="bg1"/>
                </a:solidFill>
                <a:latin typeface="Cambria" panose="02040503050406030204" pitchFamily="18" charset="0"/>
                <a:ea typeface="Cambria" panose="02040503050406030204" pitchFamily="18" charset="0"/>
              </a:rPr>
              <a:t>Văn</a:t>
            </a:r>
            <a:r>
              <a:rPr lang="en-US" sz="1800" dirty="0">
                <a:solidFill>
                  <a:schemeClr val="bg1"/>
                </a:solidFill>
                <a:latin typeface="Cambria" panose="02040503050406030204" pitchFamily="18" charset="0"/>
                <a:ea typeface="Cambria" panose="02040503050406030204" pitchFamily="18" charset="0"/>
              </a:rPr>
              <a:t> </a:t>
            </a:r>
            <a:r>
              <a:rPr lang="en-US" sz="1800" dirty="0" err="1">
                <a:solidFill>
                  <a:schemeClr val="bg1"/>
                </a:solidFill>
                <a:latin typeface="Cambria" panose="02040503050406030204" pitchFamily="18" charset="0"/>
                <a:ea typeface="Cambria" panose="02040503050406030204" pitchFamily="18" charset="0"/>
              </a:rPr>
              <a:t>Hiếu</a:t>
            </a:r>
            <a:endParaRPr lang="en-US" sz="1800" dirty="0">
              <a:solidFill>
                <a:schemeClr val="bg1"/>
              </a:solidFill>
              <a:latin typeface="Cambria" panose="02040503050406030204" pitchFamily="18" charset="0"/>
              <a:ea typeface="Cambria" panose="02040503050406030204" pitchFamily="18" charset="0"/>
            </a:endParaRPr>
          </a:p>
          <a:p>
            <a:pPr algn="l"/>
            <a:r>
              <a:rPr lang="en-US" sz="1600" i="1" dirty="0">
                <a:solidFill>
                  <a:schemeClr val="bg1"/>
                </a:solidFill>
                <a:latin typeface="Cambria" panose="02040503050406030204" pitchFamily="18" charset="0"/>
                <a:ea typeface="Cambria" panose="02040503050406030204" pitchFamily="18" charset="0"/>
              </a:rPr>
              <a:t>Senior software engineer</a:t>
            </a:r>
          </a:p>
        </p:txBody>
      </p:sp>
      <p:pic>
        <p:nvPicPr>
          <p:cNvPr id="4098" name="Picture 2" descr="Image result for angular 5">
            <a:extLst>
              <a:ext uri="{FF2B5EF4-FFF2-40B4-BE49-F238E27FC236}">
                <a16:creationId xmlns:a16="http://schemas.microsoft.com/office/drawing/2014/main" id="{9371F2FE-2104-4D33-9D3B-344598642A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18638" y="138032"/>
            <a:ext cx="2622460" cy="26224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22939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D6FE1-E187-452B-B51E-9B5F32396A7D}"/>
              </a:ext>
            </a:extLst>
          </p:cNvPr>
          <p:cNvSpPr>
            <a:spLocks noGrp="1"/>
          </p:cNvSpPr>
          <p:nvPr>
            <p:ph type="title"/>
          </p:nvPr>
        </p:nvSpPr>
        <p:spPr/>
        <p:txBody>
          <a:bodyPr/>
          <a:lstStyle/>
          <a:p>
            <a:r>
              <a:rPr lang="vi-VN" dirty="0">
                <a:solidFill>
                  <a:schemeClr val="bg1"/>
                </a:solidFill>
                <a:latin typeface="Cambria" panose="02040503050406030204" pitchFamily="18" charset="0"/>
                <a:ea typeface="Cambria" panose="02040503050406030204" pitchFamily="18" charset="0"/>
              </a:rPr>
              <a:t>Templates, Styles &amp; View Encapsulation</a:t>
            </a:r>
          </a:p>
        </p:txBody>
      </p:sp>
      <p:sp>
        <p:nvSpPr>
          <p:cNvPr id="5" name="Content Placeholder 4">
            <a:extLst>
              <a:ext uri="{FF2B5EF4-FFF2-40B4-BE49-F238E27FC236}">
                <a16:creationId xmlns:a16="http://schemas.microsoft.com/office/drawing/2014/main" id="{0B32AE17-7967-492F-BC42-C3DBE55CD7F0}"/>
              </a:ext>
            </a:extLst>
          </p:cNvPr>
          <p:cNvSpPr>
            <a:spLocks noGrp="1"/>
          </p:cNvSpPr>
          <p:nvPr>
            <p:ph idx="1"/>
          </p:nvPr>
        </p:nvSpPr>
        <p:spPr/>
        <p:txBody>
          <a:bodyPr>
            <a:normAutofit/>
          </a:bodyPr>
          <a:lstStyle/>
          <a:p>
            <a:r>
              <a:rPr lang="vi-VN" sz="2000" dirty="0">
                <a:solidFill>
                  <a:schemeClr val="bg1"/>
                </a:solidFill>
                <a:latin typeface="Cambria" panose="02040503050406030204" pitchFamily="18" charset="0"/>
                <a:ea typeface="Cambria" panose="02040503050406030204" pitchFamily="18" charset="0"/>
              </a:rPr>
              <a:t>templateUrl : Khai báo đường dẫn đến html file template</a:t>
            </a:r>
          </a:p>
          <a:p>
            <a:r>
              <a:rPr lang="vi-VN" sz="2000" dirty="0">
                <a:solidFill>
                  <a:schemeClr val="bg1"/>
                </a:solidFill>
                <a:latin typeface="Cambria" panose="02040503050406030204" pitchFamily="18" charset="0"/>
                <a:ea typeface="Cambria" panose="02040503050406030204" pitchFamily="18" charset="0"/>
              </a:rPr>
              <a:t>styleUrls (array): Khai báo các url trỏ tới nơi thiết lập style của component</a:t>
            </a:r>
          </a:p>
          <a:p>
            <a:r>
              <a:rPr lang="vi-VN" sz="2000" dirty="0">
                <a:solidFill>
                  <a:schemeClr val="bg1"/>
                </a:solidFill>
                <a:latin typeface="Cambria" panose="02040503050406030204" pitchFamily="18" charset="0"/>
                <a:ea typeface="Cambria" panose="02040503050406030204" pitchFamily="18" charset="0"/>
              </a:rPr>
              <a:t>View encapsulation: </a:t>
            </a:r>
          </a:p>
          <a:p>
            <a:pPr marL="457200" lvl="1" indent="0">
              <a:buNone/>
            </a:pPr>
            <a:r>
              <a:rPr lang="vi-VN" sz="1600" dirty="0">
                <a:solidFill>
                  <a:schemeClr val="bg1"/>
                </a:solidFill>
                <a:latin typeface="Cambria" panose="02040503050406030204" pitchFamily="18" charset="0"/>
                <a:ea typeface="Cambria" panose="02040503050406030204" pitchFamily="18" charset="0"/>
              </a:rPr>
              <a:t>ViewEncapsulation.Native</a:t>
            </a:r>
          </a:p>
          <a:p>
            <a:pPr marL="457200" lvl="1" indent="0">
              <a:buNone/>
            </a:pPr>
            <a:r>
              <a:rPr lang="vi-VN" sz="1600" dirty="0">
                <a:solidFill>
                  <a:schemeClr val="bg1"/>
                </a:solidFill>
                <a:latin typeface="Cambria" panose="02040503050406030204" pitchFamily="18" charset="0"/>
                <a:ea typeface="Cambria" panose="02040503050406030204" pitchFamily="18" charset="0"/>
              </a:rPr>
              <a:t>ViewEncapsulation.Emulated</a:t>
            </a:r>
          </a:p>
          <a:p>
            <a:pPr marL="457200" lvl="1" indent="0">
              <a:buNone/>
            </a:pPr>
            <a:r>
              <a:rPr lang="vi-VN" sz="1600" dirty="0">
                <a:solidFill>
                  <a:schemeClr val="bg1"/>
                </a:solidFill>
                <a:latin typeface="Cambria" panose="02040503050406030204" pitchFamily="18" charset="0"/>
                <a:ea typeface="Cambria" panose="02040503050406030204" pitchFamily="18" charset="0"/>
              </a:rPr>
              <a:t>ViewEncapsulation.None.</a:t>
            </a:r>
          </a:p>
          <a:p>
            <a:endParaRPr lang="vi-VN" sz="2000" dirty="0">
              <a:solidFill>
                <a:schemeClr val="bg1"/>
              </a:solidFill>
              <a:latin typeface="Cambria" panose="02040503050406030204" pitchFamily="18" charset="0"/>
              <a:ea typeface="Cambria" panose="02040503050406030204" pitchFamily="18" charset="0"/>
            </a:endParaRPr>
          </a:p>
          <a:p>
            <a:endParaRPr lang="vi-VN" sz="2000" dirty="0">
              <a:solidFill>
                <a:schemeClr val="bg1"/>
              </a:solidFill>
              <a:latin typeface="Cambria" panose="02040503050406030204" pitchFamily="18" charset="0"/>
              <a:ea typeface="Cambria" panose="02040503050406030204" pitchFamily="18" charset="0"/>
            </a:endParaRPr>
          </a:p>
        </p:txBody>
      </p:sp>
      <p:pic>
        <p:nvPicPr>
          <p:cNvPr id="9221" name="Picture 5" descr="encapsulation emulated html">
            <a:extLst>
              <a:ext uri="{FF2B5EF4-FFF2-40B4-BE49-F238E27FC236}">
                <a16:creationId xmlns:a16="http://schemas.microsoft.com/office/drawing/2014/main" id="{9669029A-D730-467F-9F7C-2DC44F4E59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75041" y="2706363"/>
            <a:ext cx="5525037" cy="2589861"/>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2">
            <a:extLst>
              <a:ext uri="{FF2B5EF4-FFF2-40B4-BE49-F238E27FC236}">
                <a16:creationId xmlns:a16="http://schemas.microsoft.com/office/drawing/2014/main" id="{A6D1EC0E-E1E0-4203-8D6A-B85D98C6FFBC}"/>
              </a:ext>
            </a:extLst>
          </p:cNvPr>
          <p:cNvSpPr>
            <a:spLocks noChangeArrowheads="1"/>
          </p:cNvSpPr>
          <p:nvPr/>
        </p:nvSpPr>
        <p:spPr bwMode="auto">
          <a:xfrm>
            <a:off x="0" y="-205804"/>
            <a:ext cx="184731" cy="411609"/>
          </a:xfrm>
          <a:prstGeom prst="rect">
            <a:avLst/>
          </a:prstGeom>
          <a:solidFill>
            <a:srgbClr val="F0F2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133308"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vi-VN" altLang="vi-V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948885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D6FE1-E187-452B-B51E-9B5F32396A7D}"/>
              </a:ext>
            </a:extLst>
          </p:cNvPr>
          <p:cNvSpPr>
            <a:spLocks noGrp="1"/>
          </p:cNvSpPr>
          <p:nvPr>
            <p:ph type="title"/>
          </p:nvPr>
        </p:nvSpPr>
        <p:spPr/>
        <p:txBody>
          <a:bodyPr/>
          <a:lstStyle/>
          <a:p>
            <a:r>
              <a:rPr lang="vi-VN" dirty="0">
                <a:solidFill>
                  <a:schemeClr val="bg1"/>
                </a:solidFill>
                <a:latin typeface="Cambria" panose="02040503050406030204" pitchFamily="18" charset="0"/>
                <a:ea typeface="Cambria" panose="02040503050406030204" pitchFamily="18" charset="0"/>
              </a:rPr>
              <a:t>View Encapsulation options</a:t>
            </a:r>
          </a:p>
        </p:txBody>
      </p:sp>
      <p:graphicFrame>
        <p:nvGraphicFramePr>
          <p:cNvPr id="3" name="Content Placeholder 2">
            <a:extLst>
              <a:ext uri="{FF2B5EF4-FFF2-40B4-BE49-F238E27FC236}">
                <a16:creationId xmlns:a16="http://schemas.microsoft.com/office/drawing/2014/main" id="{2F500A05-FD41-45C9-8B3B-DCE2BCB43AE7}"/>
              </a:ext>
            </a:extLst>
          </p:cNvPr>
          <p:cNvGraphicFramePr>
            <a:graphicFrameLocks noGrp="1"/>
          </p:cNvGraphicFramePr>
          <p:nvPr>
            <p:ph idx="1"/>
            <p:extLst>
              <p:ext uri="{D42A27DB-BD31-4B8C-83A1-F6EECF244321}">
                <p14:modId xmlns:p14="http://schemas.microsoft.com/office/powerpoint/2010/main" val="2368846457"/>
              </p:ext>
            </p:extLst>
          </p:nvPr>
        </p:nvGraphicFramePr>
        <p:xfrm>
          <a:off x="838200" y="1690689"/>
          <a:ext cx="10718800" cy="4291122"/>
        </p:xfrm>
        <a:graphic>
          <a:graphicData uri="http://schemas.openxmlformats.org/drawingml/2006/table">
            <a:tbl>
              <a:tblPr/>
              <a:tblGrid>
                <a:gridCol w="2848321">
                  <a:extLst>
                    <a:ext uri="{9D8B030D-6E8A-4147-A177-3AD203B41FA5}">
                      <a16:colId xmlns:a16="http://schemas.microsoft.com/office/drawing/2014/main" val="1505354427"/>
                    </a:ext>
                  </a:extLst>
                </a:gridCol>
                <a:gridCol w="7870479">
                  <a:extLst>
                    <a:ext uri="{9D8B030D-6E8A-4147-A177-3AD203B41FA5}">
                      <a16:colId xmlns:a16="http://schemas.microsoft.com/office/drawing/2014/main" val="3483280683"/>
                    </a:ext>
                  </a:extLst>
                </a:gridCol>
              </a:tblGrid>
              <a:tr h="347518">
                <a:tc>
                  <a:txBody>
                    <a:bodyPr/>
                    <a:lstStyle/>
                    <a:p>
                      <a:pPr algn="l"/>
                      <a:r>
                        <a:rPr lang="vi-VN" sz="1800" b="1">
                          <a:solidFill>
                            <a:srgbClr val="444444"/>
                          </a:solidFill>
                          <a:effectLst/>
                          <a:latin typeface="Cambria" panose="02040503050406030204" pitchFamily="18" charset="0"/>
                          <a:ea typeface="Cambria" panose="02040503050406030204" pitchFamily="18" charset="0"/>
                        </a:rPr>
                        <a:t>Member</a:t>
                      </a:r>
                    </a:p>
                  </a:txBody>
                  <a:tcPr marL="151088" marR="151088" marT="50363" marB="50363" anchor="ctr">
                    <a:lnL>
                      <a:noFill/>
                    </a:lnL>
                    <a:lnR>
                      <a:noFill/>
                    </a:lnR>
                    <a:lnT>
                      <a:noFill/>
                    </a:lnT>
                    <a:lnB w="9525" cap="flat" cmpd="sng" algn="ctr">
                      <a:solidFill>
                        <a:srgbClr val="DBDBDB"/>
                      </a:solidFill>
                      <a:prstDash val="solid"/>
                      <a:round/>
                      <a:headEnd type="none" w="med" len="med"/>
                      <a:tailEnd type="none" w="med" len="med"/>
                    </a:lnB>
                    <a:solidFill>
                      <a:srgbClr val="FFFFFF"/>
                    </a:solidFill>
                  </a:tcPr>
                </a:tc>
                <a:tc>
                  <a:txBody>
                    <a:bodyPr/>
                    <a:lstStyle/>
                    <a:p>
                      <a:pPr algn="l"/>
                      <a:r>
                        <a:rPr lang="vi-VN" sz="1800" b="1" dirty="0">
                          <a:solidFill>
                            <a:srgbClr val="444444"/>
                          </a:solidFill>
                          <a:effectLst/>
                          <a:latin typeface="Cambria" panose="02040503050406030204" pitchFamily="18" charset="0"/>
                          <a:ea typeface="Cambria" panose="02040503050406030204" pitchFamily="18" charset="0"/>
                        </a:rPr>
                        <a:t>Description</a:t>
                      </a:r>
                    </a:p>
                  </a:txBody>
                  <a:tcPr marL="151088" marR="151088" marT="50363" marB="50363" anchor="ctr">
                    <a:lnL>
                      <a:noFill/>
                    </a:lnL>
                    <a:lnR>
                      <a:noFill/>
                    </a:lnR>
                    <a:lnT>
                      <a:noFill/>
                    </a:lnT>
                    <a:lnB w="9525" cap="flat" cmpd="sng" algn="ctr">
                      <a:solidFill>
                        <a:srgbClr val="DBDBDB"/>
                      </a:solidFill>
                      <a:prstDash val="solid"/>
                      <a:round/>
                      <a:headEnd type="none" w="med" len="med"/>
                      <a:tailEnd type="none" w="med" len="med"/>
                    </a:lnB>
                    <a:solidFill>
                      <a:srgbClr val="FFFFFF"/>
                    </a:solidFill>
                  </a:tcPr>
                </a:tc>
                <a:extLst>
                  <a:ext uri="{0D108BD9-81ED-4DB2-BD59-A6C34878D82A}">
                    <a16:rowId xmlns:a16="http://schemas.microsoft.com/office/drawing/2014/main" val="2875876299"/>
                  </a:ext>
                </a:extLst>
              </a:tr>
              <a:tr h="1457589">
                <a:tc>
                  <a:txBody>
                    <a:bodyPr/>
                    <a:lstStyle/>
                    <a:p>
                      <a:pPr algn="l" fontAlgn="t"/>
                      <a:r>
                        <a:rPr lang="vi-VN" sz="1800" b="0" u="none" strike="noStrike" dirty="0">
                          <a:effectLst/>
                          <a:latin typeface="Cambria" panose="02040503050406030204" pitchFamily="18" charset="0"/>
                          <a:ea typeface="Cambria" panose="02040503050406030204" pitchFamily="18" charset="0"/>
                        </a:rPr>
                        <a:t>Emulated</a:t>
                      </a:r>
                      <a:endParaRPr lang="vi-VN" sz="1800" b="0" dirty="0">
                        <a:effectLst/>
                        <a:latin typeface="Cambria" panose="02040503050406030204" pitchFamily="18" charset="0"/>
                        <a:ea typeface="Cambria" panose="02040503050406030204" pitchFamily="18" charset="0"/>
                      </a:endParaRPr>
                    </a:p>
                  </a:txBody>
                  <a:tcPr marL="151088" marR="151088" marT="100725" marB="100725">
                    <a:lnL>
                      <a:noFill/>
                    </a:lnL>
                    <a:lnR>
                      <a:noFill/>
                    </a:lnR>
                    <a:lnT w="9525" cap="flat" cmpd="sng" algn="ctr">
                      <a:solidFill>
                        <a:srgbClr val="DBDBDB"/>
                      </a:solidFill>
                      <a:prstDash val="solid"/>
                      <a:round/>
                      <a:headEnd type="none" w="med" len="med"/>
                      <a:tailEnd type="none" w="med" len="med"/>
                    </a:lnT>
                    <a:lnB w="9525" cap="flat" cmpd="sng" algn="ctr">
                      <a:solidFill>
                        <a:srgbClr val="DBDBDB"/>
                      </a:solidFill>
                      <a:prstDash val="solid"/>
                      <a:round/>
                      <a:headEnd type="none" w="med" len="med"/>
                      <a:tailEnd type="none" w="med" len="med"/>
                    </a:lnB>
                    <a:solidFill>
                      <a:srgbClr val="FFFFFF"/>
                    </a:solidFill>
                  </a:tcPr>
                </a:tc>
                <a:tc>
                  <a:txBody>
                    <a:bodyPr/>
                    <a:lstStyle/>
                    <a:p>
                      <a:pPr algn="l" fontAlgn="t"/>
                      <a:r>
                        <a:rPr lang="en-GB" sz="1800" b="0" dirty="0" err="1">
                          <a:solidFill>
                            <a:srgbClr val="444444"/>
                          </a:solidFill>
                          <a:effectLst/>
                          <a:latin typeface="Cambria" panose="02040503050406030204" pitchFamily="18" charset="0"/>
                          <a:ea typeface="Cambria" panose="02040503050406030204" pitchFamily="18" charset="0"/>
                        </a:rPr>
                        <a:t>Đây</a:t>
                      </a:r>
                      <a:r>
                        <a:rPr lang="en-GB" sz="1800" b="0" dirty="0">
                          <a:solidFill>
                            <a:srgbClr val="444444"/>
                          </a:solidFill>
                          <a:effectLst/>
                          <a:latin typeface="Cambria" panose="02040503050406030204" pitchFamily="18" charset="0"/>
                          <a:ea typeface="Cambria" panose="02040503050406030204" pitchFamily="18" charset="0"/>
                        </a:rPr>
                        <a:t> </a:t>
                      </a:r>
                      <a:r>
                        <a:rPr lang="en-GB" sz="1800" b="0" dirty="0" err="1">
                          <a:solidFill>
                            <a:srgbClr val="444444"/>
                          </a:solidFill>
                          <a:effectLst/>
                          <a:latin typeface="Cambria" panose="02040503050406030204" pitchFamily="18" charset="0"/>
                          <a:ea typeface="Cambria" panose="02040503050406030204" pitchFamily="18" charset="0"/>
                        </a:rPr>
                        <a:t>là</a:t>
                      </a:r>
                      <a:r>
                        <a:rPr lang="en-GB" sz="1800" b="0" dirty="0">
                          <a:solidFill>
                            <a:srgbClr val="444444"/>
                          </a:solidFill>
                          <a:effectLst/>
                          <a:latin typeface="Cambria" panose="02040503050406030204" pitchFamily="18" charset="0"/>
                          <a:ea typeface="Cambria" panose="02040503050406030204" pitchFamily="18" charset="0"/>
                        </a:rPr>
                        <a:t> </a:t>
                      </a:r>
                      <a:r>
                        <a:rPr lang="en-GB" sz="1800" b="0" dirty="0" err="1">
                          <a:solidFill>
                            <a:srgbClr val="444444"/>
                          </a:solidFill>
                          <a:effectLst/>
                          <a:latin typeface="Cambria" panose="02040503050406030204" pitchFamily="18" charset="0"/>
                          <a:ea typeface="Cambria" panose="02040503050406030204" pitchFamily="18" charset="0"/>
                        </a:rPr>
                        <a:t>tùy</a:t>
                      </a:r>
                      <a:r>
                        <a:rPr lang="en-GB" sz="1800" b="0" dirty="0">
                          <a:solidFill>
                            <a:srgbClr val="444444"/>
                          </a:solidFill>
                          <a:effectLst/>
                          <a:latin typeface="Cambria" panose="02040503050406030204" pitchFamily="18" charset="0"/>
                          <a:ea typeface="Cambria" panose="02040503050406030204" pitchFamily="18" charset="0"/>
                        </a:rPr>
                        <a:t> </a:t>
                      </a:r>
                      <a:r>
                        <a:rPr lang="en-GB" sz="1800" b="0" dirty="0" err="1">
                          <a:solidFill>
                            <a:srgbClr val="444444"/>
                          </a:solidFill>
                          <a:effectLst/>
                          <a:latin typeface="Cambria" panose="02040503050406030204" pitchFamily="18" charset="0"/>
                          <a:ea typeface="Cambria" panose="02040503050406030204" pitchFamily="18" charset="0"/>
                        </a:rPr>
                        <a:t>chọn</a:t>
                      </a:r>
                      <a:r>
                        <a:rPr lang="en-GB" sz="1800" b="0" dirty="0">
                          <a:solidFill>
                            <a:srgbClr val="444444"/>
                          </a:solidFill>
                          <a:effectLst/>
                          <a:latin typeface="Cambria" panose="02040503050406030204" pitchFamily="18" charset="0"/>
                          <a:ea typeface="Cambria" panose="02040503050406030204" pitchFamily="18" charset="0"/>
                        </a:rPr>
                        <a:t> </a:t>
                      </a:r>
                      <a:r>
                        <a:rPr lang="en-GB" sz="1800" b="0" dirty="0" err="1">
                          <a:solidFill>
                            <a:srgbClr val="444444"/>
                          </a:solidFill>
                          <a:effectLst/>
                          <a:latin typeface="Cambria" panose="02040503050406030204" pitchFamily="18" charset="0"/>
                          <a:ea typeface="Cambria" panose="02040503050406030204" pitchFamily="18" charset="0"/>
                        </a:rPr>
                        <a:t>mặc</a:t>
                      </a:r>
                      <a:r>
                        <a:rPr lang="en-GB" sz="1800" b="0" dirty="0">
                          <a:solidFill>
                            <a:srgbClr val="444444"/>
                          </a:solidFill>
                          <a:effectLst/>
                          <a:latin typeface="Cambria" panose="02040503050406030204" pitchFamily="18" charset="0"/>
                          <a:ea typeface="Cambria" panose="02040503050406030204" pitchFamily="18" charset="0"/>
                        </a:rPr>
                        <a:t> </a:t>
                      </a:r>
                      <a:r>
                        <a:rPr lang="en-GB" sz="1800" b="0" dirty="0" err="1">
                          <a:solidFill>
                            <a:srgbClr val="444444"/>
                          </a:solidFill>
                          <a:effectLst/>
                          <a:latin typeface="Cambria" panose="02040503050406030204" pitchFamily="18" charset="0"/>
                          <a:ea typeface="Cambria" panose="02040503050406030204" pitchFamily="18" charset="0"/>
                        </a:rPr>
                        <a:t>định</a:t>
                      </a:r>
                      <a:r>
                        <a:rPr lang="en-GB" sz="1800" b="0" dirty="0">
                          <a:solidFill>
                            <a:srgbClr val="444444"/>
                          </a:solidFill>
                          <a:effectLst/>
                          <a:latin typeface="Cambria" panose="02040503050406030204" pitchFamily="18" charset="0"/>
                          <a:ea typeface="Cambria" panose="02040503050406030204" pitchFamily="18" charset="0"/>
                        </a:rPr>
                        <a:t>.</a:t>
                      </a:r>
                    </a:p>
                    <a:p>
                      <a:pPr algn="l" fontAlgn="t"/>
                      <a:r>
                        <a:rPr lang="en-GB" sz="1800" b="0" dirty="0" err="1">
                          <a:solidFill>
                            <a:srgbClr val="444444"/>
                          </a:solidFill>
                          <a:effectLst/>
                          <a:latin typeface="Cambria" panose="02040503050406030204" pitchFamily="18" charset="0"/>
                          <a:ea typeface="Cambria" panose="02040503050406030204" pitchFamily="18" charset="0"/>
                        </a:rPr>
                        <a:t>Thêm</a:t>
                      </a:r>
                      <a:r>
                        <a:rPr lang="en-GB" sz="1800" b="0" dirty="0">
                          <a:solidFill>
                            <a:srgbClr val="444444"/>
                          </a:solidFill>
                          <a:effectLst/>
                          <a:latin typeface="Cambria" panose="02040503050406030204" pitchFamily="18" charset="0"/>
                          <a:ea typeface="Cambria" panose="02040503050406030204" pitchFamily="18" charset="0"/>
                        </a:rPr>
                        <a:t> attributes </a:t>
                      </a:r>
                      <a:r>
                        <a:rPr lang="en-GB" sz="1800" b="0" dirty="0" err="1">
                          <a:solidFill>
                            <a:srgbClr val="444444"/>
                          </a:solidFill>
                          <a:effectLst/>
                          <a:latin typeface="Cambria" panose="02040503050406030204" pitchFamily="18" charset="0"/>
                          <a:ea typeface="Cambria" panose="02040503050406030204" pitchFamily="18" charset="0"/>
                        </a:rPr>
                        <a:t>vào</a:t>
                      </a:r>
                      <a:r>
                        <a:rPr lang="en-GB" sz="1800" b="0" dirty="0">
                          <a:solidFill>
                            <a:srgbClr val="444444"/>
                          </a:solidFill>
                          <a:effectLst/>
                          <a:latin typeface="Cambria" panose="02040503050406030204" pitchFamily="18" charset="0"/>
                          <a:ea typeface="Cambria" panose="02040503050406030204" pitchFamily="18" charset="0"/>
                        </a:rPr>
                        <a:t> tags, </a:t>
                      </a:r>
                      <a:r>
                        <a:rPr lang="en-GB" sz="1800" b="0" dirty="0" err="1">
                          <a:solidFill>
                            <a:srgbClr val="444444"/>
                          </a:solidFill>
                          <a:effectLst/>
                          <a:latin typeface="Cambria" panose="02040503050406030204" pitchFamily="18" charset="0"/>
                          <a:ea typeface="Cambria" panose="02040503050406030204" pitchFamily="18" charset="0"/>
                        </a:rPr>
                        <a:t>đồng</a:t>
                      </a:r>
                      <a:r>
                        <a:rPr lang="en-GB" sz="1800" b="0" dirty="0">
                          <a:solidFill>
                            <a:srgbClr val="444444"/>
                          </a:solidFill>
                          <a:effectLst/>
                          <a:latin typeface="Cambria" panose="02040503050406030204" pitchFamily="18" charset="0"/>
                          <a:ea typeface="Cambria" panose="02040503050406030204" pitchFamily="18" charset="0"/>
                        </a:rPr>
                        <a:t> </a:t>
                      </a:r>
                      <a:r>
                        <a:rPr lang="en-GB" sz="1800" b="0" dirty="0" err="1">
                          <a:solidFill>
                            <a:srgbClr val="444444"/>
                          </a:solidFill>
                          <a:effectLst/>
                          <a:latin typeface="Cambria" panose="02040503050406030204" pitchFamily="18" charset="0"/>
                          <a:ea typeface="Cambria" panose="02040503050406030204" pitchFamily="18" charset="0"/>
                        </a:rPr>
                        <a:t>thời</a:t>
                      </a:r>
                      <a:r>
                        <a:rPr lang="en-GB" sz="1800" b="0" dirty="0">
                          <a:solidFill>
                            <a:srgbClr val="444444"/>
                          </a:solidFill>
                          <a:effectLst/>
                          <a:latin typeface="Cambria" panose="02040503050406030204" pitchFamily="18" charset="0"/>
                          <a:ea typeface="Cambria" panose="02040503050406030204" pitchFamily="18" charset="0"/>
                        </a:rPr>
                        <a:t> </a:t>
                      </a:r>
                      <a:r>
                        <a:rPr lang="en-GB" sz="1800" b="0" dirty="0" err="1">
                          <a:solidFill>
                            <a:srgbClr val="444444"/>
                          </a:solidFill>
                          <a:effectLst/>
                          <a:latin typeface="Cambria" panose="02040503050406030204" pitchFamily="18" charset="0"/>
                          <a:ea typeface="Cambria" panose="02040503050406030204" pitchFamily="18" charset="0"/>
                        </a:rPr>
                        <a:t>thêm</a:t>
                      </a:r>
                      <a:r>
                        <a:rPr lang="en-GB" sz="1800" b="0" dirty="0">
                          <a:solidFill>
                            <a:srgbClr val="444444"/>
                          </a:solidFill>
                          <a:effectLst/>
                          <a:latin typeface="Cambria" panose="02040503050406030204" pitchFamily="18" charset="0"/>
                          <a:ea typeface="Cambria" panose="02040503050406030204" pitchFamily="18" charset="0"/>
                        </a:rPr>
                        <a:t> </a:t>
                      </a:r>
                      <a:r>
                        <a:rPr lang="en-GB" sz="1800" b="0" dirty="0" err="1">
                          <a:solidFill>
                            <a:srgbClr val="444444"/>
                          </a:solidFill>
                          <a:effectLst/>
                          <a:latin typeface="Cambria" panose="02040503050406030204" pitchFamily="18" charset="0"/>
                          <a:ea typeface="Cambria" panose="02040503050406030204" pitchFamily="18" charset="0"/>
                        </a:rPr>
                        <a:t>css</a:t>
                      </a:r>
                      <a:r>
                        <a:rPr lang="en-GB" sz="1800" b="0" dirty="0">
                          <a:solidFill>
                            <a:srgbClr val="444444"/>
                          </a:solidFill>
                          <a:effectLst/>
                          <a:latin typeface="Cambria" panose="02040503050406030204" pitchFamily="18" charset="0"/>
                          <a:ea typeface="Cambria" panose="02040503050406030204" pitchFamily="18" charset="0"/>
                        </a:rPr>
                        <a:t> </a:t>
                      </a:r>
                      <a:r>
                        <a:rPr lang="en-GB" sz="1800" b="0" dirty="0" err="1">
                          <a:solidFill>
                            <a:srgbClr val="444444"/>
                          </a:solidFill>
                          <a:effectLst/>
                          <a:latin typeface="Cambria" panose="02040503050406030204" pitchFamily="18" charset="0"/>
                          <a:ea typeface="Cambria" panose="02040503050406030204" pitchFamily="18" charset="0"/>
                        </a:rPr>
                        <a:t>vào</a:t>
                      </a:r>
                      <a:r>
                        <a:rPr lang="en-GB" sz="1800" b="0" dirty="0">
                          <a:solidFill>
                            <a:srgbClr val="444444"/>
                          </a:solidFill>
                          <a:effectLst/>
                          <a:latin typeface="Cambria" panose="02040503050406030204" pitchFamily="18" charset="0"/>
                          <a:ea typeface="Cambria" panose="02040503050406030204" pitchFamily="18" charset="0"/>
                        </a:rPr>
                        <a:t> selectors </a:t>
                      </a:r>
                      <a:r>
                        <a:rPr lang="en-GB" sz="1800" b="0" dirty="0" err="1">
                          <a:solidFill>
                            <a:srgbClr val="444444"/>
                          </a:solidFill>
                          <a:effectLst/>
                          <a:latin typeface="Cambria" panose="02040503050406030204" pitchFamily="18" charset="0"/>
                          <a:ea typeface="Cambria" panose="02040503050406030204" pitchFamily="18" charset="0"/>
                        </a:rPr>
                        <a:t>đó</a:t>
                      </a:r>
                      <a:r>
                        <a:rPr lang="en-GB" sz="1800" b="0" dirty="0">
                          <a:solidFill>
                            <a:srgbClr val="444444"/>
                          </a:solidFill>
                          <a:effectLst/>
                          <a:latin typeface="Cambria" panose="02040503050406030204" pitchFamily="18" charset="0"/>
                          <a:ea typeface="Cambria" panose="02040503050406030204" pitchFamily="18" charset="0"/>
                        </a:rPr>
                        <a:t> (</a:t>
                      </a:r>
                      <a:r>
                        <a:rPr lang="en-GB" sz="1800" b="0" dirty="0" err="1">
                          <a:solidFill>
                            <a:srgbClr val="444444"/>
                          </a:solidFill>
                          <a:effectLst/>
                          <a:latin typeface="Cambria" panose="02040503050406030204" pitchFamily="18" charset="0"/>
                          <a:ea typeface="Cambria" panose="02040503050406030204" pitchFamily="18" charset="0"/>
                        </a:rPr>
                        <a:t>thông</a:t>
                      </a:r>
                      <a:r>
                        <a:rPr lang="en-GB" sz="1800" b="0" dirty="0">
                          <a:solidFill>
                            <a:srgbClr val="444444"/>
                          </a:solidFill>
                          <a:effectLst/>
                          <a:latin typeface="Cambria" panose="02040503050406030204" pitchFamily="18" charset="0"/>
                          <a:ea typeface="Cambria" panose="02040503050406030204" pitchFamily="18" charset="0"/>
                        </a:rPr>
                        <a:t> qua attributes). </a:t>
                      </a:r>
                      <a:r>
                        <a:rPr lang="en-GB" sz="1800" b="0" dirty="0" err="1">
                          <a:solidFill>
                            <a:srgbClr val="444444"/>
                          </a:solidFill>
                          <a:effectLst/>
                          <a:latin typeface="Cambria" panose="02040503050406030204" pitchFamily="18" charset="0"/>
                          <a:ea typeface="Cambria" panose="02040503050406030204" pitchFamily="18" charset="0"/>
                        </a:rPr>
                        <a:t>Tóm</a:t>
                      </a:r>
                      <a:r>
                        <a:rPr lang="en-GB" sz="1800" b="0" dirty="0">
                          <a:solidFill>
                            <a:srgbClr val="444444"/>
                          </a:solidFill>
                          <a:effectLst/>
                          <a:latin typeface="Cambria" panose="02040503050406030204" pitchFamily="18" charset="0"/>
                          <a:ea typeface="Cambria" panose="02040503050406030204" pitchFamily="18" charset="0"/>
                        </a:rPr>
                        <a:t> </a:t>
                      </a:r>
                      <a:r>
                        <a:rPr lang="en-GB" sz="1800" b="0" dirty="0" err="1">
                          <a:solidFill>
                            <a:srgbClr val="444444"/>
                          </a:solidFill>
                          <a:effectLst/>
                          <a:latin typeface="Cambria" panose="02040503050406030204" pitchFamily="18" charset="0"/>
                          <a:ea typeface="Cambria" panose="02040503050406030204" pitchFamily="18" charset="0"/>
                        </a:rPr>
                        <a:t>lại</a:t>
                      </a:r>
                      <a:r>
                        <a:rPr lang="en-GB" sz="1800" b="0" dirty="0">
                          <a:solidFill>
                            <a:srgbClr val="444444"/>
                          </a:solidFill>
                          <a:effectLst/>
                          <a:latin typeface="Cambria" panose="02040503050406030204" pitchFamily="18" charset="0"/>
                          <a:ea typeface="Cambria" panose="02040503050406030204" pitchFamily="18" charset="0"/>
                        </a:rPr>
                        <a:t> </a:t>
                      </a:r>
                      <a:r>
                        <a:rPr lang="en-GB" sz="1800" b="0" dirty="0" err="1">
                          <a:solidFill>
                            <a:srgbClr val="444444"/>
                          </a:solidFill>
                          <a:effectLst/>
                          <a:latin typeface="Cambria" panose="02040503050406030204" pitchFamily="18" charset="0"/>
                          <a:ea typeface="Cambria" panose="02040503050406030204" pitchFamily="18" charset="0"/>
                        </a:rPr>
                        <a:t>là</a:t>
                      </a:r>
                      <a:r>
                        <a:rPr lang="en-GB" sz="1800" b="0" dirty="0">
                          <a:solidFill>
                            <a:srgbClr val="444444"/>
                          </a:solidFill>
                          <a:effectLst/>
                          <a:latin typeface="Cambria" panose="02040503050406030204" pitchFamily="18" charset="0"/>
                          <a:ea typeface="Cambria" panose="02040503050406030204" pitchFamily="18" charset="0"/>
                        </a:rPr>
                        <a:t> </a:t>
                      </a:r>
                      <a:r>
                        <a:rPr lang="en-GB" sz="1800" b="0" dirty="0" err="1">
                          <a:solidFill>
                            <a:srgbClr val="444444"/>
                          </a:solidFill>
                          <a:effectLst/>
                          <a:latin typeface="Cambria" panose="02040503050406030204" pitchFamily="18" charset="0"/>
                          <a:ea typeface="Cambria" panose="02040503050406030204" pitchFamily="18" charset="0"/>
                        </a:rPr>
                        <a:t>giữ</a:t>
                      </a:r>
                      <a:r>
                        <a:rPr lang="en-GB" sz="1800" b="0" dirty="0">
                          <a:solidFill>
                            <a:srgbClr val="444444"/>
                          </a:solidFill>
                          <a:effectLst/>
                          <a:latin typeface="Cambria" panose="02040503050406030204" pitchFamily="18" charset="0"/>
                          <a:ea typeface="Cambria" panose="02040503050406030204" pitchFamily="18" charset="0"/>
                        </a:rPr>
                        <a:t> </a:t>
                      </a:r>
                      <a:r>
                        <a:rPr lang="en-GB" sz="1800" b="0" dirty="0" err="1">
                          <a:solidFill>
                            <a:srgbClr val="444444"/>
                          </a:solidFill>
                          <a:effectLst/>
                          <a:latin typeface="Cambria" panose="02040503050406030204" pitchFamily="18" charset="0"/>
                          <a:ea typeface="Cambria" panose="02040503050406030204" pitchFamily="18" charset="0"/>
                        </a:rPr>
                        <a:t>nguyên</a:t>
                      </a:r>
                      <a:r>
                        <a:rPr lang="en-GB" sz="1800" b="0" dirty="0">
                          <a:solidFill>
                            <a:srgbClr val="444444"/>
                          </a:solidFill>
                          <a:effectLst/>
                          <a:latin typeface="Cambria" panose="02040503050406030204" pitchFamily="18" charset="0"/>
                          <a:ea typeface="Cambria" panose="02040503050406030204" pitchFamily="18" charset="0"/>
                        </a:rPr>
                        <a:t> style global </a:t>
                      </a:r>
                      <a:r>
                        <a:rPr lang="en-GB" sz="1800" b="0" dirty="0" err="1">
                          <a:solidFill>
                            <a:srgbClr val="444444"/>
                          </a:solidFill>
                          <a:effectLst/>
                          <a:latin typeface="Cambria" panose="02040503050406030204" pitchFamily="18" charset="0"/>
                          <a:ea typeface="Cambria" panose="02040503050406030204" pitchFamily="18" charset="0"/>
                        </a:rPr>
                        <a:t>hiện</a:t>
                      </a:r>
                      <a:r>
                        <a:rPr lang="en-GB" sz="1800" b="0" dirty="0">
                          <a:solidFill>
                            <a:srgbClr val="444444"/>
                          </a:solidFill>
                          <a:effectLst/>
                          <a:latin typeface="Cambria" panose="02040503050406030204" pitchFamily="18" charset="0"/>
                          <a:ea typeface="Cambria" panose="02040503050406030204" pitchFamily="18" charset="0"/>
                        </a:rPr>
                        <a:t> </a:t>
                      </a:r>
                      <a:r>
                        <a:rPr lang="en-GB" sz="1800" b="0" dirty="0" err="1">
                          <a:solidFill>
                            <a:srgbClr val="444444"/>
                          </a:solidFill>
                          <a:effectLst/>
                          <a:latin typeface="Cambria" panose="02040503050406030204" pitchFamily="18" charset="0"/>
                          <a:ea typeface="Cambria" panose="02040503050406030204" pitchFamily="18" charset="0"/>
                        </a:rPr>
                        <a:t>có</a:t>
                      </a:r>
                      <a:r>
                        <a:rPr lang="en-GB" sz="1800" b="0" dirty="0">
                          <a:solidFill>
                            <a:srgbClr val="444444"/>
                          </a:solidFill>
                          <a:effectLst/>
                          <a:latin typeface="Cambria" panose="02040503050406030204" pitchFamily="18" charset="0"/>
                          <a:ea typeface="Cambria" panose="02040503050406030204" pitchFamily="18" charset="0"/>
                        </a:rPr>
                        <a:t>, </a:t>
                      </a:r>
                      <a:r>
                        <a:rPr lang="en-GB" sz="1800" b="0" dirty="0" err="1">
                          <a:solidFill>
                            <a:srgbClr val="444444"/>
                          </a:solidFill>
                          <a:effectLst/>
                          <a:latin typeface="Cambria" panose="02040503050406030204" pitchFamily="18" charset="0"/>
                          <a:ea typeface="Cambria" panose="02040503050406030204" pitchFamily="18" charset="0"/>
                        </a:rPr>
                        <a:t>đồng</a:t>
                      </a:r>
                      <a:r>
                        <a:rPr lang="en-GB" sz="1800" b="0" dirty="0">
                          <a:solidFill>
                            <a:srgbClr val="444444"/>
                          </a:solidFill>
                          <a:effectLst/>
                          <a:latin typeface="Cambria" panose="02040503050406030204" pitchFamily="18" charset="0"/>
                          <a:ea typeface="Cambria" panose="02040503050406030204" pitchFamily="18" charset="0"/>
                        </a:rPr>
                        <a:t> </a:t>
                      </a:r>
                      <a:r>
                        <a:rPr lang="en-GB" sz="1800" b="0" dirty="0" err="1">
                          <a:solidFill>
                            <a:srgbClr val="444444"/>
                          </a:solidFill>
                          <a:effectLst/>
                          <a:latin typeface="Cambria" panose="02040503050406030204" pitchFamily="18" charset="0"/>
                          <a:ea typeface="Cambria" panose="02040503050406030204" pitchFamily="18" charset="0"/>
                        </a:rPr>
                        <a:t>thời</a:t>
                      </a:r>
                      <a:r>
                        <a:rPr lang="en-GB" sz="1800" b="0" dirty="0">
                          <a:solidFill>
                            <a:srgbClr val="444444"/>
                          </a:solidFill>
                          <a:effectLst/>
                          <a:latin typeface="Cambria" panose="02040503050406030204" pitchFamily="18" charset="0"/>
                          <a:ea typeface="Cambria" panose="02040503050406030204" pitchFamily="18" charset="0"/>
                        </a:rPr>
                        <a:t> </a:t>
                      </a:r>
                      <a:r>
                        <a:rPr lang="en-GB" sz="1800" b="0" dirty="0" err="1">
                          <a:solidFill>
                            <a:srgbClr val="444444"/>
                          </a:solidFill>
                          <a:effectLst/>
                          <a:latin typeface="Cambria" panose="02040503050406030204" pitchFamily="18" charset="0"/>
                          <a:ea typeface="Cambria" panose="02040503050406030204" pitchFamily="18" charset="0"/>
                        </a:rPr>
                        <a:t>thêm</a:t>
                      </a:r>
                      <a:r>
                        <a:rPr lang="en-GB" sz="1800" b="0" dirty="0">
                          <a:solidFill>
                            <a:srgbClr val="444444"/>
                          </a:solidFill>
                          <a:effectLst/>
                          <a:latin typeface="Cambria" panose="02040503050406030204" pitchFamily="18" charset="0"/>
                          <a:ea typeface="Cambria" panose="02040503050406030204" pitchFamily="18" charset="0"/>
                        </a:rPr>
                        <a:t> </a:t>
                      </a:r>
                      <a:r>
                        <a:rPr lang="en-GB" sz="1800" b="0" dirty="0" err="1">
                          <a:solidFill>
                            <a:srgbClr val="444444"/>
                          </a:solidFill>
                          <a:effectLst/>
                          <a:latin typeface="Cambria" panose="02040503050406030204" pitchFamily="18" charset="0"/>
                          <a:ea typeface="Cambria" panose="02040503050406030204" pitchFamily="18" charset="0"/>
                        </a:rPr>
                        <a:t>những</a:t>
                      </a:r>
                      <a:r>
                        <a:rPr lang="en-GB" sz="1800" b="0" dirty="0">
                          <a:solidFill>
                            <a:srgbClr val="444444"/>
                          </a:solidFill>
                          <a:effectLst/>
                          <a:latin typeface="Cambria" panose="02040503050406030204" pitchFamily="18" charset="0"/>
                          <a:ea typeface="Cambria" panose="02040503050406030204" pitchFamily="18" charset="0"/>
                        </a:rPr>
                        <a:t> </a:t>
                      </a:r>
                      <a:r>
                        <a:rPr lang="en-GB" sz="1800" b="0" dirty="0" err="1">
                          <a:solidFill>
                            <a:srgbClr val="444444"/>
                          </a:solidFill>
                          <a:effectLst/>
                          <a:latin typeface="Cambria" panose="02040503050406030204" pitchFamily="18" charset="0"/>
                          <a:ea typeface="Cambria" panose="02040503050406030204" pitchFamily="18" charset="0"/>
                        </a:rPr>
                        <a:t>cái</a:t>
                      </a:r>
                      <a:r>
                        <a:rPr lang="en-GB" sz="1800" b="0" dirty="0">
                          <a:solidFill>
                            <a:srgbClr val="444444"/>
                          </a:solidFill>
                          <a:effectLst/>
                          <a:latin typeface="Cambria" panose="02040503050406030204" pitchFamily="18" charset="0"/>
                          <a:ea typeface="Cambria" panose="02040503050406030204" pitchFamily="18" charset="0"/>
                        </a:rPr>
                        <a:t> </a:t>
                      </a:r>
                      <a:r>
                        <a:rPr lang="en-GB" sz="1800" b="0" dirty="0" err="1">
                          <a:solidFill>
                            <a:srgbClr val="444444"/>
                          </a:solidFill>
                          <a:effectLst/>
                          <a:latin typeface="Cambria" panose="02040503050406030204" pitchFamily="18" charset="0"/>
                          <a:ea typeface="Cambria" panose="02040503050406030204" pitchFamily="18" charset="0"/>
                        </a:rPr>
                        <a:t>mới</a:t>
                      </a:r>
                      <a:r>
                        <a:rPr lang="en-GB" sz="1800" b="0" dirty="0">
                          <a:solidFill>
                            <a:srgbClr val="444444"/>
                          </a:solidFill>
                          <a:effectLst/>
                          <a:latin typeface="Cambria" panose="02040503050406030204" pitchFamily="18" charset="0"/>
                          <a:ea typeface="Cambria" panose="02040503050406030204" pitchFamily="18" charset="0"/>
                        </a:rPr>
                        <a:t> (</a:t>
                      </a:r>
                      <a:r>
                        <a:rPr lang="en-GB" sz="1800" b="0" dirty="0" err="1">
                          <a:solidFill>
                            <a:srgbClr val="444444"/>
                          </a:solidFill>
                          <a:effectLst/>
                          <a:latin typeface="Cambria" panose="02040503050406030204" pitchFamily="18" charset="0"/>
                          <a:ea typeface="Cambria" panose="02040503050406030204" pitchFamily="18" charset="0"/>
                        </a:rPr>
                        <a:t>từ</a:t>
                      </a:r>
                      <a:r>
                        <a:rPr lang="en-GB" sz="1800" b="0" dirty="0">
                          <a:solidFill>
                            <a:srgbClr val="444444"/>
                          </a:solidFill>
                          <a:effectLst/>
                          <a:latin typeface="Cambria" panose="02040503050406030204" pitchFamily="18" charset="0"/>
                          <a:ea typeface="Cambria" panose="02040503050406030204" pitchFamily="18" charset="0"/>
                        </a:rPr>
                        <a:t> </a:t>
                      </a:r>
                      <a:r>
                        <a:rPr lang="en-GB" sz="1800" b="0" dirty="0" err="1">
                          <a:solidFill>
                            <a:srgbClr val="444444"/>
                          </a:solidFill>
                          <a:effectLst/>
                          <a:latin typeface="Cambria" panose="02040503050406030204" pitchFamily="18" charset="0"/>
                          <a:ea typeface="Cambria" panose="02040503050406030204" pitchFamily="18" charset="0"/>
                        </a:rPr>
                        <a:t>css</a:t>
                      </a:r>
                      <a:r>
                        <a:rPr lang="en-GB" sz="1800" b="0" dirty="0">
                          <a:solidFill>
                            <a:srgbClr val="444444"/>
                          </a:solidFill>
                          <a:effectLst/>
                          <a:latin typeface="Cambria" panose="02040503050406030204" pitchFamily="18" charset="0"/>
                          <a:ea typeface="Cambria" panose="02040503050406030204" pitchFamily="18" charset="0"/>
                        </a:rPr>
                        <a:t> </a:t>
                      </a:r>
                      <a:r>
                        <a:rPr lang="en-GB" sz="1800" b="0" dirty="0" err="1">
                          <a:solidFill>
                            <a:srgbClr val="444444"/>
                          </a:solidFill>
                          <a:effectLst/>
                          <a:latin typeface="Cambria" panose="02040503050406030204" pitchFamily="18" charset="0"/>
                          <a:ea typeface="Cambria" panose="02040503050406030204" pitchFamily="18" charset="0"/>
                        </a:rPr>
                        <a:t>trong</a:t>
                      </a:r>
                      <a:r>
                        <a:rPr lang="en-GB" sz="1800" b="0" dirty="0">
                          <a:solidFill>
                            <a:srgbClr val="444444"/>
                          </a:solidFill>
                          <a:effectLst/>
                          <a:latin typeface="Cambria" panose="02040503050406030204" pitchFamily="18" charset="0"/>
                          <a:ea typeface="Cambria" panose="02040503050406030204" pitchFamily="18" charset="0"/>
                        </a:rPr>
                        <a:t> component </a:t>
                      </a:r>
                      <a:r>
                        <a:rPr lang="en-GB" sz="1800" b="0" dirty="0" err="1">
                          <a:solidFill>
                            <a:srgbClr val="444444"/>
                          </a:solidFill>
                          <a:effectLst/>
                          <a:latin typeface="Cambria" panose="02040503050406030204" pitchFamily="18" charset="0"/>
                          <a:ea typeface="Cambria" panose="02040503050406030204" pitchFamily="18" charset="0"/>
                        </a:rPr>
                        <a:t>đó</a:t>
                      </a:r>
                      <a:r>
                        <a:rPr lang="en-GB" sz="1800" b="0" dirty="0">
                          <a:solidFill>
                            <a:srgbClr val="444444"/>
                          </a:solidFill>
                          <a:effectLst/>
                          <a:latin typeface="Cambria" panose="02040503050406030204" pitchFamily="18" charset="0"/>
                          <a:ea typeface="Cambria" panose="02040503050406030204" pitchFamily="18" charset="0"/>
                        </a:rPr>
                        <a:t>) </a:t>
                      </a:r>
                      <a:r>
                        <a:rPr lang="en-GB" sz="1800" b="0" dirty="0" err="1">
                          <a:solidFill>
                            <a:srgbClr val="444444"/>
                          </a:solidFill>
                          <a:effectLst/>
                          <a:latin typeface="Cambria" panose="02040503050406030204" pitchFamily="18" charset="0"/>
                          <a:ea typeface="Cambria" panose="02040503050406030204" pitchFamily="18" charset="0"/>
                        </a:rPr>
                        <a:t>thông</a:t>
                      </a:r>
                      <a:r>
                        <a:rPr lang="en-GB" sz="1800" b="0" dirty="0">
                          <a:solidFill>
                            <a:srgbClr val="444444"/>
                          </a:solidFill>
                          <a:effectLst/>
                          <a:latin typeface="Cambria" panose="02040503050406030204" pitchFamily="18" charset="0"/>
                          <a:ea typeface="Cambria" panose="02040503050406030204" pitchFamily="18" charset="0"/>
                        </a:rPr>
                        <a:t> qua </a:t>
                      </a:r>
                      <a:r>
                        <a:rPr lang="en-GB" sz="1800" b="0" dirty="0" err="1">
                          <a:solidFill>
                            <a:srgbClr val="444444"/>
                          </a:solidFill>
                          <a:effectLst/>
                          <a:latin typeface="Cambria" panose="02040503050406030204" pitchFamily="18" charset="0"/>
                          <a:ea typeface="Cambria" panose="02040503050406030204" pitchFamily="18" charset="0"/>
                        </a:rPr>
                        <a:t>việc</a:t>
                      </a:r>
                      <a:r>
                        <a:rPr lang="en-GB" sz="1800" b="0" dirty="0">
                          <a:solidFill>
                            <a:srgbClr val="444444"/>
                          </a:solidFill>
                          <a:effectLst/>
                          <a:latin typeface="Cambria" panose="02040503050406030204" pitchFamily="18" charset="0"/>
                          <a:ea typeface="Cambria" panose="02040503050406030204" pitchFamily="18" charset="0"/>
                        </a:rPr>
                        <a:t> </a:t>
                      </a:r>
                      <a:r>
                        <a:rPr lang="en-GB" sz="1800" b="0" dirty="0" err="1">
                          <a:solidFill>
                            <a:srgbClr val="444444"/>
                          </a:solidFill>
                          <a:effectLst/>
                          <a:latin typeface="Cambria" panose="02040503050406030204" pitchFamily="18" charset="0"/>
                          <a:ea typeface="Cambria" panose="02040503050406030204" pitchFamily="18" charset="0"/>
                        </a:rPr>
                        <a:t>tạo</a:t>
                      </a:r>
                      <a:r>
                        <a:rPr lang="en-GB" sz="1800" b="0" dirty="0">
                          <a:solidFill>
                            <a:srgbClr val="444444"/>
                          </a:solidFill>
                          <a:effectLst/>
                          <a:latin typeface="Cambria" panose="02040503050406030204" pitchFamily="18" charset="0"/>
                          <a:ea typeface="Cambria" panose="02040503050406030204" pitchFamily="18" charset="0"/>
                        </a:rPr>
                        <a:t> </a:t>
                      </a:r>
                      <a:r>
                        <a:rPr lang="en-GB" sz="1800" b="0" dirty="0" err="1">
                          <a:solidFill>
                            <a:srgbClr val="444444"/>
                          </a:solidFill>
                          <a:effectLst/>
                          <a:latin typeface="Cambria" panose="02040503050406030204" pitchFamily="18" charset="0"/>
                          <a:ea typeface="Cambria" panose="02040503050406030204" pitchFamily="18" charset="0"/>
                        </a:rPr>
                        <a:t>mới</a:t>
                      </a:r>
                      <a:r>
                        <a:rPr lang="en-GB" sz="1800" b="0" dirty="0">
                          <a:solidFill>
                            <a:srgbClr val="444444"/>
                          </a:solidFill>
                          <a:effectLst/>
                          <a:latin typeface="Cambria" panose="02040503050406030204" pitchFamily="18" charset="0"/>
                          <a:ea typeface="Cambria" panose="02040503050406030204" pitchFamily="18" charset="0"/>
                        </a:rPr>
                        <a:t> </a:t>
                      </a:r>
                      <a:r>
                        <a:rPr lang="en-GB" sz="1800" b="0" dirty="0" err="1">
                          <a:solidFill>
                            <a:srgbClr val="444444"/>
                          </a:solidFill>
                          <a:effectLst/>
                          <a:latin typeface="Cambria" panose="02040503050406030204" pitchFamily="18" charset="0"/>
                          <a:ea typeface="Cambria" panose="02040503050406030204" pitchFamily="18" charset="0"/>
                        </a:rPr>
                        <a:t>các</a:t>
                      </a:r>
                      <a:r>
                        <a:rPr lang="en-GB" sz="1800" b="0" dirty="0">
                          <a:solidFill>
                            <a:srgbClr val="444444"/>
                          </a:solidFill>
                          <a:effectLst/>
                          <a:latin typeface="Cambria" panose="02040503050406030204" pitchFamily="18" charset="0"/>
                          <a:ea typeface="Cambria" panose="02040503050406030204" pitchFamily="18" charset="0"/>
                        </a:rPr>
                        <a:t> attributes </a:t>
                      </a:r>
                      <a:r>
                        <a:rPr lang="en-GB" sz="1800" b="0" dirty="0" err="1">
                          <a:solidFill>
                            <a:srgbClr val="444444"/>
                          </a:solidFill>
                          <a:effectLst/>
                          <a:latin typeface="Cambria" panose="02040503050406030204" pitchFamily="18" charset="0"/>
                          <a:ea typeface="Cambria" panose="02040503050406030204" pitchFamily="18" charset="0"/>
                        </a:rPr>
                        <a:t>vào</a:t>
                      </a:r>
                      <a:r>
                        <a:rPr lang="en-GB" sz="1800" b="0" dirty="0">
                          <a:solidFill>
                            <a:srgbClr val="444444"/>
                          </a:solidFill>
                          <a:effectLst/>
                          <a:latin typeface="Cambria" panose="02040503050406030204" pitchFamily="18" charset="0"/>
                          <a:ea typeface="Cambria" panose="02040503050406030204" pitchFamily="18" charset="0"/>
                        </a:rPr>
                        <a:t> </a:t>
                      </a:r>
                      <a:r>
                        <a:rPr lang="en-GB" sz="1800" b="0" dirty="0" err="1">
                          <a:solidFill>
                            <a:srgbClr val="444444"/>
                          </a:solidFill>
                          <a:effectLst/>
                          <a:latin typeface="Cambria" panose="02040503050406030204" pitchFamily="18" charset="0"/>
                          <a:ea typeface="Cambria" panose="02040503050406030204" pitchFamily="18" charset="0"/>
                        </a:rPr>
                        <a:t>các</a:t>
                      </a:r>
                      <a:r>
                        <a:rPr lang="en-GB" sz="1800" b="0" dirty="0">
                          <a:solidFill>
                            <a:srgbClr val="444444"/>
                          </a:solidFill>
                          <a:effectLst/>
                          <a:latin typeface="Cambria" panose="02040503050406030204" pitchFamily="18" charset="0"/>
                          <a:ea typeface="Cambria" panose="02040503050406030204" pitchFamily="18" charset="0"/>
                        </a:rPr>
                        <a:t> elements </a:t>
                      </a:r>
                      <a:r>
                        <a:rPr lang="en-GB" sz="1800" b="0" dirty="0" err="1">
                          <a:solidFill>
                            <a:srgbClr val="444444"/>
                          </a:solidFill>
                          <a:effectLst/>
                          <a:latin typeface="Cambria" panose="02040503050406030204" pitchFamily="18" charset="0"/>
                          <a:ea typeface="Cambria" panose="02040503050406030204" pitchFamily="18" charset="0"/>
                        </a:rPr>
                        <a:t>trong</a:t>
                      </a:r>
                      <a:r>
                        <a:rPr lang="en-GB" sz="1800" b="0" dirty="0">
                          <a:solidFill>
                            <a:srgbClr val="444444"/>
                          </a:solidFill>
                          <a:effectLst/>
                          <a:latin typeface="Cambria" panose="02040503050406030204" pitchFamily="18" charset="0"/>
                          <a:ea typeface="Cambria" panose="02040503050406030204" pitchFamily="18" charset="0"/>
                        </a:rPr>
                        <a:t> template</a:t>
                      </a:r>
                    </a:p>
                  </a:txBody>
                  <a:tcPr marL="151088" marR="151088" marT="100725" marB="100725">
                    <a:lnL>
                      <a:noFill/>
                    </a:lnL>
                    <a:lnR>
                      <a:noFill/>
                    </a:lnR>
                    <a:lnT w="9525" cap="flat" cmpd="sng" algn="ctr">
                      <a:solidFill>
                        <a:srgbClr val="DBDBDB"/>
                      </a:solidFill>
                      <a:prstDash val="solid"/>
                      <a:round/>
                      <a:headEnd type="none" w="med" len="med"/>
                      <a:tailEnd type="none" w="med" len="med"/>
                    </a:lnT>
                    <a:lnB w="9525" cap="flat" cmpd="sng" algn="ctr">
                      <a:solidFill>
                        <a:srgbClr val="DBDBDB"/>
                      </a:solidFill>
                      <a:prstDash val="solid"/>
                      <a:round/>
                      <a:headEnd type="none" w="med" len="med"/>
                      <a:tailEnd type="none" w="med" len="med"/>
                    </a:lnB>
                    <a:solidFill>
                      <a:srgbClr val="FFFFFF"/>
                    </a:solidFill>
                  </a:tcPr>
                </a:tc>
                <a:extLst>
                  <a:ext uri="{0D108BD9-81ED-4DB2-BD59-A6C34878D82A}">
                    <a16:rowId xmlns:a16="http://schemas.microsoft.com/office/drawing/2014/main" val="3899222821"/>
                  </a:ext>
                </a:extLst>
              </a:tr>
              <a:tr h="440849">
                <a:tc>
                  <a:txBody>
                    <a:bodyPr/>
                    <a:lstStyle/>
                    <a:p>
                      <a:pPr algn="l" fontAlgn="t"/>
                      <a:r>
                        <a:rPr lang="vi-VN" sz="1800" b="0" u="none" strike="noStrike" dirty="0">
                          <a:effectLst/>
                          <a:latin typeface="Cambria" panose="02040503050406030204" pitchFamily="18" charset="0"/>
                          <a:ea typeface="Cambria" panose="02040503050406030204" pitchFamily="18" charset="0"/>
                        </a:rPr>
                        <a:t>Native</a:t>
                      </a:r>
                      <a:endParaRPr lang="vi-VN" sz="1800" b="0" dirty="0">
                        <a:effectLst/>
                        <a:latin typeface="Cambria" panose="02040503050406030204" pitchFamily="18" charset="0"/>
                        <a:ea typeface="Cambria" panose="02040503050406030204" pitchFamily="18" charset="0"/>
                      </a:endParaRPr>
                    </a:p>
                  </a:txBody>
                  <a:tcPr marL="151088" marR="151088" marT="100725" marB="100725">
                    <a:lnL>
                      <a:noFill/>
                    </a:lnL>
                    <a:lnR>
                      <a:noFill/>
                    </a:lnR>
                    <a:lnT w="9525" cap="flat" cmpd="sng" algn="ctr">
                      <a:solidFill>
                        <a:srgbClr val="DBDBDB"/>
                      </a:solidFill>
                      <a:prstDash val="solid"/>
                      <a:round/>
                      <a:headEnd type="none" w="med" len="med"/>
                      <a:tailEnd type="none" w="med" len="med"/>
                    </a:lnT>
                    <a:lnB w="9525" cap="flat" cmpd="sng" algn="ctr">
                      <a:solidFill>
                        <a:srgbClr val="DBDBDB"/>
                      </a:solidFill>
                      <a:prstDash val="solid"/>
                      <a:round/>
                      <a:headEnd type="none" w="med" len="med"/>
                      <a:tailEnd type="none" w="med" len="med"/>
                    </a:lnB>
                    <a:solidFill>
                      <a:srgbClr val="FFFFFF"/>
                    </a:solidFill>
                  </a:tcPr>
                </a:tc>
                <a:tc>
                  <a:txBody>
                    <a:bodyPr/>
                    <a:lstStyle/>
                    <a:p>
                      <a:pPr algn="l" fontAlgn="t"/>
                      <a:r>
                        <a:rPr lang="en-GB" sz="1800" b="0" dirty="0" err="1">
                          <a:effectLst/>
                          <a:latin typeface="Cambria" panose="02040503050406030204" pitchFamily="18" charset="0"/>
                          <a:ea typeface="Cambria" panose="02040503050406030204" pitchFamily="18" charset="0"/>
                        </a:rPr>
                        <a:t>Chỉ</a:t>
                      </a:r>
                      <a:r>
                        <a:rPr lang="en-GB" sz="1800" b="0" dirty="0">
                          <a:effectLst/>
                          <a:latin typeface="Cambria" panose="02040503050406030204" pitchFamily="18" charset="0"/>
                          <a:ea typeface="Cambria" panose="02040503050406030204" pitchFamily="18" charset="0"/>
                        </a:rPr>
                        <a:t> </a:t>
                      </a:r>
                      <a:r>
                        <a:rPr lang="en-GB" sz="1800" b="0" dirty="0" err="1">
                          <a:effectLst/>
                          <a:latin typeface="Cambria" panose="02040503050406030204" pitchFamily="18" charset="0"/>
                          <a:ea typeface="Cambria" panose="02040503050406030204" pitchFamily="18" charset="0"/>
                        </a:rPr>
                        <a:t>nhận</a:t>
                      </a:r>
                      <a:r>
                        <a:rPr lang="en-GB" sz="1800" b="0" dirty="0">
                          <a:effectLst/>
                          <a:latin typeface="Cambria" panose="02040503050406030204" pitchFamily="18" charset="0"/>
                          <a:ea typeface="Cambria" panose="02040503050406030204" pitchFamily="18" charset="0"/>
                        </a:rPr>
                        <a:t> style </a:t>
                      </a:r>
                      <a:r>
                        <a:rPr lang="en-GB" sz="1800" b="0" dirty="0" err="1">
                          <a:effectLst/>
                          <a:latin typeface="Cambria" panose="02040503050406030204" pitchFamily="18" charset="0"/>
                          <a:ea typeface="Cambria" panose="02040503050406030204" pitchFamily="18" charset="0"/>
                        </a:rPr>
                        <a:t>từ</a:t>
                      </a:r>
                      <a:r>
                        <a:rPr lang="en-GB" sz="1800" b="0" dirty="0">
                          <a:effectLst/>
                          <a:latin typeface="Cambria" panose="02040503050406030204" pitchFamily="18" charset="0"/>
                          <a:ea typeface="Cambria" panose="02040503050406030204" pitchFamily="18" charset="0"/>
                        </a:rPr>
                        <a:t> </a:t>
                      </a:r>
                      <a:r>
                        <a:rPr lang="en-GB" sz="1800" b="0" dirty="0" err="1">
                          <a:effectLst/>
                          <a:latin typeface="Cambria" panose="02040503050406030204" pitchFamily="18" charset="0"/>
                          <a:ea typeface="Cambria" panose="02040503050406030204" pitchFamily="18" charset="0"/>
                        </a:rPr>
                        <a:t>chính</a:t>
                      </a:r>
                      <a:r>
                        <a:rPr lang="en-GB" sz="1800" b="0" dirty="0">
                          <a:effectLst/>
                          <a:latin typeface="Cambria" panose="02040503050406030204" pitchFamily="18" charset="0"/>
                          <a:ea typeface="Cambria" panose="02040503050406030204" pitchFamily="18" charset="0"/>
                        </a:rPr>
                        <a:t> component </a:t>
                      </a:r>
                      <a:r>
                        <a:rPr lang="en-GB" sz="1800" b="0" dirty="0" err="1">
                          <a:effectLst/>
                          <a:latin typeface="Cambria" panose="02040503050406030204" pitchFamily="18" charset="0"/>
                          <a:ea typeface="Cambria" panose="02040503050406030204" pitchFamily="18" charset="0"/>
                        </a:rPr>
                        <a:t>đó</a:t>
                      </a:r>
                      <a:r>
                        <a:rPr lang="en-GB" sz="1800" b="0" dirty="0">
                          <a:effectLst/>
                          <a:latin typeface="Cambria" panose="02040503050406030204" pitchFamily="18" charset="0"/>
                          <a:ea typeface="Cambria" panose="02040503050406030204" pitchFamily="18" charset="0"/>
                        </a:rPr>
                        <a:t> </a:t>
                      </a:r>
                      <a:r>
                        <a:rPr lang="en-GB" sz="1800" b="0" dirty="0" err="1">
                          <a:effectLst/>
                          <a:latin typeface="Cambria" panose="02040503050406030204" pitchFamily="18" charset="0"/>
                          <a:ea typeface="Cambria" panose="02040503050406030204" pitchFamily="18" charset="0"/>
                        </a:rPr>
                        <a:t>định</a:t>
                      </a:r>
                      <a:r>
                        <a:rPr lang="en-GB" sz="1800" b="0" dirty="0">
                          <a:effectLst/>
                          <a:latin typeface="Cambria" panose="02040503050406030204" pitchFamily="18" charset="0"/>
                          <a:ea typeface="Cambria" panose="02040503050406030204" pitchFamily="18" charset="0"/>
                        </a:rPr>
                        <a:t> </a:t>
                      </a:r>
                      <a:r>
                        <a:rPr lang="en-GB" sz="1800" b="0" dirty="0" err="1">
                          <a:effectLst/>
                          <a:latin typeface="Cambria" panose="02040503050406030204" pitchFamily="18" charset="0"/>
                          <a:ea typeface="Cambria" panose="02040503050406030204" pitchFamily="18" charset="0"/>
                        </a:rPr>
                        <a:t>nghĩa</a:t>
                      </a:r>
                      <a:r>
                        <a:rPr lang="en-GB" sz="1800" b="0" dirty="0">
                          <a:effectLst/>
                          <a:latin typeface="Cambria" panose="02040503050406030204" pitchFamily="18" charset="0"/>
                          <a:ea typeface="Cambria" panose="02040503050406030204" pitchFamily="18" charset="0"/>
                        </a:rPr>
                        <a:t>, </a:t>
                      </a:r>
                      <a:r>
                        <a:rPr lang="en-GB" sz="1800" b="0" dirty="0" err="1">
                          <a:effectLst/>
                          <a:latin typeface="Cambria" panose="02040503050406030204" pitchFamily="18" charset="0"/>
                          <a:ea typeface="Cambria" panose="02040503050406030204" pitchFamily="18" charset="0"/>
                        </a:rPr>
                        <a:t>không</a:t>
                      </a:r>
                      <a:r>
                        <a:rPr lang="en-GB" sz="1800" b="0" dirty="0">
                          <a:effectLst/>
                          <a:latin typeface="Cambria" panose="02040503050406030204" pitchFamily="18" charset="0"/>
                          <a:ea typeface="Cambria" panose="02040503050406030204" pitchFamily="18" charset="0"/>
                        </a:rPr>
                        <a:t> </a:t>
                      </a:r>
                      <a:r>
                        <a:rPr lang="en-GB" sz="1800" b="0" dirty="0" err="1">
                          <a:effectLst/>
                          <a:latin typeface="Cambria" panose="02040503050406030204" pitchFamily="18" charset="0"/>
                          <a:ea typeface="Cambria" panose="02040503050406030204" pitchFamily="18" charset="0"/>
                        </a:rPr>
                        <a:t>sữ</a:t>
                      </a:r>
                      <a:r>
                        <a:rPr lang="en-GB" sz="1800" b="0" dirty="0">
                          <a:effectLst/>
                          <a:latin typeface="Cambria" panose="02040503050406030204" pitchFamily="18" charset="0"/>
                          <a:ea typeface="Cambria" panose="02040503050406030204" pitchFamily="18" charset="0"/>
                        </a:rPr>
                        <a:t> </a:t>
                      </a:r>
                      <a:r>
                        <a:rPr lang="en-GB" sz="1800" b="0" dirty="0" err="1">
                          <a:effectLst/>
                          <a:latin typeface="Cambria" panose="02040503050406030204" pitchFamily="18" charset="0"/>
                          <a:ea typeface="Cambria" panose="02040503050406030204" pitchFamily="18" charset="0"/>
                        </a:rPr>
                        <a:t>dụng</a:t>
                      </a:r>
                      <a:r>
                        <a:rPr lang="en-GB" sz="1800" b="0" dirty="0">
                          <a:effectLst/>
                          <a:latin typeface="Cambria" panose="02040503050406030204" pitchFamily="18" charset="0"/>
                          <a:ea typeface="Cambria" panose="02040503050406030204" pitchFamily="18" charset="0"/>
                        </a:rPr>
                        <a:t> style global</a:t>
                      </a:r>
                      <a:endParaRPr lang="vi-VN" sz="1800" b="0" dirty="0">
                        <a:effectLst/>
                        <a:latin typeface="Cambria" panose="02040503050406030204" pitchFamily="18" charset="0"/>
                        <a:ea typeface="Cambria" panose="02040503050406030204" pitchFamily="18" charset="0"/>
                      </a:endParaRPr>
                    </a:p>
                  </a:txBody>
                  <a:tcPr marL="151088" marR="151088" marT="100725" marB="100725">
                    <a:lnL>
                      <a:noFill/>
                    </a:lnL>
                    <a:lnR>
                      <a:noFill/>
                    </a:lnR>
                    <a:lnT w="9525" cap="flat" cmpd="sng" algn="ctr">
                      <a:solidFill>
                        <a:srgbClr val="DBDBDB"/>
                      </a:solidFill>
                      <a:prstDash val="solid"/>
                      <a:round/>
                      <a:headEnd type="none" w="med" len="med"/>
                      <a:tailEnd type="none" w="med" len="med"/>
                    </a:lnT>
                    <a:lnB w="9525" cap="flat" cmpd="sng" algn="ctr">
                      <a:solidFill>
                        <a:srgbClr val="DBDBDB"/>
                      </a:solidFill>
                      <a:prstDash val="solid"/>
                      <a:round/>
                      <a:headEnd type="none" w="med" len="med"/>
                      <a:tailEnd type="none" w="med" len="med"/>
                    </a:lnB>
                    <a:solidFill>
                      <a:srgbClr val="FFFFFF"/>
                    </a:solidFill>
                  </a:tcPr>
                </a:tc>
                <a:extLst>
                  <a:ext uri="{0D108BD9-81ED-4DB2-BD59-A6C34878D82A}">
                    <a16:rowId xmlns:a16="http://schemas.microsoft.com/office/drawing/2014/main" val="3582699133"/>
                  </a:ext>
                </a:extLst>
              </a:tr>
              <a:tr h="835743">
                <a:tc>
                  <a:txBody>
                    <a:bodyPr/>
                    <a:lstStyle/>
                    <a:p>
                      <a:pPr algn="l" fontAlgn="t"/>
                      <a:r>
                        <a:rPr lang="vi-VN" sz="1800" b="0" dirty="0">
                          <a:effectLst/>
                          <a:latin typeface="Cambria" panose="02040503050406030204" pitchFamily="18" charset="0"/>
                          <a:ea typeface="Cambria" panose="02040503050406030204" pitchFamily="18" charset="0"/>
                        </a:rPr>
                        <a:t>None</a:t>
                      </a:r>
                    </a:p>
                  </a:txBody>
                  <a:tcPr marL="151088" marR="151088" marT="100725" marB="100725">
                    <a:lnL>
                      <a:noFill/>
                    </a:lnL>
                    <a:lnR>
                      <a:noFill/>
                    </a:lnR>
                    <a:lnT w="9525" cap="flat" cmpd="sng" algn="ctr">
                      <a:solidFill>
                        <a:srgbClr val="DBDBDB"/>
                      </a:solidFill>
                      <a:prstDash val="solid"/>
                      <a:round/>
                      <a:headEnd type="none" w="med" len="med"/>
                      <a:tailEnd type="none" w="med" len="med"/>
                    </a:lnT>
                    <a:lnB w="9525" cap="flat" cmpd="sng" algn="ctr">
                      <a:solidFill>
                        <a:srgbClr val="DBDBDB"/>
                      </a:solidFill>
                      <a:prstDash val="solid"/>
                      <a:round/>
                      <a:headEnd type="none" w="med" len="med"/>
                      <a:tailEnd type="none" w="med" len="med"/>
                    </a:lnB>
                    <a:solidFill>
                      <a:srgbClr val="FFFFFF"/>
                    </a:solidFill>
                  </a:tcPr>
                </a:tc>
                <a:tc>
                  <a:txBody>
                    <a:bodyPr/>
                    <a:lstStyle/>
                    <a:p>
                      <a:pPr algn="l" fontAlgn="t"/>
                      <a:r>
                        <a:rPr lang="en-GB" sz="1800" b="0" dirty="0" err="1">
                          <a:solidFill>
                            <a:srgbClr val="444444"/>
                          </a:solidFill>
                          <a:effectLst/>
                          <a:latin typeface="Cambria" panose="02040503050406030204" pitchFamily="18" charset="0"/>
                          <a:ea typeface="Cambria" panose="02040503050406030204" pitchFamily="18" charset="0"/>
                        </a:rPr>
                        <a:t>Không</a:t>
                      </a:r>
                      <a:r>
                        <a:rPr lang="en-GB" sz="1800" b="0" dirty="0">
                          <a:solidFill>
                            <a:srgbClr val="444444"/>
                          </a:solidFill>
                          <a:effectLst/>
                          <a:latin typeface="Cambria" panose="02040503050406030204" pitchFamily="18" charset="0"/>
                          <a:ea typeface="Cambria" panose="02040503050406030204" pitchFamily="18" charset="0"/>
                        </a:rPr>
                        <a:t> </a:t>
                      </a:r>
                      <a:r>
                        <a:rPr lang="en-GB" sz="1800" b="0" dirty="0" err="1">
                          <a:solidFill>
                            <a:srgbClr val="444444"/>
                          </a:solidFill>
                          <a:effectLst/>
                          <a:latin typeface="Cambria" panose="02040503050406030204" pitchFamily="18" charset="0"/>
                          <a:ea typeface="Cambria" panose="02040503050406030204" pitchFamily="18" charset="0"/>
                        </a:rPr>
                        <a:t>đóng</a:t>
                      </a:r>
                      <a:r>
                        <a:rPr lang="en-GB" sz="1800" b="0" dirty="0">
                          <a:solidFill>
                            <a:srgbClr val="444444"/>
                          </a:solidFill>
                          <a:effectLst/>
                          <a:latin typeface="Cambria" panose="02040503050406030204" pitchFamily="18" charset="0"/>
                          <a:ea typeface="Cambria" panose="02040503050406030204" pitchFamily="18" charset="0"/>
                        </a:rPr>
                        <a:t> </a:t>
                      </a:r>
                      <a:r>
                        <a:rPr lang="en-GB" sz="1800" b="0" dirty="0" err="1">
                          <a:solidFill>
                            <a:srgbClr val="444444"/>
                          </a:solidFill>
                          <a:effectLst/>
                          <a:latin typeface="Cambria" panose="02040503050406030204" pitchFamily="18" charset="0"/>
                          <a:ea typeface="Cambria" panose="02040503050406030204" pitchFamily="18" charset="0"/>
                        </a:rPr>
                        <a:t>gói</a:t>
                      </a:r>
                      <a:r>
                        <a:rPr lang="en-GB" sz="1800" b="0" dirty="0">
                          <a:solidFill>
                            <a:srgbClr val="444444"/>
                          </a:solidFill>
                          <a:effectLst/>
                          <a:latin typeface="Cambria" panose="02040503050406030204" pitchFamily="18" charset="0"/>
                          <a:ea typeface="Cambria" panose="02040503050406030204" pitchFamily="18" charset="0"/>
                        </a:rPr>
                        <a:t> </a:t>
                      </a:r>
                      <a:r>
                        <a:rPr lang="en-GB" sz="1800" b="0" dirty="0" err="1">
                          <a:solidFill>
                            <a:srgbClr val="444444"/>
                          </a:solidFill>
                          <a:effectLst/>
                          <a:latin typeface="Cambria" panose="02040503050406030204" pitchFamily="18" charset="0"/>
                          <a:ea typeface="Cambria" panose="02040503050406030204" pitchFamily="18" charset="0"/>
                        </a:rPr>
                        <a:t>bất</a:t>
                      </a:r>
                      <a:r>
                        <a:rPr lang="en-GB" sz="1800" b="0" dirty="0">
                          <a:solidFill>
                            <a:srgbClr val="444444"/>
                          </a:solidFill>
                          <a:effectLst/>
                          <a:latin typeface="Cambria" panose="02040503050406030204" pitchFamily="18" charset="0"/>
                          <a:ea typeface="Cambria" panose="02040503050406030204" pitchFamily="18" charset="0"/>
                        </a:rPr>
                        <a:t> </a:t>
                      </a:r>
                      <a:r>
                        <a:rPr lang="en-GB" sz="1800" b="0" dirty="0" err="1">
                          <a:solidFill>
                            <a:srgbClr val="444444"/>
                          </a:solidFill>
                          <a:effectLst/>
                          <a:latin typeface="Cambria" panose="02040503050406030204" pitchFamily="18" charset="0"/>
                          <a:ea typeface="Cambria" panose="02040503050406030204" pitchFamily="18" charset="0"/>
                        </a:rPr>
                        <a:t>cứ</a:t>
                      </a:r>
                      <a:r>
                        <a:rPr lang="en-GB" sz="1800" b="0" dirty="0">
                          <a:solidFill>
                            <a:srgbClr val="444444"/>
                          </a:solidFill>
                          <a:effectLst/>
                          <a:latin typeface="Cambria" panose="02040503050406030204" pitchFamily="18" charset="0"/>
                          <a:ea typeface="Cambria" panose="02040503050406030204" pitchFamily="18" charset="0"/>
                        </a:rPr>
                        <a:t> </a:t>
                      </a:r>
                      <a:r>
                        <a:rPr lang="en-GB" sz="1800" b="0" dirty="0" err="1">
                          <a:solidFill>
                            <a:srgbClr val="444444"/>
                          </a:solidFill>
                          <a:effectLst/>
                          <a:latin typeface="Cambria" panose="02040503050406030204" pitchFamily="18" charset="0"/>
                          <a:ea typeface="Cambria" panose="02040503050406030204" pitchFamily="18" charset="0"/>
                        </a:rPr>
                        <a:t>cái</a:t>
                      </a:r>
                      <a:r>
                        <a:rPr lang="en-GB" sz="1800" b="0" dirty="0">
                          <a:solidFill>
                            <a:srgbClr val="444444"/>
                          </a:solidFill>
                          <a:effectLst/>
                          <a:latin typeface="Cambria" panose="02040503050406030204" pitchFamily="18" charset="0"/>
                          <a:ea typeface="Cambria" panose="02040503050406030204" pitchFamily="18" charset="0"/>
                        </a:rPr>
                        <a:t> </a:t>
                      </a:r>
                      <a:r>
                        <a:rPr lang="en-GB" sz="1800" b="0" dirty="0" err="1">
                          <a:solidFill>
                            <a:srgbClr val="444444"/>
                          </a:solidFill>
                          <a:effectLst/>
                          <a:latin typeface="Cambria" panose="02040503050406030204" pitchFamily="18" charset="0"/>
                          <a:ea typeface="Cambria" panose="02040503050406030204" pitchFamily="18" charset="0"/>
                        </a:rPr>
                        <a:t>gì</a:t>
                      </a:r>
                      <a:r>
                        <a:rPr lang="en-GB" sz="1800" b="0" dirty="0">
                          <a:solidFill>
                            <a:srgbClr val="444444"/>
                          </a:solidFill>
                          <a:effectLst/>
                          <a:latin typeface="Cambria" panose="02040503050406030204" pitchFamily="18" charset="0"/>
                          <a:ea typeface="Cambria" panose="02040503050406030204" pitchFamily="18" charset="0"/>
                        </a:rPr>
                        <a:t> </a:t>
                      </a:r>
                      <a:r>
                        <a:rPr lang="en-GB" sz="1800" b="0" dirty="0" err="1">
                          <a:solidFill>
                            <a:srgbClr val="444444"/>
                          </a:solidFill>
                          <a:effectLst/>
                          <a:latin typeface="Cambria" panose="02040503050406030204" pitchFamily="18" charset="0"/>
                          <a:ea typeface="Cambria" panose="02040503050406030204" pitchFamily="18" charset="0"/>
                        </a:rPr>
                        <a:t>cứ</a:t>
                      </a:r>
                      <a:r>
                        <a:rPr lang="en-GB" sz="1800" b="0" dirty="0">
                          <a:solidFill>
                            <a:srgbClr val="444444"/>
                          </a:solidFill>
                          <a:effectLst/>
                          <a:latin typeface="Cambria" panose="02040503050406030204" pitchFamily="18" charset="0"/>
                          <a:ea typeface="Cambria" panose="02040503050406030204" pitchFamily="18" charset="0"/>
                        </a:rPr>
                        <a:t> </a:t>
                      </a:r>
                      <a:r>
                        <a:rPr lang="en-GB" sz="1800" b="0" dirty="0" err="1">
                          <a:solidFill>
                            <a:srgbClr val="444444"/>
                          </a:solidFill>
                          <a:effectLst/>
                          <a:latin typeface="Cambria" panose="02040503050406030204" pitchFamily="18" charset="0"/>
                          <a:ea typeface="Cambria" panose="02040503050406030204" pitchFamily="18" charset="0"/>
                        </a:rPr>
                        <a:t>nhúng</a:t>
                      </a:r>
                      <a:r>
                        <a:rPr lang="en-GB" sz="1800" b="0" dirty="0">
                          <a:solidFill>
                            <a:srgbClr val="444444"/>
                          </a:solidFill>
                          <a:effectLst/>
                          <a:latin typeface="Cambria" panose="02040503050406030204" pitchFamily="18" charset="0"/>
                          <a:ea typeface="Cambria" panose="02040503050406030204" pitchFamily="18" charset="0"/>
                        </a:rPr>
                        <a:t> style </a:t>
                      </a:r>
                      <a:r>
                        <a:rPr lang="en-GB" sz="1800" b="0" dirty="0" err="1">
                          <a:solidFill>
                            <a:srgbClr val="444444"/>
                          </a:solidFill>
                          <a:effectLst/>
                          <a:latin typeface="Cambria" panose="02040503050406030204" pitchFamily="18" charset="0"/>
                          <a:ea typeface="Cambria" panose="02040503050406030204" pitchFamily="18" charset="0"/>
                        </a:rPr>
                        <a:t>vào</a:t>
                      </a:r>
                      <a:r>
                        <a:rPr lang="en-GB" sz="1800" b="0" dirty="0">
                          <a:solidFill>
                            <a:srgbClr val="444444"/>
                          </a:solidFill>
                          <a:effectLst/>
                          <a:latin typeface="Cambria" panose="02040503050406030204" pitchFamily="18" charset="0"/>
                          <a:ea typeface="Cambria" panose="02040503050406030204" pitchFamily="18" charset="0"/>
                        </a:rPr>
                        <a:t>, </a:t>
                      </a:r>
                      <a:r>
                        <a:rPr lang="en-GB" sz="1800" b="0" dirty="0" err="1">
                          <a:solidFill>
                            <a:srgbClr val="444444"/>
                          </a:solidFill>
                          <a:effectLst/>
                          <a:latin typeface="Cambria" panose="02040503050406030204" pitchFamily="18" charset="0"/>
                          <a:ea typeface="Cambria" panose="02040503050406030204" pitchFamily="18" charset="0"/>
                        </a:rPr>
                        <a:t>và</a:t>
                      </a:r>
                      <a:r>
                        <a:rPr lang="en-GB" sz="1800" b="0" dirty="0">
                          <a:solidFill>
                            <a:srgbClr val="444444"/>
                          </a:solidFill>
                          <a:effectLst/>
                          <a:latin typeface="Cambria" panose="02040503050406030204" pitchFamily="18" charset="0"/>
                          <a:ea typeface="Cambria" panose="02040503050406030204" pitchFamily="18" charset="0"/>
                        </a:rPr>
                        <a:t> </a:t>
                      </a:r>
                      <a:r>
                        <a:rPr lang="en-GB" sz="1800" b="0" dirty="0" err="1">
                          <a:solidFill>
                            <a:srgbClr val="444444"/>
                          </a:solidFill>
                          <a:effectLst/>
                          <a:latin typeface="Cambria" panose="02040503050406030204" pitchFamily="18" charset="0"/>
                          <a:ea typeface="Cambria" panose="02040503050406030204" pitchFamily="18" charset="0"/>
                        </a:rPr>
                        <a:t>mặc</a:t>
                      </a:r>
                      <a:r>
                        <a:rPr lang="en-GB" sz="1800" b="0" dirty="0">
                          <a:solidFill>
                            <a:srgbClr val="444444"/>
                          </a:solidFill>
                          <a:effectLst/>
                          <a:latin typeface="Cambria" panose="02040503050406030204" pitchFamily="18" charset="0"/>
                          <a:ea typeface="Cambria" panose="02040503050406030204" pitchFamily="18" charset="0"/>
                        </a:rPr>
                        <a:t> </a:t>
                      </a:r>
                      <a:r>
                        <a:rPr lang="en-GB" sz="1800" b="0" dirty="0" err="1">
                          <a:solidFill>
                            <a:srgbClr val="444444"/>
                          </a:solidFill>
                          <a:effectLst/>
                          <a:latin typeface="Cambria" panose="02040503050406030204" pitchFamily="18" charset="0"/>
                          <a:ea typeface="Cambria" panose="02040503050406030204" pitchFamily="18" charset="0"/>
                        </a:rPr>
                        <a:t>kệ</a:t>
                      </a:r>
                      <a:r>
                        <a:rPr lang="en-GB" sz="1800" b="0" dirty="0">
                          <a:solidFill>
                            <a:srgbClr val="444444"/>
                          </a:solidFill>
                          <a:effectLst/>
                          <a:latin typeface="Cambria" panose="02040503050406030204" pitchFamily="18" charset="0"/>
                          <a:ea typeface="Cambria" panose="02040503050406030204" pitchFamily="18" charset="0"/>
                        </a:rPr>
                        <a:t> </a:t>
                      </a:r>
                      <a:r>
                        <a:rPr lang="en-GB" sz="1800" b="0" dirty="0" err="1">
                          <a:solidFill>
                            <a:srgbClr val="444444"/>
                          </a:solidFill>
                          <a:effectLst/>
                          <a:latin typeface="Cambria" panose="02040503050406030204" pitchFamily="18" charset="0"/>
                          <a:ea typeface="Cambria" panose="02040503050406030204" pitchFamily="18" charset="0"/>
                        </a:rPr>
                        <a:t>chúng</a:t>
                      </a:r>
                      <a:r>
                        <a:rPr lang="en-GB" sz="1800" b="0" dirty="0">
                          <a:solidFill>
                            <a:srgbClr val="444444"/>
                          </a:solidFill>
                          <a:effectLst/>
                          <a:latin typeface="Cambria" panose="02040503050406030204" pitchFamily="18" charset="0"/>
                          <a:ea typeface="Cambria" panose="02040503050406030204" pitchFamily="18" charset="0"/>
                        </a:rPr>
                        <a:t> </a:t>
                      </a:r>
                      <a:r>
                        <a:rPr lang="en-GB" sz="1800" b="0" dirty="0" err="1">
                          <a:solidFill>
                            <a:srgbClr val="444444"/>
                          </a:solidFill>
                          <a:effectLst/>
                          <a:latin typeface="Cambria" panose="02040503050406030204" pitchFamily="18" charset="0"/>
                          <a:ea typeface="Cambria" panose="02040503050406030204" pitchFamily="18" charset="0"/>
                        </a:rPr>
                        <a:t>có</a:t>
                      </a:r>
                      <a:r>
                        <a:rPr lang="en-GB" sz="1800" b="0" dirty="0">
                          <a:solidFill>
                            <a:srgbClr val="444444"/>
                          </a:solidFill>
                          <a:effectLst/>
                          <a:latin typeface="Cambria" panose="02040503050406030204" pitchFamily="18" charset="0"/>
                          <a:ea typeface="Cambria" panose="02040503050406030204" pitchFamily="18" charset="0"/>
                        </a:rPr>
                        <a:t> </a:t>
                      </a:r>
                      <a:r>
                        <a:rPr lang="en-GB" sz="1800" b="0" dirty="0" err="1">
                          <a:solidFill>
                            <a:srgbClr val="444444"/>
                          </a:solidFill>
                          <a:effectLst/>
                          <a:latin typeface="Cambria" panose="02040503050406030204" pitchFamily="18" charset="0"/>
                          <a:ea typeface="Cambria" panose="02040503050406030204" pitchFamily="18" charset="0"/>
                        </a:rPr>
                        <a:t>thể</a:t>
                      </a:r>
                      <a:r>
                        <a:rPr lang="en-GB" sz="1800" b="0" dirty="0">
                          <a:solidFill>
                            <a:srgbClr val="444444"/>
                          </a:solidFill>
                          <a:effectLst/>
                          <a:latin typeface="Cambria" panose="02040503050406030204" pitchFamily="18" charset="0"/>
                          <a:ea typeface="Cambria" panose="02040503050406030204" pitchFamily="18" charset="0"/>
                        </a:rPr>
                        <a:t> </a:t>
                      </a:r>
                      <a:r>
                        <a:rPr lang="en-GB" sz="1800" b="0" dirty="0" err="1">
                          <a:solidFill>
                            <a:srgbClr val="444444"/>
                          </a:solidFill>
                          <a:effectLst/>
                          <a:latin typeface="Cambria" panose="02040503050406030204" pitchFamily="18" charset="0"/>
                          <a:ea typeface="Cambria" panose="02040503050406030204" pitchFamily="18" charset="0"/>
                        </a:rPr>
                        <a:t>ảnh</a:t>
                      </a:r>
                      <a:r>
                        <a:rPr lang="en-GB" sz="1800" b="0" dirty="0">
                          <a:solidFill>
                            <a:srgbClr val="444444"/>
                          </a:solidFill>
                          <a:effectLst/>
                          <a:latin typeface="Cambria" panose="02040503050406030204" pitchFamily="18" charset="0"/>
                          <a:ea typeface="Cambria" panose="02040503050406030204" pitchFamily="18" charset="0"/>
                        </a:rPr>
                        <a:t> h</a:t>
                      </a:r>
                      <a:r>
                        <a:rPr lang="vi-VN" sz="1800" b="0">
                          <a:solidFill>
                            <a:srgbClr val="444444"/>
                          </a:solidFill>
                          <a:effectLst/>
                          <a:latin typeface="Cambria" panose="02040503050406030204" pitchFamily="18" charset="0"/>
                          <a:ea typeface="Cambria" panose="02040503050406030204" pitchFamily="18" charset="0"/>
                        </a:rPr>
                        <a:t>ưởng tới các component khác</a:t>
                      </a:r>
                      <a:endParaRPr lang="en-GB" sz="1800" b="0" dirty="0">
                        <a:solidFill>
                          <a:srgbClr val="444444"/>
                        </a:solidFill>
                        <a:effectLst/>
                        <a:latin typeface="Cambria" panose="02040503050406030204" pitchFamily="18" charset="0"/>
                        <a:ea typeface="Cambria" panose="02040503050406030204" pitchFamily="18" charset="0"/>
                      </a:endParaRPr>
                    </a:p>
                  </a:txBody>
                  <a:tcPr marL="151088" marR="151088" marT="100725" marB="100725">
                    <a:lnL>
                      <a:noFill/>
                    </a:lnL>
                    <a:lnR>
                      <a:noFill/>
                    </a:lnR>
                    <a:lnT w="9525" cap="flat" cmpd="sng" algn="ctr">
                      <a:solidFill>
                        <a:srgbClr val="DBDBDB"/>
                      </a:solidFill>
                      <a:prstDash val="solid"/>
                      <a:round/>
                      <a:headEnd type="none" w="med" len="med"/>
                      <a:tailEnd type="none" w="med" len="med"/>
                    </a:lnT>
                    <a:lnB w="9525" cap="flat" cmpd="sng" algn="ctr">
                      <a:solidFill>
                        <a:srgbClr val="DBDBDB"/>
                      </a:solidFill>
                      <a:prstDash val="solid"/>
                      <a:round/>
                      <a:headEnd type="none" w="med" len="med"/>
                      <a:tailEnd type="none" w="med" len="med"/>
                    </a:lnB>
                    <a:solidFill>
                      <a:srgbClr val="FFFFFF"/>
                    </a:solidFill>
                  </a:tcPr>
                </a:tc>
                <a:extLst>
                  <a:ext uri="{0D108BD9-81ED-4DB2-BD59-A6C34878D82A}">
                    <a16:rowId xmlns:a16="http://schemas.microsoft.com/office/drawing/2014/main" val="938938917"/>
                  </a:ext>
                </a:extLst>
              </a:tr>
              <a:tr h="1031513">
                <a:tc>
                  <a:txBody>
                    <a:bodyPr/>
                    <a:lstStyle/>
                    <a:p>
                      <a:pPr algn="l" fontAlgn="t"/>
                      <a:r>
                        <a:rPr lang="vi-VN" sz="1800" b="0" u="none" strike="noStrike" dirty="0">
                          <a:effectLst/>
                          <a:latin typeface="Cambria" panose="02040503050406030204" pitchFamily="18" charset="0"/>
                          <a:ea typeface="Cambria" panose="02040503050406030204" pitchFamily="18" charset="0"/>
                        </a:rPr>
                        <a:t>ShadowDom</a:t>
                      </a:r>
                      <a:endParaRPr lang="vi-VN" sz="1800" b="0" dirty="0">
                        <a:effectLst/>
                        <a:latin typeface="Cambria" panose="02040503050406030204" pitchFamily="18" charset="0"/>
                        <a:ea typeface="Cambria" panose="02040503050406030204" pitchFamily="18" charset="0"/>
                      </a:endParaRPr>
                    </a:p>
                  </a:txBody>
                  <a:tcPr marL="151088" marR="151088" marT="100725" marB="100725">
                    <a:lnL>
                      <a:noFill/>
                    </a:lnL>
                    <a:lnR>
                      <a:noFill/>
                    </a:lnR>
                    <a:lnT w="9525" cap="flat" cmpd="sng" algn="ctr">
                      <a:solidFill>
                        <a:srgbClr val="DBDBDB"/>
                      </a:solidFill>
                      <a:prstDash val="solid"/>
                      <a:round/>
                      <a:headEnd type="none" w="med" len="med"/>
                      <a:tailEnd type="none" w="med" len="med"/>
                    </a:lnT>
                    <a:lnB>
                      <a:noFill/>
                    </a:lnB>
                    <a:solidFill>
                      <a:srgbClr val="FFFFFF"/>
                    </a:solidFill>
                  </a:tcPr>
                </a:tc>
                <a:tc>
                  <a:txBody>
                    <a:bodyPr/>
                    <a:lstStyle/>
                    <a:p>
                      <a:pPr algn="l" fontAlgn="t"/>
                      <a:r>
                        <a:rPr lang="en-GB" sz="1800" b="0" dirty="0" err="1">
                          <a:solidFill>
                            <a:srgbClr val="444444"/>
                          </a:solidFill>
                          <a:effectLst/>
                          <a:latin typeface="Cambria" panose="02040503050406030204" pitchFamily="18" charset="0"/>
                          <a:ea typeface="Cambria" panose="02040503050406030204" pitchFamily="18" charset="0"/>
                        </a:rPr>
                        <a:t>Sử</a:t>
                      </a:r>
                      <a:r>
                        <a:rPr lang="en-GB" sz="1800" b="0" dirty="0">
                          <a:solidFill>
                            <a:srgbClr val="444444"/>
                          </a:solidFill>
                          <a:effectLst/>
                          <a:latin typeface="Cambria" panose="02040503050406030204" pitchFamily="18" charset="0"/>
                          <a:ea typeface="Cambria" panose="02040503050406030204" pitchFamily="18" charset="0"/>
                        </a:rPr>
                        <a:t> </a:t>
                      </a:r>
                      <a:r>
                        <a:rPr lang="en-GB" sz="1800" b="0" dirty="0" err="1">
                          <a:solidFill>
                            <a:srgbClr val="444444"/>
                          </a:solidFill>
                          <a:effectLst/>
                          <a:latin typeface="Cambria" panose="02040503050406030204" pitchFamily="18" charset="0"/>
                          <a:ea typeface="Cambria" panose="02040503050406030204" pitchFamily="18" charset="0"/>
                        </a:rPr>
                        <a:t>dụng</a:t>
                      </a:r>
                      <a:r>
                        <a:rPr lang="en-GB" sz="1800" b="0" dirty="0">
                          <a:solidFill>
                            <a:srgbClr val="444444"/>
                          </a:solidFill>
                          <a:effectLst/>
                          <a:latin typeface="Cambria" panose="02040503050406030204" pitchFamily="18" charset="0"/>
                          <a:ea typeface="Cambria" panose="02040503050406030204" pitchFamily="18" charset="0"/>
                        </a:rPr>
                        <a:t> Shadow DOM </a:t>
                      </a:r>
                      <a:r>
                        <a:rPr lang="en-GB" sz="1800" b="0" dirty="0" err="1">
                          <a:solidFill>
                            <a:srgbClr val="444444"/>
                          </a:solidFill>
                          <a:effectLst/>
                          <a:latin typeface="Cambria" panose="02040503050406030204" pitchFamily="18" charset="0"/>
                          <a:ea typeface="Cambria" panose="02040503050406030204" pitchFamily="18" charset="0"/>
                        </a:rPr>
                        <a:t>để</a:t>
                      </a:r>
                      <a:r>
                        <a:rPr lang="en-GB" sz="1800" b="0" dirty="0">
                          <a:solidFill>
                            <a:srgbClr val="444444"/>
                          </a:solidFill>
                          <a:effectLst/>
                          <a:latin typeface="Cambria" panose="02040503050406030204" pitchFamily="18" charset="0"/>
                          <a:ea typeface="Cambria" panose="02040503050406030204" pitchFamily="18" charset="0"/>
                        </a:rPr>
                        <a:t> encapsulate styles.</a:t>
                      </a:r>
                    </a:p>
                  </a:txBody>
                  <a:tcPr marL="151088" marR="151088" marT="100725" marB="100725">
                    <a:lnL>
                      <a:noFill/>
                    </a:lnL>
                    <a:lnR>
                      <a:noFill/>
                    </a:lnR>
                    <a:lnT w="9525" cap="flat" cmpd="sng" algn="ctr">
                      <a:solidFill>
                        <a:srgbClr val="DBDBDB"/>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2051550781"/>
                  </a:ext>
                </a:extLst>
              </a:tr>
            </a:tbl>
          </a:graphicData>
        </a:graphic>
      </p:graphicFrame>
      <p:sp>
        <p:nvSpPr>
          <p:cNvPr id="4" name="Rectangle 2">
            <a:extLst>
              <a:ext uri="{FF2B5EF4-FFF2-40B4-BE49-F238E27FC236}">
                <a16:creationId xmlns:a16="http://schemas.microsoft.com/office/drawing/2014/main" id="{A6D1EC0E-E1E0-4203-8D6A-B85D98C6FFBC}"/>
              </a:ext>
            </a:extLst>
          </p:cNvPr>
          <p:cNvSpPr>
            <a:spLocks noChangeArrowheads="1"/>
          </p:cNvSpPr>
          <p:nvPr/>
        </p:nvSpPr>
        <p:spPr bwMode="auto">
          <a:xfrm>
            <a:off x="0" y="-205804"/>
            <a:ext cx="184731" cy="411609"/>
          </a:xfrm>
          <a:prstGeom prst="rect">
            <a:avLst/>
          </a:prstGeom>
          <a:solidFill>
            <a:srgbClr val="F0F2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133308"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vi-VN" altLang="vi-V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0602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D45D26-C8F3-4063-9AE1-EFC50B854F4B}"/>
              </a:ext>
            </a:extLst>
          </p:cNvPr>
          <p:cNvSpPr>
            <a:spLocks noGrp="1"/>
          </p:cNvSpPr>
          <p:nvPr>
            <p:ph type="title"/>
          </p:nvPr>
        </p:nvSpPr>
        <p:spPr/>
        <p:txBody>
          <a:bodyPr/>
          <a:lstStyle/>
          <a:p>
            <a:r>
              <a:rPr lang="en-US" dirty="0">
                <a:solidFill>
                  <a:schemeClr val="bg1"/>
                </a:solidFill>
                <a:latin typeface="Cambria" panose="02040503050406030204" pitchFamily="18" charset="0"/>
                <a:ea typeface="Cambria" panose="02040503050406030204" pitchFamily="18" charset="0"/>
              </a:rPr>
              <a:t>Lifecycle Practice</a:t>
            </a:r>
            <a:endParaRPr lang="vi-VN" dirty="0">
              <a:solidFill>
                <a:schemeClr val="bg1"/>
              </a:solidFill>
              <a:latin typeface="Cambria" panose="02040503050406030204" pitchFamily="18" charset="0"/>
              <a:ea typeface="Cambria" panose="02040503050406030204" pitchFamily="18" charset="0"/>
            </a:endParaRPr>
          </a:p>
        </p:txBody>
      </p:sp>
      <p:sp>
        <p:nvSpPr>
          <p:cNvPr id="5" name="TextBox 4">
            <a:extLst>
              <a:ext uri="{FF2B5EF4-FFF2-40B4-BE49-F238E27FC236}">
                <a16:creationId xmlns:a16="http://schemas.microsoft.com/office/drawing/2014/main" id="{72C39871-73BD-4E7B-9428-FA3E243DCF66}"/>
              </a:ext>
            </a:extLst>
          </p:cNvPr>
          <p:cNvSpPr txBox="1"/>
          <p:nvPr/>
        </p:nvSpPr>
        <p:spPr>
          <a:xfrm>
            <a:off x="838200" y="1506022"/>
            <a:ext cx="10515600" cy="369332"/>
          </a:xfrm>
          <a:prstGeom prst="rect">
            <a:avLst/>
          </a:prstGeom>
          <a:noFill/>
        </p:spPr>
        <p:txBody>
          <a:bodyPr wrap="square" rtlCol="0">
            <a:spAutoFit/>
          </a:bodyPr>
          <a:lstStyle/>
          <a:p>
            <a:r>
              <a:rPr lang="en-US" dirty="0">
                <a:solidFill>
                  <a:schemeClr val="bg1"/>
                </a:solidFill>
                <a:latin typeface="Cambria" panose="02040503050406030204" pitchFamily="18" charset="0"/>
                <a:ea typeface="Cambria" panose="02040503050406030204" pitchFamily="18" charset="0"/>
              </a:rPr>
              <a:t>Implement </a:t>
            </a:r>
            <a:r>
              <a:rPr lang="en-US" dirty="0" err="1">
                <a:solidFill>
                  <a:schemeClr val="bg1"/>
                </a:solidFill>
                <a:latin typeface="Cambria" panose="02040503050406030204" pitchFamily="18" charset="0"/>
                <a:ea typeface="Cambria" panose="02040503050406030204" pitchFamily="18" charset="0"/>
              </a:rPr>
              <a:t>một</a:t>
            </a:r>
            <a:r>
              <a:rPr lang="en-US" dirty="0">
                <a:solidFill>
                  <a:schemeClr val="bg1"/>
                </a:solidFill>
                <a:latin typeface="Cambria" panose="02040503050406030204" pitchFamily="18" charset="0"/>
                <a:ea typeface="Cambria" panose="02040503050406030204" pitchFamily="18" charset="0"/>
              </a:rPr>
              <a:t> </a:t>
            </a:r>
            <a:r>
              <a:rPr lang="en-US" dirty="0" err="1">
                <a:solidFill>
                  <a:schemeClr val="bg1"/>
                </a:solidFill>
                <a:latin typeface="Cambria" panose="02040503050406030204" pitchFamily="18" charset="0"/>
                <a:ea typeface="Cambria" panose="02040503050406030204" pitchFamily="18" charset="0"/>
              </a:rPr>
              <a:t>số</a:t>
            </a:r>
            <a:r>
              <a:rPr lang="en-US" dirty="0">
                <a:solidFill>
                  <a:schemeClr val="bg1"/>
                </a:solidFill>
                <a:latin typeface="Cambria" panose="02040503050406030204" pitchFamily="18" charset="0"/>
                <a:ea typeface="Cambria" panose="02040503050406030204" pitchFamily="18" charset="0"/>
              </a:rPr>
              <a:t> events </a:t>
            </a:r>
            <a:r>
              <a:rPr lang="en-US" dirty="0" err="1">
                <a:solidFill>
                  <a:schemeClr val="bg1"/>
                </a:solidFill>
                <a:latin typeface="Cambria" panose="02040503050406030204" pitchFamily="18" charset="0"/>
                <a:ea typeface="Cambria" panose="02040503050406030204" pitchFamily="18" charset="0"/>
              </a:rPr>
              <a:t>th</a:t>
            </a:r>
            <a:r>
              <a:rPr lang="vi-VN" dirty="0">
                <a:solidFill>
                  <a:schemeClr val="bg1"/>
                </a:solidFill>
                <a:latin typeface="Cambria" panose="02040503050406030204" pitchFamily="18" charset="0"/>
                <a:ea typeface="Cambria" panose="02040503050406030204" pitchFamily="18" charset="0"/>
              </a:rPr>
              <a:t>ường dùng : ngOnChanges, ngOnInit, ngOnDestroy</a:t>
            </a:r>
          </a:p>
        </p:txBody>
      </p:sp>
    </p:spTree>
    <p:extLst>
      <p:ext uri="{BB962C8B-B14F-4D97-AF65-F5344CB8AC3E}">
        <p14:creationId xmlns:p14="http://schemas.microsoft.com/office/powerpoint/2010/main" val="23139811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0B3D3-7718-45D0-81BB-647463F6E960}"/>
              </a:ext>
            </a:extLst>
          </p:cNvPr>
          <p:cNvSpPr>
            <a:spLocks noGrp="1"/>
          </p:cNvSpPr>
          <p:nvPr>
            <p:ph type="title"/>
          </p:nvPr>
        </p:nvSpPr>
        <p:spPr/>
        <p:txBody>
          <a:bodyPr/>
          <a:lstStyle/>
          <a:p>
            <a:r>
              <a:rPr lang="en-US" dirty="0">
                <a:solidFill>
                  <a:schemeClr val="bg1"/>
                </a:solidFill>
                <a:latin typeface="Cambria" panose="02040503050406030204" pitchFamily="18" charset="0"/>
                <a:ea typeface="Cambria" panose="02040503050406030204" pitchFamily="18" charset="0"/>
              </a:rPr>
              <a:t>Built-in directives</a:t>
            </a:r>
            <a:endParaRPr lang="vi-VN" dirty="0">
              <a:solidFill>
                <a:schemeClr val="bg1"/>
              </a:solidFill>
              <a:latin typeface="Cambria" panose="02040503050406030204" pitchFamily="18" charset="0"/>
              <a:ea typeface="Cambria" panose="02040503050406030204" pitchFamily="18" charset="0"/>
            </a:endParaRPr>
          </a:p>
        </p:txBody>
      </p:sp>
      <p:sp>
        <p:nvSpPr>
          <p:cNvPr id="3" name="Content Placeholder 2">
            <a:extLst>
              <a:ext uri="{FF2B5EF4-FFF2-40B4-BE49-F238E27FC236}">
                <a16:creationId xmlns:a16="http://schemas.microsoft.com/office/drawing/2014/main" id="{E25DD566-1618-43C3-868B-CE1F5595453D}"/>
              </a:ext>
            </a:extLst>
          </p:cNvPr>
          <p:cNvSpPr>
            <a:spLocks noGrp="1"/>
          </p:cNvSpPr>
          <p:nvPr>
            <p:ph idx="1"/>
          </p:nvPr>
        </p:nvSpPr>
        <p:spPr>
          <a:xfrm>
            <a:off x="838200" y="1825625"/>
            <a:ext cx="10778544" cy="4351338"/>
          </a:xfrm>
        </p:spPr>
        <p:txBody>
          <a:bodyPr>
            <a:normAutofit/>
          </a:bodyPr>
          <a:lstStyle/>
          <a:p>
            <a:pPr>
              <a:lnSpc>
                <a:spcPct val="150000"/>
              </a:lnSpc>
            </a:pPr>
            <a:r>
              <a:rPr lang="en-US" sz="2000" dirty="0">
                <a:solidFill>
                  <a:schemeClr val="bg1"/>
                </a:solidFill>
                <a:latin typeface="Cambria" panose="02040503050406030204" pitchFamily="18" charset="0"/>
                <a:ea typeface="Cambria" panose="02040503050406030204" pitchFamily="18" charset="0"/>
              </a:rPr>
              <a:t>Directives </a:t>
            </a:r>
            <a:r>
              <a:rPr lang="en-US" sz="2000" dirty="0" err="1">
                <a:solidFill>
                  <a:schemeClr val="bg1"/>
                </a:solidFill>
                <a:latin typeface="Cambria" panose="02040503050406030204" pitchFamily="18" charset="0"/>
                <a:ea typeface="Cambria" panose="02040503050406030204" pitchFamily="18" charset="0"/>
              </a:rPr>
              <a:t>là</a:t>
            </a:r>
            <a:r>
              <a:rPr lang="en-US" sz="2000" dirty="0">
                <a:solidFill>
                  <a:schemeClr val="bg1"/>
                </a:solidFill>
                <a:latin typeface="Cambria" panose="02040503050406030204" pitchFamily="18" charset="0"/>
                <a:ea typeface="Cambria" panose="02040503050406030204" pitchFamily="18" charset="0"/>
              </a:rPr>
              <a:t> </a:t>
            </a:r>
            <a:r>
              <a:rPr lang="en-US" sz="2000" dirty="0" err="1">
                <a:solidFill>
                  <a:schemeClr val="bg1"/>
                </a:solidFill>
                <a:latin typeface="Cambria" panose="02040503050406030204" pitchFamily="18" charset="0"/>
                <a:ea typeface="Cambria" panose="02040503050406030204" pitchFamily="18" charset="0"/>
              </a:rPr>
              <a:t>các</a:t>
            </a:r>
            <a:r>
              <a:rPr lang="en-US" sz="2000" dirty="0">
                <a:solidFill>
                  <a:schemeClr val="bg1"/>
                </a:solidFill>
                <a:latin typeface="Cambria" panose="02040503050406030204" pitchFamily="18" charset="0"/>
                <a:ea typeface="Cambria" panose="02040503050406030204" pitchFamily="18" charset="0"/>
              </a:rPr>
              <a:t> components </a:t>
            </a:r>
            <a:r>
              <a:rPr lang="en-US" sz="2000" dirty="0" err="1">
                <a:solidFill>
                  <a:schemeClr val="bg1"/>
                </a:solidFill>
                <a:latin typeface="Cambria" panose="02040503050406030204" pitchFamily="18" charset="0"/>
                <a:ea typeface="Cambria" panose="02040503050406030204" pitchFamily="18" charset="0"/>
              </a:rPr>
              <a:t>mà</a:t>
            </a:r>
            <a:r>
              <a:rPr lang="en-US" sz="2000" dirty="0">
                <a:solidFill>
                  <a:schemeClr val="bg1"/>
                </a:solidFill>
                <a:latin typeface="Cambria" panose="02040503050406030204" pitchFamily="18" charset="0"/>
                <a:ea typeface="Cambria" panose="02040503050406030204" pitchFamily="18" charset="0"/>
              </a:rPr>
              <a:t> </a:t>
            </a:r>
            <a:r>
              <a:rPr lang="en-US" sz="2000" dirty="0" err="1">
                <a:solidFill>
                  <a:srgbClr val="FF0000"/>
                </a:solidFill>
                <a:latin typeface="Cambria" panose="02040503050406030204" pitchFamily="18" charset="0"/>
                <a:ea typeface="Cambria" panose="02040503050406030204" pitchFamily="18" charset="0"/>
              </a:rPr>
              <a:t>không</a:t>
            </a:r>
            <a:r>
              <a:rPr lang="en-US" sz="2000" dirty="0">
                <a:solidFill>
                  <a:schemeClr val="bg1"/>
                </a:solidFill>
                <a:latin typeface="Cambria" panose="02040503050406030204" pitchFamily="18" charset="0"/>
                <a:ea typeface="Cambria" panose="02040503050406030204" pitchFamily="18" charset="0"/>
              </a:rPr>
              <a:t> </a:t>
            </a:r>
            <a:r>
              <a:rPr lang="en-US" sz="2000" dirty="0" err="1">
                <a:solidFill>
                  <a:schemeClr val="bg1"/>
                </a:solidFill>
                <a:latin typeface="Cambria" panose="02040503050406030204" pitchFamily="18" charset="0"/>
                <a:ea typeface="Cambria" panose="02040503050406030204" pitchFamily="18" charset="0"/>
              </a:rPr>
              <a:t>có</a:t>
            </a:r>
            <a:r>
              <a:rPr lang="en-US" sz="2000" dirty="0">
                <a:solidFill>
                  <a:schemeClr val="bg1"/>
                </a:solidFill>
                <a:latin typeface="Cambria" panose="02040503050406030204" pitchFamily="18" charset="0"/>
                <a:ea typeface="Cambria" panose="02040503050406030204" pitchFamily="18" charset="0"/>
              </a:rPr>
              <a:t> view (html template), hay </a:t>
            </a:r>
            <a:r>
              <a:rPr lang="en-US" sz="2000" dirty="0" err="1">
                <a:solidFill>
                  <a:schemeClr val="bg1"/>
                </a:solidFill>
                <a:latin typeface="Cambria" panose="02040503050406030204" pitchFamily="18" charset="0"/>
                <a:ea typeface="Cambria" panose="02040503050406030204" pitchFamily="18" charset="0"/>
              </a:rPr>
              <a:t>gọi</a:t>
            </a:r>
            <a:r>
              <a:rPr lang="en-US" sz="2000" dirty="0">
                <a:solidFill>
                  <a:schemeClr val="bg1"/>
                </a:solidFill>
                <a:latin typeface="Cambria" panose="02040503050406030204" pitchFamily="18" charset="0"/>
                <a:ea typeface="Cambria" panose="02040503050406030204" pitchFamily="18" charset="0"/>
              </a:rPr>
              <a:t> </a:t>
            </a:r>
            <a:r>
              <a:rPr lang="en-US" sz="2000" dirty="0" err="1">
                <a:solidFill>
                  <a:schemeClr val="bg1"/>
                </a:solidFill>
                <a:latin typeface="Cambria" panose="02040503050406030204" pitchFamily="18" charset="0"/>
                <a:ea typeface="Cambria" panose="02040503050406030204" pitchFamily="18" charset="0"/>
              </a:rPr>
              <a:t>là</a:t>
            </a:r>
            <a:r>
              <a:rPr lang="en-US" sz="2000" dirty="0">
                <a:solidFill>
                  <a:schemeClr val="bg1"/>
                </a:solidFill>
                <a:latin typeface="Cambria" panose="02040503050406030204" pitchFamily="18" charset="0"/>
                <a:ea typeface="Cambria" panose="02040503050406030204" pitchFamily="18" charset="0"/>
              </a:rPr>
              <a:t> </a:t>
            </a:r>
            <a:r>
              <a:rPr lang="en-US" sz="2000" dirty="0" err="1">
                <a:solidFill>
                  <a:schemeClr val="bg1"/>
                </a:solidFill>
                <a:latin typeface="Cambria" panose="02040503050406030204" pitchFamily="18" charset="0"/>
                <a:ea typeface="Cambria" panose="02040503050406030204" pitchFamily="18" charset="0"/>
              </a:rPr>
              <a:t>chỉ</a:t>
            </a:r>
            <a:r>
              <a:rPr lang="en-US" sz="2000" dirty="0">
                <a:solidFill>
                  <a:schemeClr val="bg1"/>
                </a:solidFill>
                <a:latin typeface="Cambria" panose="02040503050406030204" pitchFamily="18" charset="0"/>
                <a:ea typeface="Cambria" panose="02040503050406030204" pitchFamily="18" charset="0"/>
              </a:rPr>
              <a:t> </a:t>
            </a:r>
            <a:r>
              <a:rPr lang="en-US" sz="2000" dirty="0" err="1">
                <a:solidFill>
                  <a:schemeClr val="bg1"/>
                </a:solidFill>
                <a:latin typeface="Cambria" panose="02040503050406030204" pitchFamily="18" charset="0"/>
                <a:ea typeface="Cambria" panose="02040503050406030204" pitchFamily="18" charset="0"/>
              </a:rPr>
              <a:t>thị</a:t>
            </a:r>
            <a:r>
              <a:rPr lang="en-US" sz="2000" dirty="0">
                <a:solidFill>
                  <a:schemeClr val="bg1"/>
                </a:solidFill>
                <a:latin typeface="Cambria" panose="02040503050406030204" pitchFamily="18" charset="0"/>
                <a:ea typeface="Cambria" panose="02040503050406030204" pitchFamily="18" charset="0"/>
              </a:rPr>
              <a:t> </a:t>
            </a:r>
            <a:r>
              <a:rPr lang="en-US" sz="2000" dirty="0" err="1">
                <a:solidFill>
                  <a:schemeClr val="bg1"/>
                </a:solidFill>
                <a:latin typeface="Cambria" panose="02040503050406030204" pitchFamily="18" charset="0"/>
                <a:ea typeface="Cambria" panose="02040503050406030204" pitchFamily="18" charset="0"/>
              </a:rPr>
              <a:t>đối</a:t>
            </a:r>
            <a:r>
              <a:rPr lang="en-US" sz="2000" dirty="0">
                <a:solidFill>
                  <a:schemeClr val="bg1"/>
                </a:solidFill>
                <a:latin typeface="Cambria" panose="02040503050406030204" pitchFamily="18" charset="0"/>
                <a:ea typeface="Cambria" panose="02040503050406030204" pitchFamily="18" charset="0"/>
              </a:rPr>
              <a:t> </a:t>
            </a:r>
            <a:r>
              <a:rPr lang="en-US" sz="2000" dirty="0" err="1">
                <a:solidFill>
                  <a:schemeClr val="bg1"/>
                </a:solidFill>
                <a:latin typeface="Cambria" panose="02040503050406030204" pitchFamily="18" charset="0"/>
                <a:ea typeface="Cambria" panose="02040503050406030204" pitchFamily="18" charset="0"/>
              </a:rPr>
              <a:t>với</a:t>
            </a:r>
            <a:r>
              <a:rPr lang="en-US" sz="2000" dirty="0">
                <a:solidFill>
                  <a:schemeClr val="bg1"/>
                </a:solidFill>
                <a:latin typeface="Cambria" panose="02040503050406030204" pitchFamily="18" charset="0"/>
                <a:ea typeface="Cambria" panose="02040503050406030204" pitchFamily="18" charset="0"/>
              </a:rPr>
              <a:t> view.</a:t>
            </a:r>
          </a:p>
          <a:p>
            <a:pPr>
              <a:lnSpc>
                <a:spcPct val="150000"/>
              </a:lnSpc>
            </a:pPr>
            <a:r>
              <a:rPr lang="en-US" sz="2000" dirty="0" err="1">
                <a:solidFill>
                  <a:schemeClr val="bg1"/>
                </a:solidFill>
                <a:latin typeface="Cambria" panose="02040503050406030204" pitchFamily="18" charset="0"/>
                <a:ea typeface="Cambria" panose="02040503050406030204" pitchFamily="18" charset="0"/>
              </a:rPr>
              <a:t>Tất</a:t>
            </a:r>
            <a:r>
              <a:rPr lang="en-US" sz="2000" dirty="0">
                <a:solidFill>
                  <a:schemeClr val="bg1"/>
                </a:solidFill>
                <a:latin typeface="Cambria" panose="02040503050406030204" pitchFamily="18" charset="0"/>
                <a:ea typeface="Cambria" panose="02040503050406030204" pitchFamily="18" charset="0"/>
              </a:rPr>
              <a:t> </a:t>
            </a:r>
            <a:r>
              <a:rPr lang="en-US" sz="2000" dirty="0" err="1">
                <a:solidFill>
                  <a:schemeClr val="bg1"/>
                </a:solidFill>
                <a:latin typeface="Cambria" panose="02040503050406030204" pitchFamily="18" charset="0"/>
                <a:ea typeface="Cambria" panose="02040503050406030204" pitchFamily="18" charset="0"/>
              </a:rPr>
              <a:t>cả</a:t>
            </a:r>
            <a:r>
              <a:rPr lang="en-US" sz="2000" dirty="0">
                <a:solidFill>
                  <a:schemeClr val="bg1"/>
                </a:solidFill>
                <a:latin typeface="Cambria" panose="02040503050406030204" pitchFamily="18" charset="0"/>
                <a:ea typeface="Cambria" panose="02040503050406030204" pitchFamily="18" charset="0"/>
              </a:rPr>
              <a:t> </a:t>
            </a:r>
            <a:r>
              <a:rPr lang="en-US" sz="2000" dirty="0" err="1">
                <a:solidFill>
                  <a:schemeClr val="bg1"/>
                </a:solidFill>
                <a:latin typeface="Cambria" panose="02040503050406030204" pitchFamily="18" charset="0"/>
                <a:ea typeface="Cambria" panose="02040503050406030204" pitchFamily="18" charset="0"/>
              </a:rPr>
              <a:t>mọi</a:t>
            </a:r>
            <a:r>
              <a:rPr lang="en-US" sz="2000" dirty="0">
                <a:solidFill>
                  <a:schemeClr val="bg1"/>
                </a:solidFill>
                <a:latin typeface="Cambria" panose="02040503050406030204" pitchFamily="18" charset="0"/>
                <a:ea typeface="Cambria" panose="02040503050406030204" pitchFamily="18" charset="0"/>
              </a:rPr>
              <a:t> </a:t>
            </a:r>
            <a:r>
              <a:rPr lang="en-US" sz="2000" dirty="0" err="1">
                <a:solidFill>
                  <a:schemeClr val="bg1"/>
                </a:solidFill>
                <a:latin typeface="Cambria" panose="02040503050406030204" pitchFamily="18" charset="0"/>
                <a:ea typeface="Cambria" panose="02040503050406030204" pitchFamily="18" charset="0"/>
              </a:rPr>
              <a:t>việc</a:t>
            </a:r>
            <a:r>
              <a:rPr lang="en-US" sz="2000" dirty="0">
                <a:solidFill>
                  <a:schemeClr val="bg1"/>
                </a:solidFill>
                <a:latin typeface="Cambria" panose="02040503050406030204" pitchFamily="18" charset="0"/>
                <a:ea typeface="Cambria" panose="02040503050406030204" pitchFamily="18" charset="0"/>
              </a:rPr>
              <a:t> </a:t>
            </a:r>
            <a:r>
              <a:rPr lang="en-US" sz="2000" dirty="0" err="1">
                <a:solidFill>
                  <a:schemeClr val="bg1"/>
                </a:solidFill>
                <a:latin typeface="Cambria" panose="02040503050406030204" pitchFamily="18" charset="0"/>
                <a:ea typeface="Cambria" panose="02040503050406030204" pitchFamily="18" charset="0"/>
              </a:rPr>
              <a:t>có</a:t>
            </a:r>
            <a:r>
              <a:rPr lang="en-US" sz="2000" dirty="0">
                <a:solidFill>
                  <a:schemeClr val="bg1"/>
                </a:solidFill>
                <a:latin typeface="Cambria" panose="02040503050406030204" pitchFamily="18" charset="0"/>
                <a:ea typeface="Cambria" panose="02040503050406030204" pitchFamily="18" charset="0"/>
              </a:rPr>
              <a:t> </a:t>
            </a:r>
            <a:r>
              <a:rPr lang="en-US" sz="2000" dirty="0" err="1">
                <a:solidFill>
                  <a:schemeClr val="bg1"/>
                </a:solidFill>
                <a:latin typeface="Cambria" panose="02040503050406030204" pitchFamily="18" charset="0"/>
                <a:ea typeface="Cambria" panose="02040503050406030204" pitchFamily="18" charset="0"/>
              </a:rPr>
              <a:t>thể</a:t>
            </a:r>
            <a:r>
              <a:rPr lang="en-US" sz="2000" dirty="0">
                <a:solidFill>
                  <a:schemeClr val="bg1"/>
                </a:solidFill>
                <a:latin typeface="Cambria" panose="02040503050406030204" pitchFamily="18" charset="0"/>
                <a:ea typeface="Cambria" panose="02040503050406030204" pitchFamily="18" charset="0"/>
              </a:rPr>
              <a:t> </a:t>
            </a:r>
            <a:r>
              <a:rPr lang="en-US" sz="2000" dirty="0" err="1">
                <a:solidFill>
                  <a:schemeClr val="bg1"/>
                </a:solidFill>
                <a:latin typeface="Cambria" panose="02040503050406030204" pitchFamily="18" charset="0"/>
                <a:ea typeface="Cambria" panose="02040503050406030204" pitchFamily="18" charset="0"/>
              </a:rPr>
              <a:t>làm</a:t>
            </a:r>
            <a:r>
              <a:rPr lang="en-US" sz="2000" dirty="0">
                <a:solidFill>
                  <a:schemeClr val="bg1"/>
                </a:solidFill>
                <a:latin typeface="Cambria" panose="02040503050406030204" pitchFamily="18" charset="0"/>
                <a:ea typeface="Cambria" panose="02040503050406030204" pitchFamily="18" charset="0"/>
              </a:rPr>
              <a:t> </a:t>
            </a:r>
            <a:r>
              <a:rPr lang="en-US" sz="2000" dirty="0" err="1">
                <a:solidFill>
                  <a:schemeClr val="bg1"/>
                </a:solidFill>
                <a:latin typeface="Cambria" panose="02040503050406030204" pitchFamily="18" charset="0"/>
                <a:ea typeface="Cambria" panose="02040503050406030204" pitchFamily="18" charset="0"/>
              </a:rPr>
              <a:t>với</a:t>
            </a:r>
            <a:r>
              <a:rPr lang="en-US" sz="2000" dirty="0">
                <a:solidFill>
                  <a:schemeClr val="bg1"/>
                </a:solidFill>
                <a:latin typeface="Cambria" panose="02040503050406030204" pitchFamily="18" charset="0"/>
                <a:ea typeface="Cambria" panose="02040503050406030204" pitchFamily="18" charset="0"/>
              </a:rPr>
              <a:t> directives </a:t>
            </a:r>
            <a:r>
              <a:rPr lang="en-US" sz="2000" dirty="0" err="1">
                <a:solidFill>
                  <a:schemeClr val="bg1"/>
                </a:solidFill>
                <a:latin typeface="Cambria" panose="02040503050406030204" pitchFamily="18" charset="0"/>
                <a:ea typeface="Cambria" panose="02040503050406030204" pitchFamily="18" charset="0"/>
              </a:rPr>
              <a:t>đều</a:t>
            </a:r>
            <a:r>
              <a:rPr lang="en-US" sz="2000" dirty="0">
                <a:solidFill>
                  <a:schemeClr val="bg1"/>
                </a:solidFill>
                <a:latin typeface="Cambria" panose="02040503050406030204" pitchFamily="18" charset="0"/>
                <a:ea typeface="Cambria" panose="02040503050406030204" pitchFamily="18" charset="0"/>
              </a:rPr>
              <a:t> </a:t>
            </a:r>
            <a:r>
              <a:rPr lang="en-US" sz="2000" dirty="0" err="1">
                <a:solidFill>
                  <a:schemeClr val="bg1"/>
                </a:solidFill>
                <a:latin typeface="Cambria" panose="02040503050406030204" pitchFamily="18" charset="0"/>
                <a:ea typeface="Cambria" panose="02040503050406030204" pitchFamily="18" charset="0"/>
              </a:rPr>
              <a:t>có</a:t>
            </a:r>
            <a:r>
              <a:rPr lang="en-US" sz="2000" dirty="0">
                <a:solidFill>
                  <a:schemeClr val="bg1"/>
                </a:solidFill>
                <a:latin typeface="Cambria" panose="02040503050406030204" pitchFamily="18" charset="0"/>
                <a:ea typeface="Cambria" panose="02040503050406030204" pitchFamily="18" charset="0"/>
              </a:rPr>
              <a:t> </a:t>
            </a:r>
            <a:r>
              <a:rPr lang="en-US" sz="2000" dirty="0" err="1">
                <a:solidFill>
                  <a:schemeClr val="bg1"/>
                </a:solidFill>
                <a:latin typeface="Cambria" panose="02040503050406030204" pitchFamily="18" charset="0"/>
                <a:ea typeface="Cambria" panose="02040503050406030204" pitchFamily="18" charset="0"/>
              </a:rPr>
              <a:t>thể</a:t>
            </a:r>
            <a:r>
              <a:rPr lang="en-US" sz="2000" dirty="0">
                <a:solidFill>
                  <a:schemeClr val="bg1"/>
                </a:solidFill>
                <a:latin typeface="Cambria" panose="02040503050406030204" pitchFamily="18" charset="0"/>
                <a:ea typeface="Cambria" panose="02040503050406030204" pitchFamily="18" charset="0"/>
              </a:rPr>
              <a:t> </a:t>
            </a:r>
            <a:r>
              <a:rPr lang="en-US" sz="2000" dirty="0" err="1">
                <a:solidFill>
                  <a:schemeClr val="bg1"/>
                </a:solidFill>
                <a:latin typeface="Cambria" panose="02040503050406030204" pitchFamily="18" charset="0"/>
                <a:ea typeface="Cambria" panose="02040503050406030204" pitchFamily="18" charset="0"/>
              </a:rPr>
              <a:t>thực</a:t>
            </a:r>
            <a:r>
              <a:rPr lang="en-US" sz="2000" dirty="0">
                <a:solidFill>
                  <a:schemeClr val="bg1"/>
                </a:solidFill>
                <a:latin typeface="Cambria" panose="02040503050406030204" pitchFamily="18" charset="0"/>
                <a:ea typeface="Cambria" panose="02040503050406030204" pitchFamily="18" charset="0"/>
              </a:rPr>
              <a:t> </a:t>
            </a:r>
            <a:r>
              <a:rPr lang="en-US" sz="2000" dirty="0" err="1">
                <a:solidFill>
                  <a:schemeClr val="bg1"/>
                </a:solidFill>
                <a:latin typeface="Cambria" panose="02040503050406030204" pitchFamily="18" charset="0"/>
                <a:ea typeface="Cambria" panose="02040503050406030204" pitchFamily="18" charset="0"/>
              </a:rPr>
              <a:t>hiện</a:t>
            </a:r>
            <a:r>
              <a:rPr lang="en-US" sz="2000" dirty="0">
                <a:solidFill>
                  <a:schemeClr val="bg1"/>
                </a:solidFill>
                <a:latin typeface="Cambria" panose="02040503050406030204" pitchFamily="18" charset="0"/>
                <a:ea typeface="Cambria" panose="02040503050406030204" pitchFamily="18" charset="0"/>
              </a:rPr>
              <a:t> </a:t>
            </a:r>
            <a:r>
              <a:rPr lang="en-US" sz="2000" dirty="0" err="1">
                <a:solidFill>
                  <a:schemeClr val="bg1"/>
                </a:solidFill>
                <a:latin typeface="Cambria" panose="02040503050406030204" pitchFamily="18" charset="0"/>
                <a:ea typeface="Cambria" panose="02040503050406030204" pitchFamily="18" charset="0"/>
              </a:rPr>
              <a:t>với</a:t>
            </a:r>
            <a:r>
              <a:rPr lang="en-US" sz="2000" dirty="0">
                <a:solidFill>
                  <a:schemeClr val="bg1"/>
                </a:solidFill>
                <a:latin typeface="Cambria" panose="02040503050406030204" pitchFamily="18" charset="0"/>
                <a:ea typeface="Cambria" panose="02040503050406030204" pitchFamily="18" charset="0"/>
              </a:rPr>
              <a:t> components, </a:t>
            </a:r>
            <a:r>
              <a:rPr lang="en-US" sz="2000" dirty="0" err="1">
                <a:solidFill>
                  <a:schemeClr val="bg1"/>
                </a:solidFill>
                <a:latin typeface="Cambria" panose="02040503050406030204" pitchFamily="18" charset="0"/>
                <a:ea typeface="Cambria" panose="02040503050406030204" pitchFamily="18" charset="0"/>
              </a:rPr>
              <a:t>nhưng</a:t>
            </a:r>
            <a:r>
              <a:rPr lang="en-US" sz="2000" dirty="0">
                <a:solidFill>
                  <a:schemeClr val="bg1"/>
                </a:solidFill>
                <a:latin typeface="Cambria" panose="02040503050406030204" pitchFamily="18" charset="0"/>
                <a:ea typeface="Cambria" panose="02040503050406030204" pitchFamily="18" charset="0"/>
              </a:rPr>
              <a:t> </a:t>
            </a:r>
            <a:r>
              <a:rPr lang="en-US" sz="2000" dirty="0" err="1">
                <a:solidFill>
                  <a:schemeClr val="bg1"/>
                </a:solidFill>
                <a:latin typeface="Cambria" panose="02040503050406030204" pitchFamily="18" charset="0"/>
                <a:ea typeface="Cambria" panose="02040503050406030204" pitchFamily="18" charset="0"/>
              </a:rPr>
              <a:t>không</a:t>
            </a:r>
            <a:r>
              <a:rPr lang="en-US" sz="2000" dirty="0">
                <a:solidFill>
                  <a:schemeClr val="bg1"/>
                </a:solidFill>
                <a:latin typeface="Cambria" panose="02040503050406030204" pitchFamily="18" charset="0"/>
                <a:ea typeface="Cambria" panose="02040503050406030204" pitchFamily="18" charset="0"/>
              </a:rPr>
              <a:t> </a:t>
            </a:r>
            <a:r>
              <a:rPr lang="en-US" sz="2000" dirty="0" err="1">
                <a:solidFill>
                  <a:schemeClr val="bg1"/>
                </a:solidFill>
                <a:latin typeface="Cambria" panose="02040503050406030204" pitchFamily="18" charset="0"/>
                <a:ea typeface="Cambria" panose="02040503050406030204" pitchFamily="18" charset="0"/>
              </a:rPr>
              <a:t>có</a:t>
            </a:r>
            <a:r>
              <a:rPr lang="en-US" sz="2000" dirty="0">
                <a:solidFill>
                  <a:schemeClr val="bg1"/>
                </a:solidFill>
                <a:latin typeface="Cambria" panose="02040503050406030204" pitchFamily="18" charset="0"/>
                <a:ea typeface="Cambria" panose="02040503050406030204" pitchFamily="18" charset="0"/>
              </a:rPr>
              <a:t> </a:t>
            </a:r>
            <a:r>
              <a:rPr lang="en-US" sz="2000" dirty="0" err="1">
                <a:solidFill>
                  <a:schemeClr val="bg1"/>
                </a:solidFill>
                <a:latin typeface="Cambria" panose="02040503050406030204" pitchFamily="18" charset="0"/>
                <a:ea typeface="Cambria" panose="02040503050406030204" pitchFamily="18" charset="0"/>
              </a:rPr>
              <a:t>nghĩa</a:t>
            </a:r>
            <a:r>
              <a:rPr lang="en-US" sz="2000" dirty="0">
                <a:solidFill>
                  <a:schemeClr val="bg1"/>
                </a:solidFill>
                <a:latin typeface="Cambria" panose="02040503050406030204" pitchFamily="18" charset="0"/>
                <a:ea typeface="Cambria" panose="02040503050406030204" pitchFamily="18" charset="0"/>
              </a:rPr>
              <a:t> </a:t>
            </a:r>
            <a:r>
              <a:rPr lang="en-US" sz="2000" dirty="0" err="1">
                <a:solidFill>
                  <a:schemeClr val="bg1"/>
                </a:solidFill>
                <a:latin typeface="Cambria" panose="02040503050406030204" pitchFamily="18" charset="0"/>
                <a:ea typeface="Cambria" panose="02040503050406030204" pitchFamily="18" charset="0"/>
              </a:rPr>
              <a:t>là</a:t>
            </a:r>
            <a:r>
              <a:rPr lang="en-US" sz="2000" dirty="0">
                <a:solidFill>
                  <a:schemeClr val="bg1"/>
                </a:solidFill>
                <a:latin typeface="Cambria" panose="02040503050406030204" pitchFamily="18" charset="0"/>
                <a:ea typeface="Cambria" panose="02040503050406030204" pitchFamily="18" charset="0"/>
              </a:rPr>
              <a:t> </a:t>
            </a:r>
            <a:r>
              <a:rPr lang="en-US" sz="2000" dirty="0" err="1">
                <a:solidFill>
                  <a:schemeClr val="bg1"/>
                </a:solidFill>
                <a:latin typeface="Cambria" panose="02040503050406030204" pitchFamily="18" charset="0"/>
                <a:ea typeface="Cambria" panose="02040503050406030204" pitchFamily="18" charset="0"/>
              </a:rPr>
              <a:t>tất</a:t>
            </a:r>
            <a:r>
              <a:rPr lang="en-US" sz="2000" dirty="0">
                <a:solidFill>
                  <a:schemeClr val="bg1"/>
                </a:solidFill>
                <a:latin typeface="Cambria" panose="02040503050406030204" pitchFamily="18" charset="0"/>
                <a:ea typeface="Cambria" panose="02040503050406030204" pitchFamily="18" charset="0"/>
              </a:rPr>
              <a:t> </a:t>
            </a:r>
            <a:r>
              <a:rPr lang="en-US" sz="2000" dirty="0" err="1">
                <a:solidFill>
                  <a:schemeClr val="bg1"/>
                </a:solidFill>
                <a:latin typeface="Cambria" panose="02040503050406030204" pitchFamily="18" charset="0"/>
                <a:ea typeface="Cambria" panose="02040503050406030204" pitchFamily="18" charset="0"/>
              </a:rPr>
              <a:t>cả</a:t>
            </a:r>
            <a:r>
              <a:rPr lang="en-US" sz="2000" dirty="0">
                <a:solidFill>
                  <a:schemeClr val="bg1"/>
                </a:solidFill>
                <a:latin typeface="Cambria" panose="02040503050406030204" pitchFamily="18" charset="0"/>
                <a:ea typeface="Cambria" panose="02040503050406030204" pitchFamily="18" charset="0"/>
              </a:rPr>
              <a:t> </a:t>
            </a:r>
            <a:r>
              <a:rPr lang="en-US" sz="2000" dirty="0" err="1">
                <a:solidFill>
                  <a:schemeClr val="bg1"/>
                </a:solidFill>
                <a:latin typeface="Cambria" panose="02040503050406030204" pitchFamily="18" charset="0"/>
                <a:ea typeface="Cambria" panose="02040503050406030204" pitchFamily="18" charset="0"/>
              </a:rPr>
              <a:t>đều</a:t>
            </a:r>
            <a:r>
              <a:rPr lang="en-US" sz="2000" dirty="0">
                <a:solidFill>
                  <a:schemeClr val="bg1"/>
                </a:solidFill>
                <a:latin typeface="Cambria" panose="02040503050406030204" pitchFamily="18" charset="0"/>
                <a:ea typeface="Cambria" panose="02040503050406030204" pitchFamily="18" charset="0"/>
              </a:rPr>
              <a:t> </a:t>
            </a:r>
            <a:r>
              <a:rPr lang="en-US" sz="2000" dirty="0" err="1">
                <a:solidFill>
                  <a:schemeClr val="bg1"/>
                </a:solidFill>
                <a:latin typeface="Cambria" panose="02040503050406030204" pitchFamily="18" charset="0"/>
                <a:ea typeface="Cambria" panose="02040503050406030204" pitchFamily="18" charset="0"/>
              </a:rPr>
              <a:t>cần</a:t>
            </a:r>
            <a:r>
              <a:rPr lang="en-US" sz="2000" dirty="0">
                <a:solidFill>
                  <a:schemeClr val="bg1"/>
                </a:solidFill>
                <a:latin typeface="Cambria" panose="02040503050406030204" pitchFamily="18" charset="0"/>
                <a:ea typeface="Cambria" panose="02040503050406030204" pitchFamily="18" charset="0"/>
              </a:rPr>
              <a:t> </a:t>
            </a:r>
            <a:r>
              <a:rPr lang="en-US" sz="2000" dirty="0" err="1">
                <a:solidFill>
                  <a:schemeClr val="bg1"/>
                </a:solidFill>
                <a:latin typeface="Cambria" panose="02040503050406030204" pitchFamily="18" charset="0"/>
                <a:ea typeface="Cambria" panose="02040503050406030204" pitchFamily="18" charset="0"/>
              </a:rPr>
              <a:t>thiết</a:t>
            </a:r>
            <a:r>
              <a:rPr lang="en-US" sz="2000" dirty="0">
                <a:solidFill>
                  <a:schemeClr val="bg1"/>
                </a:solidFill>
                <a:latin typeface="Cambria" panose="02040503050406030204" pitchFamily="18" charset="0"/>
                <a:ea typeface="Cambria" panose="02040503050406030204" pitchFamily="18" charset="0"/>
              </a:rPr>
              <a:t> </a:t>
            </a:r>
            <a:r>
              <a:rPr lang="en-US" sz="2000" dirty="0" err="1">
                <a:solidFill>
                  <a:schemeClr val="bg1"/>
                </a:solidFill>
                <a:latin typeface="Cambria" panose="02040503050406030204" pitchFamily="18" charset="0"/>
                <a:ea typeface="Cambria" panose="02040503050406030204" pitchFamily="18" charset="0"/>
              </a:rPr>
              <a:t>sử</a:t>
            </a:r>
            <a:r>
              <a:rPr lang="en-US" sz="2000" dirty="0">
                <a:solidFill>
                  <a:schemeClr val="bg1"/>
                </a:solidFill>
                <a:latin typeface="Cambria" panose="02040503050406030204" pitchFamily="18" charset="0"/>
                <a:ea typeface="Cambria" panose="02040503050406030204" pitchFamily="18" charset="0"/>
              </a:rPr>
              <a:t> </a:t>
            </a:r>
            <a:r>
              <a:rPr lang="en-US" sz="2000" dirty="0" err="1">
                <a:solidFill>
                  <a:schemeClr val="bg1"/>
                </a:solidFill>
                <a:latin typeface="Cambria" panose="02040503050406030204" pitchFamily="18" charset="0"/>
                <a:ea typeface="Cambria" panose="02040503050406030204" pitchFamily="18" charset="0"/>
              </a:rPr>
              <a:t>dụng</a:t>
            </a:r>
            <a:r>
              <a:rPr lang="en-US" sz="2000" dirty="0">
                <a:solidFill>
                  <a:schemeClr val="bg1"/>
                </a:solidFill>
                <a:latin typeface="Cambria" panose="02040503050406030204" pitchFamily="18" charset="0"/>
                <a:ea typeface="Cambria" panose="02040503050406030204" pitchFamily="18" charset="0"/>
              </a:rPr>
              <a:t> </a:t>
            </a:r>
            <a:r>
              <a:rPr lang="en-US" sz="2000" dirty="0" err="1">
                <a:solidFill>
                  <a:schemeClr val="bg1"/>
                </a:solidFill>
                <a:latin typeface="Cambria" panose="02040503050406030204" pitchFamily="18" charset="0"/>
                <a:ea typeface="Cambria" panose="02040503050406030204" pitchFamily="18" charset="0"/>
              </a:rPr>
              <a:t>chúng</a:t>
            </a:r>
            <a:r>
              <a:rPr lang="en-US" sz="2000" dirty="0">
                <a:solidFill>
                  <a:schemeClr val="bg1"/>
                </a:solidFill>
                <a:latin typeface="Cambria" panose="02040503050406030204" pitchFamily="18" charset="0"/>
                <a:ea typeface="Cambria" panose="02040503050406030204" pitchFamily="18" charset="0"/>
              </a:rPr>
              <a:t>.</a:t>
            </a:r>
          </a:p>
          <a:p>
            <a:pPr>
              <a:lnSpc>
                <a:spcPct val="150000"/>
              </a:lnSpc>
            </a:pPr>
            <a:r>
              <a:rPr lang="en-US" sz="2000" dirty="0" err="1">
                <a:solidFill>
                  <a:schemeClr val="bg1"/>
                </a:solidFill>
                <a:latin typeface="Cambria" panose="02040503050406030204" pitchFamily="18" charset="0"/>
                <a:ea typeface="Cambria" panose="02040503050406030204" pitchFamily="18" charset="0"/>
              </a:rPr>
              <a:t>Ví</a:t>
            </a:r>
            <a:r>
              <a:rPr lang="en-US" sz="2000" dirty="0">
                <a:solidFill>
                  <a:schemeClr val="bg1"/>
                </a:solidFill>
                <a:latin typeface="Cambria" panose="02040503050406030204" pitchFamily="18" charset="0"/>
                <a:ea typeface="Cambria" panose="02040503050406030204" pitchFamily="18" charset="0"/>
              </a:rPr>
              <a:t> </a:t>
            </a:r>
            <a:r>
              <a:rPr lang="en-US" sz="2000" dirty="0" err="1">
                <a:solidFill>
                  <a:schemeClr val="bg1"/>
                </a:solidFill>
                <a:latin typeface="Cambria" panose="02040503050406030204" pitchFamily="18" charset="0"/>
                <a:ea typeface="Cambria" panose="02040503050406030204" pitchFamily="18" charset="0"/>
              </a:rPr>
              <a:t>dụ</a:t>
            </a:r>
            <a:r>
              <a:rPr lang="en-US" sz="2000" dirty="0">
                <a:solidFill>
                  <a:schemeClr val="bg1"/>
                </a:solidFill>
                <a:latin typeface="Cambria" panose="02040503050406030204" pitchFamily="18" charset="0"/>
                <a:ea typeface="Cambria" panose="02040503050406030204" pitchFamily="18" charset="0"/>
              </a:rPr>
              <a:t>: </a:t>
            </a:r>
          </a:p>
          <a:p>
            <a:pPr marL="0" indent="0">
              <a:lnSpc>
                <a:spcPct val="150000"/>
              </a:lnSpc>
              <a:buNone/>
            </a:pPr>
            <a:r>
              <a:rPr lang="en-US" sz="2000" dirty="0">
                <a:solidFill>
                  <a:schemeClr val="bg1"/>
                </a:solidFill>
                <a:latin typeface="Cambria" panose="02040503050406030204" pitchFamily="18" charset="0"/>
                <a:ea typeface="Cambria" panose="02040503050406030204" pitchFamily="18" charset="0"/>
              </a:rPr>
              <a:t>                               &lt;</a:t>
            </a:r>
            <a:r>
              <a:rPr lang="en-US" sz="2000" dirty="0" err="1">
                <a:solidFill>
                  <a:schemeClr val="bg1"/>
                </a:solidFill>
                <a:latin typeface="Cambria" panose="02040503050406030204" pitchFamily="18" charset="0"/>
                <a:ea typeface="Cambria" panose="02040503050406030204" pitchFamily="18" charset="0"/>
              </a:rPr>
              <a:t>elemenent</a:t>
            </a:r>
            <a:r>
              <a:rPr lang="en-US" sz="2000" dirty="0">
                <a:solidFill>
                  <a:schemeClr val="bg1"/>
                </a:solidFill>
                <a:latin typeface="Cambria" panose="02040503050406030204" pitchFamily="18" charset="0"/>
                <a:ea typeface="Cambria" panose="02040503050406030204" pitchFamily="18" charset="0"/>
              </a:rPr>
              <a:t> </a:t>
            </a:r>
            <a:r>
              <a:rPr lang="en-US" sz="2000" dirty="0" err="1">
                <a:solidFill>
                  <a:srgbClr val="FFFF00"/>
                </a:solidFill>
                <a:latin typeface="Cambria" panose="02040503050406030204" pitchFamily="18" charset="0"/>
                <a:ea typeface="Cambria" panose="02040503050406030204" pitchFamily="18" charset="0"/>
              </a:rPr>
              <a:t>aDirective</a:t>
            </a:r>
            <a:r>
              <a:rPr lang="en-US" sz="2000" dirty="0">
                <a:solidFill>
                  <a:schemeClr val="bg1"/>
                </a:solidFill>
                <a:latin typeface="Cambria" panose="02040503050406030204" pitchFamily="18" charset="0"/>
                <a:ea typeface="Cambria" panose="02040503050406030204" pitchFamily="18" charset="0"/>
              </a:rPr>
              <a:t>&gt;&lt;/element&gt;</a:t>
            </a:r>
          </a:p>
        </p:txBody>
      </p:sp>
    </p:spTree>
    <p:extLst>
      <p:ext uri="{BB962C8B-B14F-4D97-AF65-F5344CB8AC3E}">
        <p14:creationId xmlns:p14="http://schemas.microsoft.com/office/powerpoint/2010/main" val="40714524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0B3D3-7718-45D0-81BB-647463F6E960}"/>
              </a:ext>
            </a:extLst>
          </p:cNvPr>
          <p:cNvSpPr>
            <a:spLocks noGrp="1"/>
          </p:cNvSpPr>
          <p:nvPr>
            <p:ph type="title"/>
          </p:nvPr>
        </p:nvSpPr>
        <p:spPr/>
        <p:txBody>
          <a:bodyPr/>
          <a:lstStyle/>
          <a:p>
            <a:r>
              <a:rPr lang="en-US" dirty="0">
                <a:solidFill>
                  <a:schemeClr val="bg1"/>
                </a:solidFill>
                <a:latin typeface="Cambria" panose="02040503050406030204" pitchFamily="18" charset="0"/>
                <a:ea typeface="Cambria" panose="02040503050406030204" pitchFamily="18" charset="0"/>
              </a:rPr>
              <a:t>Built-in directives</a:t>
            </a:r>
            <a:endParaRPr lang="vi-VN" dirty="0">
              <a:solidFill>
                <a:schemeClr val="bg1"/>
              </a:solidFill>
              <a:latin typeface="Cambria" panose="02040503050406030204" pitchFamily="18" charset="0"/>
              <a:ea typeface="Cambria" panose="02040503050406030204" pitchFamily="18" charset="0"/>
            </a:endParaRPr>
          </a:p>
        </p:txBody>
      </p:sp>
      <p:sp>
        <p:nvSpPr>
          <p:cNvPr id="3" name="Content Placeholder 2">
            <a:extLst>
              <a:ext uri="{FF2B5EF4-FFF2-40B4-BE49-F238E27FC236}">
                <a16:creationId xmlns:a16="http://schemas.microsoft.com/office/drawing/2014/main" id="{E25DD566-1618-43C3-868B-CE1F5595453D}"/>
              </a:ext>
            </a:extLst>
          </p:cNvPr>
          <p:cNvSpPr>
            <a:spLocks noGrp="1"/>
          </p:cNvSpPr>
          <p:nvPr>
            <p:ph idx="1"/>
          </p:nvPr>
        </p:nvSpPr>
        <p:spPr>
          <a:xfrm>
            <a:off x="838200" y="1349106"/>
            <a:ext cx="10778544" cy="4351338"/>
          </a:xfrm>
        </p:spPr>
        <p:txBody>
          <a:bodyPr>
            <a:normAutofit/>
          </a:bodyPr>
          <a:lstStyle/>
          <a:p>
            <a:pPr marL="0" indent="0">
              <a:lnSpc>
                <a:spcPct val="150000"/>
              </a:lnSpc>
              <a:buNone/>
            </a:pPr>
            <a:r>
              <a:rPr lang="en-US" sz="2000" dirty="0" err="1">
                <a:solidFill>
                  <a:schemeClr val="bg1"/>
                </a:solidFill>
                <a:latin typeface="Cambria" panose="02040503050406030204" pitchFamily="18" charset="0"/>
                <a:ea typeface="Cambria" panose="02040503050406030204" pitchFamily="18" charset="0"/>
              </a:rPr>
              <a:t>Một</a:t>
            </a:r>
            <a:r>
              <a:rPr lang="en-US" sz="2000" dirty="0">
                <a:solidFill>
                  <a:schemeClr val="bg1"/>
                </a:solidFill>
                <a:latin typeface="Cambria" panose="02040503050406030204" pitchFamily="18" charset="0"/>
                <a:ea typeface="Cambria" panose="02040503050406030204" pitchFamily="18" charset="0"/>
              </a:rPr>
              <a:t> </a:t>
            </a:r>
            <a:r>
              <a:rPr lang="en-US" sz="2000" dirty="0" err="1">
                <a:solidFill>
                  <a:schemeClr val="bg1"/>
                </a:solidFill>
                <a:latin typeface="Cambria" panose="02040503050406030204" pitchFamily="18" charset="0"/>
                <a:ea typeface="Cambria" panose="02040503050406030204" pitchFamily="18" charset="0"/>
              </a:rPr>
              <a:t>số</a:t>
            </a:r>
            <a:r>
              <a:rPr lang="en-US" sz="2000" dirty="0">
                <a:solidFill>
                  <a:schemeClr val="bg1"/>
                </a:solidFill>
                <a:latin typeface="Cambria" panose="02040503050406030204" pitchFamily="18" charset="0"/>
                <a:ea typeface="Cambria" panose="02040503050406030204" pitchFamily="18" charset="0"/>
              </a:rPr>
              <a:t> built-in directives </a:t>
            </a:r>
            <a:r>
              <a:rPr lang="vi-VN" sz="2000" dirty="0">
                <a:solidFill>
                  <a:schemeClr val="bg1"/>
                </a:solidFill>
                <a:latin typeface="Cambria" panose="02040503050406030204" pitchFamily="18" charset="0"/>
                <a:ea typeface="Cambria" panose="02040503050406030204" pitchFamily="18" charset="0"/>
              </a:rPr>
              <a:t>: </a:t>
            </a:r>
          </a:p>
          <a:p>
            <a:pPr marL="0" indent="0">
              <a:lnSpc>
                <a:spcPct val="150000"/>
              </a:lnSpc>
              <a:buNone/>
            </a:pPr>
            <a:endParaRPr lang="en-US" sz="2000" dirty="0">
              <a:solidFill>
                <a:schemeClr val="bg1"/>
              </a:solidFill>
              <a:latin typeface="Cambria" panose="02040503050406030204" pitchFamily="18" charset="0"/>
              <a:ea typeface="Cambria" panose="02040503050406030204" pitchFamily="18" charset="0"/>
            </a:endParaRPr>
          </a:p>
        </p:txBody>
      </p:sp>
      <p:graphicFrame>
        <p:nvGraphicFramePr>
          <p:cNvPr id="4" name="Table 3">
            <a:extLst>
              <a:ext uri="{FF2B5EF4-FFF2-40B4-BE49-F238E27FC236}">
                <a16:creationId xmlns:a16="http://schemas.microsoft.com/office/drawing/2014/main" id="{80D46D5C-B3D3-46FF-9D7E-E193D7C9A5C3}"/>
              </a:ext>
            </a:extLst>
          </p:cNvPr>
          <p:cNvGraphicFramePr>
            <a:graphicFrameLocks noGrp="1"/>
          </p:cNvGraphicFramePr>
          <p:nvPr>
            <p:extLst>
              <p:ext uri="{D42A27DB-BD31-4B8C-83A1-F6EECF244321}">
                <p14:modId xmlns:p14="http://schemas.microsoft.com/office/powerpoint/2010/main" val="4069672246"/>
              </p:ext>
            </p:extLst>
          </p:nvPr>
        </p:nvGraphicFramePr>
        <p:xfrm>
          <a:off x="838200" y="1890018"/>
          <a:ext cx="10936846" cy="4461447"/>
        </p:xfrm>
        <a:graphic>
          <a:graphicData uri="http://schemas.openxmlformats.org/drawingml/2006/table">
            <a:tbl>
              <a:tblPr/>
              <a:tblGrid>
                <a:gridCol w="1930758">
                  <a:extLst>
                    <a:ext uri="{9D8B030D-6E8A-4147-A177-3AD203B41FA5}">
                      <a16:colId xmlns:a16="http://schemas.microsoft.com/office/drawing/2014/main" val="2874261427"/>
                    </a:ext>
                  </a:extLst>
                </a:gridCol>
                <a:gridCol w="2347711">
                  <a:extLst>
                    <a:ext uri="{9D8B030D-6E8A-4147-A177-3AD203B41FA5}">
                      <a16:colId xmlns:a16="http://schemas.microsoft.com/office/drawing/2014/main" val="482599580"/>
                    </a:ext>
                  </a:extLst>
                </a:gridCol>
                <a:gridCol w="6658377">
                  <a:extLst>
                    <a:ext uri="{9D8B030D-6E8A-4147-A177-3AD203B41FA5}">
                      <a16:colId xmlns:a16="http://schemas.microsoft.com/office/drawing/2014/main" val="899091443"/>
                    </a:ext>
                  </a:extLst>
                </a:gridCol>
              </a:tblGrid>
              <a:tr h="458185">
                <a:tc>
                  <a:txBody>
                    <a:bodyPr/>
                    <a:lstStyle/>
                    <a:p>
                      <a:pPr algn="l" fontAlgn="t"/>
                      <a:endParaRPr lang="vi-VN" sz="1800" b="0" dirty="0">
                        <a:effectLst/>
                        <a:latin typeface="Cambria" panose="02040503050406030204" pitchFamily="18" charset="0"/>
                        <a:ea typeface="Cambria" panose="02040503050406030204" pitchFamily="18" charset="0"/>
                      </a:endParaRPr>
                    </a:p>
                  </a:txBody>
                  <a:tcPr marL="53720" marR="53720" marT="53720" marB="53720">
                    <a:lnL>
                      <a:noFill/>
                    </a:lnL>
                    <a:lnR w="9525" cap="flat" cmpd="sng" algn="ctr">
                      <a:solidFill>
                        <a:srgbClr val="DBDBDB"/>
                      </a:solidFill>
                      <a:prstDash val="solid"/>
                      <a:round/>
                      <a:headEnd type="none" w="med" len="med"/>
                      <a:tailEnd type="none" w="med" len="med"/>
                    </a:lnR>
                    <a:lnT>
                      <a:noFill/>
                    </a:lnT>
                    <a:lnB w="9525" cap="flat" cmpd="sng" algn="ctr">
                      <a:solidFill>
                        <a:srgbClr val="DBDBDB"/>
                      </a:solidFill>
                      <a:prstDash val="solid"/>
                      <a:round/>
                      <a:headEnd type="none" w="med" len="med"/>
                      <a:tailEnd type="none" w="med" len="med"/>
                    </a:lnB>
                    <a:solidFill>
                      <a:srgbClr val="FFFFFF"/>
                    </a:solidFill>
                  </a:tcPr>
                </a:tc>
                <a:tc>
                  <a:txBody>
                    <a:bodyPr/>
                    <a:lstStyle/>
                    <a:p>
                      <a:pPr algn="l" fontAlgn="t"/>
                      <a:r>
                        <a:rPr lang="en-GB" sz="1800" b="0" dirty="0" err="1">
                          <a:effectLst/>
                          <a:latin typeface="Cambria" panose="02040503050406030204" pitchFamily="18" charset="0"/>
                          <a:ea typeface="Cambria" panose="02040503050406030204" pitchFamily="18" charset="0"/>
                        </a:rPr>
                        <a:t>Mục</a:t>
                      </a:r>
                      <a:r>
                        <a:rPr lang="en-GB" sz="1800" b="0" dirty="0">
                          <a:effectLst/>
                          <a:latin typeface="Cambria" panose="02040503050406030204" pitchFamily="18" charset="0"/>
                          <a:ea typeface="Cambria" panose="02040503050406030204" pitchFamily="18" charset="0"/>
                        </a:rPr>
                        <a:t> </a:t>
                      </a:r>
                      <a:r>
                        <a:rPr lang="en-GB" sz="1800" b="0" dirty="0" err="1">
                          <a:effectLst/>
                          <a:latin typeface="Cambria" panose="02040503050406030204" pitchFamily="18" charset="0"/>
                          <a:ea typeface="Cambria" panose="02040503050406030204" pitchFamily="18" charset="0"/>
                        </a:rPr>
                        <a:t>đích</a:t>
                      </a:r>
                      <a:endParaRPr lang="vi-VN" sz="1800" b="0" dirty="0">
                        <a:effectLst/>
                        <a:latin typeface="Cambria" panose="02040503050406030204" pitchFamily="18" charset="0"/>
                        <a:ea typeface="Cambria" panose="02040503050406030204" pitchFamily="18" charset="0"/>
                      </a:endParaRPr>
                    </a:p>
                  </a:txBody>
                  <a:tcPr marL="53720" marR="53720" marT="53720" marB="53720">
                    <a:lnL w="9525" cap="flat" cmpd="sng" algn="ctr">
                      <a:solidFill>
                        <a:srgbClr val="DBDBDB"/>
                      </a:solidFill>
                      <a:prstDash val="solid"/>
                      <a:round/>
                      <a:headEnd type="none" w="med" len="med"/>
                      <a:tailEnd type="none" w="med" len="med"/>
                    </a:lnL>
                    <a:lnR w="9525" cap="flat" cmpd="sng" algn="ctr">
                      <a:solidFill>
                        <a:srgbClr val="DBDBDB"/>
                      </a:solidFill>
                      <a:prstDash val="solid"/>
                      <a:round/>
                      <a:headEnd type="none" w="med" len="med"/>
                      <a:tailEnd type="none" w="med" len="med"/>
                    </a:lnR>
                    <a:lnT>
                      <a:noFill/>
                    </a:lnT>
                    <a:lnB w="9525" cap="flat" cmpd="sng" algn="ctr">
                      <a:solidFill>
                        <a:srgbClr val="DBDBDB"/>
                      </a:solidFill>
                      <a:prstDash val="solid"/>
                      <a:round/>
                      <a:headEnd type="none" w="med" len="med"/>
                      <a:tailEnd type="none" w="med" len="med"/>
                    </a:lnB>
                    <a:solidFill>
                      <a:srgbClr val="FFFFFF"/>
                    </a:solidFill>
                  </a:tcPr>
                </a:tc>
                <a:tc>
                  <a:txBody>
                    <a:bodyPr/>
                    <a:lstStyle/>
                    <a:p>
                      <a:pPr algn="l" fontAlgn="t"/>
                      <a:r>
                        <a:rPr lang="en-GB" sz="1800" b="0" dirty="0">
                          <a:effectLst/>
                          <a:latin typeface="Cambria" panose="02040503050406030204" pitchFamily="18" charset="0"/>
                          <a:ea typeface="Cambria" panose="02040503050406030204" pitchFamily="18" charset="0"/>
                        </a:rPr>
                        <a:t>Syntax</a:t>
                      </a:r>
                      <a:endParaRPr lang="vi-VN" sz="1800" b="0" dirty="0">
                        <a:effectLst/>
                        <a:latin typeface="Cambria" panose="02040503050406030204" pitchFamily="18" charset="0"/>
                        <a:ea typeface="Cambria" panose="02040503050406030204" pitchFamily="18" charset="0"/>
                      </a:endParaRPr>
                    </a:p>
                  </a:txBody>
                  <a:tcPr marL="53720" marR="53720" marT="53720" marB="53720">
                    <a:lnL w="9525" cap="flat" cmpd="sng" algn="ctr">
                      <a:solidFill>
                        <a:srgbClr val="DBDBDB"/>
                      </a:solidFill>
                      <a:prstDash val="solid"/>
                      <a:round/>
                      <a:headEnd type="none" w="med" len="med"/>
                      <a:tailEnd type="none" w="med" len="med"/>
                    </a:lnL>
                    <a:lnR w="9525" cap="flat" cmpd="sng" algn="ctr">
                      <a:solidFill>
                        <a:srgbClr val="DBDBDB"/>
                      </a:solidFill>
                      <a:prstDash val="solid"/>
                      <a:round/>
                      <a:headEnd type="none" w="med" len="med"/>
                      <a:tailEnd type="none" w="med" len="med"/>
                    </a:lnR>
                    <a:lnT>
                      <a:noFill/>
                    </a:lnT>
                    <a:lnB w="9525" cap="flat" cmpd="sng" algn="ctr">
                      <a:solidFill>
                        <a:srgbClr val="DBDBDB"/>
                      </a:solidFill>
                      <a:prstDash val="solid"/>
                      <a:round/>
                      <a:headEnd type="none" w="med" len="med"/>
                      <a:tailEnd type="none" w="med" len="med"/>
                    </a:lnB>
                    <a:solidFill>
                      <a:srgbClr val="FFFFFF"/>
                    </a:solidFill>
                  </a:tcPr>
                </a:tc>
                <a:extLst>
                  <a:ext uri="{0D108BD9-81ED-4DB2-BD59-A6C34878D82A}">
                    <a16:rowId xmlns:a16="http://schemas.microsoft.com/office/drawing/2014/main" val="888129205"/>
                  </a:ext>
                </a:extLst>
              </a:tr>
              <a:tr h="458185">
                <a:tc>
                  <a:txBody>
                    <a:bodyPr/>
                    <a:lstStyle/>
                    <a:p>
                      <a:pPr algn="l" fontAlgn="t"/>
                      <a:r>
                        <a:rPr lang="vi-VN" sz="1800" b="0" dirty="0">
                          <a:effectLst/>
                          <a:latin typeface="Cambria" panose="02040503050406030204" pitchFamily="18" charset="0"/>
                          <a:ea typeface="Cambria" panose="02040503050406030204" pitchFamily="18" charset="0"/>
                        </a:rPr>
                        <a:t>NgFor</a:t>
                      </a:r>
                    </a:p>
                  </a:txBody>
                  <a:tcPr marL="53720" marR="53720" marT="53720" marB="53720">
                    <a:lnL>
                      <a:noFill/>
                    </a:lnL>
                    <a:lnR w="9525" cap="flat" cmpd="sng" algn="ctr">
                      <a:solidFill>
                        <a:srgbClr val="DBDBDB"/>
                      </a:solidFill>
                      <a:prstDash val="solid"/>
                      <a:round/>
                      <a:headEnd type="none" w="med" len="med"/>
                      <a:tailEnd type="none" w="med" len="med"/>
                    </a:lnR>
                    <a:lnT w="9525" cap="flat" cmpd="sng" algn="ctr">
                      <a:solidFill>
                        <a:srgbClr val="DBDBDB"/>
                      </a:solidFill>
                      <a:prstDash val="solid"/>
                      <a:round/>
                      <a:headEnd type="none" w="med" len="med"/>
                      <a:tailEnd type="none" w="med" len="med"/>
                    </a:lnT>
                    <a:lnB w="9525" cap="flat" cmpd="sng" algn="ctr">
                      <a:solidFill>
                        <a:srgbClr val="DBDBDB"/>
                      </a:solidFill>
                      <a:prstDash val="solid"/>
                      <a:round/>
                      <a:headEnd type="none" w="med" len="med"/>
                      <a:tailEnd type="none" w="med" len="med"/>
                    </a:lnB>
                    <a:solidFill>
                      <a:srgbClr val="FFFFFF"/>
                    </a:solidFill>
                  </a:tcPr>
                </a:tc>
                <a:tc>
                  <a:txBody>
                    <a:bodyPr/>
                    <a:lstStyle/>
                    <a:p>
                      <a:pPr algn="l" fontAlgn="t"/>
                      <a:r>
                        <a:rPr lang="vi-VN" sz="1800" b="0" dirty="0">
                          <a:effectLst/>
                          <a:latin typeface="Cambria" panose="02040503050406030204" pitchFamily="18" charset="0"/>
                          <a:ea typeface="Cambria" panose="02040503050406030204" pitchFamily="18" charset="0"/>
                        </a:rPr>
                        <a:t>Chạy vòng lặp for (tương tự foreach)</a:t>
                      </a:r>
                    </a:p>
                  </a:txBody>
                  <a:tcPr marL="53720" marR="53720" marT="53720" marB="53720">
                    <a:lnL w="9525" cap="flat" cmpd="sng" algn="ctr">
                      <a:solidFill>
                        <a:srgbClr val="DBDBDB"/>
                      </a:solidFill>
                      <a:prstDash val="solid"/>
                      <a:round/>
                      <a:headEnd type="none" w="med" len="med"/>
                      <a:tailEnd type="none" w="med" len="med"/>
                    </a:lnL>
                    <a:lnR w="9525" cap="flat" cmpd="sng" algn="ctr">
                      <a:solidFill>
                        <a:srgbClr val="DBDBDB"/>
                      </a:solidFill>
                      <a:prstDash val="solid"/>
                      <a:round/>
                      <a:headEnd type="none" w="med" len="med"/>
                      <a:tailEnd type="none" w="med" len="med"/>
                    </a:lnR>
                    <a:lnT w="9525" cap="flat" cmpd="sng" algn="ctr">
                      <a:solidFill>
                        <a:srgbClr val="DBDBDB"/>
                      </a:solidFill>
                      <a:prstDash val="solid"/>
                      <a:round/>
                      <a:headEnd type="none" w="med" len="med"/>
                      <a:tailEnd type="none" w="med" len="med"/>
                    </a:lnT>
                    <a:lnB w="9525" cap="flat" cmpd="sng" algn="ctr">
                      <a:solidFill>
                        <a:srgbClr val="DBDBDB"/>
                      </a:solidFill>
                      <a:prstDash val="solid"/>
                      <a:round/>
                      <a:headEnd type="none" w="med" len="med"/>
                      <a:tailEnd type="none" w="med" len="med"/>
                    </a:lnB>
                    <a:solidFill>
                      <a:srgbClr val="FFFFFF"/>
                    </a:solidFill>
                  </a:tcPr>
                </a:tc>
                <a:tc>
                  <a:txBody>
                    <a:bodyPr/>
                    <a:lstStyle/>
                    <a:p>
                      <a:pPr algn="l" fontAlgn="t"/>
                      <a:r>
                        <a:rPr lang="en-GB" sz="1400" b="0" dirty="0">
                          <a:solidFill>
                            <a:schemeClr val="accent6">
                              <a:lumMod val="75000"/>
                            </a:schemeClr>
                          </a:solidFill>
                          <a:effectLst/>
                          <a:latin typeface="Consolas" panose="020B0609020204030204" pitchFamily="49" charset="0"/>
                          <a:ea typeface="Cambria" panose="02040503050406030204" pitchFamily="18" charset="0"/>
                        </a:rPr>
                        <a:t>*</a:t>
                      </a:r>
                      <a:r>
                        <a:rPr lang="en-GB" sz="1400" b="0" dirty="0" err="1">
                          <a:solidFill>
                            <a:schemeClr val="accent6">
                              <a:lumMod val="75000"/>
                            </a:schemeClr>
                          </a:solidFill>
                          <a:effectLst/>
                          <a:latin typeface="Consolas" panose="020B0609020204030204" pitchFamily="49" charset="0"/>
                          <a:ea typeface="Cambria" panose="02040503050406030204" pitchFamily="18" charset="0"/>
                        </a:rPr>
                        <a:t>ngFor</a:t>
                      </a:r>
                      <a:r>
                        <a:rPr lang="en-GB" sz="1400" b="0" dirty="0">
                          <a:solidFill>
                            <a:schemeClr val="accent6">
                              <a:lumMod val="75000"/>
                            </a:schemeClr>
                          </a:solidFill>
                          <a:effectLst/>
                          <a:latin typeface="Consolas" panose="020B0609020204030204" pitchFamily="49" charset="0"/>
                          <a:ea typeface="Cambria" panose="02040503050406030204" pitchFamily="18" charset="0"/>
                        </a:rPr>
                        <a:t>="let &lt;value&gt; of &lt;collection&gt;;</a:t>
                      </a:r>
                      <a:r>
                        <a:rPr lang="vi-VN" sz="1400" kern="1200" dirty="0">
                          <a:solidFill>
                            <a:schemeClr val="accent6">
                              <a:lumMod val="75000"/>
                            </a:schemeClr>
                          </a:solidFill>
                          <a:effectLst/>
                          <a:latin typeface="Consolas" panose="020B0609020204030204" pitchFamily="49" charset="0"/>
                          <a:ea typeface="Cambria" panose="02040503050406030204" pitchFamily="18" charset="0"/>
                          <a:cs typeface="+mn-cs"/>
                        </a:rPr>
                        <a:t> let i = index</a:t>
                      </a:r>
                      <a:r>
                        <a:rPr lang="en-GB" sz="1400" b="0" dirty="0">
                          <a:solidFill>
                            <a:schemeClr val="accent6">
                              <a:lumMod val="75000"/>
                            </a:schemeClr>
                          </a:solidFill>
                          <a:effectLst/>
                          <a:latin typeface="Consolas" panose="020B0609020204030204" pitchFamily="49" charset="0"/>
                          <a:ea typeface="Cambria" panose="02040503050406030204" pitchFamily="18" charset="0"/>
                        </a:rPr>
                        <a:t>"</a:t>
                      </a:r>
                      <a:endParaRPr lang="vi-VN" sz="1400" b="0" dirty="0">
                        <a:solidFill>
                          <a:schemeClr val="accent6">
                            <a:lumMod val="75000"/>
                          </a:schemeClr>
                        </a:solidFill>
                        <a:effectLst/>
                        <a:latin typeface="Consolas" panose="020B0609020204030204" pitchFamily="49" charset="0"/>
                        <a:ea typeface="Cambria" panose="02040503050406030204" pitchFamily="18" charset="0"/>
                      </a:endParaRPr>
                    </a:p>
                  </a:txBody>
                  <a:tcPr marL="53720" marR="53720" marT="53720" marB="53720">
                    <a:lnL w="9525" cap="flat" cmpd="sng" algn="ctr">
                      <a:solidFill>
                        <a:srgbClr val="DBDBDB"/>
                      </a:solidFill>
                      <a:prstDash val="solid"/>
                      <a:round/>
                      <a:headEnd type="none" w="med" len="med"/>
                      <a:tailEnd type="none" w="med" len="med"/>
                    </a:lnL>
                    <a:lnR w="9525" cap="flat" cmpd="sng" algn="ctr">
                      <a:solidFill>
                        <a:srgbClr val="DBDBDB"/>
                      </a:solidFill>
                      <a:prstDash val="solid"/>
                      <a:round/>
                      <a:headEnd type="none" w="med" len="med"/>
                      <a:tailEnd type="none" w="med" len="med"/>
                    </a:lnR>
                    <a:lnT w="9525" cap="flat" cmpd="sng" algn="ctr">
                      <a:solidFill>
                        <a:srgbClr val="DBDBDB"/>
                      </a:solidFill>
                      <a:prstDash val="solid"/>
                      <a:round/>
                      <a:headEnd type="none" w="med" len="med"/>
                      <a:tailEnd type="none" w="med" len="med"/>
                    </a:lnT>
                    <a:lnB w="9525" cap="flat" cmpd="sng" algn="ctr">
                      <a:solidFill>
                        <a:srgbClr val="DBDBDB"/>
                      </a:solidFill>
                      <a:prstDash val="solid"/>
                      <a:round/>
                      <a:headEnd type="none" w="med" len="med"/>
                      <a:tailEnd type="none" w="med" len="med"/>
                    </a:lnB>
                    <a:solidFill>
                      <a:srgbClr val="FFFFFF"/>
                    </a:solidFill>
                  </a:tcPr>
                </a:tc>
                <a:extLst>
                  <a:ext uri="{0D108BD9-81ED-4DB2-BD59-A6C34878D82A}">
                    <a16:rowId xmlns:a16="http://schemas.microsoft.com/office/drawing/2014/main" val="1946860204"/>
                  </a:ext>
                </a:extLst>
              </a:tr>
              <a:tr h="562422">
                <a:tc>
                  <a:txBody>
                    <a:bodyPr/>
                    <a:lstStyle/>
                    <a:p>
                      <a:pPr algn="l" fontAlgn="t"/>
                      <a:r>
                        <a:rPr lang="vi-VN" sz="1800" b="0" dirty="0">
                          <a:effectLst/>
                          <a:latin typeface="Cambria" panose="02040503050406030204" pitchFamily="18" charset="0"/>
                          <a:ea typeface="Cambria" panose="02040503050406030204" pitchFamily="18" charset="0"/>
                        </a:rPr>
                        <a:t>NgIf</a:t>
                      </a:r>
                    </a:p>
                  </a:txBody>
                  <a:tcPr marL="53720" marR="53720" marT="53720" marB="53720">
                    <a:lnL>
                      <a:noFill/>
                    </a:lnL>
                    <a:lnR>
                      <a:noFill/>
                    </a:lnR>
                    <a:lnT w="9525" cap="flat" cmpd="sng" algn="ctr">
                      <a:solidFill>
                        <a:srgbClr val="DBDBDB"/>
                      </a:solidFill>
                      <a:prstDash val="solid"/>
                      <a:round/>
                      <a:headEnd type="none" w="med" len="med"/>
                      <a:tailEnd type="none" w="med" len="med"/>
                    </a:lnT>
                    <a:lnB w="9525" cap="flat" cmpd="sng" algn="ctr">
                      <a:solidFill>
                        <a:srgbClr val="DBDBDB"/>
                      </a:solidFill>
                      <a:prstDash val="solid"/>
                      <a:round/>
                      <a:headEnd type="none" w="med" len="med"/>
                      <a:tailEnd type="none" w="med" len="med"/>
                    </a:lnB>
                    <a:solidFill>
                      <a:srgbClr val="FFFFFF"/>
                    </a:solidFill>
                  </a:tcPr>
                </a:tc>
                <a:tc>
                  <a:txBody>
                    <a:bodyPr/>
                    <a:lstStyle/>
                    <a:p>
                      <a:pPr algn="l" fontAlgn="t"/>
                      <a:r>
                        <a:rPr lang="vi-VN" sz="1800" b="0" dirty="0">
                          <a:solidFill>
                            <a:srgbClr val="444444"/>
                          </a:solidFill>
                          <a:effectLst/>
                          <a:latin typeface="Cambria" panose="02040503050406030204" pitchFamily="18" charset="0"/>
                          <a:ea typeface="Cambria" panose="02040503050406030204" pitchFamily="18" charset="0"/>
                        </a:rPr>
                        <a:t>Mệnh đề If</a:t>
                      </a:r>
                      <a:endParaRPr lang="en-GB" sz="1800" b="0" dirty="0">
                        <a:solidFill>
                          <a:srgbClr val="444444"/>
                        </a:solidFill>
                        <a:effectLst/>
                        <a:latin typeface="Cambria" panose="02040503050406030204" pitchFamily="18" charset="0"/>
                        <a:ea typeface="Cambria" panose="02040503050406030204" pitchFamily="18" charset="0"/>
                      </a:endParaRPr>
                    </a:p>
                  </a:txBody>
                  <a:tcPr marL="53720" marR="53720" marT="53720" marB="53720">
                    <a:lnL>
                      <a:noFill/>
                    </a:lnL>
                    <a:lnR>
                      <a:noFill/>
                    </a:lnR>
                    <a:lnT w="9525" cap="flat" cmpd="sng" algn="ctr">
                      <a:solidFill>
                        <a:srgbClr val="DBDBDB"/>
                      </a:solidFill>
                      <a:prstDash val="solid"/>
                      <a:round/>
                      <a:headEnd type="none" w="med" len="med"/>
                      <a:tailEnd type="none" w="med" len="med"/>
                    </a:lnT>
                    <a:lnB w="9525" cap="flat" cmpd="sng" algn="ctr">
                      <a:solidFill>
                        <a:srgbClr val="DBDBDB"/>
                      </a:solidFill>
                      <a:prstDash val="solid"/>
                      <a:round/>
                      <a:headEnd type="none" w="med" len="med"/>
                      <a:tailEnd type="none" w="med" len="med"/>
                    </a:lnB>
                    <a:solidFill>
                      <a:srgbClr val="FFFFFF"/>
                    </a:solidFill>
                  </a:tcPr>
                </a:tc>
                <a:tc>
                  <a:txBody>
                    <a:bodyPr/>
                    <a:lstStyle/>
                    <a:p>
                      <a:pPr algn="l" fontAlgn="t"/>
                      <a:r>
                        <a:rPr lang="vi-VN" sz="1400" b="0" i="0" kern="1200" dirty="0">
                          <a:solidFill>
                            <a:schemeClr val="accent6">
                              <a:lumMod val="75000"/>
                            </a:schemeClr>
                          </a:solidFill>
                          <a:effectLst/>
                          <a:latin typeface="Consolas" panose="020B0609020204030204" pitchFamily="49" charset="0"/>
                          <a:ea typeface="Cambria" panose="02040503050406030204" pitchFamily="18" charset="0"/>
                          <a:cs typeface="+mn-cs"/>
                        </a:rPr>
                        <a:t>*ngIf="&lt;condition&gt;"</a:t>
                      </a:r>
                      <a:endParaRPr lang="en-GB" sz="1400" b="0" dirty="0">
                        <a:solidFill>
                          <a:schemeClr val="accent6">
                            <a:lumMod val="75000"/>
                          </a:schemeClr>
                        </a:solidFill>
                        <a:effectLst/>
                        <a:latin typeface="Consolas" panose="020B0609020204030204" pitchFamily="49" charset="0"/>
                        <a:ea typeface="Cambria" panose="02040503050406030204" pitchFamily="18" charset="0"/>
                      </a:endParaRPr>
                    </a:p>
                  </a:txBody>
                  <a:tcPr marL="53720" marR="53720" marT="53720" marB="53720">
                    <a:lnL>
                      <a:noFill/>
                    </a:lnL>
                    <a:lnR>
                      <a:noFill/>
                    </a:lnR>
                    <a:lnT w="9525" cap="flat" cmpd="sng" algn="ctr">
                      <a:solidFill>
                        <a:srgbClr val="DBDBDB"/>
                      </a:solidFill>
                      <a:prstDash val="solid"/>
                      <a:round/>
                      <a:headEnd type="none" w="med" len="med"/>
                      <a:tailEnd type="none" w="med" len="med"/>
                    </a:lnT>
                    <a:lnB w="9525" cap="flat" cmpd="sng" algn="ctr">
                      <a:solidFill>
                        <a:srgbClr val="DBDBDB"/>
                      </a:solidFill>
                      <a:prstDash val="solid"/>
                      <a:round/>
                      <a:headEnd type="none" w="med" len="med"/>
                      <a:tailEnd type="none" w="med" len="med"/>
                    </a:lnB>
                    <a:solidFill>
                      <a:srgbClr val="FFFFFF"/>
                    </a:solidFill>
                  </a:tcPr>
                </a:tc>
                <a:extLst>
                  <a:ext uri="{0D108BD9-81ED-4DB2-BD59-A6C34878D82A}">
                    <a16:rowId xmlns:a16="http://schemas.microsoft.com/office/drawing/2014/main" val="3111466485"/>
                  </a:ext>
                </a:extLst>
              </a:tr>
              <a:tr h="450760">
                <a:tc>
                  <a:txBody>
                    <a:bodyPr/>
                    <a:lstStyle/>
                    <a:p>
                      <a:pPr algn="l" fontAlgn="t"/>
                      <a:r>
                        <a:rPr lang="vi-VN" sz="1800" b="0" dirty="0">
                          <a:effectLst/>
                          <a:latin typeface="Cambria" panose="02040503050406030204" pitchFamily="18" charset="0"/>
                          <a:ea typeface="Cambria" panose="02040503050406030204" pitchFamily="18" charset="0"/>
                        </a:rPr>
                        <a:t>NgSwitch</a:t>
                      </a:r>
                    </a:p>
                  </a:txBody>
                  <a:tcPr marL="53720" marR="53720" marT="53720" marB="53720">
                    <a:lnL>
                      <a:noFill/>
                    </a:lnL>
                    <a:lnR>
                      <a:noFill/>
                    </a:lnR>
                    <a:lnT w="9525" cap="flat" cmpd="sng" algn="ctr">
                      <a:solidFill>
                        <a:srgbClr val="DBDBDB"/>
                      </a:solidFill>
                      <a:prstDash val="solid"/>
                      <a:round/>
                      <a:headEnd type="none" w="med" len="med"/>
                      <a:tailEnd type="none" w="med" len="med"/>
                    </a:lnT>
                    <a:lnB w="9525" cap="flat" cmpd="sng" algn="ctr">
                      <a:solidFill>
                        <a:srgbClr val="DBDBDB"/>
                      </a:solidFill>
                      <a:prstDash val="solid"/>
                      <a:round/>
                      <a:headEnd type="none" w="med" len="med"/>
                      <a:tailEnd type="none" w="med" len="med"/>
                    </a:lnB>
                    <a:solidFill>
                      <a:srgbClr val="FFFFFF"/>
                    </a:solidFill>
                  </a:tcPr>
                </a:tc>
                <a:tc>
                  <a:txBody>
                    <a:bodyPr/>
                    <a:lstStyle/>
                    <a:p>
                      <a:pPr algn="l" fontAlgn="t"/>
                      <a:r>
                        <a:rPr lang="vi-VN" sz="1800" b="0" dirty="0">
                          <a:solidFill>
                            <a:srgbClr val="444444"/>
                          </a:solidFill>
                          <a:effectLst/>
                          <a:latin typeface="Cambria" panose="02040503050406030204" pitchFamily="18" charset="0"/>
                          <a:ea typeface="Cambria" panose="02040503050406030204" pitchFamily="18" charset="0"/>
                        </a:rPr>
                        <a:t>Swich-case </a:t>
                      </a:r>
                      <a:endParaRPr lang="en-GB" sz="1800" b="0" dirty="0">
                        <a:solidFill>
                          <a:srgbClr val="444444"/>
                        </a:solidFill>
                        <a:effectLst/>
                        <a:latin typeface="Cambria" panose="02040503050406030204" pitchFamily="18" charset="0"/>
                        <a:ea typeface="Cambria" panose="02040503050406030204" pitchFamily="18" charset="0"/>
                      </a:endParaRPr>
                    </a:p>
                  </a:txBody>
                  <a:tcPr marL="53720" marR="53720" marT="53720" marB="53720">
                    <a:lnL>
                      <a:noFill/>
                    </a:lnL>
                    <a:lnR>
                      <a:noFill/>
                    </a:lnR>
                    <a:lnT w="9525" cap="flat" cmpd="sng" algn="ctr">
                      <a:solidFill>
                        <a:srgbClr val="DBDBDB"/>
                      </a:solidFill>
                      <a:prstDash val="solid"/>
                      <a:round/>
                      <a:headEnd type="none" w="med" len="med"/>
                      <a:tailEnd type="none" w="med" len="med"/>
                    </a:lnT>
                    <a:lnB w="9525" cap="flat" cmpd="sng" algn="ctr">
                      <a:solidFill>
                        <a:srgbClr val="DBDBDB"/>
                      </a:solidFill>
                      <a:prstDash val="solid"/>
                      <a:round/>
                      <a:headEnd type="none" w="med" len="med"/>
                      <a:tailEnd type="none" w="med" len="med"/>
                    </a:lnB>
                    <a:solidFill>
                      <a:srgbClr val="FFFFFF"/>
                    </a:solidFill>
                  </a:tcPr>
                </a:tc>
                <a:tc>
                  <a:txBody>
                    <a:bodyPr/>
                    <a:lstStyle/>
                    <a:p>
                      <a:pPr algn="l" fontAlgn="t"/>
                      <a:r>
                        <a:rPr lang="vi-VN" sz="1400" kern="1200" dirty="0">
                          <a:solidFill>
                            <a:schemeClr val="accent6">
                              <a:lumMod val="75000"/>
                            </a:schemeClr>
                          </a:solidFill>
                          <a:effectLst/>
                          <a:latin typeface="Consolas" panose="020B0609020204030204" pitchFamily="49" charset="0"/>
                          <a:ea typeface="Cambria" panose="02040503050406030204" pitchFamily="18" charset="0"/>
                          <a:cs typeface="+mn-cs"/>
                        </a:rPr>
                        <a:t>[ngSwitch]=“object“ </a:t>
                      </a:r>
                      <a:br>
                        <a:rPr lang="vi-VN" sz="1400" kern="1200" dirty="0">
                          <a:solidFill>
                            <a:schemeClr val="accent6">
                              <a:lumMod val="75000"/>
                            </a:schemeClr>
                          </a:solidFill>
                          <a:effectLst/>
                          <a:latin typeface="Consolas" panose="020B0609020204030204" pitchFamily="49" charset="0"/>
                          <a:ea typeface="Cambria" panose="02040503050406030204" pitchFamily="18" charset="0"/>
                          <a:cs typeface="+mn-cs"/>
                        </a:rPr>
                      </a:br>
                      <a:r>
                        <a:rPr lang="vi-VN" sz="1400" kern="1200" dirty="0">
                          <a:solidFill>
                            <a:schemeClr val="accent6">
                              <a:lumMod val="75000"/>
                            </a:schemeClr>
                          </a:solidFill>
                          <a:effectLst/>
                          <a:latin typeface="Consolas" panose="020B0609020204030204" pitchFamily="49" charset="0"/>
                          <a:ea typeface="Cambria" panose="02040503050406030204" pitchFamily="18" charset="0"/>
                          <a:cs typeface="+mn-cs"/>
                        </a:rPr>
                        <a:t>*ngSwitchCase=“A’”</a:t>
                      </a:r>
                    </a:p>
                    <a:p>
                      <a:pPr algn="l" fontAlgn="t"/>
                      <a:r>
                        <a:rPr lang="vi-VN" sz="1400" kern="1200" dirty="0">
                          <a:solidFill>
                            <a:schemeClr val="accent6">
                              <a:lumMod val="75000"/>
                            </a:schemeClr>
                          </a:solidFill>
                          <a:effectLst/>
                          <a:latin typeface="Consolas" panose="020B0609020204030204" pitchFamily="49" charset="0"/>
                          <a:ea typeface="Cambria" panose="02040503050406030204" pitchFamily="18" charset="0"/>
                          <a:cs typeface="+mn-cs"/>
                        </a:rPr>
                        <a:t>*ngSwitchDefault</a:t>
                      </a:r>
                      <a:endParaRPr lang="en-GB" sz="1400" b="0" dirty="0">
                        <a:solidFill>
                          <a:schemeClr val="accent6">
                            <a:lumMod val="75000"/>
                          </a:schemeClr>
                        </a:solidFill>
                        <a:effectLst/>
                        <a:latin typeface="Consolas" panose="020B0609020204030204" pitchFamily="49" charset="0"/>
                        <a:ea typeface="Cambria" panose="02040503050406030204" pitchFamily="18" charset="0"/>
                      </a:endParaRPr>
                    </a:p>
                  </a:txBody>
                  <a:tcPr marL="53720" marR="53720" marT="53720" marB="53720">
                    <a:lnL>
                      <a:noFill/>
                    </a:lnL>
                    <a:lnR>
                      <a:noFill/>
                    </a:lnR>
                    <a:lnT w="9525" cap="flat" cmpd="sng" algn="ctr">
                      <a:solidFill>
                        <a:srgbClr val="DBDBDB"/>
                      </a:solidFill>
                      <a:prstDash val="solid"/>
                      <a:round/>
                      <a:headEnd type="none" w="med" len="med"/>
                      <a:tailEnd type="none" w="med" len="med"/>
                    </a:lnT>
                    <a:lnB w="9525" cap="flat" cmpd="sng" algn="ctr">
                      <a:solidFill>
                        <a:srgbClr val="DBDBDB"/>
                      </a:solidFill>
                      <a:prstDash val="solid"/>
                      <a:round/>
                      <a:headEnd type="none" w="med" len="med"/>
                      <a:tailEnd type="none" w="med" len="med"/>
                    </a:lnB>
                    <a:solidFill>
                      <a:srgbClr val="FFFFFF"/>
                    </a:solidFill>
                  </a:tcPr>
                </a:tc>
                <a:extLst>
                  <a:ext uri="{0D108BD9-81ED-4DB2-BD59-A6C34878D82A}">
                    <a16:rowId xmlns:a16="http://schemas.microsoft.com/office/drawing/2014/main" val="2295619715"/>
                  </a:ext>
                </a:extLst>
              </a:tr>
              <a:tr h="450760">
                <a:tc>
                  <a:txBody>
                    <a:bodyPr/>
                    <a:lstStyle/>
                    <a:p>
                      <a:pPr algn="l" fontAlgn="t"/>
                      <a:r>
                        <a:rPr lang="vi-VN" sz="1800" b="0" dirty="0">
                          <a:effectLst/>
                          <a:latin typeface="Cambria" panose="02040503050406030204" pitchFamily="18" charset="0"/>
                          <a:ea typeface="Cambria" panose="02040503050406030204" pitchFamily="18" charset="0"/>
                        </a:rPr>
                        <a:t>NgStyle</a:t>
                      </a:r>
                    </a:p>
                  </a:txBody>
                  <a:tcPr marL="53720" marR="53720" marT="53720" marB="53720">
                    <a:lnL>
                      <a:noFill/>
                    </a:lnL>
                    <a:lnR>
                      <a:noFill/>
                    </a:lnR>
                    <a:lnT w="9525" cap="flat" cmpd="sng" algn="ctr">
                      <a:solidFill>
                        <a:srgbClr val="DBDBDB"/>
                      </a:solidFill>
                      <a:prstDash val="solid"/>
                      <a:round/>
                      <a:headEnd type="none" w="med" len="med"/>
                      <a:tailEnd type="none" w="med" len="med"/>
                    </a:lnT>
                    <a:lnB w="9525" cap="flat" cmpd="sng" algn="ctr">
                      <a:solidFill>
                        <a:srgbClr val="DBDBDB"/>
                      </a:solidFill>
                      <a:prstDash val="solid"/>
                      <a:round/>
                      <a:headEnd type="none" w="med" len="med"/>
                      <a:tailEnd type="none" w="med" len="med"/>
                    </a:lnB>
                    <a:solidFill>
                      <a:srgbClr val="FFFFFF"/>
                    </a:solidFill>
                  </a:tcPr>
                </a:tc>
                <a:tc>
                  <a:txBody>
                    <a:bodyPr/>
                    <a:lstStyle/>
                    <a:p>
                      <a:pPr algn="l" fontAlgn="t"/>
                      <a:endParaRPr lang="en-GB" sz="1800" b="0" dirty="0">
                        <a:solidFill>
                          <a:srgbClr val="444444"/>
                        </a:solidFill>
                        <a:effectLst/>
                        <a:latin typeface="Cambria" panose="02040503050406030204" pitchFamily="18" charset="0"/>
                        <a:ea typeface="Cambria" panose="02040503050406030204" pitchFamily="18" charset="0"/>
                      </a:endParaRPr>
                    </a:p>
                  </a:txBody>
                  <a:tcPr marL="53720" marR="53720" marT="53720" marB="53720">
                    <a:lnL>
                      <a:noFill/>
                    </a:lnL>
                    <a:lnR>
                      <a:noFill/>
                    </a:lnR>
                    <a:lnT w="9525" cap="flat" cmpd="sng" algn="ctr">
                      <a:solidFill>
                        <a:srgbClr val="DBDBDB"/>
                      </a:solidFill>
                      <a:prstDash val="solid"/>
                      <a:round/>
                      <a:headEnd type="none" w="med" len="med"/>
                      <a:tailEnd type="none" w="med" len="med"/>
                    </a:lnT>
                    <a:lnB w="9525" cap="flat" cmpd="sng" algn="ctr">
                      <a:solidFill>
                        <a:srgbClr val="DBDBDB"/>
                      </a:solidFill>
                      <a:prstDash val="solid"/>
                      <a:round/>
                      <a:headEnd type="none" w="med" len="med"/>
                      <a:tailEnd type="none" w="med" len="med"/>
                    </a:lnB>
                    <a:solidFill>
                      <a:srgbClr val="FFFFFF"/>
                    </a:solidFill>
                  </a:tcPr>
                </a:tc>
                <a:tc>
                  <a:txBody>
                    <a:bodyPr/>
                    <a:lstStyle/>
                    <a:p>
                      <a:pPr algn="l" fontAlgn="t"/>
                      <a:r>
                        <a:rPr lang="en-GB" sz="1400" b="0" dirty="0">
                          <a:solidFill>
                            <a:schemeClr val="accent6">
                              <a:lumMod val="75000"/>
                            </a:schemeClr>
                          </a:solidFill>
                          <a:effectLst/>
                          <a:latin typeface="Consolas" panose="020B0609020204030204" pitchFamily="49" charset="0"/>
                          <a:ea typeface="Cambria" panose="02040503050406030204" pitchFamily="18" charset="0"/>
                        </a:rPr>
                        <a:t>&lt;div [</a:t>
                      </a:r>
                      <a:r>
                        <a:rPr lang="en-GB" sz="1400" b="0" dirty="0" err="1">
                          <a:solidFill>
                            <a:schemeClr val="accent6">
                              <a:lumMod val="75000"/>
                            </a:schemeClr>
                          </a:solidFill>
                          <a:effectLst/>
                          <a:latin typeface="Consolas" panose="020B0609020204030204" pitchFamily="49" charset="0"/>
                          <a:ea typeface="Cambria" panose="02040503050406030204" pitchFamily="18" charset="0"/>
                        </a:rPr>
                        <a:t>ngStyle</a:t>
                      </a:r>
                      <a:r>
                        <a:rPr lang="en-GB" sz="1400" b="0" dirty="0">
                          <a:solidFill>
                            <a:schemeClr val="accent6">
                              <a:lumMod val="75000"/>
                            </a:schemeClr>
                          </a:solidFill>
                          <a:effectLst/>
                          <a:latin typeface="Consolas" panose="020B0609020204030204" pitchFamily="49" charset="0"/>
                          <a:ea typeface="Cambria" panose="02040503050406030204" pitchFamily="18" charset="0"/>
                        </a:rPr>
                        <a:t>]="{'</a:t>
                      </a:r>
                      <a:r>
                        <a:rPr lang="en-GB" sz="1400" b="0" dirty="0" err="1">
                          <a:solidFill>
                            <a:schemeClr val="accent6">
                              <a:lumMod val="75000"/>
                            </a:schemeClr>
                          </a:solidFill>
                          <a:effectLst/>
                          <a:latin typeface="Consolas" panose="020B0609020204030204" pitchFamily="49" charset="0"/>
                          <a:ea typeface="Cambria" panose="02040503050406030204" pitchFamily="18" charset="0"/>
                        </a:rPr>
                        <a:t>backg</a:t>
                      </a:r>
                      <a:r>
                        <a:rPr lang="en-GB" sz="1400" b="0" dirty="0">
                          <a:solidFill>
                            <a:schemeClr val="accent6">
                              <a:lumMod val="75000"/>
                            </a:schemeClr>
                          </a:solidFill>
                          <a:effectLst/>
                          <a:latin typeface="Consolas" panose="020B0609020204030204" pitchFamily="49" charset="0"/>
                          <a:ea typeface="Cambria" panose="02040503050406030204" pitchFamily="18" charset="0"/>
                        </a:rPr>
                        <a:t>round-color':'green'}"&gt;&lt;/&lt;div&gt;</a:t>
                      </a:r>
                    </a:p>
                  </a:txBody>
                  <a:tcPr marL="53720" marR="53720" marT="53720" marB="53720">
                    <a:lnL>
                      <a:noFill/>
                    </a:lnL>
                    <a:lnR>
                      <a:noFill/>
                    </a:lnR>
                    <a:lnT w="9525" cap="flat" cmpd="sng" algn="ctr">
                      <a:solidFill>
                        <a:srgbClr val="DBDBDB"/>
                      </a:solidFill>
                      <a:prstDash val="solid"/>
                      <a:round/>
                      <a:headEnd type="none" w="med" len="med"/>
                      <a:tailEnd type="none" w="med" len="med"/>
                    </a:lnT>
                    <a:lnB w="9525" cap="flat" cmpd="sng" algn="ctr">
                      <a:solidFill>
                        <a:srgbClr val="DBDBDB"/>
                      </a:solidFill>
                      <a:prstDash val="solid"/>
                      <a:round/>
                      <a:headEnd type="none" w="med" len="med"/>
                      <a:tailEnd type="none" w="med" len="med"/>
                    </a:lnB>
                    <a:solidFill>
                      <a:srgbClr val="FFFFFF"/>
                    </a:solidFill>
                  </a:tcPr>
                </a:tc>
                <a:extLst>
                  <a:ext uri="{0D108BD9-81ED-4DB2-BD59-A6C34878D82A}">
                    <a16:rowId xmlns:a16="http://schemas.microsoft.com/office/drawing/2014/main" val="1068290031"/>
                  </a:ext>
                </a:extLst>
              </a:tr>
              <a:tr h="450760">
                <a:tc>
                  <a:txBody>
                    <a:bodyPr/>
                    <a:lstStyle/>
                    <a:p>
                      <a:pPr algn="l" fontAlgn="t"/>
                      <a:r>
                        <a:rPr lang="vi-VN" sz="1800" b="0" dirty="0">
                          <a:effectLst/>
                          <a:latin typeface="Cambria" panose="02040503050406030204" pitchFamily="18" charset="0"/>
                          <a:ea typeface="Cambria" panose="02040503050406030204" pitchFamily="18" charset="0"/>
                        </a:rPr>
                        <a:t>NgClass</a:t>
                      </a:r>
                    </a:p>
                  </a:txBody>
                  <a:tcPr marL="53720" marR="53720" marT="53720" marB="53720">
                    <a:lnL>
                      <a:noFill/>
                    </a:lnL>
                    <a:lnR>
                      <a:noFill/>
                    </a:lnR>
                    <a:lnT w="9525" cap="flat" cmpd="sng" algn="ctr">
                      <a:solidFill>
                        <a:srgbClr val="DBDBDB"/>
                      </a:solidFill>
                      <a:prstDash val="solid"/>
                      <a:round/>
                      <a:headEnd type="none" w="med" len="med"/>
                      <a:tailEnd type="none" w="med" len="med"/>
                    </a:lnT>
                    <a:lnB w="9525" cap="flat" cmpd="sng" algn="ctr">
                      <a:solidFill>
                        <a:srgbClr val="DBDBDB"/>
                      </a:solidFill>
                      <a:prstDash val="solid"/>
                      <a:round/>
                      <a:headEnd type="none" w="med" len="med"/>
                      <a:tailEnd type="none" w="med" len="med"/>
                    </a:lnB>
                    <a:solidFill>
                      <a:srgbClr val="FFFFFF"/>
                    </a:solidFill>
                  </a:tcPr>
                </a:tc>
                <a:tc>
                  <a:txBody>
                    <a:bodyPr/>
                    <a:lstStyle/>
                    <a:p>
                      <a:pPr algn="l" fontAlgn="t"/>
                      <a:r>
                        <a:rPr lang="vi-VN" sz="1800" b="0" dirty="0">
                          <a:solidFill>
                            <a:srgbClr val="444444"/>
                          </a:solidFill>
                          <a:effectLst/>
                          <a:latin typeface="Cambria" panose="02040503050406030204" pitchFamily="18" charset="0"/>
                          <a:ea typeface="Cambria" panose="02040503050406030204" pitchFamily="18" charset="0"/>
                        </a:rPr>
                        <a:t>Cho phép directive thiết lập class</a:t>
                      </a:r>
                      <a:endParaRPr lang="en-GB" sz="1800" b="0" dirty="0">
                        <a:solidFill>
                          <a:srgbClr val="444444"/>
                        </a:solidFill>
                        <a:effectLst/>
                        <a:latin typeface="Cambria" panose="02040503050406030204" pitchFamily="18" charset="0"/>
                        <a:ea typeface="Cambria" panose="02040503050406030204" pitchFamily="18" charset="0"/>
                      </a:endParaRPr>
                    </a:p>
                  </a:txBody>
                  <a:tcPr marL="53720" marR="53720" marT="53720" marB="53720">
                    <a:lnL>
                      <a:noFill/>
                    </a:lnL>
                    <a:lnR>
                      <a:noFill/>
                    </a:lnR>
                    <a:lnT w="9525" cap="flat" cmpd="sng" algn="ctr">
                      <a:solidFill>
                        <a:srgbClr val="DBDBDB"/>
                      </a:solidFill>
                      <a:prstDash val="solid"/>
                      <a:round/>
                      <a:headEnd type="none" w="med" len="med"/>
                      <a:tailEnd type="none" w="med" len="med"/>
                    </a:lnT>
                    <a:lnB w="9525" cap="flat" cmpd="sng" algn="ctr">
                      <a:solidFill>
                        <a:srgbClr val="DBDBDB"/>
                      </a:solidFill>
                      <a:prstDash val="solid"/>
                      <a:round/>
                      <a:headEnd type="none" w="med" len="med"/>
                      <a:tailEnd type="none" w="med" len="med"/>
                    </a:lnB>
                    <a:solidFill>
                      <a:srgbClr val="FFFFFF"/>
                    </a:solidFill>
                  </a:tcPr>
                </a:tc>
                <a:tc>
                  <a:txBody>
                    <a:bodyPr/>
                    <a:lstStyle/>
                    <a:p>
                      <a:pPr algn="l" fontAlgn="t"/>
                      <a:r>
                        <a:rPr lang="en-GB" sz="1400" b="0" dirty="0">
                          <a:solidFill>
                            <a:schemeClr val="accent6">
                              <a:lumMod val="75000"/>
                            </a:schemeClr>
                          </a:solidFill>
                          <a:effectLst/>
                          <a:latin typeface="Consolas" panose="020B0609020204030204" pitchFamily="49" charset="0"/>
                          <a:ea typeface="Cambria" panose="02040503050406030204" pitchFamily="18" charset="0"/>
                        </a:rPr>
                        <a:t>[</a:t>
                      </a:r>
                      <a:r>
                        <a:rPr lang="en-GB" sz="1400" b="0" dirty="0" err="1">
                          <a:solidFill>
                            <a:schemeClr val="accent6">
                              <a:lumMod val="75000"/>
                            </a:schemeClr>
                          </a:solidFill>
                          <a:effectLst/>
                          <a:latin typeface="Consolas" panose="020B0609020204030204" pitchFamily="49" charset="0"/>
                          <a:ea typeface="Cambria" panose="02040503050406030204" pitchFamily="18" charset="0"/>
                        </a:rPr>
                        <a:t>ngClass</a:t>
                      </a:r>
                      <a:r>
                        <a:rPr lang="en-GB" sz="1400" b="0" dirty="0">
                          <a:solidFill>
                            <a:schemeClr val="accent6">
                              <a:lumMod val="75000"/>
                            </a:schemeClr>
                          </a:solidFill>
                          <a:effectLst/>
                          <a:latin typeface="Consolas" panose="020B0609020204030204" pitchFamily="49" charset="0"/>
                          <a:ea typeface="Cambria" panose="02040503050406030204" pitchFamily="18" charset="0"/>
                        </a:rPr>
                        <a:t>]="{'</a:t>
                      </a:r>
                      <a:r>
                        <a:rPr lang="en-GB" sz="1400" b="0" dirty="0" err="1">
                          <a:solidFill>
                            <a:schemeClr val="accent6">
                              <a:lumMod val="75000"/>
                            </a:schemeClr>
                          </a:solidFill>
                          <a:effectLst/>
                          <a:latin typeface="Consolas" panose="020B0609020204030204" pitchFamily="49" charset="0"/>
                          <a:ea typeface="Cambria" panose="02040503050406030204" pitchFamily="18" charset="0"/>
                        </a:rPr>
                        <a:t>text-success':true</a:t>
                      </a:r>
                      <a:r>
                        <a:rPr lang="en-GB" sz="1400" b="0" dirty="0">
                          <a:solidFill>
                            <a:schemeClr val="accent6">
                              <a:lumMod val="75000"/>
                            </a:schemeClr>
                          </a:solidFill>
                          <a:effectLst/>
                          <a:latin typeface="Consolas" panose="020B0609020204030204" pitchFamily="49" charset="0"/>
                          <a:ea typeface="Cambria" panose="02040503050406030204" pitchFamily="18" charset="0"/>
                        </a:rPr>
                        <a:t>}"</a:t>
                      </a:r>
                    </a:p>
                  </a:txBody>
                  <a:tcPr marL="53720" marR="53720" marT="53720" marB="53720">
                    <a:lnL>
                      <a:noFill/>
                    </a:lnL>
                    <a:lnR>
                      <a:noFill/>
                    </a:lnR>
                    <a:lnT w="9525" cap="flat" cmpd="sng" algn="ctr">
                      <a:solidFill>
                        <a:srgbClr val="DBDBDB"/>
                      </a:solidFill>
                      <a:prstDash val="solid"/>
                      <a:round/>
                      <a:headEnd type="none" w="med" len="med"/>
                      <a:tailEnd type="none" w="med" len="med"/>
                    </a:lnT>
                    <a:lnB w="9525" cap="flat" cmpd="sng" algn="ctr">
                      <a:solidFill>
                        <a:srgbClr val="DBDBDB"/>
                      </a:solidFill>
                      <a:prstDash val="solid"/>
                      <a:round/>
                      <a:headEnd type="none" w="med" len="med"/>
                      <a:tailEnd type="none" w="med" len="med"/>
                    </a:lnB>
                    <a:solidFill>
                      <a:srgbClr val="FFFFFF"/>
                    </a:solidFill>
                  </a:tcPr>
                </a:tc>
                <a:extLst>
                  <a:ext uri="{0D108BD9-81ED-4DB2-BD59-A6C34878D82A}">
                    <a16:rowId xmlns:a16="http://schemas.microsoft.com/office/drawing/2014/main" val="2108747304"/>
                  </a:ext>
                </a:extLst>
              </a:tr>
              <a:tr h="450760">
                <a:tc>
                  <a:txBody>
                    <a:bodyPr/>
                    <a:lstStyle/>
                    <a:p>
                      <a:pPr algn="l" fontAlgn="t"/>
                      <a:r>
                        <a:rPr lang="en-US" sz="1800" b="0" dirty="0" err="1">
                          <a:effectLst/>
                          <a:latin typeface="Cambria" panose="02040503050406030204" pitchFamily="18" charset="0"/>
                          <a:ea typeface="Cambria" panose="02040503050406030204" pitchFamily="18" charset="0"/>
                        </a:rPr>
                        <a:t>NgNonBindable</a:t>
                      </a:r>
                      <a:endParaRPr lang="vi-VN" sz="1800" b="0" dirty="0">
                        <a:effectLst/>
                        <a:latin typeface="Cambria" panose="02040503050406030204" pitchFamily="18" charset="0"/>
                        <a:ea typeface="Cambria" panose="02040503050406030204" pitchFamily="18" charset="0"/>
                      </a:endParaRPr>
                    </a:p>
                  </a:txBody>
                  <a:tcPr marL="53720" marR="53720" marT="53720" marB="53720">
                    <a:lnL>
                      <a:noFill/>
                    </a:lnL>
                    <a:lnR>
                      <a:noFill/>
                    </a:lnR>
                    <a:lnT w="9525" cap="flat" cmpd="sng" algn="ctr">
                      <a:solidFill>
                        <a:srgbClr val="DBDBDB"/>
                      </a:solidFill>
                      <a:prstDash val="solid"/>
                      <a:round/>
                      <a:headEnd type="none" w="med" len="med"/>
                      <a:tailEnd type="none" w="med" len="med"/>
                    </a:lnT>
                    <a:lnB w="9525" cap="flat" cmpd="sng" algn="ctr">
                      <a:solidFill>
                        <a:srgbClr val="DBDBDB"/>
                      </a:solidFill>
                      <a:prstDash val="solid"/>
                      <a:round/>
                      <a:headEnd type="none" w="med" len="med"/>
                      <a:tailEnd type="none" w="med" len="med"/>
                    </a:lnB>
                    <a:solidFill>
                      <a:srgbClr val="FFFFFF"/>
                    </a:solidFill>
                  </a:tcPr>
                </a:tc>
                <a:tc>
                  <a:txBody>
                    <a:bodyPr/>
                    <a:lstStyle/>
                    <a:p>
                      <a:pPr algn="l" fontAlgn="t"/>
                      <a:r>
                        <a:rPr lang="vi-VN" sz="1800" b="0" dirty="0">
                          <a:solidFill>
                            <a:srgbClr val="444444"/>
                          </a:solidFill>
                          <a:effectLst/>
                          <a:latin typeface="Cambria" panose="02040503050406030204" pitchFamily="18" charset="0"/>
                          <a:ea typeface="Cambria" panose="02040503050406030204" pitchFamily="18" charset="0"/>
                        </a:rPr>
                        <a:t>Khi không muốn angular complie, bind một phần đặc biệt</a:t>
                      </a:r>
                      <a:endParaRPr lang="en-GB" sz="1800" b="0" dirty="0">
                        <a:solidFill>
                          <a:srgbClr val="444444"/>
                        </a:solidFill>
                        <a:effectLst/>
                        <a:latin typeface="Cambria" panose="02040503050406030204" pitchFamily="18" charset="0"/>
                        <a:ea typeface="Cambria" panose="02040503050406030204" pitchFamily="18" charset="0"/>
                      </a:endParaRPr>
                    </a:p>
                  </a:txBody>
                  <a:tcPr marL="53720" marR="53720" marT="53720" marB="53720">
                    <a:lnL>
                      <a:noFill/>
                    </a:lnL>
                    <a:lnR>
                      <a:noFill/>
                    </a:lnR>
                    <a:lnT w="9525" cap="flat" cmpd="sng" algn="ctr">
                      <a:solidFill>
                        <a:srgbClr val="DBDBDB"/>
                      </a:solidFill>
                      <a:prstDash val="solid"/>
                      <a:round/>
                      <a:headEnd type="none" w="med" len="med"/>
                      <a:tailEnd type="none" w="med" len="med"/>
                    </a:lnT>
                    <a:lnB w="9525" cap="flat" cmpd="sng" algn="ctr">
                      <a:solidFill>
                        <a:srgbClr val="DBDBDB"/>
                      </a:solidFill>
                      <a:prstDash val="solid"/>
                      <a:round/>
                      <a:headEnd type="none" w="med" len="med"/>
                      <a:tailEnd type="none" w="med" len="med"/>
                    </a:lnB>
                    <a:solidFill>
                      <a:srgbClr val="FFFFFF"/>
                    </a:solidFill>
                  </a:tcPr>
                </a:tc>
                <a:tc>
                  <a:txBody>
                    <a:bodyPr/>
                    <a:lstStyle/>
                    <a:p>
                      <a:pPr algn="l" fontAlgn="t"/>
                      <a:r>
                        <a:rPr lang="en-GB" sz="1400" b="0" dirty="0">
                          <a:solidFill>
                            <a:schemeClr val="accent6">
                              <a:lumMod val="75000"/>
                            </a:schemeClr>
                          </a:solidFill>
                          <a:effectLst/>
                          <a:latin typeface="Consolas" panose="020B0609020204030204" pitchFamily="49" charset="0"/>
                          <a:ea typeface="Cambria" panose="02040503050406030204" pitchFamily="18" charset="0"/>
                        </a:rPr>
                        <a:t>&lt;div&gt;</a:t>
                      </a:r>
                    </a:p>
                    <a:p>
                      <a:pPr algn="l" fontAlgn="t"/>
                      <a:r>
                        <a:rPr lang="en-GB" sz="1400" b="0" dirty="0">
                          <a:solidFill>
                            <a:schemeClr val="accent6">
                              <a:lumMod val="75000"/>
                            </a:schemeClr>
                          </a:solidFill>
                          <a:effectLst/>
                          <a:latin typeface="Consolas" panose="020B0609020204030204" pitchFamily="49" charset="0"/>
                          <a:ea typeface="Cambria" panose="02040503050406030204" pitchFamily="18" charset="0"/>
                        </a:rPr>
                        <a:t>      &lt;pre </a:t>
                      </a:r>
                      <a:r>
                        <a:rPr lang="en-GB" sz="1400" b="0" dirty="0" err="1">
                          <a:solidFill>
                            <a:schemeClr val="accent6">
                              <a:lumMod val="75000"/>
                            </a:schemeClr>
                          </a:solidFill>
                          <a:effectLst/>
                          <a:latin typeface="Consolas" panose="020B0609020204030204" pitchFamily="49" charset="0"/>
                          <a:ea typeface="Cambria" panose="02040503050406030204" pitchFamily="18" charset="0"/>
                        </a:rPr>
                        <a:t>ngNonBindable</a:t>
                      </a:r>
                      <a:r>
                        <a:rPr lang="en-GB" sz="1400" b="0" dirty="0">
                          <a:solidFill>
                            <a:schemeClr val="accent6">
                              <a:lumMod val="75000"/>
                            </a:schemeClr>
                          </a:solidFill>
                          <a:effectLst/>
                          <a:latin typeface="Consolas" panose="020B0609020204030204" pitchFamily="49" charset="0"/>
                          <a:ea typeface="Cambria" panose="02040503050406030204" pitchFamily="18" charset="0"/>
                        </a:rPr>
                        <a:t>&gt;{{ name }}&lt;/pre&gt;</a:t>
                      </a:r>
                    </a:p>
                    <a:p>
                      <a:pPr algn="l" fontAlgn="t"/>
                      <a:r>
                        <a:rPr lang="en-GB" sz="1400" b="0" dirty="0">
                          <a:solidFill>
                            <a:schemeClr val="accent6">
                              <a:lumMod val="75000"/>
                            </a:schemeClr>
                          </a:solidFill>
                          <a:effectLst/>
                          <a:latin typeface="Consolas" panose="020B0609020204030204" pitchFamily="49" charset="0"/>
                          <a:ea typeface="Cambria" panose="02040503050406030204" pitchFamily="18" charset="0"/>
                        </a:rPr>
                        <a:t>&lt;/div&gt;</a:t>
                      </a:r>
                    </a:p>
                  </a:txBody>
                  <a:tcPr marL="53720" marR="53720" marT="53720" marB="53720">
                    <a:lnL>
                      <a:noFill/>
                    </a:lnL>
                    <a:lnR>
                      <a:noFill/>
                    </a:lnR>
                    <a:lnT w="9525" cap="flat" cmpd="sng" algn="ctr">
                      <a:solidFill>
                        <a:srgbClr val="DBDBDB"/>
                      </a:solidFill>
                      <a:prstDash val="solid"/>
                      <a:round/>
                      <a:headEnd type="none" w="med" len="med"/>
                      <a:tailEnd type="none" w="med" len="med"/>
                    </a:lnT>
                    <a:lnB w="9525" cap="flat" cmpd="sng" algn="ctr">
                      <a:solidFill>
                        <a:srgbClr val="DBDBDB"/>
                      </a:solidFill>
                      <a:prstDash val="solid"/>
                      <a:round/>
                      <a:headEnd type="none" w="med" len="med"/>
                      <a:tailEnd type="none" w="med" len="med"/>
                    </a:lnB>
                    <a:solidFill>
                      <a:srgbClr val="FFFFFF"/>
                    </a:solidFill>
                  </a:tcPr>
                </a:tc>
                <a:extLst>
                  <a:ext uri="{0D108BD9-81ED-4DB2-BD59-A6C34878D82A}">
                    <a16:rowId xmlns:a16="http://schemas.microsoft.com/office/drawing/2014/main" val="290461467"/>
                  </a:ext>
                </a:extLst>
              </a:tr>
            </a:tbl>
          </a:graphicData>
        </a:graphic>
      </p:graphicFrame>
    </p:spTree>
    <p:extLst>
      <p:ext uri="{BB962C8B-B14F-4D97-AF65-F5344CB8AC3E}">
        <p14:creationId xmlns:p14="http://schemas.microsoft.com/office/powerpoint/2010/main" val="42537635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0B3D3-7718-45D0-81BB-647463F6E960}"/>
              </a:ext>
            </a:extLst>
          </p:cNvPr>
          <p:cNvSpPr>
            <a:spLocks noGrp="1"/>
          </p:cNvSpPr>
          <p:nvPr>
            <p:ph type="title"/>
          </p:nvPr>
        </p:nvSpPr>
        <p:spPr/>
        <p:txBody>
          <a:bodyPr/>
          <a:lstStyle/>
          <a:p>
            <a:r>
              <a:rPr lang="en-US" dirty="0" err="1">
                <a:solidFill>
                  <a:schemeClr val="bg1"/>
                </a:solidFill>
                <a:latin typeface="Cambria" panose="02040503050406030204" pitchFamily="18" charset="0"/>
                <a:ea typeface="Cambria" panose="02040503050406030204" pitchFamily="18" charset="0"/>
              </a:rPr>
              <a:t>Structual</a:t>
            </a:r>
            <a:r>
              <a:rPr lang="en-US" dirty="0">
                <a:solidFill>
                  <a:schemeClr val="bg1"/>
                </a:solidFill>
                <a:latin typeface="Cambria" panose="02040503050406030204" pitchFamily="18" charset="0"/>
                <a:ea typeface="Cambria" panose="02040503050406030204" pitchFamily="18" charset="0"/>
              </a:rPr>
              <a:t> directives</a:t>
            </a:r>
            <a:endParaRPr lang="vi-VN" dirty="0">
              <a:solidFill>
                <a:schemeClr val="bg1"/>
              </a:solidFill>
              <a:latin typeface="Cambria" panose="02040503050406030204" pitchFamily="18" charset="0"/>
              <a:ea typeface="Cambria" panose="02040503050406030204" pitchFamily="18" charset="0"/>
            </a:endParaRPr>
          </a:p>
        </p:txBody>
      </p:sp>
      <p:sp>
        <p:nvSpPr>
          <p:cNvPr id="3" name="Content Placeholder 2">
            <a:extLst>
              <a:ext uri="{FF2B5EF4-FFF2-40B4-BE49-F238E27FC236}">
                <a16:creationId xmlns:a16="http://schemas.microsoft.com/office/drawing/2014/main" id="{E25DD566-1618-43C3-868B-CE1F5595453D}"/>
              </a:ext>
            </a:extLst>
          </p:cNvPr>
          <p:cNvSpPr>
            <a:spLocks noGrp="1"/>
          </p:cNvSpPr>
          <p:nvPr>
            <p:ph idx="1"/>
          </p:nvPr>
        </p:nvSpPr>
        <p:spPr>
          <a:xfrm>
            <a:off x="838200" y="1825625"/>
            <a:ext cx="10778544" cy="4351338"/>
          </a:xfrm>
        </p:spPr>
        <p:txBody>
          <a:bodyPr>
            <a:normAutofit/>
          </a:bodyPr>
          <a:lstStyle/>
          <a:p>
            <a:pPr marL="0" indent="0">
              <a:lnSpc>
                <a:spcPct val="150000"/>
              </a:lnSpc>
              <a:buNone/>
            </a:pPr>
            <a:r>
              <a:rPr lang="en-US" sz="1800" dirty="0" err="1">
                <a:solidFill>
                  <a:schemeClr val="bg1"/>
                </a:solidFill>
                <a:latin typeface="Cambria" panose="02040503050406030204" pitchFamily="18" charset="0"/>
                <a:ea typeface="Cambria" panose="02040503050406030204" pitchFamily="18" charset="0"/>
              </a:rPr>
              <a:t>Là</a:t>
            </a:r>
            <a:r>
              <a:rPr lang="en-US" sz="1800" dirty="0">
                <a:solidFill>
                  <a:schemeClr val="bg1"/>
                </a:solidFill>
                <a:latin typeface="Cambria" panose="02040503050406030204" pitchFamily="18" charset="0"/>
                <a:ea typeface="Cambria" panose="02040503050406030204" pitchFamily="18" charset="0"/>
              </a:rPr>
              <a:t> </a:t>
            </a:r>
            <a:r>
              <a:rPr lang="en-US" sz="1800" dirty="0" err="1">
                <a:solidFill>
                  <a:schemeClr val="bg1"/>
                </a:solidFill>
                <a:latin typeface="Cambria" panose="02040503050406030204" pitchFamily="18" charset="0"/>
                <a:ea typeface="Cambria" panose="02040503050406030204" pitchFamily="18" charset="0"/>
              </a:rPr>
              <a:t>các</a:t>
            </a:r>
            <a:r>
              <a:rPr lang="en-US" sz="1800" dirty="0">
                <a:solidFill>
                  <a:schemeClr val="bg1"/>
                </a:solidFill>
                <a:latin typeface="Cambria" panose="02040503050406030204" pitchFamily="18" charset="0"/>
                <a:ea typeface="Cambria" panose="02040503050406030204" pitchFamily="18" charset="0"/>
              </a:rPr>
              <a:t> directives </a:t>
            </a:r>
            <a:r>
              <a:rPr lang="en-US" sz="1800" dirty="0" err="1">
                <a:solidFill>
                  <a:schemeClr val="bg1"/>
                </a:solidFill>
                <a:latin typeface="Cambria" panose="02040503050406030204" pitchFamily="18" charset="0"/>
                <a:ea typeface="Cambria" panose="02040503050406030204" pitchFamily="18" charset="0"/>
              </a:rPr>
              <a:t>thay</a:t>
            </a:r>
            <a:r>
              <a:rPr lang="en-US" sz="1800" dirty="0">
                <a:solidFill>
                  <a:schemeClr val="bg1"/>
                </a:solidFill>
                <a:latin typeface="Cambria" panose="02040503050406030204" pitchFamily="18" charset="0"/>
                <a:ea typeface="Cambria" panose="02040503050406030204" pitchFamily="18" charset="0"/>
              </a:rPr>
              <a:t> </a:t>
            </a:r>
            <a:r>
              <a:rPr lang="en-US" sz="1800" dirty="0" err="1">
                <a:solidFill>
                  <a:schemeClr val="bg1"/>
                </a:solidFill>
                <a:latin typeface="Cambria" panose="02040503050406030204" pitchFamily="18" charset="0"/>
                <a:ea typeface="Cambria" panose="02040503050406030204" pitchFamily="18" charset="0"/>
              </a:rPr>
              <a:t>đổi</a:t>
            </a:r>
            <a:r>
              <a:rPr lang="en-US" sz="1800" dirty="0">
                <a:solidFill>
                  <a:schemeClr val="bg1"/>
                </a:solidFill>
                <a:latin typeface="Cambria" panose="02040503050406030204" pitchFamily="18" charset="0"/>
                <a:ea typeface="Cambria" panose="02040503050406030204" pitchFamily="18" charset="0"/>
              </a:rPr>
              <a:t> </a:t>
            </a:r>
            <a:r>
              <a:rPr lang="en-US" sz="1800" dirty="0" err="1">
                <a:solidFill>
                  <a:schemeClr val="bg1"/>
                </a:solidFill>
                <a:latin typeface="Cambria" panose="02040503050406030204" pitchFamily="18" charset="0"/>
                <a:ea typeface="Cambria" panose="02040503050406030204" pitchFamily="18" charset="0"/>
              </a:rPr>
              <a:t>cấu</a:t>
            </a:r>
            <a:r>
              <a:rPr lang="en-US" sz="1800" dirty="0">
                <a:solidFill>
                  <a:schemeClr val="bg1"/>
                </a:solidFill>
                <a:latin typeface="Cambria" panose="02040503050406030204" pitchFamily="18" charset="0"/>
                <a:ea typeface="Cambria" panose="02040503050406030204" pitchFamily="18" charset="0"/>
              </a:rPr>
              <a:t> </a:t>
            </a:r>
            <a:r>
              <a:rPr lang="en-US" sz="1800" dirty="0" err="1">
                <a:solidFill>
                  <a:schemeClr val="bg1"/>
                </a:solidFill>
                <a:latin typeface="Cambria" panose="02040503050406030204" pitchFamily="18" charset="0"/>
                <a:ea typeface="Cambria" panose="02040503050406030204" pitchFamily="18" charset="0"/>
              </a:rPr>
              <a:t>trúc</a:t>
            </a:r>
            <a:r>
              <a:rPr lang="en-US" sz="1800" dirty="0">
                <a:solidFill>
                  <a:schemeClr val="bg1"/>
                </a:solidFill>
                <a:latin typeface="Cambria" panose="02040503050406030204" pitchFamily="18" charset="0"/>
                <a:ea typeface="Cambria" panose="02040503050406030204" pitchFamily="18" charset="0"/>
              </a:rPr>
              <a:t> </a:t>
            </a:r>
            <a:r>
              <a:rPr lang="en-US" sz="1800" dirty="0" err="1">
                <a:solidFill>
                  <a:schemeClr val="bg1"/>
                </a:solidFill>
                <a:latin typeface="Cambria" panose="02040503050406030204" pitchFamily="18" charset="0"/>
                <a:ea typeface="Cambria" panose="02040503050406030204" pitchFamily="18" charset="0"/>
              </a:rPr>
              <a:t>của</a:t>
            </a:r>
            <a:r>
              <a:rPr lang="en-US" sz="1800" dirty="0">
                <a:solidFill>
                  <a:schemeClr val="bg1"/>
                </a:solidFill>
                <a:latin typeface="Cambria" panose="02040503050406030204" pitchFamily="18" charset="0"/>
                <a:ea typeface="Cambria" panose="02040503050406030204" pitchFamily="18" charset="0"/>
              </a:rPr>
              <a:t> DOM </a:t>
            </a:r>
            <a:r>
              <a:rPr lang="en-US" sz="1800" dirty="0" err="1">
                <a:solidFill>
                  <a:schemeClr val="bg1"/>
                </a:solidFill>
                <a:latin typeface="Cambria" panose="02040503050406030204" pitchFamily="18" charset="0"/>
                <a:ea typeface="Cambria" panose="02040503050406030204" pitchFamily="18" charset="0"/>
              </a:rPr>
              <a:t>bằng</a:t>
            </a:r>
            <a:r>
              <a:rPr lang="en-US" sz="1800" dirty="0">
                <a:solidFill>
                  <a:schemeClr val="bg1"/>
                </a:solidFill>
                <a:latin typeface="Cambria" panose="02040503050406030204" pitchFamily="18" charset="0"/>
                <a:ea typeface="Cambria" panose="02040503050406030204" pitchFamily="18" charset="0"/>
              </a:rPr>
              <a:t> </a:t>
            </a:r>
            <a:r>
              <a:rPr lang="en-US" sz="1800" dirty="0" err="1">
                <a:solidFill>
                  <a:schemeClr val="bg1"/>
                </a:solidFill>
                <a:latin typeface="Cambria" panose="02040503050406030204" pitchFamily="18" charset="0"/>
                <a:ea typeface="Cambria" panose="02040503050406030204" pitchFamily="18" charset="0"/>
              </a:rPr>
              <a:t>cách</a:t>
            </a:r>
            <a:r>
              <a:rPr lang="en-US" sz="1800" dirty="0">
                <a:solidFill>
                  <a:schemeClr val="bg1"/>
                </a:solidFill>
                <a:latin typeface="Cambria" panose="02040503050406030204" pitchFamily="18" charset="0"/>
                <a:ea typeface="Cambria" panose="02040503050406030204" pitchFamily="18" charset="0"/>
              </a:rPr>
              <a:t> </a:t>
            </a:r>
            <a:r>
              <a:rPr lang="en-US" sz="1800" dirty="0" err="1">
                <a:solidFill>
                  <a:schemeClr val="bg1"/>
                </a:solidFill>
                <a:latin typeface="Cambria" panose="02040503050406030204" pitchFamily="18" charset="0"/>
                <a:ea typeface="Cambria" panose="02040503050406030204" pitchFamily="18" charset="0"/>
              </a:rPr>
              <a:t>thay</a:t>
            </a:r>
            <a:r>
              <a:rPr lang="en-US" sz="1800" dirty="0">
                <a:solidFill>
                  <a:schemeClr val="bg1"/>
                </a:solidFill>
                <a:latin typeface="Cambria" panose="02040503050406030204" pitchFamily="18" charset="0"/>
                <a:ea typeface="Cambria" panose="02040503050406030204" pitchFamily="18" charset="0"/>
              </a:rPr>
              <a:t> </a:t>
            </a:r>
            <a:r>
              <a:rPr lang="en-US" sz="1800" dirty="0" err="1">
                <a:solidFill>
                  <a:schemeClr val="bg1"/>
                </a:solidFill>
                <a:latin typeface="Cambria" panose="02040503050406030204" pitchFamily="18" charset="0"/>
                <a:ea typeface="Cambria" panose="02040503050406030204" pitchFamily="18" charset="0"/>
              </a:rPr>
              <a:t>đổi</a:t>
            </a:r>
            <a:r>
              <a:rPr lang="en-US" sz="1800" dirty="0">
                <a:solidFill>
                  <a:schemeClr val="bg1"/>
                </a:solidFill>
                <a:latin typeface="Cambria" panose="02040503050406030204" pitchFamily="18" charset="0"/>
                <a:ea typeface="Cambria" panose="02040503050406030204" pitchFamily="18" charset="0"/>
              </a:rPr>
              <a:t> </a:t>
            </a:r>
            <a:r>
              <a:rPr lang="en-US" sz="1800" dirty="0" err="1">
                <a:solidFill>
                  <a:schemeClr val="bg1"/>
                </a:solidFill>
                <a:latin typeface="Cambria" panose="02040503050406030204" pitchFamily="18" charset="0"/>
                <a:ea typeface="Cambria" panose="02040503050406030204" pitchFamily="18" charset="0"/>
              </a:rPr>
              <a:t>các</a:t>
            </a:r>
            <a:r>
              <a:rPr lang="en-US" sz="1800" dirty="0">
                <a:solidFill>
                  <a:schemeClr val="bg1"/>
                </a:solidFill>
                <a:latin typeface="Cambria" panose="02040503050406030204" pitchFamily="18" charset="0"/>
                <a:ea typeface="Cambria" panose="02040503050406030204" pitchFamily="18" charset="0"/>
              </a:rPr>
              <a:t> elements.</a:t>
            </a:r>
          </a:p>
          <a:p>
            <a:pPr marL="0" indent="0">
              <a:lnSpc>
                <a:spcPct val="150000"/>
              </a:lnSpc>
              <a:buNone/>
            </a:pPr>
            <a:r>
              <a:rPr lang="en-US" sz="1800" dirty="0" err="1">
                <a:solidFill>
                  <a:schemeClr val="bg1"/>
                </a:solidFill>
                <a:latin typeface="Cambria" panose="02040503050406030204" pitchFamily="18" charset="0"/>
                <a:ea typeface="Cambria" panose="02040503050406030204" pitchFamily="18" charset="0"/>
              </a:rPr>
              <a:t>Có</a:t>
            </a:r>
            <a:r>
              <a:rPr lang="en-US" sz="1800" dirty="0">
                <a:solidFill>
                  <a:schemeClr val="bg1"/>
                </a:solidFill>
                <a:latin typeface="Cambria" panose="02040503050406030204" pitchFamily="18" charset="0"/>
                <a:ea typeface="Cambria" panose="02040503050406030204" pitchFamily="18" charset="0"/>
              </a:rPr>
              <a:t> </a:t>
            </a:r>
            <a:r>
              <a:rPr lang="en-US" sz="1800" dirty="0" err="1">
                <a:solidFill>
                  <a:schemeClr val="bg1"/>
                </a:solidFill>
                <a:latin typeface="Cambria" panose="02040503050406030204" pitchFamily="18" charset="0"/>
                <a:ea typeface="Cambria" panose="02040503050406030204" pitchFamily="18" charset="0"/>
              </a:rPr>
              <a:t>thể</a:t>
            </a:r>
            <a:r>
              <a:rPr lang="en-US" sz="1800" dirty="0">
                <a:solidFill>
                  <a:schemeClr val="bg1"/>
                </a:solidFill>
                <a:latin typeface="Cambria" panose="02040503050406030204" pitchFamily="18" charset="0"/>
                <a:ea typeface="Cambria" panose="02040503050406030204" pitchFamily="18" charset="0"/>
              </a:rPr>
              <a:t> </a:t>
            </a:r>
            <a:r>
              <a:rPr lang="en-US" sz="1800" dirty="0" err="1">
                <a:solidFill>
                  <a:schemeClr val="bg1"/>
                </a:solidFill>
                <a:latin typeface="Cambria" panose="02040503050406030204" pitchFamily="18" charset="0"/>
                <a:ea typeface="Cambria" panose="02040503050406030204" pitchFamily="18" charset="0"/>
              </a:rPr>
              <a:t>nhận</a:t>
            </a:r>
            <a:r>
              <a:rPr lang="en-US" sz="1800" dirty="0">
                <a:solidFill>
                  <a:schemeClr val="bg1"/>
                </a:solidFill>
                <a:latin typeface="Cambria" panose="02040503050406030204" pitchFamily="18" charset="0"/>
                <a:ea typeface="Cambria" panose="02040503050406030204" pitchFamily="18" charset="0"/>
              </a:rPr>
              <a:t> </a:t>
            </a:r>
            <a:r>
              <a:rPr lang="en-US" sz="1800" dirty="0" err="1">
                <a:solidFill>
                  <a:schemeClr val="bg1"/>
                </a:solidFill>
                <a:latin typeface="Cambria" panose="02040503050406030204" pitchFamily="18" charset="0"/>
                <a:ea typeface="Cambria" panose="02040503050406030204" pitchFamily="18" charset="0"/>
              </a:rPr>
              <a:t>biết</a:t>
            </a:r>
            <a:r>
              <a:rPr lang="en-US" sz="1800" dirty="0">
                <a:solidFill>
                  <a:schemeClr val="bg1"/>
                </a:solidFill>
                <a:latin typeface="Cambria" panose="02040503050406030204" pitchFamily="18" charset="0"/>
                <a:ea typeface="Cambria" panose="02040503050406030204" pitchFamily="18" charset="0"/>
              </a:rPr>
              <a:t> </a:t>
            </a:r>
            <a:r>
              <a:rPr lang="en-US" sz="1800" dirty="0" err="1">
                <a:solidFill>
                  <a:schemeClr val="bg1"/>
                </a:solidFill>
                <a:latin typeface="Cambria" panose="02040503050406030204" pitchFamily="18" charset="0"/>
                <a:ea typeface="Cambria" panose="02040503050406030204" pitchFamily="18" charset="0"/>
              </a:rPr>
              <a:t>bằng</a:t>
            </a:r>
            <a:r>
              <a:rPr lang="en-US" sz="1800" dirty="0">
                <a:solidFill>
                  <a:schemeClr val="bg1"/>
                </a:solidFill>
                <a:latin typeface="Cambria" panose="02040503050406030204" pitchFamily="18" charset="0"/>
                <a:ea typeface="Cambria" panose="02040503050406030204" pitchFamily="18" charset="0"/>
              </a:rPr>
              <a:t> </a:t>
            </a:r>
            <a:r>
              <a:rPr lang="en-US" sz="1800" dirty="0" err="1">
                <a:solidFill>
                  <a:schemeClr val="bg1"/>
                </a:solidFill>
                <a:latin typeface="Cambria" panose="02040503050406030204" pitchFamily="18" charset="0"/>
                <a:ea typeface="Cambria" panose="02040503050406030204" pitchFamily="18" charset="0"/>
              </a:rPr>
              <a:t>dấu</a:t>
            </a:r>
            <a:r>
              <a:rPr lang="en-US" sz="1800" dirty="0">
                <a:solidFill>
                  <a:schemeClr val="bg1"/>
                </a:solidFill>
                <a:latin typeface="Cambria" panose="02040503050406030204" pitchFamily="18" charset="0"/>
                <a:ea typeface="Cambria" panose="02040503050406030204" pitchFamily="18" charset="0"/>
              </a:rPr>
              <a:t> “*”, </a:t>
            </a:r>
            <a:r>
              <a:rPr lang="en-US" sz="1800" dirty="0" err="1">
                <a:solidFill>
                  <a:schemeClr val="bg1"/>
                </a:solidFill>
                <a:latin typeface="Cambria" panose="02040503050406030204" pitchFamily="18" charset="0"/>
                <a:ea typeface="Cambria" panose="02040503050406030204" pitchFamily="18" charset="0"/>
              </a:rPr>
              <a:t>ví</a:t>
            </a:r>
            <a:r>
              <a:rPr lang="en-US" sz="1800" dirty="0">
                <a:solidFill>
                  <a:schemeClr val="bg1"/>
                </a:solidFill>
                <a:latin typeface="Cambria" panose="02040503050406030204" pitchFamily="18" charset="0"/>
                <a:ea typeface="Cambria" panose="02040503050406030204" pitchFamily="18" charset="0"/>
              </a:rPr>
              <a:t> </a:t>
            </a:r>
            <a:r>
              <a:rPr lang="en-US" sz="1800" dirty="0" err="1">
                <a:solidFill>
                  <a:schemeClr val="bg1"/>
                </a:solidFill>
                <a:latin typeface="Cambria" panose="02040503050406030204" pitchFamily="18" charset="0"/>
                <a:ea typeface="Cambria" panose="02040503050406030204" pitchFamily="18" charset="0"/>
              </a:rPr>
              <a:t>dụ</a:t>
            </a:r>
            <a:r>
              <a:rPr lang="en-US" sz="1800" dirty="0">
                <a:solidFill>
                  <a:schemeClr val="bg1"/>
                </a:solidFill>
                <a:latin typeface="Cambria" panose="02040503050406030204" pitchFamily="18" charset="0"/>
                <a:ea typeface="Cambria" panose="02040503050406030204" pitchFamily="18" charset="0"/>
              </a:rPr>
              <a:t>:</a:t>
            </a:r>
          </a:p>
          <a:p>
            <a:pPr marL="457200" lvl="1" indent="0">
              <a:lnSpc>
                <a:spcPct val="150000"/>
              </a:lnSpc>
              <a:buNone/>
            </a:pPr>
            <a:r>
              <a:rPr lang="en-US" sz="1800" dirty="0">
                <a:solidFill>
                  <a:schemeClr val="bg1"/>
                </a:solidFill>
                <a:latin typeface="Cambria" panose="02040503050406030204" pitchFamily="18" charset="0"/>
                <a:ea typeface="Cambria" panose="02040503050406030204" pitchFamily="18" charset="0"/>
              </a:rPr>
              <a:t>&lt;div *</a:t>
            </a:r>
            <a:r>
              <a:rPr lang="en-US" sz="1800" dirty="0" err="1">
                <a:solidFill>
                  <a:schemeClr val="bg1"/>
                </a:solidFill>
                <a:latin typeface="Cambria" panose="02040503050406030204" pitchFamily="18" charset="0"/>
                <a:ea typeface="Cambria" panose="02040503050406030204" pitchFamily="18" charset="0"/>
              </a:rPr>
              <a:t>ngIf</a:t>
            </a:r>
            <a:r>
              <a:rPr lang="en-US" sz="1800" dirty="0">
                <a:solidFill>
                  <a:schemeClr val="bg1"/>
                </a:solidFill>
                <a:latin typeface="Cambria" panose="02040503050406030204" pitchFamily="18" charset="0"/>
                <a:ea typeface="Cambria" panose="02040503050406030204" pitchFamily="18" charset="0"/>
              </a:rPr>
              <a:t>="hero" &gt;{{hero.name}}&lt;/div&gt;</a:t>
            </a:r>
          </a:p>
          <a:p>
            <a:pPr marL="0" indent="0">
              <a:lnSpc>
                <a:spcPct val="150000"/>
              </a:lnSpc>
              <a:buNone/>
            </a:pPr>
            <a:r>
              <a:rPr lang="en-US" sz="1800" dirty="0">
                <a:solidFill>
                  <a:schemeClr val="bg1"/>
                </a:solidFill>
                <a:latin typeface="Cambria" panose="02040503050406030204" pitchFamily="18" charset="0"/>
                <a:ea typeface="Cambria" panose="02040503050406030204" pitchFamily="18" charset="0"/>
              </a:rPr>
              <a:t>Ba structure directives </a:t>
            </a:r>
            <a:r>
              <a:rPr lang="en-US" sz="1800" dirty="0" err="1">
                <a:solidFill>
                  <a:schemeClr val="bg1"/>
                </a:solidFill>
                <a:latin typeface="Cambria" panose="02040503050406030204" pitchFamily="18" charset="0"/>
                <a:ea typeface="Cambria" panose="02040503050406030204" pitchFamily="18" charset="0"/>
              </a:rPr>
              <a:t>trong</a:t>
            </a:r>
            <a:r>
              <a:rPr lang="en-US" sz="1800" dirty="0">
                <a:solidFill>
                  <a:schemeClr val="bg1"/>
                </a:solidFill>
                <a:latin typeface="Cambria" panose="02040503050406030204" pitchFamily="18" charset="0"/>
                <a:ea typeface="Cambria" panose="02040503050406030204" pitchFamily="18" charset="0"/>
              </a:rPr>
              <a:t> </a:t>
            </a:r>
            <a:r>
              <a:rPr lang="en-US" sz="1800" dirty="0" err="1">
                <a:solidFill>
                  <a:schemeClr val="bg1"/>
                </a:solidFill>
                <a:latin typeface="Cambria" panose="02040503050406030204" pitchFamily="18" charset="0"/>
                <a:ea typeface="Cambria" panose="02040503050406030204" pitchFamily="18" charset="0"/>
              </a:rPr>
              <a:t>số</a:t>
            </a:r>
            <a:r>
              <a:rPr lang="en-US" sz="1800" dirty="0">
                <a:solidFill>
                  <a:schemeClr val="bg1"/>
                </a:solidFill>
                <a:latin typeface="Cambria" panose="02040503050406030204" pitchFamily="18" charset="0"/>
                <a:ea typeface="Cambria" panose="02040503050406030204" pitchFamily="18" charset="0"/>
              </a:rPr>
              <a:t> </a:t>
            </a:r>
            <a:r>
              <a:rPr lang="en-US" sz="1800" dirty="0" err="1">
                <a:solidFill>
                  <a:schemeClr val="bg1"/>
                </a:solidFill>
                <a:latin typeface="Cambria" panose="02040503050406030204" pitchFamily="18" charset="0"/>
                <a:ea typeface="Cambria" panose="02040503050406030204" pitchFamily="18" charset="0"/>
              </a:rPr>
              <a:t>các</a:t>
            </a:r>
            <a:r>
              <a:rPr lang="en-US" sz="1800" dirty="0">
                <a:solidFill>
                  <a:schemeClr val="bg1"/>
                </a:solidFill>
                <a:latin typeface="Cambria" panose="02040503050406030204" pitchFamily="18" charset="0"/>
                <a:ea typeface="Cambria" panose="02040503050406030204" pitchFamily="18" charset="0"/>
              </a:rPr>
              <a:t> built-in directives </a:t>
            </a:r>
            <a:r>
              <a:rPr lang="en-US" sz="1800" dirty="0" err="1">
                <a:solidFill>
                  <a:schemeClr val="bg1"/>
                </a:solidFill>
                <a:latin typeface="Cambria" panose="02040503050406030204" pitchFamily="18" charset="0"/>
                <a:ea typeface="Cambria" panose="02040503050406030204" pitchFamily="18" charset="0"/>
              </a:rPr>
              <a:t>là</a:t>
            </a:r>
            <a:r>
              <a:rPr lang="en-US" sz="1800" dirty="0">
                <a:solidFill>
                  <a:schemeClr val="bg1"/>
                </a:solidFill>
                <a:latin typeface="Cambria" panose="02040503050406030204" pitchFamily="18" charset="0"/>
                <a:ea typeface="Cambria" panose="02040503050406030204" pitchFamily="18" charset="0"/>
              </a:rPr>
              <a:t> </a:t>
            </a:r>
            <a:r>
              <a:rPr lang="en-US" sz="1800" dirty="0" err="1">
                <a:solidFill>
                  <a:schemeClr val="bg1"/>
                </a:solidFill>
                <a:latin typeface="Cambria" panose="02040503050406030204" pitchFamily="18" charset="0"/>
                <a:ea typeface="Cambria" panose="02040503050406030204" pitchFamily="18" charset="0"/>
              </a:rPr>
              <a:t>ngIf</a:t>
            </a:r>
            <a:r>
              <a:rPr lang="en-US" sz="1800" dirty="0">
                <a:solidFill>
                  <a:schemeClr val="bg1"/>
                </a:solidFill>
                <a:latin typeface="Cambria" panose="02040503050406030204" pitchFamily="18" charset="0"/>
                <a:ea typeface="Cambria" panose="02040503050406030204" pitchFamily="18" charset="0"/>
              </a:rPr>
              <a:t>, </a:t>
            </a:r>
            <a:r>
              <a:rPr lang="en-US" sz="1800" dirty="0" err="1">
                <a:solidFill>
                  <a:schemeClr val="bg1"/>
                </a:solidFill>
                <a:latin typeface="Cambria" panose="02040503050406030204" pitchFamily="18" charset="0"/>
                <a:ea typeface="Cambria" panose="02040503050406030204" pitchFamily="18" charset="0"/>
              </a:rPr>
              <a:t>ngFor</a:t>
            </a:r>
            <a:r>
              <a:rPr lang="en-US" sz="1800" dirty="0">
                <a:solidFill>
                  <a:schemeClr val="bg1"/>
                </a:solidFill>
                <a:latin typeface="Cambria" panose="02040503050406030204" pitchFamily="18" charset="0"/>
                <a:ea typeface="Cambria" panose="02040503050406030204" pitchFamily="18" charset="0"/>
              </a:rPr>
              <a:t>, </a:t>
            </a:r>
            <a:r>
              <a:rPr lang="en-US" sz="1800" dirty="0" err="1">
                <a:solidFill>
                  <a:schemeClr val="bg1"/>
                </a:solidFill>
                <a:latin typeface="Cambria" panose="02040503050406030204" pitchFamily="18" charset="0"/>
                <a:ea typeface="Cambria" panose="02040503050406030204" pitchFamily="18" charset="0"/>
              </a:rPr>
              <a:t>ngSwitch</a:t>
            </a:r>
            <a:endParaRPr lang="en-US" sz="1800" dirty="0">
              <a:solidFill>
                <a:schemeClr val="bg1"/>
              </a:solidFill>
              <a:latin typeface="Cambria" panose="02040503050406030204" pitchFamily="18" charset="0"/>
              <a:ea typeface="Cambria" panose="02040503050406030204" pitchFamily="18" charset="0"/>
            </a:endParaRPr>
          </a:p>
          <a:p>
            <a:pPr marL="457200" lvl="1" indent="0">
              <a:lnSpc>
                <a:spcPct val="150000"/>
              </a:lnSpc>
              <a:buNone/>
            </a:pPr>
            <a:endParaRPr lang="en-US" sz="1600" dirty="0">
              <a:solidFill>
                <a:schemeClr val="bg1"/>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42774018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0B3D3-7718-45D0-81BB-647463F6E960}"/>
              </a:ext>
            </a:extLst>
          </p:cNvPr>
          <p:cNvSpPr>
            <a:spLocks noGrp="1"/>
          </p:cNvSpPr>
          <p:nvPr>
            <p:ph type="title"/>
          </p:nvPr>
        </p:nvSpPr>
        <p:spPr/>
        <p:txBody>
          <a:bodyPr/>
          <a:lstStyle/>
          <a:p>
            <a:r>
              <a:rPr lang="en-US" dirty="0">
                <a:solidFill>
                  <a:schemeClr val="bg1"/>
                </a:solidFill>
                <a:latin typeface="Cambria" panose="02040503050406030204" pitchFamily="18" charset="0"/>
                <a:ea typeface="Cambria" panose="02040503050406030204" pitchFamily="18" charset="0"/>
              </a:rPr>
              <a:t>Custom directives</a:t>
            </a:r>
            <a:endParaRPr lang="vi-VN" dirty="0">
              <a:solidFill>
                <a:schemeClr val="bg1"/>
              </a:solidFill>
              <a:latin typeface="Cambria" panose="02040503050406030204" pitchFamily="18" charset="0"/>
              <a:ea typeface="Cambria" panose="02040503050406030204" pitchFamily="18" charset="0"/>
            </a:endParaRPr>
          </a:p>
        </p:txBody>
      </p:sp>
      <p:pic>
        <p:nvPicPr>
          <p:cNvPr id="11266" name="Picture 2" descr="Image result for custom directives angular">
            <a:extLst>
              <a:ext uri="{FF2B5EF4-FFF2-40B4-BE49-F238E27FC236}">
                <a16:creationId xmlns:a16="http://schemas.microsoft.com/office/drawing/2014/main" id="{0BCE9FB6-2EDE-4EB8-9077-0A5CF3BC339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744599" y="180303"/>
            <a:ext cx="4198836" cy="2197391"/>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955D8040-E338-4A57-A451-95B7D3B540A9}"/>
              </a:ext>
            </a:extLst>
          </p:cNvPr>
          <p:cNvSpPr/>
          <p:nvPr/>
        </p:nvSpPr>
        <p:spPr>
          <a:xfrm>
            <a:off x="1228071" y="2857968"/>
            <a:ext cx="6516528" cy="369332"/>
          </a:xfrm>
          <a:prstGeom prst="rect">
            <a:avLst/>
          </a:prstGeom>
        </p:spPr>
        <p:txBody>
          <a:bodyPr wrap="none">
            <a:spAutoFit/>
          </a:bodyPr>
          <a:lstStyle/>
          <a:p>
            <a:r>
              <a:rPr lang="en-GB" dirty="0">
                <a:solidFill>
                  <a:schemeClr val="bg1"/>
                </a:solidFill>
                <a:latin typeface="Consolas" panose="020B0609020204030204" pitchFamily="49" charset="0"/>
              </a:rPr>
              <a:t>&lt;div class="card card-block" </a:t>
            </a:r>
            <a:r>
              <a:rPr lang="en-GB" dirty="0" err="1">
                <a:solidFill>
                  <a:srgbClr val="FFFF00"/>
                </a:solidFill>
                <a:latin typeface="Consolas" panose="020B0609020204030204" pitchFamily="49" charset="0"/>
              </a:rPr>
              <a:t>ccCardHover</a:t>
            </a:r>
            <a:r>
              <a:rPr lang="en-GB" dirty="0">
                <a:solidFill>
                  <a:schemeClr val="bg1"/>
                </a:solidFill>
                <a:latin typeface="Consolas" panose="020B0609020204030204" pitchFamily="49" charset="0"/>
              </a:rPr>
              <a:t>&gt;...&lt;/div&gt;</a:t>
            </a:r>
            <a:endParaRPr lang="vi-VN" dirty="0">
              <a:solidFill>
                <a:schemeClr val="bg1"/>
              </a:solidFill>
              <a:latin typeface="Consolas" panose="020B0609020204030204" pitchFamily="49" charset="0"/>
            </a:endParaRPr>
          </a:p>
        </p:txBody>
      </p:sp>
      <p:sp>
        <p:nvSpPr>
          <p:cNvPr id="6" name="Arrow: Right 5">
            <a:extLst>
              <a:ext uri="{FF2B5EF4-FFF2-40B4-BE49-F238E27FC236}">
                <a16:creationId xmlns:a16="http://schemas.microsoft.com/office/drawing/2014/main" id="{3336B1D1-DC91-4280-B368-A4F6894C9008}"/>
              </a:ext>
            </a:extLst>
          </p:cNvPr>
          <p:cNvSpPr/>
          <p:nvPr/>
        </p:nvSpPr>
        <p:spPr>
          <a:xfrm rot="16200000">
            <a:off x="5456264" y="3318371"/>
            <a:ext cx="636362" cy="4542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dirty="0"/>
          </a:p>
        </p:txBody>
      </p:sp>
      <p:sp>
        <p:nvSpPr>
          <p:cNvPr id="3" name="TextBox 2">
            <a:extLst>
              <a:ext uri="{FF2B5EF4-FFF2-40B4-BE49-F238E27FC236}">
                <a16:creationId xmlns:a16="http://schemas.microsoft.com/office/drawing/2014/main" id="{B4503359-7FA6-44B6-ADA1-0E47A5141B59}"/>
              </a:ext>
            </a:extLst>
          </p:cNvPr>
          <p:cNvSpPr txBox="1"/>
          <p:nvPr/>
        </p:nvSpPr>
        <p:spPr>
          <a:xfrm>
            <a:off x="1228071" y="3937380"/>
            <a:ext cx="10401552" cy="871970"/>
          </a:xfrm>
          <a:prstGeom prst="rect">
            <a:avLst/>
          </a:prstGeom>
          <a:noFill/>
        </p:spPr>
        <p:txBody>
          <a:bodyPr wrap="square" rtlCol="0">
            <a:spAutoFit/>
          </a:bodyPr>
          <a:lstStyle/>
          <a:p>
            <a:pPr>
              <a:lnSpc>
                <a:spcPct val="150000"/>
              </a:lnSpc>
            </a:pPr>
            <a:r>
              <a:rPr lang="en-GB" dirty="0">
                <a:solidFill>
                  <a:schemeClr val="bg1"/>
                </a:solidFill>
                <a:latin typeface="Cambria" panose="02040503050406030204" pitchFamily="18" charset="0"/>
                <a:ea typeface="Cambria" panose="02040503050406030204" pitchFamily="18" charset="0"/>
              </a:rPr>
              <a:t>Đ</a:t>
            </a:r>
            <a:r>
              <a:rPr lang="vi-VN" dirty="0">
                <a:solidFill>
                  <a:schemeClr val="bg1"/>
                </a:solidFill>
                <a:latin typeface="Cambria" panose="02040503050406030204" pitchFamily="18" charset="0"/>
                <a:ea typeface="Cambria" panose="02040503050406030204" pitchFamily="18" charset="0"/>
              </a:rPr>
              <a:t>ược sử dụng như các attributes của elements, tương tự như NgStyle directive</a:t>
            </a:r>
          </a:p>
          <a:p>
            <a:pPr>
              <a:lnSpc>
                <a:spcPct val="150000"/>
              </a:lnSpc>
            </a:pPr>
            <a:r>
              <a:rPr lang="vi-VN" dirty="0">
                <a:solidFill>
                  <a:schemeClr val="bg1"/>
                </a:solidFill>
                <a:latin typeface="Cambria" panose="02040503050406030204" pitchFamily="18" charset="0"/>
                <a:ea typeface="Cambria" panose="02040503050406030204" pitchFamily="18" charset="0"/>
              </a:rPr>
              <a:t>Được tạo ra với mục đích có thể thay đổi behavior nhiều element cùng một lúc</a:t>
            </a:r>
          </a:p>
        </p:txBody>
      </p:sp>
    </p:spTree>
    <p:extLst>
      <p:ext uri="{BB962C8B-B14F-4D97-AF65-F5344CB8AC3E}">
        <p14:creationId xmlns:p14="http://schemas.microsoft.com/office/powerpoint/2010/main" val="9978570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ppt_x"/>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3"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0B3D3-7718-45D0-81BB-647463F6E960}"/>
              </a:ext>
            </a:extLst>
          </p:cNvPr>
          <p:cNvSpPr>
            <a:spLocks noGrp="1"/>
          </p:cNvSpPr>
          <p:nvPr>
            <p:ph type="title"/>
          </p:nvPr>
        </p:nvSpPr>
        <p:spPr/>
        <p:txBody>
          <a:bodyPr/>
          <a:lstStyle/>
          <a:p>
            <a:r>
              <a:rPr lang="en-US" dirty="0">
                <a:solidFill>
                  <a:schemeClr val="bg1"/>
                </a:solidFill>
                <a:latin typeface="Cambria" panose="02040503050406030204" pitchFamily="18" charset="0"/>
                <a:ea typeface="Cambria" panose="02040503050406030204" pitchFamily="18" charset="0"/>
              </a:rPr>
              <a:t>Custom directive Practices</a:t>
            </a:r>
            <a:endParaRPr lang="vi-VN" dirty="0">
              <a:solidFill>
                <a:schemeClr val="bg1"/>
              </a:solidFill>
              <a:latin typeface="Cambria" panose="02040503050406030204" pitchFamily="18" charset="0"/>
              <a:ea typeface="Cambria" panose="02040503050406030204" pitchFamily="18" charset="0"/>
            </a:endParaRPr>
          </a:p>
        </p:txBody>
      </p:sp>
      <p:sp>
        <p:nvSpPr>
          <p:cNvPr id="7" name="Content Placeholder 6">
            <a:extLst>
              <a:ext uri="{FF2B5EF4-FFF2-40B4-BE49-F238E27FC236}">
                <a16:creationId xmlns:a16="http://schemas.microsoft.com/office/drawing/2014/main" id="{0D95ED95-61CD-49EB-A5F4-F3C9C5F6EB67}"/>
              </a:ext>
            </a:extLst>
          </p:cNvPr>
          <p:cNvSpPr>
            <a:spLocks noGrp="1"/>
          </p:cNvSpPr>
          <p:nvPr>
            <p:ph idx="1"/>
          </p:nvPr>
        </p:nvSpPr>
        <p:spPr/>
        <p:txBody>
          <a:bodyPr>
            <a:normAutofit/>
          </a:bodyPr>
          <a:lstStyle/>
          <a:p>
            <a:pPr marL="457200" indent="-457200">
              <a:lnSpc>
                <a:spcPct val="150000"/>
              </a:lnSpc>
              <a:buFont typeface="+mj-lt"/>
              <a:buAutoNum type="arabicPeriod"/>
            </a:pPr>
            <a:r>
              <a:rPr lang="en-US" sz="2000" dirty="0" err="1">
                <a:solidFill>
                  <a:schemeClr val="bg1"/>
                </a:solidFill>
                <a:latin typeface="Cambria" panose="02040503050406030204" pitchFamily="18" charset="0"/>
                <a:ea typeface="Cambria" panose="02040503050406030204" pitchFamily="18" charset="0"/>
              </a:rPr>
              <a:t>Tạo</a:t>
            </a:r>
            <a:r>
              <a:rPr lang="en-US" sz="2000" dirty="0">
                <a:solidFill>
                  <a:schemeClr val="bg1"/>
                </a:solidFill>
                <a:latin typeface="Cambria" panose="02040503050406030204" pitchFamily="18" charset="0"/>
                <a:ea typeface="Cambria" panose="02040503050406030204" pitchFamily="18" charset="0"/>
              </a:rPr>
              <a:t> </a:t>
            </a:r>
            <a:r>
              <a:rPr lang="en-US" sz="2000" dirty="0" err="1">
                <a:solidFill>
                  <a:schemeClr val="bg1"/>
                </a:solidFill>
                <a:latin typeface="Cambria" panose="02040503050406030204" pitchFamily="18" charset="0"/>
                <a:ea typeface="Cambria" panose="02040503050406030204" pitchFamily="18" charset="0"/>
              </a:rPr>
              <a:t>mới</a:t>
            </a:r>
            <a:r>
              <a:rPr lang="en-US" sz="2000" dirty="0">
                <a:solidFill>
                  <a:schemeClr val="bg1"/>
                </a:solidFill>
                <a:latin typeface="Cambria" panose="02040503050406030204" pitchFamily="18" charset="0"/>
                <a:ea typeface="Cambria" panose="02040503050406030204" pitchFamily="18" charset="0"/>
              </a:rPr>
              <a:t> custom directive</a:t>
            </a:r>
          </a:p>
          <a:p>
            <a:pPr marL="457200" indent="-457200">
              <a:lnSpc>
                <a:spcPct val="150000"/>
              </a:lnSpc>
              <a:buFont typeface="+mj-lt"/>
              <a:buAutoNum type="arabicPeriod"/>
            </a:pPr>
            <a:r>
              <a:rPr lang="en-US" sz="2000" dirty="0" err="1">
                <a:solidFill>
                  <a:schemeClr val="bg1"/>
                </a:solidFill>
                <a:latin typeface="Cambria" panose="02040503050406030204" pitchFamily="18" charset="0"/>
                <a:ea typeface="Cambria" panose="02040503050406030204" pitchFamily="18" charset="0"/>
              </a:rPr>
              <a:t>Thay</a:t>
            </a:r>
            <a:r>
              <a:rPr lang="en-US" sz="2000" dirty="0">
                <a:solidFill>
                  <a:schemeClr val="bg1"/>
                </a:solidFill>
                <a:latin typeface="Cambria" panose="02040503050406030204" pitchFamily="18" charset="0"/>
                <a:ea typeface="Cambria" panose="02040503050406030204" pitchFamily="18" charset="0"/>
              </a:rPr>
              <a:t> </a:t>
            </a:r>
            <a:r>
              <a:rPr lang="en-US" sz="2000" dirty="0" err="1">
                <a:solidFill>
                  <a:schemeClr val="bg1"/>
                </a:solidFill>
                <a:latin typeface="Cambria" panose="02040503050406030204" pitchFamily="18" charset="0"/>
                <a:ea typeface="Cambria" panose="02040503050406030204" pitchFamily="18" charset="0"/>
              </a:rPr>
              <a:t>đổi</a:t>
            </a:r>
            <a:r>
              <a:rPr lang="en-US" sz="2000" dirty="0">
                <a:solidFill>
                  <a:schemeClr val="bg1"/>
                </a:solidFill>
                <a:latin typeface="Cambria" panose="02040503050406030204" pitchFamily="18" charset="0"/>
                <a:ea typeface="Cambria" panose="02040503050406030204" pitchFamily="18" charset="0"/>
              </a:rPr>
              <a:t> </a:t>
            </a:r>
            <a:r>
              <a:rPr lang="en-US" sz="2000" dirty="0" err="1">
                <a:solidFill>
                  <a:schemeClr val="bg1"/>
                </a:solidFill>
                <a:latin typeface="Cambria" panose="02040503050406030204" pitchFamily="18" charset="0"/>
                <a:ea typeface="Cambria" panose="02040503050406030204" pitchFamily="18" charset="0"/>
              </a:rPr>
              <a:t>ouputs</a:t>
            </a:r>
            <a:r>
              <a:rPr lang="en-US" sz="2000" dirty="0">
                <a:solidFill>
                  <a:schemeClr val="bg1"/>
                </a:solidFill>
                <a:latin typeface="Cambria" panose="02040503050406030204" pitchFamily="18" charset="0"/>
                <a:ea typeface="Cambria" panose="02040503050406030204" pitchFamily="18" charset="0"/>
              </a:rPr>
              <a:t> </a:t>
            </a:r>
            <a:r>
              <a:rPr lang="en-US" sz="2000" dirty="0" err="1">
                <a:solidFill>
                  <a:schemeClr val="bg1"/>
                </a:solidFill>
                <a:latin typeface="Cambria" panose="02040503050406030204" pitchFamily="18" charset="0"/>
                <a:ea typeface="Cambria" panose="02040503050406030204" pitchFamily="18" charset="0"/>
              </a:rPr>
              <a:t>của</a:t>
            </a:r>
            <a:r>
              <a:rPr lang="en-US" sz="2000" dirty="0">
                <a:solidFill>
                  <a:schemeClr val="bg1"/>
                </a:solidFill>
                <a:latin typeface="Cambria" panose="02040503050406030204" pitchFamily="18" charset="0"/>
                <a:ea typeface="Cambria" panose="02040503050406030204" pitchFamily="18" charset="0"/>
              </a:rPr>
              <a:t> </a:t>
            </a:r>
            <a:r>
              <a:rPr lang="en-US" sz="2000" dirty="0" err="1">
                <a:solidFill>
                  <a:schemeClr val="bg1"/>
                </a:solidFill>
                <a:latin typeface="Cambria" panose="02040503050406030204" pitchFamily="18" charset="0"/>
                <a:ea typeface="Cambria" panose="02040503050406030204" pitchFamily="18" charset="0"/>
              </a:rPr>
              <a:t>các</a:t>
            </a:r>
            <a:r>
              <a:rPr lang="en-US" sz="2000" dirty="0">
                <a:solidFill>
                  <a:schemeClr val="bg1"/>
                </a:solidFill>
                <a:latin typeface="Cambria" panose="02040503050406030204" pitchFamily="18" charset="0"/>
                <a:ea typeface="Cambria" panose="02040503050406030204" pitchFamily="18" charset="0"/>
              </a:rPr>
              <a:t> </a:t>
            </a:r>
            <a:r>
              <a:rPr lang="en-US" sz="2000" dirty="0" err="1">
                <a:solidFill>
                  <a:schemeClr val="bg1"/>
                </a:solidFill>
                <a:latin typeface="Cambria" panose="02040503050406030204" pitchFamily="18" charset="0"/>
                <a:ea typeface="Cambria" panose="02040503050406030204" pitchFamily="18" charset="0"/>
              </a:rPr>
              <a:t>sự</a:t>
            </a:r>
            <a:r>
              <a:rPr lang="en-US" sz="2000" dirty="0">
                <a:solidFill>
                  <a:schemeClr val="bg1"/>
                </a:solidFill>
                <a:latin typeface="Cambria" panose="02040503050406030204" pitchFamily="18" charset="0"/>
                <a:ea typeface="Cambria" panose="02040503050406030204" pitchFamily="18" charset="0"/>
              </a:rPr>
              <a:t> </a:t>
            </a:r>
            <a:r>
              <a:rPr lang="en-US" sz="2000" dirty="0" err="1">
                <a:solidFill>
                  <a:schemeClr val="bg1"/>
                </a:solidFill>
                <a:latin typeface="Cambria" panose="02040503050406030204" pitchFamily="18" charset="0"/>
                <a:ea typeface="Cambria" panose="02040503050406030204" pitchFamily="18" charset="0"/>
              </a:rPr>
              <a:t>kiện</a:t>
            </a:r>
            <a:r>
              <a:rPr lang="en-US" sz="2000" dirty="0">
                <a:solidFill>
                  <a:schemeClr val="bg1"/>
                </a:solidFill>
                <a:latin typeface="Cambria" panose="02040503050406030204" pitchFamily="18" charset="0"/>
                <a:ea typeface="Cambria" panose="02040503050406030204" pitchFamily="18" charset="0"/>
              </a:rPr>
              <a:t> ng</a:t>
            </a:r>
            <a:r>
              <a:rPr lang="vi-VN" sz="2000" dirty="0">
                <a:solidFill>
                  <a:schemeClr val="bg1"/>
                </a:solidFill>
                <a:latin typeface="Cambria" panose="02040503050406030204" pitchFamily="18" charset="0"/>
                <a:ea typeface="Cambria" panose="02040503050406030204" pitchFamily="18" charset="0"/>
              </a:rPr>
              <a:t>ười dùng bằng directive</a:t>
            </a:r>
          </a:p>
          <a:p>
            <a:pPr marL="457200" indent="-457200">
              <a:lnSpc>
                <a:spcPct val="150000"/>
              </a:lnSpc>
              <a:buFont typeface="+mj-lt"/>
              <a:buAutoNum type="arabicPeriod"/>
            </a:pPr>
            <a:r>
              <a:rPr lang="en-US" sz="2000" dirty="0">
                <a:solidFill>
                  <a:schemeClr val="bg1"/>
                </a:solidFill>
                <a:latin typeface="Cambria" panose="02040503050406030204" pitchFamily="18" charset="0"/>
                <a:ea typeface="Cambria" panose="02040503050406030204" pitchFamily="18" charset="0"/>
              </a:rPr>
              <a:t>Input </a:t>
            </a:r>
            <a:r>
              <a:rPr lang="en-US" sz="2000" dirty="0" err="1">
                <a:solidFill>
                  <a:schemeClr val="bg1"/>
                </a:solidFill>
                <a:latin typeface="Cambria" panose="02040503050406030204" pitchFamily="18" charset="0"/>
                <a:ea typeface="Cambria" panose="02040503050406030204" pitchFamily="18" charset="0"/>
              </a:rPr>
              <a:t>tham</a:t>
            </a:r>
            <a:r>
              <a:rPr lang="en-US" sz="2000" dirty="0">
                <a:solidFill>
                  <a:schemeClr val="bg1"/>
                </a:solidFill>
                <a:latin typeface="Cambria" panose="02040503050406030204" pitchFamily="18" charset="0"/>
                <a:ea typeface="Cambria" panose="02040503050406030204" pitchFamily="18" charset="0"/>
              </a:rPr>
              <a:t> </a:t>
            </a:r>
            <a:r>
              <a:rPr lang="en-US" sz="2000" dirty="0" err="1">
                <a:solidFill>
                  <a:schemeClr val="bg1"/>
                </a:solidFill>
                <a:latin typeface="Cambria" panose="02040503050406030204" pitchFamily="18" charset="0"/>
                <a:ea typeface="Cambria" panose="02040503050406030204" pitchFamily="18" charset="0"/>
              </a:rPr>
              <a:t>số</a:t>
            </a:r>
            <a:r>
              <a:rPr lang="en-US" sz="2000" dirty="0">
                <a:solidFill>
                  <a:schemeClr val="bg1"/>
                </a:solidFill>
                <a:latin typeface="Cambria" panose="02040503050406030204" pitchFamily="18" charset="0"/>
                <a:ea typeface="Cambria" panose="02040503050406030204" pitchFamily="18" charset="0"/>
              </a:rPr>
              <a:t> </a:t>
            </a:r>
            <a:r>
              <a:rPr lang="en-US" sz="2000" dirty="0" err="1">
                <a:solidFill>
                  <a:schemeClr val="bg1"/>
                </a:solidFill>
                <a:latin typeface="Cambria" panose="02040503050406030204" pitchFamily="18" charset="0"/>
                <a:ea typeface="Cambria" panose="02040503050406030204" pitchFamily="18" charset="0"/>
              </a:rPr>
              <a:t>vào</a:t>
            </a:r>
            <a:r>
              <a:rPr lang="en-US" sz="2000" dirty="0">
                <a:solidFill>
                  <a:schemeClr val="bg1"/>
                </a:solidFill>
                <a:latin typeface="Cambria" panose="02040503050406030204" pitchFamily="18" charset="0"/>
                <a:ea typeface="Cambria" panose="02040503050406030204" pitchFamily="18" charset="0"/>
              </a:rPr>
              <a:t> </a:t>
            </a:r>
            <a:r>
              <a:rPr lang="en-US" sz="2000" dirty="0" err="1">
                <a:solidFill>
                  <a:schemeClr val="bg1"/>
                </a:solidFill>
                <a:latin typeface="Cambria" panose="02040503050406030204" pitchFamily="18" charset="0"/>
                <a:ea typeface="Cambria" panose="02040503050406030204" pitchFamily="18" charset="0"/>
              </a:rPr>
              <a:t>cấu</a:t>
            </a:r>
            <a:r>
              <a:rPr lang="en-US" sz="2000" dirty="0">
                <a:solidFill>
                  <a:schemeClr val="bg1"/>
                </a:solidFill>
                <a:latin typeface="Cambria" panose="02040503050406030204" pitchFamily="18" charset="0"/>
                <a:ea typeface="Cambria" panose="02040503050406030204" pitchFamily="18" charset="0"/>
              </a:rPr>
              <a:t> </a:t>
            </a:r>
            <a:r>
              <a:rPr lang="en-US" sz="2000" dirty="0" err="1">
                <a:solidFill>
                  <a:schemeClr val="bg1"/>
                </a:solidFill>
                <a:latin typeface="Cambria" panose="02040503050406030204" pitchFamily="18" charset="0"/>
                <a:ea typeface="Cambria" panose="02040503050406030204" pitchFamily="18" charset="0"/>
              </a:rPr>
              <a:t>hình</a:t>
            </a:r>
            <a:r>
              <a:rPr lang="en-US" sz="2000" dirty="0">
                <a:solidFill>
                  <a:schemeClr val="bg1"/>
                </a:solidFill>
                <a:latin typeface="Cambria" panose="02040503050406030204" pitchFamily="18" charset="0"/>
                <a:ea typeface="Cambria" panose="02040503050406030204" pitchFamily="18" charset="0"/>
              </a:rPr>
              <a:t> </a:t>
            </a:r>
            <a:r>
              <a:rPr lang="en-US" sz="2000" dirty="0" err="1">
                <a:solidFill>
                  <a:schemeClr val="bg1"/>
                </a:solidFill>
                <a:latin typeface="Cambria" panose="02040503050406030204" pitchFamily="18" charset="0"/>
                <a:ea typeface="Cambria" panose="02040503050406030204" pitchFamily="18" charset="0"/>
              </a:rPr>
              <a:t>của</a:t>
            </a:r>
            <a:r>
              <a:rPr lang="en-US" sz="2000" dirty="0">
                <a:solidFill>
                  <a:schemeClr val="bg1"/>
                </a:solidFill>
                <a:latin typeface="Cambria" panose="02040503050406030204" pitchFamily="18" charset="0"/>
                <a:ea typeface="Cambria" panose="02040503050406030204" pitchFamily="18" charset="0"/>
              </a:rPr>
              <a:t> directive</a:t>
            </a:r>
            <a:endParaRPr lang="vi-VN" sz="2000" dirty="0">
              <a:solidFill>
                <a:schemeClr val="bg1"/>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6569068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0B3D3-7718-45D0-81BB-647463F6E960}"/>
              </a:ext>
            </a:extLst>
          </p:cNvPr>
          <p:cNvSpPr>
            <a:spLocks noGrp="1"/>
          </p:cNvSpPr>
          <p:nvPr>
            <p:ph type="title"/>
          </p:nvPr>
        </p:nvSpPr>
        <p:spPr/>
        <p:txBody>
          <a:bodyPr/>
          <a:lstStyle/>
          <a:p>
            <a:r>
              <a:rPr lang="en-US" dirty="0">
                <a:solidFill>
                  <a:schemeClr val="bg1"/>
                </a:solidFill>
                <a:latin typeface="Cambria" panose="02040503050406030204" pitchFamily="18" charset="0"/>
                <a:ea typeface="Cambria" panose="02040503050406030204" pitchFamily="18" charset="0"/>
              </a:rPr>
              <a:t>Pipes</a:t>
            </a:r>
            <a:endParaRPr lang="vi-VN" dirty="0">
              <a:solidFill>
                <a:schemeClr val="bg1"/>
              </a:solidFill>
              <a:latin typeface="Cambria" panose="02040503050406030204" pitchFamily="18" charset="0"/>
              <a:ea typeface="Cambria" panose="02040503050406030204" pitchFamily="18" charset="0"/>
            </a:endParaRPr>
          </a:p>
        </p:txBody>
      </p:sp>
      <p:sp>
        <p:nvSpPr>
          <p:cNvPr id="3" name="Content Placeholder 2">
            <a:extLst>
              <a:ext uri="{FF2B5EF4-FFF2-40B4-BE49-F238E27FC236}">
                <a16:creationId xmlns:a16="http://schemas.microsoft.com/office/drawing/2014/main" id="{E25DD566-1618-43C3-868B-CE1F5595453D}"/>
              </a:ext>
            </a:extLst>
          </p:cNvPr>
          <p:cNvSpPr>
            <a:spLocks noGrp="1"/>
          </p:cNvSpPr>
          <p:nvPr>
            <p:ph idx="1"/>
          </p:nvPr>
        </p:nvSpPr>
        <p:spPr>
          <a:xfrm>
            <a:off x="838200" y="1825625"/>
            <a:ext cx="5845935" cy="4351338"/>
          </a:xfrm>
        </p:spPr>
        <p:txBody>
          <a:bodyPr>
            <a:normAutofit/>
          </a:bodyPr>
          <a:lstStyle/>
          <a:p>
            <a:pPr>
              <a:lnSpc>
                <a:spcPct val="150000"/>
              </a:lnSpc>
            </a:pPr>
            <a:r>
              <a:rPr lang="en-GB" sz="2000" dirty="0">
                <a:solidFill>
                  <a:schemeClr val="bg1"/>
                </a:solidFill>
                <a:latin typeface="Cambria" panose="02040503050406030204" pitchFamily="18" charset="0"/>
                <a:ea typeface="Cambria" panose="02040503050406030204" pitchFamily="18" charset="0"/>
              </a:rPr>
              <a:t>Pipes đ</a:t>
            </a:r>
            <a:r>
              <a:rPr lang="vi-VN" sz="2000" dirty="0">
                <a:solidFill>
                  <a:schemeClr val="bg1"/>
                </a:solidFill>
                <a:latin typeface="Cambria" panose="02040503050406030204" pitchFamily="18" charset="0"/>
                <a:ea typeface="Cambria" panose="02040503050406030204" pitchFamily="18" charset="0"/>
              </a:rPr>
              <a:t>ư</a:t>
            </a:r>
            <a:r>
              <a:rPr lang="en-GB" sz="2000" dirty="0" err="1">
                <a:solidFill>
                  <a:schemeClr val="bg1"/>
                </a:solidFill>
                <a:latin typeface="Cambria" panose="02040503050406030204" pitchFamily="18" charset="0"/>
                <a:ea typeface="Cambria" panose="02040503050406030204" pitchFamily="18" charset="0"/>
              </a:rPr>
              <a:t>ợc</a:t>
            </a:r>
            <a:r>
              <a:rPr lang="en-GB" sz="2000" dirty="0">
                <a:solidFill>
                  <a:schemeClr val="bg1"/>
                </a:solidFill>
                <a:latin typeface="Cambria" panose="02040503050406030204" pitchFamily="18" charset="0"/>
                <a:ea typeface="Cambria" panose="02040503050406030204" pitchFamily="18" charset="0"/>
              </a:rPr>
              <a:t> </a:t>
            </a:r>
            <a:r>
              <a:rPr lang="en-GB" sz="2000" dirty="0" err="1">
                <a:solidFill>
                  <a:schemeClr val="bg1"/>
                </a:solidFill>
                <a:latin typeface="Cambria" panose="02040503050406030204" pitchFamily="18" charset="0"/>
                <a:ea typeface="Cambria" panose="02040503050406030204" pitchFamily="18" charset="0"/>
              </a:rPr>
              <a:t>dùng</a:t>
            </a:r>
            <a:r>
              <a:rPr lang="en-GB" sz="2000" dirty="0">
                <a:solidFill>
                  <a:schemeClr val="bg1"/>
                </a:solidFill>
                <a:latin typeface="Cambria" panose="02040503050406030204" pitchFamily="18" charset="0"/>
                <a:ea typeface="Cambria" panose="02040503050406030204" pitchFamily="18" charset="0"/>
              </a:rPr>
              <a:t> </a:t>
            </a:r>
            <a:r>
              <a:rPr lang="en-GB" sz="2000" dirty="0" err="1">
                <a:solidFill>
                  <a:schemeClr val="bg1"/>
                </a:solidFill>
                <a:latin typeface="Cambria" panose="02040503050406030204" pitchFamily="18" charset="0"/>
                <a:ea typeface="Cambria" panose="02040503050406030204" pitchFamily="18" charset="0"/>
              </a:rPr>
              <a:t>để</a:t>
            </a:r>
            <a:r>
              <a:rPr lang="en-GB" sz="2000" dirty="0">
                <a:solidFill>
                  <a:schemeClr val="bg1"/>
                </a:solidFill>
                <a:latin typeface="Cambria" panose="02040503050406030204" pitchFamily="18" charset="0"/>
                <a:ea typeface="Cambria" panose="02040503050406030204" pitchFamily="18" charset="0"/>
              </a:rPr>
              <a:t> </a:t>
            </a:r>
            <a:r>
              <a:rPr lang="en-GB" sz="2000" dirty="0" err="1">
                <a:solidFill>
                  <a:schemeClr val="bg1"/>
                </a:solidFill>
                <a:latin typeface="Cambria" panose="02040503050406030204" pitchFamily="18" charset="0"/>
                <a:ea typeface="Cambria" panose="02040503050406030204" pitchFamily="18" charset="0"/>
              </a:rPr>
              <a:t>chuyển</a:t>
            </a:r>
            <a:r>
              <a:rPr lang="en-GB" sz="2000" dirty="0">
                <a:solidFill>
                  <a:schemeClr val="bg1"/>
                </a:solidFill>
                <a:latin typeface="Cambria" panose="02040503050406030204" pitchFamily="18" charset="0"/>
                <a:ea typeface="Cambria" panose="02040503050406030204" pitchFamily="18" charset="0"/>
              </a:rPr>
              <a:t> </a:t>
            </a:r>
            <a:r>
              <a:rPr lang="en-GB" sz="2000" dirty="0" err="1">
                <a:solidFill>
                  <a:schemeClr val="bg1"/>
                </a:solidFill>
                <a:latin typeface="Cambria" panose="02040503050406030204" pitchFamily="18" charset="0"/>
                <a:ea typeface="Cambria" panose="02040503050406030204" pitchFamily="18" charset="0"/>
              </a:rPr>
              <a:t>đổi</a:t>
            </a:r>
            <a:r>
              <a:rPr lang="en-GB" sz="2000" dirty="0">
                <a:solidFill>
                  <a:schemeClr val="bg1"/>
                </a:solidFill>
                <a:latin typeface="Cambria" panose="02040503050406030204" pitchFamily="18" charset="0"/>
                <a:ea typeface="Cambria" panose="02040503050406030204" pitchFamily="18" charset="0"/>
              </a:rPr>
              <a:t> </a:t>
            </a:r>
            <a:r>
              <a:rPr lang="en-GB" sz="2000" dirty="0" err="1">
                <a:solidFill>
                  <a:schemeClr val="bg1"/>
                </a:solidFill>
                <a:latin typeface="Cambria" panose="02040503050406030204" pitchFamily="18" charset="0"/>
                <a:ea typeface="Cambria" panose="02040503050406030204" pitchFamily="18" charset="0"/>
              </a:rPr>
              <a:t>dữ</a:t>
            </a:r>
            <a:r>
              <a:rPr lang="en-GB" sz="2000" dirty="0">
                <a:solidFill>
                  <a:schemeClr val="bg1"/>
                </a:solidFill>
                <a:latin typeface="Cambria" panose="02040503050406030204" pitchFamily="18" charset="0"/>
                <a:ea typeface="Cambria" panose="02040503050406030204" pitchFamily="18" charset="0"/>
              </a:rPr>
              <a:t> </a:t>
            </a:r>
            <a:r>
              <a:rPr lang="en-GB" sz="2000" dirty="0" err="1">
                <a:solidFill>
                  <a:schemeClr val="bg1"/>
                </a:solidFill>
                <a:latin typeface="Cambria" panose="02040503050406030204" pitchFamily="18" charset="0"/>
                <a:ea typeface="Cambria" panose="02040503050406030204" pitchFamily="18" charset="0"/>
              </a:rPr>
              <a:t>liệu</a:t>
            </a:r>
            <a:r>
              <a:rPr lang="en-GB" sz="2000" dirty="0">
                <a:solidFill>
                  <a:schemeClr val="bg1"/>
                </a:solidFill>
                <a:latin typeface="Cambria" panose="02040503050406030204" pitchFamily="18" charset="0"/>
                <a:ea typeface="Cambria" panose="02040503050406030204" pitchFamily="18" charset="0"/>
              </a:rPr>
              <a:t>, </a:t>
            </a:r>
            <a:r>
              <a:rPr lang="en-GB" sz="2000" dirty="0" err="1">
                <a:solidFill>
                  <a:schemeClr val="bg1"/>
                </a:solidFill>
                <a:latin typeface="Cambria" panose="02040503050406030204" pitchFamily="18" charset="0"/>
                <a:ea typeface="Cambria" panose="02040503050406030204" pitchFamily="18" charset="0"/>
              </a:rPr>
              <a:t>chỉ</a:t>
            </a:r>
            <a:r>
              <a:rPr lang="en-GB" sz="2000" dirty="0">
                <a:solidFill>
                  <a:schemeClr val="bg1"/>
                </a:solidFill>
                <a:latin typeface="Cambria" panose="02040503050406030204" pitchFamily="18" charset="0"/>
                <a:ea typeface="Cambria" panose="02040503050406030204" pitchFamily="18" charset="0"/>
              </a:rPr>
              <a:t> </a:t>
            </a:r>
            <a:r>
              <a:rPr lang="en-GB" sz="2000" dirty="0" err="1">
                <a:solidFill>
                  <a:schemeClr val="bg1"/>
                </a:solidFill>
                <a:latin typeface="Cambria" panose="02040503050406030204" pitchFamily="18" charset="0"/>
                <a:ea typeface="Cambria" panose="02040503050406030204" pitchFamily="18" charset="0"/>
              </a:rPr>
              <a:t>khi</a:t>
            </a:r>
            <a:r>
              <a:rPr lang="en-GB" sz="2000" dirty="0">
                <a:solidFill>
                  <a:schemeClr val="bg1"/>
                </a:solidFill>
                <a:latin typeface="Cambria" panose="02040503050406030204" pitchFamily="18" charset="0"/>
                <a:ea typeface="Cambria" panose="02040503050406030204" pitchFamily="18" charset="0"/>
              </a:rPr>
              <a:t> </a:t>
            </a:r>
            <a:r>
              <a:rPr lang="en-GB" sz="2000" dirty="0" err="1">
                <a:solidFill>
                  <a:schemeClr val="bg1"/>
                </a:solidFill>
                <a:latin typeface="Cambria" panose="02040503050406030204" pitchFamily="18" charset="0"/>
                <a:ea typeface="Cambria" panose="02040503050406030204" pitchFamily="18" charset="0"/>
              </a:rPr>
              <a:t>chúng</a:t>
            </a:r>
            <a:r>
              <a:rPr lang="en-GB" sz="2000" dirty="0">
                <a:solidFill>
                  <a:schemeClr val="bg1"/>
                </a:solidFill>
                <a:latin typeface="Cambria" panose="02040503050406030204" pitchFamily="18" charset="0"/>
                <a:ea typeface="Cambria" panose="02040503050406030204" pitchFamily="18" charset="0"/>
              </a:rPr>
              <a:t> ta </a:t>
            </a:r>
            <a:r>
              <a:rPr lang="en-GB" sz="2000" dirty="0" err="1">
                <a:solidFill>
                  <a:schemeClr val="bg1"/>
                </a:solidFill>
                <a:latin typeface="Cambria" panose="02040503050406030204" pitchFamily="18" charset="0"/>
                <a:ea typeface="Cambria" panose="02040503050406030204" pitchFamily="18" charset="0"/>
              </a:rPr>
              <a:t>muốn</a:t>
            </a:r>
            <a:r>
              <a:rPr lang="en-GB" sz="2000" dirty="0">
                <a:solidFill>
                  <a:schemeClr val="bg1"/>
                </a:solidFill>
                <a:latin typeface="Cambria" panose="02040503050406030204" pitchFamily="18" charset="0"/>
                <a:ea typeface="Cambria" panose="02040503050406030204" pitchFamily="18" charset="0"/>
              </a:rPr>
              <a:t> </a:t>
            </a:r>
            <a:r>
              <a:rPr lang="en-GB" sz="2000" dirty="0" err="1">
                <a:solidFill>
                  <a:schemeClr val="bg1"/>
                </a:solidFill>
                <a:latin typeface="Cambria" panose="02040503050406030204" pitchFamily="18" charset="0"/>
                <a:ea typeface="Cambria" panose="02040503050406030204" pitchFamily="18" charset="0"/>
              </a:rPr>
              <a:t>dữ</a:t>
            </a:r>
            <a:r>
              <a:rPr lang="en-GB" sz="2000" dirty="0">
                <a:solidFill>
                  <a:schemeClr val="bg1"/>
                </a:solidFill>
                <a:latin typeface="Cambria" panose="02040503050406030204" pitchFamily="18" charset="0"/>
                <a:ea typeface="Cambria" panose="02040503050406030204" pitchFamily="18" charset="0"/>
              </a:rPr>
              <a:t> </a:t>
            </a:r>
            <a:r>
              <a:rPr lang="en-GB" sz="2000" dirty="0" err="1">
                <a:solidFill>
                  <a:schemeClr val="bg1"/>
                </a:solidFill>
                <a:latin typeface="Cambria" panose="02040503050406030204" pitchFamily="18" charset="0"/>
                <a:ea typeface="Cambria" panose="02040503050406030204" pitchFamily="18" charset="0"/>
              </a:rPr>
              <a:t>liệu</a:t>
            </a:r>
            <a:r>
              <a:rPr lang="en-GB" sz="2000" dirty="0">
                <a:solidFill>
                  <a:schemeClr val="bg1"/>
                </a:solidFill>
                <a:latin typeface="Cambria" panose="02040503050406030204" pitchFamily="18" charset="0"/>
                <a:ea typeface="Cambria" panose="02040503050406030204" pitchFamily="18" charset="0"/>
              </a:rPr>
              <a:t> đ</a:t>
            </a:r>
            <a:r>
              <a:rPr lang="vi-VN" sz="2000" dirty="0">
                <a:solidFill>
                  <a:schemeClr val="bg1"/>
                </a:solidFill>
                <a:latin typeface="Cambria" panose="02040503050406030204" pitchFamily="18" charset="0"/>
                <a:ea typeface="Cambria" panose="02040503050406030204" pitchFamily="18" charset="0"/>
              </a:rPr>
              <a:t>ư</a:t>
            </a:r>
            <a:r>
              <a:rPr lang="en-GB" sz="2000" dirty="0" err="1">
                <a:solidFill>
                  <a:schemeClr val="bg1"/>
                </a:solidFill>
                <a:latin typeface="Cambria" panose="02040503050406030204" pitchFamily="18" charset="0"/>
                <a:ea typeface="Cambria" panose="02040503050406030204" pitchFamily="18" charset="0"/>
              </a:rPr>
              <a:t>ợc</a:t>
            </a:r>
            <a:r>
              <a:rPr lang="en-GB" sz="2000" dirty="0">
                <a:solidFill>
                  <a:schemeClr val="bg1"/>
                </a:solidFill>
                <a:latin typeface="Cambria" panose="02040503050406030204" pitchFamily="18" charset="0"/>
                <a:ea typeface="Cambria" panose="02040503050406030204" pitchFamily="18" charset="0"/>
              </a:rPr>
              <a:t> </a:t>
            </a:r>
            <a:r>
              <a:rPr lang="en-GB" sz="2000" dirty="0" err="1">
                <a:solidFill>
                  <a:schemeClr val="bg1"/>
                </a:solidFill>
                <a:latin typeface="Cambria" panose="02040503050406030204" pitchFamily="18" charset="0"/>
                <a:ea typeface="Cambria" panose="02040503050406030204" pitchFamily="18" charset="0"/>
              </a:rPr>
              <a:t>hiển</a:t>
            </a:r>
            <a:r>
              <a:rPr lang="en-GB" sz="2000" dirty="0">
                <a:solidFill>
                  <a:schemeClr val="bg1"/>
                </a:solidFill>
                <a:latin typeface="Cambria" panose="02040503050406030204" pitchFamily="18" charset="0"/>
                <a:ea typeface="Cambria" panose="02040503050406030204" pitchFamily="18" charset="0"/>
              </a:rPr>
              <a:t> </a:t>
            </a:r>
            <a:r>
              <a:rPr lang="en-GB" sz="2000" dirty="0" err="1">
                <a:solidFill>
                  <a:schemeClr val="bg1"/>
                </a:solidFill>
                <a:latin typeface="Cambria" panose="02040503050406030204" pitchFamily="18" charset="0"/>
                <a:ea typeface="Cambria" panose="02040503050406030204" pitchFamily="18" charset="0"/>
              </a:rPr>
              <a:t>thị</a:t>
            </a:r>
            <a:r>
              <a:rPr lang="en-GB" sz="2000" dirty="0">
                <a:solidFill>
                  <a:schemeClr val="bg1"/>
                </a:solidFill>
                <a:latin typeface="Cambria" panose="02040503050406030204" pitchFamily="18" charset="0"/>
                <a:ea typeface="Cambria" panose="02040503050406030204" pitchFamily="18" charset="0"/>
              </a:rPr>
              <a:t> </a:t>
            </a:r>
            <a:r>
              <a:rPr lang="en-GB" sz="2000" dirty="0" err="1">
                <a:solidFill>
                  <a:schemeClr val="bg1"/>
                </a:solidFill>
                <a:latin typeface="Cambria" panose="02040503050406030204" pitchFamily="18" charset="0"/>
                <a:ea typeface="Cambria" panose="02040503050406030204" pitchFamily="18" charset="0"/>
              </a:rPr>
              <a:t>theo</a:t>
            </a:r>
            <a:r>
              <a:rPr lang="en-GB" sz="2000" dirty="0">
                <a:solidFill>
                  <a:schemeClr val="bg1"/>
                </a:solidFill>
                <a:latin typeface="Cambria" panose="02040503050406030204" pitchFamily="18" charset="0"/>
                <a:ea typeface="Cambria" panose="02040503050406030204" pitchFamily="18" charset="0"/>
              </a:rPr>
              <a:t> template </a:t>
            </a:r>
            <a:r>
              <a:rPr lang="en-GB" sz="2000" dirty="0" err="1">
                <a:solidFill>
                  <a:schemeClr val="bg1"/>
                </a:solidFill>
                <a:latin typeface="Cambria" panose="02040503050406030204" pitchFamily="18" charset="0"/>
                <a:ea typeface="Cambria" panose="02040503050406030204" pitchFamily="18" charset="0"/>
              </a:rPr>
              <a:t>nào</a:t>
            </a:r>
            <a:r>
              <a:rPr lang="en-GB" sz="2000" dirty="0">
                <a:solidFill>
                  <a:schemeClr val="bg1"/>
                </a:solidFill>
                <a:latin typeface="Cambria" panose="02040503050406030204" pitchFamily="18" charset="0"/>
                <a:ea typeface="Cambria" panose="02040503050406030204" pitchFamily="18" charset="0"/>
              </a:rPr>
              <a:t> </a:t>
            </a:r>
            <a:r>
              <a:rPr lang="en-GB" sz="2000" dirty="0" err="1">
                <a:solidFill>
                  <a:schemeClr val="bg1"/>
                </a:solidFill>
                <a:latin typeface="Cambria" panose="02040503050406030204" pitchFamily="18" charset="0"/>
                <a:ea typeface="Cambria" panose="02040503050406030204" pitchFamily="18" charset="0"/>
              </a:rPr>
              <a:t>đó</a:t>
            </a:r>
            <a:r>
              <a:rPr lang="en-GB" sz="2000" dirty="0">
                <a:solidFill>
                  <a:schemeClr val="bg1"/>
                </a:solidFill>
                <a:latin typeface="Cambria" panose="02040503050406030204" pitchFamily="18" charset="0"/>
                <a:ea typeface="Cambria" panose="02040503050406030204" pitchFamily="18" charset="0"/>
              </a:rPr>
              <a:t>.</a:t>
            </a:r>
          </a:p>
          <a:p>
            <a:pPr>
              <a:lnSpc>
                <a:spcPct val="150000"/>
              </a:lnSpc>
            </a:pPr>
            <a:endParaRPr lang="en-GB" sz="2000" dirty="0">
              <a:solidFill>
                <a:schemeClr val="bg1"/>
              </a:solidFill>
              <a:latin typeface="Cambria" panose="02040503050406030204" pitchFamily="18" charset="0"/>
              <a:ea typeface="Cambria" panose="02040503050406030204" pitchFamily="18" charset="0"/>
            </a:endParaRPr>
          </a:p>
          <a:p>
            <a:pPr>
              <a:lnSpc>
                <a:spcPct val="150000"/>
              </a:lnSpc>
            </a:pPr>
            <a:r>
              <a:rPr lang="en-GB" sz="2000" dirty="0">
                <a:solidFill>
                  <a:schemeClr val="bg1"/>
                </a:solidFill>
                <a:latin typeface="Cambria" panose="02040503050406030204" pitchFamily="18" charset="0"/>
                <a:ea typeface="Cambria" panose="02040503050406030204" pitchFamily="18" charset="0"/>
              </a:rPr>
              <a:t> </a:t>
            </a:r>
            <a:r>
              <a:rPr lang="en-GB" sz="2000" dirty="0" err="1">
                <a:solidFill>
                  <a:schemeClr val="bg1"/>
                </a:solidFill>
                <a:latin typeface="Cambria" panose="02040503050406030204" pitchFamily="18" charset="0"/>
                <a:ea typeface="Cambria" panose="02040503050406030204" pitchFamily="18" charset="0"/>
              </a:rPr>
              <a:t>Ví</a:t>
            </a:r>
            <a:r>
              <a:rPr lang="en-GB" sz="2000" dirty="0">
                <a:solidFill>
                  <a:schemeClr val="bg1"/>
                </a:solidFill>
                <a:latin typeface="Cambria" panose="02040503050406030204" pitchFamily="18" charset="0"/>
                <a:ea typeface="Cambria" panose="02040503050406030204" pitchFamily="18" charset="0"/>
              </a:rPr>
              <a:t> </a:t>
            </a:r>
            <a:r>
              <a:rPr lang="en-GB" sz="2000" dirty="0" err="1">
                <a:solidFill>
                  <a:schemeClr val="bg1"/>
                </a:solidFill>
                <a:latin typeface="Cambria" panose="02040503050406030204" pitchFamily="18" charset="0"/>
                <a:ea typeface="Cambria" panose="02040503050406030204" pitchFamily="18" charset="0"/>
              </a:rPr>
              <a:t>dụ</a:t>
            </a:r>
            <a:r>
              <a:rPr lang="en-GB" sz="2000" dirty="0">
                <a:solidFill>
                  <a:schemeClr val="bg1"/>
                </a:solidFill>
                <a:latin typeface="Cambria" panose="02040503050406030204" pitchFamily="18" charset="0"/>
                <a:ea typeface="Cambria" panose="02040503050406030204" pitchFamily="18" charset="0"/>
              </a:rPr>
              <a:t> </a:t>
            </a:r>
            <a:r>
              <a:rPr lang="en-GB" sz="2000" dirty="0" err="1">
                <a:solidFill>
                  <a:schemeClr val="bg1"/>
                </a:solidFill>
                <a:latin typeface="Cambria" panose="02040503050406030204" pitchFamily="18" charset="0"/>
                <a:ea typeface="Cambria" panose="02040503050406030204" pitchFamily="18" charset="0"/>
              </a:rPr>
              <a:t>bạn</a:t>
            </a:r>
            <a:r>
              <a:rPr lang="en-GB" sz="2000" dirty="0">
                <a:solidFill>
                  <a:schemeClr val="bg1"/>
                </a:solidFill>
                <a:latin typeface="Cambria" panose="02040503050406030204" pitchFamily="18" charset="0"/>
                <a:ea typeface="Cambria" panose="02040503050406030204" pitchFamily="18" charset="0"/>
              </a:rPr>
              <a:t> </a:t>
            </a:r>
            <a:r>
              <a:rPr lang="en-GB" sz="2000" dirty="0" err="1">
                <a:solidFill>
                  <a:schemeClr val="bg1"/>
                </a:solidFill>
                <a:latin typeface="Cambria" panose="02040503050406030204" pitchFamily="18" charset="0"/>
                <a:ea typeface="Cambria" panose="02040503050406030204" pitchFamily="18" charset="0"/>
              </a:rPr>
              <a:t>có</a:t>
            </a:r>
            <a:r>
              <a:rPr lang="en-GB" sz="2000" dirty="0">
                <a:solidFill>
                  <a:schemeClr val="bg1"/>
                </a:solidFill>
                <a:latin typeface="Cambria" panose="02040503050406030204" pitchFamily="18" charset="0"/>
                <a:ea typeface="Cambria" panose="02040503050406030204" pitchFamily="18" charset="0"/>
              </a:rPr>
              <a:t> </a:t>
            </a:r>
            <a:r>
              <a:rPr lang="en-GB" sz="2000" dirty="0" err="1">
                <a:solidFill>
                  <a:schemeClr val="bg1"/>
                </a:solidFill>
                <a:latin typeface="Cambria" panose="02040503050406030204" pitchFamily="18" charset="0"/>
                <a:ea typeface="Cambria" panose="02040503050406030204" pitchFamily="18" charset="0"/>
              </a:rPr>
              <a:t>giá</a:t>
            </a:r>
            <a:r>
              <a:rPr lang="en-GB" sz="2000" dirty="0">
                <a:solidFill>
                  <a:schemeClr val="bg1"/>
                </a:solidFill>
                <a:latin typeface="Cambria" panose="02040503050406030204" pitchFamily="18" charset="0"/>
                <a:ea typeface="Cambria" panose="02040503050406030204" pitchFamily="18" charset="0"/>
              </a:rPr>
              <a:t> </a:t>
            </a:r>
            <a:r>
              <a:rPr lang="en-GB" sz="2000" dirty="0" err="1">
                <a:solidFill>
                  <a:schemeClr val="bg1"/>
                </a:solidFill>
                <a:latin typeface="Cambria" panose="02040503050406030204" pitchFamily="18" charset="0"/>
                <a:ea typeface="Cambria" panose="02040503050406030204" pitchFamily="18" charset="0"/>
              </a:rPr>
              <a:t>trị</a:t>
            </a:r>
            <a:r>
              <a:rPr lang="en-GB" sz="2000" dirty="0">
                <a:solidFill>
                  <a:schemeClr val="bg1"/>
                </a:solidFill>
                <a:latin typeface="Cambria" panose="02040503050406030204" pitchFamily="18" charset="0"/>
                <a:ea typeface="Cambria" panose="02040503050406030204" pitchFamily="18" charset="0"/>
              </a:rPr>
              <a:t> 1234.56 </a:t>
            </a:r>
            <a:r>
              <a:rPr lang="en-GB" sz="2000" dirty="0" err="1">
                <a:solidFill>
                  <a:schemeClr val="bg1"/>
                </a:solidFill>
                <a:latin typeface="Cambria" panose="02040503050406030204" pitchFamily="18" charset="0"/>
                <a:ea typeface="Cambria" panose="02040503050406030204" pitchFamily="18" charset="0"/>
              </a:rPr>
              <a:t>và</a:t>
            </a:r>
            <a:r>
              <a:rPr lang="en-GB" sz="2000" dirty="0">
                <a:solidFill>
                  <a:schemeClr val="bg1"/>
                </a:solidFill>
                <a:latin typeface="Cambria" panose="02040503050406030204" pitchFamily="18" charset="0"/>
                <a:ea typeface="Cambria" panose="02040503050406030204" pitchFamily="18" charset="0"/>
              </a:rPr>
              <a:t> </a:t>
            </a:r>
            <a:r>
              <a:rPr lang="en-GB" sz="2000" dirty="0" err="1">
                <a:solidFill>
                  <a:schemeClr val="bg1"/>
                </a:solidFill>
                <a:latin typeface="Cambria" panose="02040503050406030204" pitchFamily="18" charset="0"/>
                <a:ea typeface="Cambria" panose="02040503050406030204" pitchFamily="18" charset="0"/>
              </a:rPr>
              <a:t>muốn</a:t>
            </a:r>
            <a:r>
              <a:rPr lang="en-GB" sz="2000" dirty="0">
                <a:solidFill>
                  <a:schemeClr val="bg1"/>
                </a:solidFill>
                <a:latin typeface="Cambria" panose="02040503050406030204" pitchFamily="18" charset="0"/>
                <a:ea typeface="Cambria" panose="02040503050406030204" pitchFamily="18" charset="0"/>
              </a:rPr>
              <a:t> </a:t>
            </a:r>
            <a:r>
              <a:rPr lang="en-GB" sz="2000" dirty="0" err="1">
                <a:solidFill>
                  <a:schemeClr val="bg1"/>
                </a:solidFill>
                <a:latin typeface="Cambria" panose="02040503050406030204" pitchFamily="18" charset="0"/>
                <a:ea typeface="Cambria" panose="02040503050406030204" pitchFamily="18" charset="0"/>
              </a:rPr>
              <a:t>hiển</a:t>
            </a:r>
            <a:r>
              <a:rPr lang="en-GB" sz="2000" dirty="0">
                <a:solidFill>
                  <a:schemeClr val="bg1"/>
                </a:solidFill>
                <a:latin typeface="Cambria" panose="02040503050406030204" pitchFamily="18" charset="0"/>
                <a:ea typeface="Cambria" panose="02040503050406030204" pitchFamily="18" charset="0"/>
              </a:rPr>
              <a:t> </a:t>
            </a:r>
            <a:r>
              <a:rPr lang="en-GB" sz="2000" dirty="0" err="1">
                <a:solidFill>
                  <a:schemeClr val="bg1"/>
                </a:solidFill>
                <a:latin typeface="Cambria" panose="02040503050406030204" pitchFamily="18" charset="0"/>
                <a:ea typeface="Cambria" panose="02040503050406030204" pitchFamily="18" charset="0"/>
              </a:rPr>
              <a:t>thị</a:t>
            </a:r>
            <a:r>
              <a:rPr lang="en-GB" sz="2000" dirty="0">
                <a:solidFill>
                  <a:schemeClr val="bg1"/>
                </a:solidFill>
                <a:latin typeface="Cambria" panose="02040503050406030204" pitchFamily="18" charset="0"/>
                <a:ea typeface="Cambria" panose="02040503050406030204" pitchFamily="18" charset="0"/>
              </a:rPr>
              <a:t> d</a:t>
            </a:r>
            <a:r>
              <a:rPr lang="vi-VN" sz="2000" dirty="0">
                <a:solidFill>
                  <a:schemeClr val="bg1"/>
                </a:solidFill>
                <a:latin typeface="Cambria" panose="02040503050406030204" pitchFamily="18" charset="0"/>
                <a:ea typeface="Cambria" panose="02040503050406030204" pitchFamily="18" charset="0"/>
              </a:rPr>
              <a:t>ư</a:t>
            </a:r>
            <a:r>
              <a:rPr lang="en-GB" sz="2000" dirty="0" err="1">
                <a:solidFill>
                  <a:schemeClr val="bg1"/>
                </a:solidFill>
                <a:latin typeface="Cambria" panose="02040503050406030204" pitchFamily="18" charset="0"/>
                <a:ea typeface="Cambria" panose="02040503050406030204" pitchFamily="18" charset="0"/>
              </a:rPr>
              <a:t>ới</a:t>
            </a:r>
            <a:r>
              <a:rPr lang="en-GB" sz="2000" dirty="0">
                <a:solidFill>
                  <a:schemeClr val="bg1"/>
                </a:solidFill>
                <a:latin typeface="Cambria" panose="02040503050406030204" pitchFamily="18" charset="0"/>
                <a:ea typeface="Cambria" panose="02040503050406030204" pitchFamily="18" charset="0"/>
              </a:rPr>
              <a:t> </a:t>
            </a:r>
            <a:r>
              <a:rPr lang="en-GB" sz="2000" dirty="0" err="1">
                <a:solidFill>
                  <a:schemeClr val="bg1"/>
                </a:solidFill>
                <a:latin typeface="Cambria" panose="02040503050406030204" pitchFamily="18" charset="0"/>
                <a:ea typeface="Cambria" panose="02040503050406030204" pitchFamily="18" charset="0"/>
              </a:rPr>
              <a:t>dạng</a:t>
            </a:r>
            <a:r>
              <a:rPr lang="en-GB" sz="2000" dirty="0">
                <a:solidFill>
                  <a:schemeClr val="bg1"/>
                </a:solidFill>
                <a:latin typeface="Cambria" panose="02040503050406030204" pitchFamily="18" charset="0"/>
                <a:ea typeface="Cambria" panose="02040503050406030204" pitchFamily="18" charset="0"/>
              </a:rPr>
              <a:t> </a:t>
            </a:r>
            <a:r>
              <a:rPr lang="en-GB" sz="2000" dirty="0" err="1">
                <a:solidFill>
                  <a:schemeClr val="bg1"/>
                </a:solidFill>
                <a:latin typeface="Cambria" panose="02040503050406030204" pitchFamily="18" charset="0"/>
                <a:ea typeface="Cambria" panose="02040503050406030204" pitchFamily="18" charset="0"/>
              </a:rPr>
              <a:t>tiền</a:t>
            </a:r>
            <a:r>
              <a:rPr lang="en-GB" sz="2000" dirty="0">
                <a:solidFill>
                  <a:schemeClr val="bg1"/>
                </a:solidFill>
                <a:latin typeface="Cambria" panose="02040503050406030204" pitchFamily="18" charset="0"/>
                <a:ea typeface="Cambria" panose="02040503050406030204" pitchFamily="18" charset="0"/>
              </a:rPr>
              <a:t> </a:t>
            </a:r>
            <a:r>
              <a:rPr lang="en-GB" sz="2000" dirty="0" err="1">
                <a:solidFill>
                  <a:schemeClr val="bg1"/>
                </a:solidFill>
                <a:latin typeface="Cambria" panose="02040503050406030204" pitchFamily="18" charset="0"/>
                <a:ea typeface="Cambria" panose="02040503050406030204" pitchFamily="18" charset="0"/>
              </a:rPr>
              <a:t>tệ</a:t>
            </a:r>
            <a:r>
              <a:rPr lang="en-GB" sz="2000" dirty="0">
                <a:solidFill>
                  <a:schemeClr val="bg1"/>
                </a:solidFill>
                <a:latin typeface="Cambria" panose="02040503050406030204" pitchFamily="18" charset="0"/>
                <a:ea typeface="Cambria" panose="02040503050406030204" pitchFamily="18" charset="0"/>
              </a:rPr>
              <a:t> </a:t>
            </a:r>
            <a:r>
              <a:rPr lang="en-GB" sz="2000" dirty="0" err="1">
                <a:solidFill>
                  <a:schemeClr val="bg1"/>
                </a:solidFill>
                <a:latin typeface="Cambria" panose="02040503050406030204" pitchFamily="18" charset="0"/>
                <a:ea typeface="Cambria" panose="02040503050406030204" pitchFamily="18" charset="0"/>
              </a:rPr>
              <a:t>nh</a:t>
            </a:r>
            <a:r>
              <a:rPr lang="vi-VN" sz="2000" dirty="0">
                <a:solidFill>
                  <a:schemeClr val="bg1"/>
                </a:solidFill>
                <a:latin typeface="Cambria" panose="02040503050406030204" pitchFamily="18" charset="0"/>
                <a:ea typeface="Cambria" panose="02040503050406030204" pitchFamily="18" charset="0"/>
              </a:rPr>
              <a:t>ư</a:t>
            </a:r>
            <a:r>
              <a:rPr lang="en-GB" sz="2000" dirty="0">
                <a:solidFill>
                  <a:schemeClr val="bg1"/>
                </a:solidFill>
                <a:latin typeface="Cambria" panose="02040503050406030204" pitchFamily="18" charset="0"/>
                <a:ea typeface="Cambria" panose="02040503050406030204" pitchFamily="18" charset="0"/>
              </a:rPr>
              <a:t> $1,234.56.</a:t>
            </a:r>
            <a:endParaRPr lang="vi-VN" sz="2000" dirty="0">
              <a:solidFill>
                <a:schemeClr val="bg1"/>
              </a:solidFill>
              <a:latin typeface="Cambria" panose="02040503050406030204" pitchFamily="18" charset="0"/>
              <a:ea typeface="Cambria" panose="02040503050406030204" pitchFamily="18" charset="0"/>
            </a:endParaRPr>
          </a:p>
        </p:txBody>
      </p:sp>
      <p:sp>
        <p:nvSpPr>
          <p:cNvPr id="7" name="Rectangle 4">
            <a:extLst>
              <a:ext uri="{FF2B5EF4-FFF2-40B4-BE49-F238E27FC236}">
                <a16:creationId xmlns:a16="http://schemas.microsoft.com/office/drawing/2014/main" id="{E25A96A5-E20D-46B9-B382-7AA0F8B30C2F}"/>
              </a:ext>
            </a:extLst>
          </p:cNvPr>
          <p:cNvSpPr>
            <a:spLocks noChangeArrowheads="1"/>
          </p:cNvSpPr>
          <p:nvPr/>
        </p:nvSpPr>
        <p:spPr bwMode="auto">
          <a:xfrm>
            <a:off x="1081824" y="5096994"/>
            <a:ext cx="6143223" cy="652692"/>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79350" rIns="0" bIns="7935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vi-VN" sz="2400" b="0" i="0" u="none" strike="noStrike" cap="none" normalizeH="0" baseline="0" dirty="0">
                <a:ln>
                  <a:noFill/>
                </a:ln>
                <a:solidFill>
                  <a:srgbClr val="999999"/>
                </a:solidFill>
                <a:effectLst/>
                <a:latin typeface="Cambria" panose="02040503050406030204" pitchFamily="18" charset="0"/>
                <a:ea typeface="Cambria" panose="02040503050406030204" pitchFamily="18" charset="0"/>
              </a:rPr>
              <a:t>{{</a:t>
            </a:r>
            <a:r>
              <a:rPr kumimoji="0" lang="vi-VN" altLang="vi-VN" sz="2400" b="0" i="0" u="none" strike="noStrike" cap="none" normalizeH="0" baseline="0" dirty="0">
                <a:ln>
                  <a:noFill/>
                </a:ln>
                <a:solidFill>
                  <a:srgbClr val="000000"/>
                </a:solidFill>
                <a:effectLst/>
                <a:latin typeface="Cambria" panose="02040503050406030204" pitchFamily="18" charset="0"/>
                <a:ea typeface="Cambria" panose="02040503050406030204" pitchFamily="18" charset="0"/>
              </a:rPr>
              <a:t> </a:t>
            </a:r>
            <a:r>
              <a:rPr kumimoji="0" lang="vi-VN" altLang="vi-VN" sz="2400" b="0" i="0" u="none" strike="noStrike" cap="none" normalizeH="0" baseline="0" dirty="0">
                <a:ln>
                  <a:noFill/>
                </a:ln>
                <a:solidFill>
                  <a:srgbClr val="990055"/>
                </a:solidFill>
                <a:effectLst/>
                <a:latin typeface="Cambria" panose="02040503050406030204" pitchFamily="18" charset="0"/>
                <a:ea typeface="Cambria" panose="02040503050406030204" pitchFamily="18" charset="0"/>
              </a:rPr>
              <a:t>1234.56</a:t>
            </a:r>
            <a:r>
              <a:rPr kumimoji="0" lang="vi-VN" altLang="vi-VN" sz="2400" b="0" i="0" u="none" strike="noStrike" cap="none" normalizeH="0" baseline="0" dirty="0">
                <a:ln>
                  <a:noFill/>
                </a:ln>
                <a:solidFill>
                  <a:srgbClr val="000000"/>
                </a:solidFill>
                <a:effectLst/>
                <a:latin typeface="Cambria" panose="02040503050406030204" pitchFamily="18" charset="0"/>
                <a:ea typeface="Cambria" panose="02040503050406030204" pitchFamily="18" charset="0"/>
              </a:rPr>
              <a:t> </a:t>
            </a:r>
            <a:r>
              <a:rPr kumimoji="0" lang="vi-VN" altLang="vi-VN" sz="2400" b="0" i="0" u="none" strike="noStrike" cap="none" normalizeH="0" baseline="0" dirty="0">
                <a:ln>
                  <a:noFill/>
                </a:ln>
                <a:solidFill>
                  <a:srgbClr val="A67F59"/>
                </a:solidFill>
                <a:effectLst/>
                <a:latin typeface="Cambria" panose="02040503050406030204" pitchFamily="18" charset="0"/>
                <a:ea typeface="Cambria" panose="02040503050406030204" pitchFamily="18" charset="0"/>
              </a:rPr>
              <a:t>|</a:t>
            </a:r>
            <a:r>
              <a:rPr kumimoji="0" lang="vi-VN" altLang="vi-VN" sz="2400" b="0" i="0" u="none" strike="noStrike" cap="none" normalizeH="0" baseline="0" dirty="0">
                <a:ln>
                  <a:noFill/>
                </a:ln>
                <a:solidFill>
                  <a:srgbClr val="000000"/>
                </a:solidFill>
                <a:effectLst/>
                <a:latin typeface="Cambria" panose="02040503050406030204" pitchFamily="18" charset="0"/>
                <a:ea typeface="Cambria" panose="02040503050406030204" pitchFamily="18" charset="0"/>
              </a:rPr>
              <a:t> </a:t>
            </a:r>
            <a:r>
              <a:rPr kumimoji="0" lang="vi-VN" altLang="vi-VN" sz="2400" b="0" i="0" u="none" strike="noStrike" cap="none" normalizeH="0" baseline="0" dirty="0">
                <a:ln>
                  <a:noFill/>
                </a:ln>
                <a:solidFill>
                  <a:srgbClr val="999999"/>
                </a:solidFill>
                <a:effectLst/>
                <a:latin typeface="Cambria" panose="02040503050406030204" pitchFamily="18" charset="0"/>
                <a:ea typeface="Cambria" panose="02040503050406030204" pitchFamily="18" charset="0"/>
              </a:rPr>
              <a:t>}}</a:t>
            </a:r>
            <a:r>
              <a:rPr kumimoji="0" lang="vi-VN" altLang="vi-VN" sz="2400" b="0" i="0" u="none" strike="noStrike" cap="none" normalizeH="0" baseline="0" dirty="0">
                <a:ln>
                  <a:noFill/>
                </a:ln>
                <a:solidFill>
                  <a:srgbClr val="000000"/>
                </a:solidFill>
                <a:effectLst/>
                <a:latin typeface="Cambria" panose="02040503050406030204" pitchFamily="18" charset="0"/>
                <a:ea typeface="Cambria" panose="02040503050406030204" pitchFamily="18" charset="0"/>
              </a:rPr>
              <a:t> </a:t>
            </a:r>
            <a:r>
              <a:rPr kumimoji="0" lang="vi-VN" altLang="vi-VN" sz="2400" b="0" i="0" u="none" strike="noStrike" cap="none" normalizeH="0" baseline="0" dirty="0">
                <a:ln>
                  <a:noFill/>
                </a:ln>
                <a:solidFill>
                  <a:srgbClr val="999999"/>
                </a:solidFill>
                <a:effectLst/>
                <a:latin typeface="Cambria" panose="02040503050406030204" pitchFamily="18" charset="0"/>
                <a:ea typeface="Cambria" panose="02040503050406030204" pitchFamily="18" charset="0"/>
              </a:rPr>
              <a:t>{{</a:t>
            </a:r>
            <a:r>
              <a:rPr kumimoji="0" lang="vi-VN" altLang="vi-VN" sz="2400" b="0" i="0" u="none" strike="noStrike" cap="none" normalizeH="0" baseline="0" dirty="0">
                <a:ln>
                  <a:noFill/>
                </a:ln>
                <a:solidFill>
                  <a:srgbClr val="000000"/>
                </a:solidFill>
                <a:effectLst/>
                <a:latin typeface="Cambria" panose="02040503050406030204" pitchFamily="18" charset="0"/>
                <a:ea typeface="Cambria" panose="02040503050406030204" pitchFamily="18" charset="0"/>
              </a:rPr>
              <a:t> </a:t>
            </a:r>
            <a:r>
              <a:rPr kumimoji="0" lang="vi-VN" altLang="vi-VN" sz="2400" b="0" i="0" u="none" strike="noStrike" cap="none" normalizeH="0" baseline="0" dirty="0">
                <a:ln>
                  <a:noFill/>
                </a:ln>
                <a:solidFill>
                  <a:srgbClr val="990055"/>
                </a:solidFill>
                <a:effectLst/>
                <a:latin typeface="Cambria" panose="02040503050406030204" pitchFamily="18" charset="0"/>
                <a:ea typeface="Cambria" panose="02040503050406030204" pitchFamily="18" charset="0"/>
              </a:rPr>
              <a:t>1234.56</a:t>
            </a:r>
            <a:r>
              <a:rPr kumimoji="0" lang="vi-VN" altLang="vi-VN" sz="2400" b="0" i="0" u="none" strike="noStrike" cap="none" normalizeH="0" baseline="0" dirty="0">
                <a:ln>
                  <a:noFill/>
                </a:ln>
                <a:solidFill>
                  <a:srgbClr val="000000"/>
                </a:solidFill>
                <a:effectLst/>
                <a:latin typeface="Cambria" panose="02040503050406030204" pitchFamily="18" charset="0"/>
                <a:ea typeface="Cambria" panose="02040503050406030204" pitchFamily="18" charset="0"/>
              </a:rPr>
              <a:t> </a:t>
            </a:r>
            <a:r>
              <a:rPr kumimoji="0" lang="vi-VN" altLang="vi-VN" sz="2400" b="0" i="0" u="none" strike="noStrike" cap="none" normalizeH="0" baseline="0" dirty="0">
                <a:ln>
                  <a:noFill/>
                </a:ln>
                <a:solidFill>
                  <a:srgbClr val="A67F59"/>
                </a:solidFill>
                <a:effectLst/>
                <a:latin typeface="Cambria" panose="02040503050406030204" pitchFamily="18" charset="0"/>
                <a:ea typeface="Cambria" panose="02040503050406030204" pitchFamily="18" charset="0"/>
              </a:rPr>
              <a:t>|</a:t>
            </a:r>
            <a:r>
              <a:rPr kumimoji="0" lang="vi-VN" altLang="vi-VN" sz="2400" b="0" i="0" u="none" strike="noStrike" cap="none" normalizeH="0" baseline="0" dirty="0">
                <a:ln>
                  <a:noFill/>
                </a:ln>
                <a:solidFill>
                  <a:srgbClr val="000000"/>
                </a:solidFill>
                <a:effectLst/>
                <a:latin typeface="Cambria" panose="02040503050406030204" pitchFamily="18" charset="0"/>
                <a:ea typeface="Cambria" panose="02040503050406030204" pitchFamily="18" charset="0"/>
              </a:rPr>
              <a:t> currency </a:t>
            </a:r>
            <a:r>
              <a:rPr kumimoji="0" lang="vi-VN" altLang="vi-VN" sz="2400" b="0" i="0" u="none" strike="noStrike" cap="none" normalizeH="0" baseline="0" dirty="0">
                <a:ln>
                  <a:noFill/>
                </a:ln>
                <a:solidFill>
                  <a:srgbClr val="999999"/>
                </a:solidFill>
                <a:effectLst/>
                <a:latin typeface="Cambria" panose="02040503050406030204" pitchFamily="18" charset="0"/>
                <a:ea typeface="Cambria" panose="02040503050406030204" pitchFamily="18" charset="0"/>
              </a:rPr>
              <a:t>:</a:t>
            </a:r>
            <a:r>
              <a:rPr kumimoji="0" lang="vi-VN" altLang="vi-VN" sz="2400" b="0" i="0" u="none" strike="noStrike" cap="none" normalizeH="0" baseline="0" dirty="0">
                <a:ln>
                  <a:noFill/>
                </a:ln>
                <a:solidFill>
                  <a:srgbClr val="000000"/>
                </a:solidFill>
                <a:effectLst/>
                <a:latin typeface="Cambria" panose="02040503050406030204" pitchFamily="18" charset="0"/>
                <a:ea typeface="Cambria" panose="02040503050406030204" pitchFamily="18" charset="0"/>
              </a:rPr>
              <a:t> </a:t>
            </a:r>
            <a:r>
              <a:rPr kumimoji="0" lang="vi-VN" altLang="vi-VN" sz="2400" b="0" i="0" u="none" strike="noStrike" cap="none" normalizeH="0" baseline="0" dirty="0">
                <a:ln>
                  <a:noFill/>
                </a:ln>
                <a:solidFill>
                  <a:srgbClr val="669900"/>
                </a:solidFill>
                <a:effectLst/>
                <a:latin typeface="Cambria" panose="02040503050406030204" pitchFamily="18" charset="0"/>
                <a:ea typeface="Cambria" panose="02040503050406030204" pitchFamily="18" charset="0"/>
              </a:rPr>
              <a:t>'USD'</a:t>
            </a:r>
            <a:r>
              <a:rPr kumimoji="0" lang="vi-VN" altLang="vi-VN" sz="2400" b="0" i="0" u="none" strike="noStrike" cap="none" normalizeH="0" baseline="0" dirty="0">
                <a:ln>
                  <a:noFill/>
                </a:ln>
                <a:solidFill>
                  <a:srgbClr val="000000"/>
                </a:solidFill>
                <a:effectLst/>
                <a:latin typeface="Cambria" panose="02040503050406030204" pitchFamily="18" charset="0"/>
                <a:ea typeface="Cambria" panose="02040503050406030204" pitchFamily="18" charset="0"/>
              </a:rPr>
              <a:t> </a:t>
            </a:r>
            <a:r>
              <a:rPr kumimoji="0" lang="vi-VN" altLang="vi-VN" sz="2400" b="0" i="0" u="none" strike="noStrike" cap="none" normalizeH="0" baseline="0" dirty="0">
                <a:ln>
                  <a:noFill/>
                </a:ln>
                <a:solidFill>
                  <a:srgbClr val="999999"/>
                </a:solidFill>
                <a:effectLst/>
                <a:latin typeface="Cambria" panose="02040503050406030204" pitchFamily="18" charset="0"/>
                <a:ea typeface="Cambria" panose="02040503050406030204" pitchFamily="18" charset="0"/>
              </a:rPr>
              <a:t>}}</a:t>
            </a:r>
            <a:r>
              <a:rPr kumimoji="0" lang="vi-VN" altLang="vi-VN" sz="32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a:t>
            </a:r>
            <a:endParaRPr kumimoji="0" lang="vi-VN" altLang="vi-VN" sz="4800" b="0" i="0" u="none" strike="noStrike" cap="none" normalizeH="0" baseline="0" dirty="0">
              <a:ln>
                <a:noFill/>
              </a:ln>
              <a:solidFill>
                <a:schemeClr val="tx1"/>
              </a:solidFill>
              <a:effectLst/>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42907496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0B3D3-7718-45D0-81BB-647463F6E960}"/>
              </a:ext>
            </a:extLst>
          </p:cNvPr>
          <p:cNvSpPr>
            <a:spLocks noGrp="1"/>
          </p:cNvSpPr>
          <p:nvPr>
            <p:ph type="title"/>
          </p:nvPr>
        </p:nvSpPr>
        <p:spPr/>
        <p:txBody>
          <a:bodyPr/>
          <a:lstStyle/>
          <a:p>
            <a:r>
              <a:rPr lang="en-US" dirty="0">
                <a:solidFill>
                  <a:schemeClr val="bg1"/>
                </a:solidFill>
                <a:latin typeface="Cambria" panose="02040503050406030204" pitchFamily="18" charset="0"/>
                <a:ea typeface="Cambria" panose="02040503050406030204" pitchFamily="18" charset="0"/>
              </a:rPr>
              <a:t>Built-in pipes</a:t>
            </a:r>
            <a:endParaRPr lang="vi-VN" dirty="0">
              <a:solidFill>
                <a:schemeClr val="bg1"/>
              </a:solidFill>
              <a:latin typeface="Cambria" panose="02040503050406030204" pitchFamily="18" charset="0"/>
              <a:ea typeface="Cambria" panose="02040503050406030204" pitchFamily="18" charset="0"/>
            </a:endParaRPr>
          </a:p>
        </p:txBody>
      </p:sp>
      <p:sp>
        <p:nvSpPr>
          <p:cNvPr id="3" name="Content Placeholder 2">
            <a:extLst>
              <a:ext uri="{FF2B5EF4-FFF2-40B4-BE49-F238E27FC236}">
                <a16:creationId xmlns:a16="http://schemas.microsoft.com/office/drawing/2014/main" id="{E25DD566-1618-43C3-868B-CE1F5595453D}"/>
              </a:ext>
            </a:extLst>
          </p:cNvPr>
          <p:cNvSpPr>
            <a:spLocks noGrp="1"/>
          </p:cNvSpPr>
          <p:nvPr>
            <p:ph idx="1"/>
          </p:nvPr>
        </p:nvSpPr>
        <p:spPr>
          <a:xfrm>
            <a:off x="838200" y="1825625"/>
            <a:ext cx="5845935" cy="4351338"/>
          </a:xfrm>
        </p:spPr>
        <p:txBody>
          <a:bodyPr>
            <a:normAutofit/>
          </a:bodyPr>
          <a:lstStyle/>
          <a:p>
            <a:pPr>
              <a:lnSpc>
                <a:spcPct val="150000"/>
              </a:lnSpc>
            </a:pPr>
            <a:r>
              <a:rPr lang="vi-VN" sz="2000" dirty="0">
                <a:solidFill>
                  <a:schemeClr val="bg1"/>
                </a:solidFill>
                <a:latin typeface="Cambria" panose="02040503050406030204" pitchFamily="18" charset="0"/>
                <a:ea typeface="Cambria" panose="02040503050406030204" pitchFamily="18" charset="0"/>
              </a:rPr>
              <a:t>Angular cung cấp nhiều built-in pipe</a:t>
            </a:r>
          </a:p>
        </p:txBody>
      </p:sp>
      <p:pic>
        <p:nvPicPr>
          <p:cNvPr id="5" name="Picture 4">
            <a:extLst>
              <a:ext uri="{FF2B5EF4-FFF2-40B4-BE49-F238E27FC236}">
                <a16:creationId xmlns:a16="http://schemas.microsoft.com/office/drawing/2014/main" id="{C2B6BC00-45B6-4986-A002-5B9C62CE92EF}"/>
              </a:ext>
            </a:extLst>
          </p:cNvPr>
          <p:cNvPicPr>
            <a:picLocks noChangeAspect="1"/>
          </p:cNvPicPr>
          <p:nvPr/>
        </p:nvPicPr>
        <p:blipFill rotWithShape="1">
          <a:blip r:embed="rId3"/>
          <a:srcRect l="21732" t="39249" r="13013" b="22441"/>
          <a:stretch/>
        </p:blipFill>
        <p:spPr>
          <a:xfrm>
            <a:off x="1030310" y="2485622"/>
            <a:ext cx="7888456" cy="2627291"/>
          </a:xfrm>
          <a:prstGeom prst="rect">
            <a:avLst/>
          </a:prstGeom>
        </p:spPr>
      </p:pic>
    </p:spTree>
    <p:extLst>
      <p:ext uri="{BB962C8B-B14F-4D97-AF65-F5344CB8AC3E}">
        <p14:creationId xmlns:p14="http://schemas.microsoft.com/office/powerpoint/2010/main" val="17233853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D45D26-C8F3-4063-9AE1-EFC50B854F4B}"/>
              </a:ext>
            </a:extLst>
          </p:cNvPr>
          <p:cNvSpPr>
            <a:spLocks noGrp="1"/>
          </p:cNvSpPr>
          <p:nvPr>
            <p:ph type="title"/>
          </p:nvPr>
        </p:nvSpPr>
        <p:spPr/>
        <p:txBody>
          <a:bodyPr/>
          <a:lstStyle/>
          <a:p>
            <a:r>
              <a:rPr lang="vi-VN" dirty="0">
                <a:solidFill>
                  <a:schemeClr val="bg1"/>
                </a:solidFill>
                <a:latin typeface="Cambria" panose="02040503050406030204" pitchFamily="18" charset="0"/>
                <a:ea typeface="Cambria" panose="02040503050406030204" pitchFamily="18" charset="0"/>
              </a:rPr>
              <a:t>Mục</a:t>
            </a:r>
            <a:r>
              <a:rPr lang="vi-VN" dirty="0">
                <a:solidFill>
                  <a:schemeClr val="bg1"/>
                </a:solidFill>
              </a:rPr>
              <a:t> tiêu</a:t>
            </a:r>
          </a:p>
        </p:txBody>
      </p:sp>
      <p:sp>
        <p:nvSpPr>
          <p:cNvPr id="3" name="Content Placeholder 2">
            <a:extLst>
              <a:ext uri="{FF2B5EF4-FFF2-40B4-BE49-F238E27FC236}">
                <a16:creationId xmlns:a16="http://schemas.microsoft.com/office/drawing/2014/main" id="{99E7908A-DADA-437E-B463-30B19F85E40A}"/>
              </a:ext>
            </a:extLst>
          </p:cNvPr>
          <p:cNvSpPr>
            <a:spLocks noGrp="1"/>
          </p:cNvSpPr>
          <p:nvPr>
            <p:ph idx="1"/>
          </p:nvPr>
        </p:nvSpPr>
        <p:spPr/>
        <p:txBody>
          <a:bodyPr>
            <a:normAutofit/>
          </a:bodyPr>
          <a:lstStyle/>
          <a:p>
            <a:pPr>
              <a:lnSpc>
                <a:spcPct val="150000"/>
              </a:lnSpc>
              <a:buFont typeface="Wingdings" panose="05000000000000000000" pitchFamily="2" charset="2"/>
              <a:buChar char="§"/>
            </a:pPr>
            <a:r>
              <a:rPr lang="vi-VN" sz="1800" dirty="0">
                <a:solidFill>
                  <a:schemeClr val="bg1"/>
                </a:solidFill>
                <a:latin typeface="Cambria" panose="02040503050406030204" pitchFamily="18" charset="0"/>
                <a:ea typeface="Cambria" panose="02040503050406030204" pitchFamily="18" charset="0"/>
              </a:rPr>
              <a:t>Giới thiệu về </a:t>
            </a:r>
            <a:r>
              <a:rPr lang="en-US" sz="1800" dirty="0">
                <a:solidFill>
                  <a:schemeClr val="bg1"/>
                </a:solidFill>
                <a:latin typeface="Cambria" panose="02040503050406030204" pitchFamily="18" charset="0"/>
                <a:ea typeface="Cambria" panose="02040503050406030204" pitchFamily="18" charset="0"/>
              </a:rPr>
              <a:t>Angular</a:t>
            </a:r>
          </a:p>
          <a:p>
            <a:pPr>
              <a:lnSpc>
                <a:spcPct val="150000"/>
              </a:lnSpc>
              <a:buFont typeface="Wingdings" panose="05000000000000000000" pitchFamily="2" charset="2"/>
              <a:buChar char="§"/>
            </a:pPr>
            <a:r>
              <a:rPr lang="en-US" sz="1800" dirty="0" err="1">
                <a:solidFill>
                  <a:schemeClr val="bg1"/>
                </a:solidFill>
                <a:latin typeface="Cambria" panose="02040503050406030204" pitchFamily="18" charset="0"/>
                <a:ea typeface="Cambria" panose="02040503050406030204" pitchFamily="18" charset="0"/>
              </a:rPr>
              <a:t>Cài</a:t>
            </a:r>
            <a:r>
              <a:rPr lang="en-US" sz="1800" dirty="0">
                <a:solidFill>
                  <a:schemeClr val="bg1"/>
                </a:solidFill>
                <a:latin typeface="Cambria" panose="02040503050406030204" pitchFamily="18" charset="0"/>
                <a:ea typeface="Cambria" panose="02040503050406030204" pitchFamily="18" charset="0"/>
              </a:rPr>
              <a:t> </a:t>
            </a:r>
            <a:r>
              <a:rPr lang="en-US" sz="1800" dirty="0" err="1">
                <a:solidFill>
                  <a:schemeClr val="bg1"/>
                </a:solidFill>
                <a:latin typeface="Cambria" panose="02040503050406030204" pitchFamily="18" charset="0"/>
                <a:ea typeface="Cambria" panose="02040503050406030204" pitchFamily="18" charset="0"/>
              </a:rPr>
              <a:t>đặt</a:t>
            </a:r>
            <a:r>
              <a:rPr lang="en-US" sz="1800" dirty="0">
                <a:solidFill>
                  <a:schemeClr val="bg1"/>
                </a:solidFill>
                <a:latin typeface="Cambria" panose="02040503050406030204" pitchFamily="18" charset="0"/>
                <a:ea typeface="Cambria" panose="02040503050406030204" pitchFamily="18" charset="0"/>
              </a:rPr>
              <a:t> </a:t>
            </a:r>
            <a:r>
              <a:rPr lang="en-US" sz="1800" dirty="0" err="1">
                <a:solidFill>
                  <a:schemeClr val="bg1"/>
                </a:solidFill>
                <a:latin typeface="Cambria" panose="02040503050406030204" pitchFamily="18" charset="0"/>
                <a:ea typeface="Cambria" panose="02040503050406030204" pitchFamily="18" charset="0"/>
              </a:rPr>
              <a:t>và</a:t>
            </a:r>
            <a:r>
              <a:rPr lang="en-US" sz="1800" dirty="0">
                <a:solidFill>
                  <a:schemeClr val="bg1"/>
                </a:solidFill>
                <a:latin typeface="Cambria" panose="02040503050406030204" pitchFamily="18" charset="0"/>
                <a:ea typeface="Cambria" panose="02040503050406030204" pitchFamily="18" charset="0"/>
              </a:rPr>
              <a:t> </a:t>
            </a:r>
            <a:r>
              <a:rPr lang="en-US" sz="1800" dirty="0" err="1">
                <a:solidFill>
                  <a:schemeClr val="bg1"/>
                </a:solidFill>
                <a:latin typeface="Cambria" panose="02040503050406030204" pitchFamily="18" charset="0"/>
                <a:ea typeface="Cambria" panose="02040503050406030204" pitchFamily="18" charset="0"/>
              </a:rPr>
              <a:t>sử</a:t>
            </a:r>
            <a:r>
              <a:rPr lang="en-US" sz="1800" dirty="0">
                <a:solidFill>
                  <a:schemeClr val="bg1"/>
                </a:solidFill>
                <a:latin typeface="Cambria" panose="02040503050406030204" pitchFamily="18" charset="0"/>
                <a:ea typeface="Cambria" panose="02040503050406030204" pitchFamily="18" charset="0"/>
              </a:rPr>
              <a:t> </a:t>
            </a:r>
            <a:r>
              <a:rPr lang="en-US" sz="1800" dirty="0" err="1">
                <a:solidFill>
                  <a:schemeClr val="bg1"/>
                </a:solidFill>
                <a:latin typeface="Cambria" panose="02040503050406030204" pitchFamily="18" charset="0"/>
                <a:ea typeface="Cambria" panose="02040503050406030204" pitchFamily="18" charset="0"/>
              </a:rPr>
              <a:t>dụng</a:t>
            </a:r>
            <a:r>
              <a:rPr lang="en-US" sz="1800" dirty="0">
                <a:solidFill>
                  <a:schemeClr val="bg1"/>
                </a:solidFill>
                <a:latin typeface="Cambria" panose="02040503050406030204" pitchFamily="18" charset="0"/>
                <a:ea typeface="Cambria" panose="02040503050406030204" pitchFamily="18" charset="0"/>
              </a:rPr>
              <a:t> Angular CLI (command Line Interface)</a:t>
            </a:r>
          </a:p>
          <a:p>
            <a:pPr>
              <a:lnSpc>
                <a:spcPct val="150000"/>
              </a:lnSpc>
              <a:buFont typeface="Wingdings" panose="05000000000000000000" pitchFamily="2" charset="2"/>
              <a:buChar char="§"/>
            </a:pPr>
            <a:r>
              <a:rPr lang="en-US" sz="1800" dirty="0" err="1">
                <a:solidFill>
                  <a:schemeClr val="bg1"/>
                </a:solidFill>
                <a:latin typeface="Cambria" panose="02040503050406030204" pitchFamily="18" charset="0"/>
                <a:ea typeface="Cambria" panose="02040503050406030204" pitchFamily="18" charset="0"/>
              </a:rPr>
              <a:t>Các</a:t>
            </a:r>
            <a:r>
              <a:rPr lang="en-US" sz="1800" dirty="0">
                <a:solidFill>
                  <a:schemeClr val="bg1"/>
                </a:solidFill>
                <a:latin typeface="Cambria" panose="02040503050406030204" pitchFamily="18" charset="0"/>
                <a:ea typeface="Cambria" panose="02040503050406030204" pitchFamily="18" charset="0"/>
              </a:rPr>
              <a:t> </a:t>
            </a:r>
            <a:r>
              <a:rPr lang="en-US" sz="1800" dirty="0" err="1">
                <a:solidFill>
                  <a:schemeClr val="bg1"/>
                </a:solidFill>
                <a:latin typeface="Cambria" panose="02040503050406030204" pitchFamily="18" charset="0"/>
                <a:ea typeface="Cambria" panose="02040503050406030204" pitchFamily="18" charset="0"/>
              </a:rPr>
              <a:t>kiến</a:t>
            </a:r>
            <a:r>
              <a:rPr lang="en-US" sz="1800" dirty="0">
                <a:solidFill>
                  <a:schemeClr val="bg1"/>
                </a:solidFill>
                <a:latin typeface="Cambria" panose="02040503050406030204" pitchFamily="18" charset="0"/>
                <a:ea typeface="Cambria" panose="02040503050406030204" pitchFamily="18" charset="0"/>
              </a:rPr>
              <a:t> </a:t>
            </a:r>
            <a:r>
              <a:rPr lang="en-US" sz="1800" dirty="0" err="1">
                <a:solidFill>
                  <a:schemeClr val="bg1"/>
                </a:solidFill>
                <a:latin typeface="Cambria" panose="02040503050406030204" pitchFamily="18" charset="0"/>
                <a:ea typeface="Cambria" panose="02040503050406030204" pitchFamily="18" charset="0"/>
              </a:rPr>
              <a:t>thức</a:t>
            </a:r>
            <a:r>
              <a:rPr lang="en-US" sz="1800" dirty="0">
                <a:solidFill>
                  <a:schemeClr val="bg1"/>
                </a:solidFill>
                <a:latin typeface="Cambria" panose="02040503050406030204" pitchFamily="18" charset="0"/>
                <a:ea typeface="Cambria" panose="02040503050406030204" pitchFamily="18" charset="0"/>
              </a:rPr>
              <a:t> </a:t>
            </a:r>
            <a:r>
              <a:rPr lang="en-US" sz="1800" dirty="0" err="1">
                <a:solidFill>
                  <a:schemeClr val="bg1"/>
                </a:solidFill>
                <a:latin typeface="Cambria" panose="02040503050406030204" pitchFamily="18" charset="0"/>
                <a:ea typeface="Cambria" panose="02040503050406030204" pitchFamily="18" charset="0"/>
              </a:rPr>
              <a:t>cơ</a:t>
            </a:r>
            <a:r>
              <a:rPr lang="en-US" sz="1800" dirty="0">
                <a:solidFill>
                  <a:schemeClr val="bg1"/>
                </a:solidFill>
                <a:latin typeface="Cambria" panose="02040503050406030204" pitchFamily="18" charset="0"/>
                <a:ea typeface="Cambria" panose="02040503050406030204" pitchFamily="18" charset="0"/>
              </a:rPr>
              <a:t> </a:t>
            </a:r>
            <a:r>
              <a:rPr lang="en-US" sz="1800" dirty="0" err="1">
                <a:solidFill>
                  <a:schemeClr val="bg1"/>
                </a:solidFill>
                <a:latin typeface="Cambria" panose="02040503050406030204" pitchFamily="18" charset="0"/>
                <a:ea typeface="Cambria" panose="02040503050406030204" pitchFamily="18" charset="0"/>
              </a:rPr>
              <a:t>bản</a:t>
            </a:r>
            <a:r>
              <a:rPr lang="en-US" sz="1800" dirty="0">
                <a:solidFill>
                  <a:schemeClr val="bg1"/>
                </a:solidFill>
                <a:latin typeface="Cambria" panose="02040503050406030204" pitchFamily="18" charset="0"/>
                <a:ea typeface="Cambria" panose="02040503050406030204" pitchFamily="18" charset="0"/>
              </a:rPr>
              <a:t> </a:t>
            </a:r>
            <a:r>
              <a:rPr lang="en-US" sz="1800" dirty="0" err="1">
                <a:solidFill>
                  <a:schemeClr val="bg1"/>
                </a:solidFill>
                <a:latin typeface="Cambria" panose="02040503050406030204" pitchFamily="18" charset="0"/>
                <a:ea typeface="Cambria" panose="02040503050406030204" pitchFamily="18" charset="0"/>
              </a:rPr>
              <a:t>về</a:t>
            </a:r>
            <a:r>
              <a:rPr lang="en-US" sz="1800" dirty="0">
                <a:solidFill>
                  <a:schemeClr val="bg1"/>
                </a:solidFill>
                <a:latin typeface="Cambria" panose="02040503050406030204" pitchFamily="18" charset="0"/>
                <a:ea typeface="Cambria" panose="02040503050406030204" pitchFamily="18" charset="0"/>
              </a:rPr>
              <a:t> Angular</a:t>
            </a:r>
            <a:endParaRPr lang="en-US" sz="1800" dirty="0">
              <a:solidFill>
                <a:prstClr val="white"/>
              </a:solidFill>
              <a:latin typeface="Cambria" panose="02040503050406030204" pitchFamily="18" charset="0"/>
              <a:ea typeface="Cambria" panose="02040503050406030204" pitchFamily="18" charset="0"/>
            </a:endParaRPr>
          </a:p>
          <a:p>
            <a:pPr lvl="0">
              <a:lnSpc>
                <a:spcPct val="150000"/>
              </a:lnSpc>
              <a:buFont typeface="Wingdings" panose="05000000000000000000" pitchFamily="2" charset="2"/>
              <a:buChar char="§"/>
            </a:pPr>
            <a:r>
              <a:rPr lang="en-US" sz="1800" dirty="0" err="1">
                <a:solidFill>
                  <a:prstClr val="white"/>
                </a:solidFill>
                <a:latin typeface="Cambria" panose="02040503050406030204" pitchFamily="18" charset="0"/>
                <a:ea typeface="Cambria" panose="02040503050406030204" pitchFamily="18" charset="0"/>
              </a:rPr>
              <a:t>Thực</a:t>
            </a:r>
            <a:r>
              <a:rPr lang="en-US" sz="1800" dirty="0">
                <a:solidFill>
                  <a:prstClr val="white"/>
                </a:solidFill>
                <a:latin typeface="Cambria" panose="02040503050406030204" pitchFamily="18" charset="0"/>
                <a:ea typeface="Cambria" panose="02040503050406030204" pitchFamily="18" charset="0"/>
              </a:rPr>
              <a:t> </a:t>
            </a:r>
            <a:r>
              <a:rPr lang="en-US" sz="1800" dirty="0" err="1">
                <a:solidFill>
                  <a:prstClr val="white"/>
                </a:solidFill>
                <a:latin typeface="Cambria" panose="02040503050406030204" pitchFamily="18" charset="0"/>
                <a:ea typeface="Cambria" panose="02040503050406030204" pitchFamily="18" charset="0"/>
              </a:rPr>
              <a:t>hành</a:t>
            </a:r>
            <a:endParaRPr lang="en-US" sz="1800" dirty="0">
              <a:solidFill>
                <a:prstClr val="white"/>
              </a:solidFill>
              <a:latin typeface="Cambria" panose="02040503050406030204" pitchFamily="18" charset="0"/>
              <a:ea typeface="Cambria" panose="02040503050406030204" pitchFamily="18" charset="0"/>
            </a:endParaRPr>
          </a:p>
          <a:p>
            <a:pPr marL="457200" lvl="1" indent="0">
              <a:lnSpc>
                <a:spcPct val="150000"/>
              </a:lnSpc>
              <a:buNone/>
            </a:pPr>
            <a:endParaRPr lang="en-US" sz="1600" dirty="0">
              <a:solidFill>
                <a:schemeClr val="bg1"/>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0487825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0B3D3-7718-45D0-81BB-647463F6E960}"/>
              </a:ext>
            </a:extLst>
          </p:cNvPr>
          <p:cNvSpPr>
            <a:spLocks noGrp="1"/>
          </p:cNvSpPr>
          <p:nvPr>
            <p:ph type="title"/>
          </p:nvPr>
        </p:nvSpPr>
        <p:spPr/>
        <p:txBody>
          <a:bodyPr/>
          <a:lstStyle/>
          <a:p>
            <a:r>
              <a:rPr lang="en-US" dirty="0">
                <a:solidFill>
                  <a:schemeClr val="bg1"/>
                </a:solidFill>
                <a:latin typeface="Cambria" panose="02040503050406030204" pitchFamily="18" charset="0"/>
                <a:ea typeface="Cambria" panose="02040503050406030204" pitchFamily="18" charset="0"/>
              </a:rPr>
              <a:t>Built-in pipes</a:t>
            </a:r>
            <a:endParaRPr lang="vi-VN" dirty="0">
              <a:solidFill>
                <a:schemeClr val="bg1"/>
              </a:solidFill>
              <a:latin typeface="Cambria" panose="02040503050406030204" pitchFamily="18" charset="0"/>
              <a:ea typeface="Cambria" panose="02040503050406030204" pitchFamily="18" charset="0"/>
            </a:endParaRPr>
          </a:p>
        </p:txBody>
      </p:sp>
      <p:sp>
        <p:nvSpPr>
          <p:cNvPr id="3" name="Content Placeholder 2">
            <a:extLst>
              <a:ext uri="{FF2B5EF4-FFF2-40B4-BE49-F238E27FC236}">
                <a16:creationId xmlns:a16="http://schemas.microsoft.com/office/drawing/2014/main" id="{E25DD566-1618-43C3-868B-CE1F5595453D}"/>
              </a:ext>
            </a:extLst>
          </p:cNvPr>
          <p:cNvSpPr>
            <a:spLocks noGrp="1"/>
          </p:cNvSpPr>
          <p:nvPr>
            <p:ph idx="1"/>
          </p:nvPr>
        </p:nvSpPr>
        <p:spPr>
          <a:xfrm>
            <a:off x="838200" y="1825625"/>
            <a:ext cx="5845935" cy="4351338"/>
          </a:xfrm>
        </p:spPr>
        <p:txBody>
          <a:bodyPr>
            <a:normAutofit/>
          </a:bodyPr>
          <a:lstStyle/>
          <a:p>
            <a:pPr>
              <a:lnSpc>
                <a:spcPct val="150000"/>
              </a:lnSpc>
            </a:pPr>
            <a:r>
              <a:rPr lang="vi-VN" sz="2000" dirty="0">
                <a:solidFill>
                  <a:schemeClr val="bg1"/>
                </a:solidFill>
                <a:latin typeface="Cambria" panose="02040503050406030204" pitchFamily="18" charset="0"/>
                <a:ea typeface="Cambria" panose="02040503050406030204" pitchFamily="18" charset="0"/>
              </a:rPr>
              <a:t>Thực hành một vài pipes tiêu biểu: </a:t>
            </a:r>
          </a:p>
          <a:p>
            <a:pPr lvl="1">
              <a:lnSpc>
                <a:spcPct val="150000"/>
              </a:lnSpc>
            </a:pPr>
            <a:r>
              <a:rPr lang="vi-VN" sz="1600" dirty="0">
                <a:solidFill>
                  <a:schemeClr val="bg1"/>
                </a:solidFill>
                <a:latin typeface="Cambria" panose="02040503050406030204" pitchFamily="18" charset="0"/>
                <a:ea typeface="Cambria" panose="02040503050406030204" pitchFamily="18" charset="0"/>
              </a:rPr>
              <a:t>CurrencyPipe</a:t>
            </a:r>
          </a:p>
          <a:p>
            <a:pPr lvl="1">
              <a:lnSpc>
                <a:spcPct val="150000"/>
              </a:lnSpc>
            </a:pPr>
            <a:r>
              <a:rPr lang="vi-VN" sz="1600" dirty="0">
                <a:solidFill>
                  <a:schemeClr val="bg1"/>
                </a:solidFill>
                <a:latin typeface="Cambria" panose="02040503050406030204" pitchFamily="18" charset="0"/>
                <a:ea typeface="Cambria" panose="02040503050406030204" pitchFamily="18" charset="0"/>
              </a:rPr>
              <a:t>DatePipe</a:t>
            </a:r>
          </a:p>
          <a:p>
            <a:pPr lvl="1">
              <a:lnSpc>
                <a:spcPct val="150000"/>
              </a:lnSpc>
            </a:pPr>
            <a:r>
              <a:rPr lang="vi-VN" sz="1600" dirty="0">
                <a:solidFill>
                  <a:schemeClr val="bg1"/>
                </a:solidFill>
                <a:latin typeface="Cambria" panose="02040503050406030204" pitchFamily="18" charset="0"/>
                <a:ea typeface="Cambria" panose="02040503050406030204" pitchFamily="18" charset="0"/>
              </a:rPr>
              <a:t>DecimalPipe</a:t>
            </a:r>
          </a:p>
          <a:p>
            <a:pPr lvl="1">
              <a:lnSpc>
                <a:spcPct val="150000"/>
              </a:lnSpc>
            </a:pPr>
            <a:r>
              <a:rPr lang="vi-VN" sz="1600" dirty="0">
                <a:solidFill>
                  <a:schemeClr val="bg1"/>
                </a:solidFill>
                <a:latin typeface="Cambria" panose="02040503050406030204" pitchFamily="18" charset="0"/>
                <a:ea typeface="Cambria" panose="02040503050406030204" pitchFamily="18" charset="0"/>
              </a:rPr>
              <a:t>JsonPipe</a:t>
            </a:r>
          </a:p>
          <a:p>
            <a:pPr lvl="1">
              <a:lnSpc>
                <a:spcPct val="150000"/>
              </a:lnSpc>
            </a:pPr>
            <a:r>
              <a:rPr lang="vi-VN" sz="1600" dirty="0">
                <a:solidFill>
                  <a:schemeClr val="bg1"/>
                </a:solidFill>
                <a:latin typeface="Cambria" panose="02040503050406030204" pitchFamily="18" charset="0"/>
                <a:ea typeface="Cambria" panose="02040503050406030204" pitchFamily="18" charset="0"/>
              </a:rPr>
              <a:t>LowerCasePipe | UpperCasePipe</a:t>
            </a:r>
          </a:p>
          <a:p>
            <a:pPr lvl="1">
              <a:lnSpc>
                <a:spcPct val="150000"/>
              </a:lnSpc>
            </a:pPr>
            <a:r>
              <a:rPr lang="vi-VN" sz="1600" dirty="0">
                <a:solidFill>
                  <a:schemeClr val="bg1"/>
                </a:solidFill>
                <a:latin typeface="Cambria" panose="02040503050406030204" pitchFamily="18" charset="0"/>
                <a:ea typeface="Cambria" panose="02040503050406030204" pitchFamily="18" charset="0"/>
              </a:rPr>
              <a:t>PercentPipe</a:t>
            </a:r>
          </a:p>
        </p:txBody>
      </p:sp>
      <p:sp>
        <p:nvSpPr>
          <p:cNvPr id="4" name="Rectangle 1">
            <a:extLst>
              <a:ext uri="{FF2B5EF4-FFF2-40B4-BE49-F238E27FC236}">
                <a16:creationId xmlns:a16="http://schemas.microsoft.com/office/drawing/2014/main" id="{0E7BD529-76F7-42C8-AF49-13ECD89556FE}"/>
              </a:ext>
            </a:extLst>
          </p:cNvPr>
          <p:cNvSpPr>
            <a:spLocks noChangeArrowheads="1"/>
          </p:cNvSpPr>
          <p:nvPr/>
        </p:nvSpPr>
        <p:spPr bwMode="auto">
          <a:xfrm>
            <a:off x="6095999" y="2379629"/>
            <a:ext cx="4773769" cy="411609"/>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33308"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vi-VN" b="0" i="0" u="none" strike="noStrike" cap="none" normalizeH="0" baseline="0">
                <a:ln>
                  <a:noFill/>
                </a:ln>
                <a:solidFill>
                  <a:srgbClr val="333333"/>
                </a:solidFill>
                <a:effectLst/>
                <a:latin typeface="Cambria" panose="02040503050406030204" pitchFamily="18" charset="0"/>
                <a:ea typeface="Cambria" panose="02040503050406030204" pitchFamily="18" charset="0"/>
              </a:rPr>
              <a:t>{{ 1234.56 | currency:'CAD' }}</a:t>
            </a:r>
            <a:r>
              <a:rPr kumimoji="0" lang="vi-VN" altLang="vi-VN" b="0" i="0" u="none" strike="noStrike" cap="none" normalizeH="0" baseline="0">
                <a:ln>
                  <a:noFill/>
                </a:ln>
                <a:solidFill>
                  <a:schemeClr val="tx1"/>
                </a:solidFill>
                <a:effectLst/>
                <a:latin typeface="Cambria" panose="02040503050406030204" pitchFamily="18" charset="0"/>
                <a:ea typeface="Cambria" panose="02040503050406030204" pitchFamily="18" charset="0"/>
              </a:rPr>
              <a:t> </a:t>
            </a:r>
          </a:p>
        </p:txBody>
      </p:sp>
      <p:sp>
        <p:nvSpPr>
          <p:cNvPr id="6" name="Rectangle 2">
            <a:extLst>
              <a:ext uri="{FF2B5EF4-FFF2-40B4-BE49-F238E27FC236}">
                <a16:creationId xmlns:a16="http://schemas.microsoft.com/office/drawing/2014/main" id="{8969D5E6-DF12-48D1-8068-85FE8CF7E93C}"/>
              </a:ext>
            </a:extLst>
          </p:cNvPr>
          <p:cNvSpPr>
            <a:spLocks noChangeArrowheads="1"/>
          </p:cNvSpPr>
          <p:nvPr/>
        </p:nvSpPr>
        <p:spPr bwMode="auto">
          <a:xfrm>
            <a:off x="6096000" y="2872315"/>
            <a:ext cx="4773768" cy="437249"/>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79350" rIns="0" bIns="7935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vi-VN" b="0" i="0" u="none" strike="noStrike" cap="none" normalizeH="0" baseline="0" dirty="0">
                <a:ln>
                  <a:noFill/>
                </a:ln>
                <a:solidFill>
                  <a:srgbClr val="999999"/>
                </a:solidFill>
                <a:effectLst/>
                <a:latin typeface="Cambria" panose="02040503050406030204" pitchFamily="18" charset="0"/>
                <a:ea typeface="Cambria" panose="02040503050406030204" pitchFamily="18" charset="0"/>
              </a:rPr>
              <a:t>&lt;</a:t>
            </a:r>
            <a:r>
              <a:rPr kumimoji="0" lang="vi-VN" altLang="vi-VN" b="0" i="0" u="none" strike="noStrike" cap="none" normalizeH="0" baseline="0" dirty="0">
                <a:ln>
                  <a:noFill/>
                </a:ln>
                <a:solidFill>
                  <a:srgbClr val="000000"/>
                </a:solidFill>
                <a:effectLst/>
                <a:latin typeface="Cambria" panose="02040503050406030204" pitchFamily="18" charset="0"/>
                <a:ea typeface="Cambria" panose="02040503050406030204" pitchFamily="18" charset="0"/>
              </a:rPr>
              <a:t>{{ dateVal | date: 'shortTime' }}</a:t>
            </a:r>
            <a:r>
              <a:rPr kumimoji="0" lang="vi-VN" altLang="vi-VN"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a:t>
            </a:r>
          </a:p>
        </p:txBody>
      </p:sp>
      <p:sp>
        <p:nvSpPr>
          <p:cNvPr id="7" name="Rectangle 3">
            <a:extLst>
              <a:ext uri="{FF2B5EF4-FFF2-40B4-BE49-F238E27FC236}">
                <a16:creationId xmlns:a16="http://schemas.microsoft.com/office/drawing/2014/main" id="{0E30A611-DC97-4C30-9C7D-2CBB3313EB55}"/>
              </a:ext>
            </a:extLst>
          </p:cNvPr>
          <p:cNvSpPr>
            <a:spLocks noChangeArrowheads="1"/>
          </p:cNvSpPr>
          <p:nvPr/>
        </p:nvSpPr>
        <p:spPr bwMode="auto">
          <a:xfrm>
            <a:off x="6095999" y="3383675"/>
            <a:ext cx="4773767" cy="437249"/>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79350" rIns="0" bIns="7935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vi-VN" b="0" i="0" u="none" strike="noStrike" cap="none" normalizeH="0" baseline="0">
                <a:ln>
                  <a:noFill/>
                </a:ln>
                <a:solidFill>
                  <a:srgbClr val="000000"/>
                </a:solidFill>
                <a:effectLst/>
                <a:latin typeface="Cambria" panose="02040503050406030204" pitchFamily="18" charset="0"/>
                <a:ea typeface="Cambria" panose="02040503050406030204" pitchFamily="18" charset="0"/>
              </a:rPr>
              <a:t>{{ 3.14159265 | number: '3.1-2' }}</a:t>
            </a:r>
            <a:r>
              <a:rPr kumimoji="0" lang="vi-VN" altLang="vi-VN" b="0" i="0" u="none" strike="noStrike" cap="none" normalizeH="0" baseline="0">
                <a:ln>
                  <a:noFill/>
                </a:ln>
                <a:solidFill>
                  <a:schemeClr val="tx1"/>
                </a:solidFill>
                <a:effectLst/>
                <a:latin typeface="Cambria" panose="02040503050406030204" pitchFamily="18" charset="0"/>
                <a:ea typeface="Cambria" panose="02040503050406030204" pitchFamily="18" charset="0"/>
              </a:rPr>
              <a:t> </a:t>
            </a:r>
          </a:p>
        </p:txBody>
      </p:sp>
      <p:sp>
        <p:nvSpPr>
          <p:cNvPr id="8" name="Rectangle 4">
            <a:extLst>
              <a:ext uri="{FF2B5EF4-FFF2-40B4-BE49-F238E27FC236}">
                <a16:creationId xmlns:a16="http://schemas.microsoft.com/office/drawing/2014/main" id="{E5EF3784-FCA8-4DBD-91EE-1DE4ED63B87A}"/>
              </a:ext>
            </a:extLst>
          </p:cNvPr>
          <p:cNvSpPr>
            <a:spLocks noChangeArrowheads="1"/>
          </p:cNvSpPr>
          <p:nvPr/>
        </p:nvSpPr>
        <p:spPr bwMode="auto">
          <a:xfrm>
            <a:off x="6096000" y="3972865"/>
            <a:ext cx="4773766" cy="437249"/>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79350" rIns="0" bIns="7935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vi-VN" b="0" i="0" u="none" strike="noStrike" cap="none" normalizeH="0" baseline="0">
                <a:ln>
                  <a:noFill/>
                </a:ln>
                <a:solidFill>
                  <a:srgbClr val="000000"/>
                </a:solidFill>
                <a:effectLst/>
                <a:latin typeface="Cambria" panose="02040503050406030204" pitchFamily="18" charset="0"/>
                <a:ea typeface="Cambria" panose="02040503050406030204" pitchFamily="18" charset="0"/>
              </a:rPr>
              <a:t>{{ jsonVal | json }}</a:t>
            </a:r>
            <a:r>
              <a:rPr kumimoji="0" lang="vi-VN" altLang="vi-VN" b="0" i="0" u="none" strike="noStrike" cap="none" normalizeH="0" baseline="0">
                <a:ln>
                  <a:noFill/>
                </a:ln>
                <a:solidFill>
                  <a:schemeClr val="tx1"/>
                </a:solidFill>
                <a:effectLst/>
                <a:latin typeface="Cambria" panose="02040503050406030204" pitchFamily="18" charset="0"/>
                <a:ea typeface="Cambria" panose="02040503050406030204" pitchFamily="18" charset="0"/>
              </a:rPr>
              <a:t> </a:t>
            </a:r>
          </a:p>
        </p:txBody>
      </p:sp>
      <p:sp>
        <p:nvSpPr>
          <p:cNvPr id="9" name="Rectangle 5">
            <a:extLst>
              <a:ext uri="{FF2B5EF4-FFF2-40B4-BE49-F238E27FC236}">
                <a16:creationId xmlns:a16="http://schemas.microsoft.com/office/drawing/2014/main" id="{C1594A2C-AB45-4E79-91D4-BE2377435F75}"/>
              </a:ext>
            </a:extLst>
          </p:cNvPr>
          <p:cNvSpPr>
            <a:spLocks noChangeArrowheads="1"/>
          </p:cNvSpPr>
          <p:nvPr/>
        </p:nvSpPr>
        <p:spPr bwMode="auto">
          <a:xfrm>
            <a:off x="6096000" y="4619162"/>
            <a:ext cx="4773766" cy="437249"/>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79350" rIns="0" bIns="7935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vi-VN" b="0" i="0" u="none" strike="noStrike" cap="none" normalizeH="0" baseline="0" dirty="0">
                <a:ln>
                  <a:noFill/>
                </a:ln>
                <a:solidFill>
                  <a:srgbClr val="000000"/>
                </a:solidFill>
                <a:effectLst/>
                <a:latin typeface="Cambria" panose="02040503050406030204" pitchFamily="18" charset="0"/>
                <a:ea typeface="Cambria" panose="02040503050406030204" pitchFamily="18" charset="0"/>
              </a:rPr>
              <a:t>{{ 'ASIM' | lowercase }}</a:t>
            </a:r>
            <a:r>
              <a:rPr kumimoji="0" lang="vi-VN" altLang="vi-VN"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a:t>
            </a:r>
          </a:p>
        </p:txBody>
      </p:sp>
    </p:spTree>
    <p:extLst>
      <p:ext uri="{BB962C8B-B14F-4D97-AF65-F5344CB8AC3E}">
        <p14:creationId xmlns:p14="http://schemas.microsoft.com/office/powerpoint/2010/main" val="34394480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0B3D3-7718-45D0-81BB-647463F6E960}"/>
              </a:ext>
            </a:extLst>
          </p:cNvPr>
          <p:cNvSpPr>
            <a:spLocks noGrp="1"/>
          </p:cNvSpPr>
          <p:nvPr>
            <p:ph type="title"/>
          </p:nvPr>
        </p:nvSpPr>
        <p:spPr/>
        <p:txBody>
          <a:bodyPr/>
          <a:lstStyle/>
          <a:p>
            <a:r>
              <a:rPr lang="en-US" dirty="0">
                <a:solidFill>
                  <a:schemeClr val="bg1"/>
                </a:solidFill>
                <a:latin typeface="Cambria" panose="02040503050406030204" pitchFamily="18" charset="0"/>
                <a:ea typeface="Cambria" panose="02040503050406030204" pitchFamily="18" charset="0"/>
              </a:rPr>
              <a:t>Custom Pipes</a:t>
            </a:r>
            <a:endParaRPr lang="vi-VN" dirty="0">
              <a:solidFill>
                <a:schemeClr val="bg1"/>
              </a:solidFill>
              <a:latin typeface="Cambria" panose="02040503050406030204" pitchFamily="18" charset="0"/>
              <a:ea typeface="Cambria" panose="02040503050406030204" pitchFamily="18" charset="0"/>
            </a:endParaRPr>
          </a:p>
        </p:txBody>
      </p:sp>
      <p:sp>
        <p:nvSpPr>
          <p:cNvPr id="3" name="Content Placeholder 2">
            <a:extLst>
              <a:ext uri="{FF2B5EF4-FFF2-40B4-BE49-F238E27FC236}">
                <a16:creationId xmlns:a16="http://schemas.microsoft.com/office/drawing/2014/main" id="{E25DD566-1618-43C3-868B-CE1F5595453D}"/>
              </a:ext>
            </a:extLst>
          </p:cNvPr>
          <p:cNvSpPr>
            <a:spLocks noGrp="1"/>
          </p:cNvSpPr>
          <p:nvPr>
            <p:ph idx="1"/>
          </p:nvPr>
        </p:nvSpPr>
        <p:spPr>
          <a:xfrm>
            <a:off x="838200" y="1825625"/>
            <a:ext cx="10397114" cy="4351338"/>
          </a:xfrm>
        </p:spPr>
        <p:txBody>
          <a:bodyPr>
            <a:normAutofit/>
          </a:bodyPr>
          <a:lstStyle/>
          <a:p>
            <a:pPr marL="0" indent="0">
              <a:lnSpc>
                <a:spcPct val="150000"/>
              </a:lnSpc>
              <a:buNone/>
            </a:pPr>
            <a:r>
              <a:rPr lang="vi-VN" sz="2000" dirty="0">
                <a:solidFill>
                  <a:schemeClr val="bg1"/>
                </a:solidFill>
                <a:latin typeface="Cambria" panose="02040503050406030204" pitchFamily="18" charset="0"/>
                <a:ea typeface="Cambria" panose="02040503050406030204" pitchFamily="18" charset="0"/>
              </a:rPr>
              <a:t>Đôi khi ở các nghiệp vụ yêu cầu chúng ta tạo ra các pipes riêng biệt thực hiện các nhiệm vụ riêng. </a:t>
            </a:r>
          </a:p>
          <a:p>
            <a:pPr marL="0" indent="0">
              <a:lnSpc>
                <a:spcPct val="150000"/>
              </a:lnSpc>
              <a:buNone/>
            </a:pPr>
            <a:r>
              <a:rPr lang="vi-VN" sz="2000" dirty="0">
                <a:solidFill>
                  <a:schemeClr val="bg1"/>
                </a:solidFill>
                <a:latin typeface="Cambria" panose="02040503050406030204" pitchFamily="18" charset="0"/>
                <a:ea typeface="Cambria" panose="02040503050406030204" pitchFamily="18" charset="0"/>
              </a:rPr>
              <a:t>Ví dụ, chúng ta cần custom pipe có nhiệm vụ transform image source, trong trường hợp source không tồn tại, hoặc bị khuyết thì chúng ta cần thay thế bằng các bức ảnh mặc định.</a:t>
            </a:r>
          </a:p>
        </p:txBody>
      </p:sp>
    </p:spTree>
    <p:extLst>
      <p:ext uri="{BB962C8B-B14F-4D97-AF65-F5344CB8AC3E}">
        <p14:creationId xmlns:p14="http://schemas.microsoft.com/office/powerpoint/2010/main" val="355828027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0B3D3-7718-45D0-81BB-647463F6E960}"/>
              </a:ext>
            </a:extLst>
          </p:cNvPr>
          <p:cNvSpPr>
            <a:spLocks noGrp="1"/>
          </p:cNvSpPr>
          <p:nvPr>
            <p:ph type="title"/>
          </p:nvPr>
        </p:nvSpPr>
        <p:spPr/>
        <p:txBody>
          <a:bodyPr/>
          <a:lstStyle/>
          <a:p>
            <a:r>
              <a:rPr lang="en-US" dirty="0">
                <a:solidFill>
                  <a:schemeClr val="bg1"/>
                </a:solidFill>
                <a:latin typeface="Cambria" panose="02040503050406030204" pitchFamily="18" charset="0"/>
                <a:ea typeface="Cambria" panose="02040503050406030204" pitchFamily="18" charset="0"/>
              </a:rPr>
              <a:t>Custom Pipes Practice</a:t>
            </a:r>
            <a:endParaRPr lang="vi-VN" dirty="0">
              <a:solidFill>
                <a:schemeClr val="bg1"/>
              </a:solidFill>
              <a:latin typeface="Cambria" panose="02040503050406030204" pitchFamily="18" charset="0"/>
              <a:ea typeface="Cambria" panose="02040503050406030204" pitchFamily="18" charset="0"/>
            </a:endParaRPr>
          </a:p>
        </p:txBody>
      </p:sp>
      <p:sp>
        <p:nvSpPr>
          <p:cNvPr id="3" name="Content Placeholder 2">
            <a:extLst>
              <a:ext uri="{FF2B5EF4-FFF2-40B4-BE49-F238E27FC236}">
                <a16:creationId xmlns:a16="http://schemas.microsoft.com/office/drawing/2014/main" id="{E25DD566-1618-43C3-868B-CE1F5595453D}"/>
              </a:ext>
            </a:extLst>
          </p:cNvPr>
          <p:cNvSpPr>
            <a:spLocks noGrp="1"/>
          </p:cNvSpPr>
          <p:nvPr>
            <p:ph idx="1"/>
          </p:nvPr>
        </p:nvSpPr>
        <p:spPr>
          <a:xfrm>
            <a:off x="838200" y="1825625"/>
            <a:ext cx="10397114" cy="4351338"/>
          </a:xfrm>
        </p:spPr>
        <p:txBody>
          <a:bodyPr>
            <a:normAutofit/>
          </a:bodyPr>
          <a:lstStyle/>
          <a:p>
            <a:pPr>
              <a:lnSpc>
                <a:spcPct val="150000"/>
              </a:lnSpc>
            </a:pPr>
            <a:r>
              <a:rPr lang="vi-VN" sz="2000" dirty="0">
                <a:solidFill>
                  <a:schemeClr val="bg1"/>
                </a:solidFill>
                <a:latin typeface="Cambria" panose="02040503050406030204" pitchFamily="18" charset="0"/>
                <a:ea typeface="Cambria" panose="02040503050406030204" pitchFamily="18" charset="0"/>
              </a:rPr>
              <a:t>Ví dụ:  Xây dựng custom pipes sử dụng cho việc filter img source</a:t>
            </a:r>
          </a:p>
          <a:p>
            <a:pPr marL="0" indent="0">
              <a:lnSpc>
                <a:spcPct val="150000"/>
              </a:lnSpc>
              <a:buNone/>
            </a:pPr>
            <a:endParaRPr lang="vi-VN" sz="2000" dirty="0">
              <a:solidFill>
                <a:schemeClr val="bg1"/>
              </a:solidFill>
              <a:latin typeface="Cambria" panose="02040503050406030204" pitchFamily="18" charset="0"/>
              <a:ea typeface="Cambria" panose="02040503050406030204" pitchFamily="18" charset="0"/>
            </a:endParaRPr>
          </a:p>
          <a:p>
            <a:pPr marL="0" indent="0">
              <a:lnSpc>
                <a:spcPct val="150000"/>
              </a:lnSpc>
              <a:buNone/>
            </a:pPr>
            <a:r>
              <a:rPr lang="vi-VN" sz="2000" dirty="0">
                <a:solidFill>
                  <a:schemeClr val="bg1"/>
                </a:solidFill>
                <a:latin typeface="Cambria" panose="02040503050406030204" pitchFamily="18" charset="0"/>
                <a:ea typeface="Cambria" panose="02040503050406030204" pitchFamily="18" charset="0"/>
              </a:rPr>
              <a:t>Img source sẽ được thiết lập về default nếu trong trường hợp blank hoặc không hợp lệ.</a:t>
            </a:r>
          </a:p>
        </p:txBody>
      </p:sp>
      <p:sp>
        <p:nvSpPr>
          <p:cNvPr id="4" name="Rectangle 1">
            <a:extLst>
              <a:ext uri="{FF2B5EF4-FFF2-40B4-BE49-F238E27FC236}">
                <a16:creationId xmlns:a16="http://schemas.microsoft.com/office/drawing/2014/main" id="{ECE98131-A762-4B23-BDD3-E31956C050F6}"/>
              </a:ext>
            </a:extLst>
          </p:cNvPr>
          <p:cNvSpPr>
            <a:spLocks noChangeArrowheads="1"/>
          </p:cNvSpPr>
          <p:nvPr/>
        </p:nvSpPr>
        <p:spPr bwMode="auto">
          <a:xfrm>
            <a:off x="956685" y="2585749"/>
            <a:ext cx="8225951" cy="437249"/>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79350" rIns="0" bIns="7935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vi-VN" b="0" i="0" u="none" strike="noStrike" cap="none" normalizeH="0" baseline="0">
                <a:ln>
                  <a:noFill/>
                </a:ln>
                <a:solidFill>
                  <a:srgbClr val="999999"/>
                </a:solidFill>
                <a:effectLst/>
                <a:latin typeface="Consolas" panose="020B0609020204030204" pitchFamily="49" charset="0"/>
              </a:rPr>
              <a:t>&lt;</a:t>
            </a:r>
            <a:r>
              <a:rPr kumimoji="0" lang="vi-VN" altLang="vi-VN" b="0" i="0" u="none" strike="noStrike" cap="none" normalizeH="0" baseline="0">
                <a:ln>
                  <a:noFill/>
                </a:ln>
                <a:solidFill>
                  <a:srgbClr val="990055"/>
                </a:solidFill>
                <a:effectLst/>
                <a:latin typeface="Consolas" panose="020B0609020204030204" pitchFamily="49" charset="0"/>
              </a:rPr>
              <a:t>img </a:t>
            </a:r>
            <a:r>
              <a:rPr kumimoji="0" lang="vi-VN" altLang="vi-VN" b="0" i="0" u="none" strike="noStrike" cap="none" normalizeH="0" baseline="0">
                <a:ln>
                  <a:noFill/>
                </a:ln>
                <a:solidFill>
                  <a:srgbClr val="669900"/>
                </a:solidFill>
                <a:effectLst/>
                <a:latin typeface="Consolas" panose="020B0609020204030204" pitchFamily="49" charset="0"/>
              </a:rPr>
              <a:t>[src]</a:t>
            </a:r>
            <a:r>
              <a:rPr kumimoji="0" lang="vi-VN" altLang="vi-VN" b="0" i="0" u="none" strike="noStrike" cap="none" normalizeH="0" baseline="0">
                <a:ln>
                  <a:noFill/>
                </a:ln>
                <a:solidFill>
                  <a:srgbClr val="999999"/>
                </a:solidFill>
                <a:effectLst/>
                <a:latin typeface="Consolas" panose="020B0609020204030204" pitchFamily="49" charset="0"/>
              </a:rPr>
              <a:t>="</a:t>
            </a:r>
            <a:r>
              <a:rPr kumimoji="0" lang="vi-VN" altLang="vi-VN" b="0" i="0" u="none" strike="noStrike" cap="none" normalizeH="0" baseline="0">
                <a:ln>
                  <a:noFill/>
                </a:ln>
                <a:solidFill>
                  <a:srgbClr val="0077AA"/>
                </a:solidFill>
                <a:effectLst/>
                <a:latin typeface="Consolas" panose="020B0609020204030204" pitchFamily="49" charset="0"/>
              </a:rPr>
              <a:t>imageUrl | default:</a:t>
            </a:r>
            <a:r>
              <a:rPr kumimoji="0" lang="vi-VN" altLang="vi-VN" b="0" i="0" u="none" strike="noStrike" cap="none" normalizeH="0" baseline="0">
                <a:ln>
                  <a:noFill/>
                </a:ln>
                <a:solidFill>
                  <a:srgbClr val="999999"/>
                </a:solidFill>
                <a:effectLst/>
                <a:latin typeface="Consolas" panose="020B0609020204030204" pitchFamily="49" charset="0"/>
              </a:rPr>
              <a:t>'</a:t>
            </a:r>
            <a:r>
              <a:rPr kumimoji="0" lang="vi-VN" altLang="vi-VN" b="0" i="0" u="none" strike="noStrike" cap="none" normalizeH="0" baseline="0">
                <a:ln>
                  <a:noFill/>
                </a:ln>
                <a:solidFill>
                  <a:srgbClr val="0077AA"/>
                </a:solidFill>
                <a:effectLst/>
                <a:latin typeface="Consolas" panose="020B0609020204030204" pitchFamily="49" charset="0"/>
              </a:rPr>
              <a:t>&lt;default-image-url</a:t>
            </a:r>
            <a:r>
              <a:rPr kumimoji="0" lang="vi-VN" altLang="vi-VN" b="0" i="0" u="none" strike="noStrike" cap="none" normalizeH="0" baseline="0">
                <a:ln>
                  <a:noFill/>
                </a:ln>
                <a:solidFill>
                  <a:srgbClr val="999999"/>
                </a:solidFill>
                <a:effectLst/>
                <a:latin typeface="Consolas" panose="020B0609020204030204" pitchFamily="49" charset="0"/>
              </a:rPr>
              <a:t>&gt;'"/&gt;</a:t>
            </a:r>
            <a:r>
              <a:rPr kumimoji="0" lang="vi-VN" altLang="vi-VN" b="0" i="0" u="none" strike="noStrike" cap="none" normalizeH="0" baseline="0">
                <a:ln>
                  <a:noFill/>
                </a:ln>
                <a:solidFill>
                  <a:schemeClr val="tx1"/>
                </a:solidFill>
                <a:effectLst/>
              </a:rPr>
              <a:t> </a:t>
            </a:r>
            <a:endParaRPr kumimoji="0" lang="vi-VN" altLang="vi-VN"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7990578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D45D26-C8F3-4063-9AE1-EFC50B854F4B}"/>
              </a:ext>
            </a:extLst>
          </p:cNvPr>
          <p:cNvSpPr>
            <a:spLocks noGrp="1"/>
          </p:cNvSpPr>
          <p:nvPr>
            <p:ph type="title"/>
          </p:nvPr>
        </p:nvSpPr>
        <p:spPr/>
        <p:txBody>
          <a:bodyPr/>
          <a:lstStyle/>
          <a:p>
            <a:r>
              <a:rPr lang="en-US" dirty="0">
                <a:solidFill>
                  <a:schemeClr val="bg1"/>
                </a:solidFill>
                <a:latin typeface="Cambria" panose="02040503050406030204" pitchFamily="18" charset="0"/>
                <a:ea typeface="Cambria" panose="02040503050406030204" pitchFamily="18" charset="0"/>
              </a:rPr>
              <a:t>Forms</a:t>
            </a:r>
            <a:endParaRPr lang="vi-VN" dirty="0">
              <a:solidFill>
                <a:schemeClr val="bg1"/>
              </a:solidFill>
              <a:latin typeface="Cambria" panose="02040503050406030204" pitchFamily="18" charset="0"/>
              <a:ea typeface="Cambria" panose="02040503050406030204" pitchFamily="18" charset="0"/>
            </a:endParaRPr>
          </a:p>
        </p:txBody>
      </p:sp>
      <p:sp>
        <p:nvSpPr>
          <p:cNvPr id="5" name="TextBox 4">
            <a:extLst>
              <a:ext uri="{FF2B5EF4-FFF2-40B4-BE49-F238E27FC236}">
                <a16:creationId xmlns:a16="http://schemas.microsoft.com/office/drawing/2014/main" id="{72C39871-73BD-4E7B-9428-FA3E243DCF66}"/>
              </a:ext>
            </a:extLst>
          </p:cNvPr>
          <p:cNvSpPr txBox="1"/>
          <p:nvPr/>
        </p:nvSpPr>
        <p:spPr>
          <a:xfrm>
            <a:off x="838200" y="1506022"/>
            <a:ext cx="10515600" cy="1287468"/>
          </a:xfrm>
          <a:prstGeom prst="rect">
            <a:avLst/>
          </a:prstGeom>
          <a:noFill/>
        </p:spPr>
        <p:txBody>
          <a:bodyPr wrap="square" rtlCol="0">
            <a:spAutoFit/>
          </a:bodyPr>
          <a:lstStyle/>
          <a:p>
            <a:pPr>
              <a:lnSpc>
                <a:spcPct val="150000"/>
              </a:lnSpc>
            </a:pPr>
            <a:r>
              <a:rPr lang="en-US" dirty="0" err="1">
                <a:solidFill>
                  <a:schemeClr val="bg1"/>
                </a:solidFill>
                <a:latin typeface="Cambria" panose="02040503050406030204" pitchFamily="18" charset="0"/>
                <a:ea typeface="Cambria" panose="02040503050406030204" pitchFamily="18" charset="0"/>
              </a:rPr>
              <a:t>Xữ</a:t>
            </a:r>
            <a:r>
              <a:rPr lang="en-US" dirty="0">
                <a:solidFill>
                  <a:schemeClr val="bg1"/>
                </a:solidFill>
                <a:latin typeface="Cambria" panose="02040503050406030204" pitchFamily="18" charset="0"/>
                <a:ea typeface="Cambria" panose="02040503050406030204" pitchFamily="18" charset="0"/>
              </a:rPr>
              <a:t> </a:t>
            </a:r>
            <a:r>
              <a:rPr lang="en-US" dirty="0" err="1">
                <a:solidFill>
                  <a:schemeClr val="bg1"/>
                </a:solidFill>
                <a:latin typeface="Cambria" panose="02040503050406030204" pitchFamily="18" charset="0"/>
                <a:ea typeface="Cambria" panose="02040503050406030204" pitchFamily="18" charset="0"/>
              </a:rPr>
              <a:t>lý</a:t>
            </a:r>
            <a:r>
              <a:rPr lang="en-US" dirty="0">
                <a:solidFill>
                  <a:schemeClr val="bg1"/>
                </a:solidFill>
                <a:latin typeface="Cambria" panose="02040503050406030204" pitchFamily="18" charset="0"/>
                <a:ea typeface="Cambria" panose="02040503050406030204" pitchFamily="18" charset="0"/>
              </a:rPr>
              <a:t> input </a:t>
            </a:r>
            <a:r>
              <a:rPr lang="en-US" dirty="0" err="1">
                <a:solidFill>
                  <a:schemeClr val="bg1"/>
                </a:solidFill>
                <a:latin typeface="Cambria" panose="02040503050406030204" pitchFamily="18" charset="0"/>
                <a:ea typeface="Cambria" panose="02040503050406030204" pitchFamily="18" charset="0"/>
              </a:rPr>
              <a:t>đầu</a:t>
            </a:r>
            <a:r>
              <a:rPr lang="en-US" dirty="0">
                <a:solidFill>
                  <a:schemeClr val="bg1"/>
                </a:solidFill>
                <a:latin typeface="Cambria" panose="02040503050406030204" pitchFamily="18" charset="0"/>
                <a:ea typeface="Cambria" panose="02040503050406030204" pitchFamily="18" charset="0"/>
              </a:rPr>
              <a:t> </a:t>
            </a:r>
            <a:r>
              <a:rPr lang="en-US" dirty="0" err="1">
                <a:solidFill>
                  <a:schemeClr val="bg1"/>
                </a:solidFill>
                <a:latin typeface="Cambria" panose="02040503050406030204" pitchFamily="18" charset="0"/>
                <a:ea typeface="Cambria" panose="02040503050406030204" pitchFamily="18" charset="0"/>
              </a:rPr>
              <a:t>vào</a:t>
            </a:r>
            <a:r>
              <a:rPr lang="en-US" dirty="0">
                <a:solidFill>
                  <a:schemeClr val="bg1"/>
                </a:solidFill>
                <a:latin typeface="Cambria" panose="02040503050406030204" pitchFamily="18" charset="0"/>
                <a:ea typeface="Cambria" panose="02040503050406030204" pitchFamily="18" charset="0"/>
              </a:rPr>
              <a:t> ng</a:t>
            </a:r>
            <a:r>
              <a:rPr lang="vi-VN" dirty="0">
                <a:solidFill>
                  <a:schemeClr val="bg1"/>
                </a:solidFill>
                <a:latin typeface="Cambria" panose="02040503050406030204" pitchFamily="18" charset="0"/>
                <a:ea typeface="Cambria" panose="02040503050406030204" pitchFamily="18" charset="0"/>
              </a:rPr>
              <a:t>ười dùng bằng forms là thành phần thường dùng của đa số các ứng dụng. Ví dụ như forms login, update profile, nhập vào thông tin, và rất nhiều vấn đề khác. </a:t>
            </a:r>
          </a:p>
          <a:p>
            <a:pPr>
              <a:lnSpc>
                <a:spcPct val="150000"/>
              </a:lnSpc>
            </a:pPr>
            <a:r>
              <a:rPr lang="vi-VN" dirty="0">
                <a:solidFill>
                  <a:schemeClr val="bg1"/>
                </a:solidFill>
                <a:latin typeface="Cambria" panose="02040503050406030204" pitchFamily="18" charset="0"/>
                <a:ea typeface="Cambria" panose="02040503050406030204" pitchFamily="18" charset="0"/>
              </a:rPr>
              <a:t>Angular cung cấp 2 cách tiếp cận để xây dựng các forms:</a:t>
            </a:r>
            <a:endParaRPr lang="en-US" dirty="0">
              <a:solidFill>
                <a:schemeClr val="bg1"/>
              </a:solidFill>
              <a:latin typeface="Cambria" panose="02040503050406030204" pitchFamily="18" charset="0"/>
              <a:ea typeface="Cambria" panose="02040503050406030204" pitchFamily="18" charset="0"/>
            </a:endParaRPr>
          </a:p>
        </p:txBody>
      </p:sp>
      <p:sp>
        <p:nvSpPr>
          <p:cNvPr id="4" name="Rectangle 3">
            <a:extLst>
              <a:ext uri="{FF2B5EF4-FFF2-40B4-BE49-F238E27FC236}">
                <a16:creationId xmlns:a16="http://schemas.microsoft.com/office/drawing/2014/main" id="{9E82C17D-6F46-4F79-8F98-8ECE3978C05D}"/>
              </a:ext>
            </a:extLst>
          </p:cNvPr>
          <p:cNvSpPr/>
          <p:nvPr/>
        </p:nvSpPr>
        <p:spPr>
          <a:xfrm>
            <a:off x="838196" y="3131019"/>
            <a:ext cx="3450466" cy="59596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vi-VN" dirty="0">
                <a:latin typeface="Cambria" panose="02040503050406030204" pitchFamily="18" charset="0"/>
                <a:ea typeface="Cambria" panose="02040503050406030204" pitchFamily="18" charset="0"/>
              </a:rPr>
              <a:t>Reactive Forms</a:t>
            </a:r>
          </a:p>
        </p:txBody>
      </p:sp>
      <p:sp>
        <p:nvSpPr>
          <p:cNvPr id="6" name="Rectangle 5">
            <a:extLst>
              <a:ext uri="{FF2B5EF4-FFF2-40B4-BE49-F238E27FC236}">
                <a16:creationId xmlns:a16="http://schemas.microsoft.com/office/drawing/2014/main" id="{4C81DBC5-F293-4173-BF57-304126F62568}"/>
              </a:ext>
            </a:extLst>
          </p:cNvPr>
          <p:cNvSpPr/>
          <p:nvPr/>
        </p:nvSpPr>
        <p:spPr>
          <a:xfrm>
            <a:off x="6096000" y="3172954"/>
            <a:ext cx="3689687" cy="64633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vi-VN" dirty="0">
                <a:latin typeface="Cambria" panose="02040503050406030204" pitchFamily="18" charset="0"/>
                <a:ea typeface="Cambria" panose="02040503050406030204" pitchFamily="18" charset="0"/>
              </a:rPr>
              <a:t>Template-driven Forms</a:t>
            </a:r>
          </a:p>
        </p:txBody>
      </p:sp>
      <p:sp>
        <p:nvSpPr>
          <p:cNvPr id="7" name="TextBox 6">
            <a:extLst>
              <a:ext uri="{FF2B5EF4-FFF2-40B4-BE49-F238E27FC236}">
                <a16:creationId xmlns:a16="http://schemas.microsoft.com/office/drawing/2014/main" id="{FD57FE92-1274-463D-899E-330CDEE06D1B}"/>
              </a:ext>
            </a:extLst>
          </p:cNvPr>
          <p:cNvSpPr txBox="1"/>
          <p:nvPr/>
        </p:nvSpPr>
        <p:spPr>
          <a:xfrm>
            <a:off x="838197" y="4175433"/>
            <a:ext cx="3450466" cy="1287468"/>
          </a:xfrm>
          <a:prstGeom prst="rect">
            <a:avLst/>
          </a:prstGeom>
          <a:noFill/>
        </p:spPr>
        <p:txBody>
          <a:bodyPr wrap="square" rtlCol="0">
            <a:spAutoFit/>
          </a:bodyPr>
          <a:lstStyle/>
          <a:p>
            <a:pPr>
              <a:lnSpc>
                <a:spcPct val="150000"/>
              </a:lnSpc>
            </a:pPr>
            <a:r>
              <a:rPr lang="vi-VN" dirty="0">
                <a:solidFill>
                  <a:schemeClr val="bg1"/>
                </a:solidFill>
                <a:latin typeface="Cambria" panose="02040503050406030204" pitchFamily="18" charset="0"/>
                <a:ea typeface="Cambria" panose="02040503050406030204" pitchFamily="18" charset="0"/>
              </a:rPr>
              <a:t>Có khả năng scalable ( mở rộng cao), reuseable (tái sử dụng) và testable (có thể kiểm thử)</a:t>
            </a:r>
          </a:p>
        </p:txBody>
      </p:sp>
      <p:sp>
        <p:nvSpPr>
          <p:cNvPr id="9" name="TextBox 8">
            <a:extLst>
              <a:ext uri="{FF2B5EF4-FFF2-40B4-BE49-F238E27FC236}">
                <a16:creationId xmlns:a16="http://schemas.microsoft.com/office/drawing/2014/main" id="{D4EEE5FC-6819-4101-8EA5-4A468653FA03}"/>
              </a:ext>
            </a:extLst>
          </p:cNvPr>
          <p:cNvSpPr txBox="1"/>
          <p:nvPr/>
        </p:nvSpPr>
        <p:spPr>
          <a:xfrm>
            <a:off x="6096000" y="4225926"/>
            <a:ext cx="3793958" cy="646331"/>
          </a:xfrm>
          <a:prstGeom prst="rect">
            <a:avLst/>
          </a:prstGeom>
          <a:noFill/>
        </p:spPr>
        <p:txBody>
          <a:bodyPr wrap="square" rtlCol="0">
            <a:spAutoFit/>
          </a:bodyPr>
          <a:lstStyle/>
          <a:p>
            <a:r>
              <a:rPr lang="vi-VN" dirty="0">
                <a:solidFill>
                  <a:schemeClr val="bg1"/>
                </a:solidFill>
                <a:latin typeface="Cambria" panose="02040503050406030204" pitchFamily="18" charset="0"/>
                <a:ea typeface="Cambria" panose="02040503050406030204" pitchFamily="18" charset="0"/>
              </a:rPr>
              <a:t>Sử dụng khi muốn tạo form đơn giản, nhanh chóng, ít phức tạp</a:t>
            </a:r>
          </a:p>
        </p:txBody>
      </p:sp>
    </p:spTree>
    <p:extLst>
      <p:ext uri="{BB962C8B-B14F-4D97-AF65-F5344CB8AC3E}">
        <p14:creationId xmlns:p14="http://schemas.microsoft.com/office/powerpoint/2010/main" val="1133600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D45D26-C8F3-4063-9AE1-EFC50B854F4B}"/>
              </a:ext>
            </a:extLst>
          </p:cNvPr>
          <p:cNvSpPr>
            <a:spLocks noGrp="1"/>
          </p:cNvSpPr>
          <p:nvPr>
            <p:ph type="title"/>
          </p:nvPr>
        </p:nvSpPr>
        <p:spPr/>
        <p:txBody>
          <a:bodyPr/>
          <a:lstStyle/>
          <a:p>
            <a:r>
              <a:rPr lang="en-US" dirty="0">
                <a:solidFill>
                  <a:schemeClr val="bg1"/>
                </a:solidFill>
                <a:latin typeface="Cambria" panose="02040503050406030204" pitchFamily="18" charset="0"/>
                <a:ea typeface="Cambria" panose="02040503050406030204" pitchFamily="18" charset="0"/>
              </a:rPr>
              <a:t>Forms</a:t>
            </a:r>
            <a:endParaRPr lang="vi-VN" dirty="0">
              <a:solidFill>
                <a:schemeClr val="bg1"/>
              </a:solidFill>
              <a:latin typeface="Cambria" panose="02040503050406030204" pitchFamily="18" charset="0"/>
              <a:ea typeface="Cambria" panose="02040503050406030204" pitchFamily="18" charset="0"/>
            </a:endParaRPr>
          </a:p>
        </p:txBody>
      </p:sp>
      <p:sp>
        <p:nvSpPr>
          <p:cNvPr id="5" name="TextBox 4">
            <a:extLst>
              <a:ext uri="{FF2B5EF4-FFF2-40B4-BE49-F238E27FC236}">
                <a16:creationId xmlns:a16="http://schemas.microsoft.com/office/drawing/2014/main" id="{72C39871-73BD-4E7B-9428-FA3E243DCF66}"/>
              </a:ext>
            </a:extLst>
          </p:cNvPr>
          <p:cNvSpPr txBox="1"/>
          <p:nvPr/>
        </p:nvSpPr>
        <p:spPr>
          <a:xfrm>
            <a:off x="838200" y="1506022"/>
            <a:ext cx="10515600" cy="456472"/>
          </a:xfrm>
          <a:prstGeom prst="rect">
            <a:avLst/>
          </a:prstGeom>
          <a:noFill/>
        </p:spPr>
        <p:txBody>
          <a:bodyPr wrap="square" rtlCol="0">
            <a:spAutoFit/>
          </a:bodyPr>
          <a:lstStyle/>
          <a:p>
            <a:pPr>
              <a:lnSpc>
                <a:spcPct val="150000"/>
              </a:lnSpc>
            </a:pPr>
            <a:r>
              <a:rPr lang="vi-VN" dirty="0">
                <a:solidFill>
                  <a:schemeClr val="bg1"/>
                </a:solidFill>
                <a:latin typeface="Cambria" panose="02040503050406030204" pitchFamily="18" charset="0"/>
                <a:ea typeface="Cambria" panose="02040503050406030204" pitchFamily="18" charset="0"/>
              </a:rPr>
              <a:t>Sự khác biệt cơ bản:</a:t>
            </a:r>
            <a:endParaRPr lang="en-US" dirty="0">
              <a:solidFill>
                <a:schemeClr val="bg1"/>
              </a:solidFill>
              <a:latin typeface="Cambria" panose="02040503050406030204" pitchFamily="18" charset="0"/>
              <a:ea typeface="Cambria" panose="02040503050406030204" pitchFamily="18" charset="0"/>
            </a:endParaRPr>
          </a:p>
        </p:txBody>
      </p:sp>
      <p:graphicFrame>
        <p:nvGraphicFramePr>
          <p:cNvPr id="3" name="Table 2">
            <a:extLst>
              <a:ext uri="{FF2B5EF4-FFF2-40B4-BE49-F238E27FC236}">
                <a16:creationId xmlns:a16="http://schemas.microsoft.com/office/drawing/2014/main" id="{414ED8AA-4FC1-46C0-9AE3-B78CA0401E23}"/>
              </a:ext>
            </a:extLst>
          </p:cNvPr>
          <p:cNvGraphicFramePr>
            <a:graphicFrameLocks noGrp="1"/>
          </p:cNvGraphicFramePr>
          <p:nvPr>
            <p:extLst>
              <p:ext uri="{D42A27DB-BD31-4B8C-83A1-F6EECF244321}">
                <p14:modId xmlns:p14="http://schemas.microsoft.com/office/powerpoint/2010/main" val="1754979083"/>
              </p:ext>
            </p:extLst>
          </p:nvPr>
        </p:nvGraphicFramePr>
        <p:xfrm>
          <a:off x="838200" y="2202287"/>
          <a:ext cx="10515600" cy="4294571"/>
        </p:xfrm>
        <a:graphic>
          <a:graphicData uri="http://schemas.openxmlformats.org/drawingml/2006/table">
            <a:tbl>
              <a:tblPr/>
              <a:tblGrid>
                <a:gridCol w="3505200">
                  <a:extLst>
                    <a:ext uri="{9D8B030D-6E8A-4147-A177-3AD203B41FA5}">
                      <a16:colId xmlns:a16="http://schemas.microsoft.com/office/drawing/2014/main" val="1568667374"/>
                    </a:ext>
                  </a:extLst>
                </a:gridCol>
                <a:gridCol w="3505200">
                  <a:extLst>
                    <a:ext uri="{9D8B030D-6E8A-4147-A177-3AD203B41FA5}">
                      <a16:colId xmlns:a16="http://schemas.microsoft.com/office/drawing/2014/main" val="1255822468"/>
                    </a:ext>
                  </a:extLst>
                </a:gridCol>
                <a:gridCol w="3505200">
                  <a:extLst>
                    <a:ext uri="{9D8B030D-6E8A-4147-A177-3AD203B41FA5}">
                      <a16:colId xmlns:a16="http://schemas.microsoft.com/office/drawing/2014/main" val="682976590"/>
                    </a:ext>
                  </a:extLst>
                </a:gridCol>
              </a:tblGrid>
              <a:tr h="476519">
                <a:tc>
                  <a:txBody>
                    <a:bodyPr/>
                    <a:lstStyle/>
                    <a:p>
                      <a:pPr algn="l" fontAlgn="t"/>
                      <a:endParaRPr lang="vi-VN" sz="1800" b="0" dirty="0">
                        <a:effectLst/>
                        <a:latin typeface="Cambria" panose="02040503050406030204" pitchFamily="18" charset="0"/>
                        <a:ea typeface="Cambria" panose="02040503050406030204" pitchFamily="18" charset="0"/>
                      </a:endParaRPr>
                    </a:p>
                  </a:txBody>
                  <a:tcPr marL="140366" marR="140366" marT="140366" marB="140366">
                    <a:lnL>
                      <a:noFill/>
                    </a:lnL>
                    <a:lnR>
                      <a:noFill/>
                    </a:lnR>
                    <a:lnT w="9525" cap="flat" cmpd="sng" algn="ctr">
                      <a:solidFill>
                        <a:srgbClr val="DBDBDB"/>
                      </a:solidFill>
                      <a:prstDash val="solid"/>
                      <a:round/>
                      <a:headEnd type="none" w="med" len="med"/>
                      <a:tailEnd type="none" w="med" len="med"/>
                    </a:lnT>
                    <a:lnB w="9525" cap="flat" cmpd="sng" algn="ctr">
                      <a:solidFill>
                        <a:srgbClr val="DBDBDB"/>
                      </a:solidFill>
                      <a:prstDash val="solid"/>
                      <a:round/>
                      <a:headEnd type="none" w="med" len="med"/>
                      <a:tailEnd type="none" w="med" len="med"/>
                    </a:lnB>
                    <a:solidFill>
                      <a:srgbClr val="FFFFFF"/>
                    </a:solidFill>
                  </a:tcPr>
                </a:tc>
                <a:tc>
                  <a:txBody>
                    <a:bodyPr/>
                    <a:lstStyle/>
                    <a:p>
                      <a:pPr algn="l" fontAlgn="t"/>
                      <a:r>
                        <a:rPr lang="vi-VN" sz="1800" b="0" i="0" kern="1200" cap="all" dirty="0">
                          <a:solidFill>
                            <a:schemeClr val="tx1"/>
                          </a:solidFill>
                          <a:effectLst/>
                          <a:latin typeface="Cambria" panose="02040503050406030204" pitchFamily="18" charset="0"/>
                          <a:ea typeface="Cambria" panose="02040503050406030204" pitchFamily="18" charset="0"/>
                          <a:cs typeface="+mn-cs"/>
                        </a:rPr>
                        <a:t>REACTIVE</a:t>
                      </a:r>
                      <a:endParaRPr lang="en-GB" sz="1800" b="0" dirty="0">
                        <a:effectLst/>
                        <a:latin typeface="Cambria" panose="02040503050406030204" pitchFamily="18" charset="0"/>
                        <a:ea typeface="Cambria" panose="02040503050406030204" pitchFamily="18" charset="0"/>
                      </a:endParaRPr>
                    </a:p>
                  </a:txBody>
                  <a:tcPr marL="140366" marR="140366" marT="140366" marB="140366">
                    <a:lnL>
                      <a:noFill/>
                    </a:lnL>
                    <a:lnR>
                      <a:noFill/>
                    </a:lnR>
                    <a:lnT w="9525" cap="flat" cmpd="sng" algn="ctr">
                      <a:solidFill>
                        <a:srgbClr val="DBDBDB"/>
                      </a:solidFill>
                      <a:prstDash val="solid"/>
                      <a:round/>
                      <a:headEnd type="none" w="med" len="med"/>
                      <a:tailEnd type="none" w="med" len="med"/>
                    </a:lnT>
                    <a:lnB w="9525" cap="flat" cmpd="sng" algn="ctr">
                      <a:solidFill>
                        <a:srgbClr val="DBDBDB"/>
                      </a:solidFill>
                      <a:prstDash val="solid"/>
                      <a:round/>
                      <a:headEnd type="none" w="med" len="med"/>
                      <a:tailEnd type="none" w="med" len="med"/>
                    </a:lnB>
                    <a:solidFill>
                      <a:srgbClr val="FFFFFF"/>
                    </a:solidFill>
                  </a:tcPr>
                </a:tc>
                <a:tc>
                  <a:txBody>
                    <a:bodyPr/>
                    <a:lstStyle/>
                    <a:p>
                      <a:pPr algn="l" fontAlgn="t"/>
                      <a:r>
                        <a:rPr lang="vi-VN" sz="1800" b="0" i="0" kern="1200" cap="all" dirty="0">
                          <a:solidFill>
                            <a:schemeClr val="tx1"/>
                          </a:solidFill>
                          <a:effectLst/>
                          <a:latin typeface="Cambria" panose="02040503050406030204" pitchFamily="18" charset="0"/>
                          <a:ea typeface="Cambria" panose="02040503050406030204" pitchFamily="18" charset="0"/>
                          <a:cs typeface="+mn-cs"/>
                        </a:rPr>
                        <a:t>TEMPLATE-DRIVEN</a:t>
                      </a:r>
                      <a:endParaRPr lang="en-GB" sz="1800" b="0" dirty="0">
                        <a:effectLst/>
                        <a:latin typeface="Cambria" panose="02040503050406030204" pitchFamily="18" charset="0"/>
                        <a:ea typeface="Cambria" panose="02040503050406030204" pitchFamily="18" charset="0"/>
                      </a:endParaRPr>
                    </a:p>
                  </a:txBody>
                  <a:tcPr marL="140366" marR="140366" marT="140366" marB="140366">
                    <a:lnL>
                      <a:noFill/>
                    </a:lnL>
                    <a:lnR>
                      <a:noFill/>
                    </a:lnR>
                    <a:lnB w="9525" cap="flat" cmpd="sng" algn="ctr">
                      <a:solidFill>
                        <a:srgbClr val="DBDBDB"/>
                      </a:solidFill>
                      <a:prstDash val="solid"/>
                      <a:round/>
                      <a:headEnd type="none" w="med" len="med"/>
                      <a:tailEnd type="none" w="med" len="med"/>
                    </a:lnB>
                    <a:solidFill>
                      <a:srgbClr val="FFFFFF"/>
                    </a:solidFill>
                  </a:tcPr>
                </a:tc>
                <a:extLst>
                  <a:ext uri="{0D108BD9-81ED-4DB2-BD59-A6C34878D82A}">
                    <a16:rowId xmlns:a16="http://schemas.microsoft.com/office/drawing/2014/main" val="1039377417"/>
                  </a:ext>
                </a:extLst>
              </a:tr>
              <a:tr h="701213">
                <a:tc>
                  <a:txBody>
                    <a:bodyPr/>
                    <a:lstStyle/>
                    <a:p>
                      <a:pPr algn="l" fontAlgn="t"/>
                      <a:r>
                        <a:rPr lang="vi-VN" sz="1800" b="0" dirty="0">
                          <a:effectLst/>
                          <a:latin typeface="Cambria" panose="02040503050406030204" pitchFamily="18" charset="0"/>
                          <a:ea typeface="Cambria" panose="02040503050406030204" pitchFamily="18" charset="0"/>
                        </a:rPr>
                        <a:t>Setup (form model)</a:t>
                      </a:r>
                    </a:p>
                  </a:txBody>
                  <a:tcPr marL="140366" marR="140366" marT="140366" marB="140366">
                    <a:lnL>
                      <a:noFill/>
                    </a:lnL>
                    <a:lnR>
                      <a:noFill/>
                    </a:lnR>
                    <a:lnT w="9525" cap="flat" cmpd="sng" algn="ctr">
                      <a:solidFill>
                        <a:srgbClr val="DBDBDB"/>
                      </a:solidFill>
                      <a:prstDash val="solid"/>
                      <a:round/>
                      <a:headEnd type="none" w="med" len="med"/>
                      <a:tailEnd type="none" w="med" len="med"/>
                    </a:lnT>
                    <a:lnB w="9525" cap="flat" cmpd="sng" algn="ctr">
                      <a:solidFill>
                        <a:srgbClr val="DBDBDB"/>
                      </a:solidFill>
                      <a:prstDash val="solid"/>
                      <a:round/>
                      <a:headEnd type="none" w="med" len="med"/>
                      <a:tailEnd type="none" w="med" len="med"/>
                    </a:lnB>
                    <a:solidFill>
                      <a:srgbClr val="FFFFFF"/>
                    </a:solidFill>
                  </a:tcPr>
                </a:tc>
                <a:tc>
                  <a:txBody>
                    <a:bodyPr/>
                    <a:lstStyle/>
                    <a:p>
                      <a:pPr algn="l" fontAlgn="t"/>
                      <a:r>
                        <a:rPr lang="en-GB" sz="1800" b="0" dirty="0" err="1">
                          <a:effectLst/>
                          <a:latin typeface="Cambria" panose="02040503050406030204" pitchFamily="18" charset="0"/>
                          <a:ea typeface="Cambria" panose="02040503050406030204" pitchFamily="18" charset="0"/>
                        </a:rPr>
                        <a:t>Rõ</a:t>
                      </a:r>
                      <a:r>
                        <a:rPr lang="en-GB" sz="1800" b="0" dirty="0">
                          <a:effectLst/>
                          <a:latin typeface="Cambria" panose="02040503050406030204" pitchFamily="18" charset="0"/>
                          <a:ea typeface="Cambria" panose="02040503050406030204" pitchFamily="18" charset="0"/>
                        </a:rPr>
                        <a:t> </a:t>
                      </a:r>
                      <a:r>
                        <a:rPr lang="en-GB" sz="1800" b="0" dirty="0" err="1">
                          <a:effectLst/>
                          <a:latin typeface="Cambria" panose="02040503050406030204" pitchFamily="18" charset="0"/>
                          <a:ea typeface="Cambria" panose="02040503050406030204" pitchFamily="18" charset="0"/>
                        </a:rPr>
                        <a:t>ràng</a:t>
                      </a:r>
                      <a:r>
                        <a:rPr lang="en-GB" sz="1800" b="0" dirty="0">
                          <a:effectLst/>
                          <a:latin typeface="Cambria" panose="02040503050406030204" pitchFamily="18" charset="0"/>
                          <a:ea typeface="Cambria" panose="02040503050406030204" pitchFamily="18" charset="0"/>
                        </a:rPr>
                        <a:t> h</a:t>
                      </a:r>
                      <a:r>
                        <a:rPr lang="vi-VN" sz="1800" b="0" dirty="0">
                          <a:effectLst/>
                          <a:latin typeface="Cambria" panose="02040503050406030204" pitchFamily="18" charset="0"/>
                          <a:ea typeface="Cambria" panose="02040503050406030204" pitchFamily="18" charset="0"/>
                        </a:rPr>
                        <a:t>ơ</a:t>
                      </a:r>
                      <a:r>
                        <a:rPr lang="en-GB" sz="1800" b="0" dirty="0">
                          <a:effectLst/>
                          <a:latin typeface="Cambria" panose="02040503050406030204" pitchFamily="18" charset="0"/>
                          <a:ea typeface="Cambria" panose="02040503050406030204" pitchFamily="18" charset="0"/>
                        </a:rPr>
                        <a:t>n </a:t>
                      </a:r>
                      <a:r>
                        <a:rPr lang="en-GB" sz="1800" b="0" dirty="0" err="1">
                          <a:effectLst/>
                          <a:latin typeface="Cambria" panose="02040503050406030204" pitchFamily="18" charset="0"/>
                          <a:ea typeface="Cambria" panose="02040503050406030204" pitchFamily="18" charset="0"/>
                        </a:rPr>
                        <a:t>khi</a:t>
                      </a:r>
                      <a:r>
                        <a:rPr lang="en-GB" sz="1800" b="0" dirty="0">
                          <a:effectLst/>
                          <a:latin typeface="Cambria" panose="02040503050406030204" pitchFamily="18" charset="0"/>
                          <a:ea typeface="Cambria" panose="02040503050406030204" pitchFamily="18" charset="0"/>
                        </a:rPr>
                        <a:t> </a:t>
                      </a:r>
                      <a:r>
                        <a:rPr lang="en-GB" sz="1800" b="0" dirty="0" err="1">
                          <a:effectLst/>
                          <a:latin typeface="Cambria" panose="02040503050406030204" pitchFamily="18" charset="0"/>
                          <a:ea typeface="Cambria" panose="02040503050406030204" pitchFamily="18" charset="0"/>
                        </a:rPr>
                        <a:t>đặt</a:t>
                      </a:r>
                      <a:r>
                        <a:rPr lang="en-GB" sz="1800" b="0" dirty="0">
                          <a:effectLst/>
                          <a:latin typeface="Cambria" panose="02040503050406030204" pitchFamily="18" charset="0"/>
                          <a:ea typeface="Cambria" panose="02040503050406030204" pitchFamily="18" charset="0"/>
                        </a:rPr>
                        <a:t> </a:t>
                      </a:r>
                      <a:r>
                        <a:rPr lang="en-GB" sz="1800" b="0" dirty="0" err="1">
                          <a:effectLst/>
                          <a:latin typeface="Cambria" panose="02040503050406030204" pitchFamily="18" charset="0"/>
                          <a:ea typeface="Cambria" panose="02040503050406030204" pitchFamily="18" charset="0"/>
                        </a:rPr>
                        <a:t>trong</a:t>
                      </a:r>
                      <a:r>
                        <a:rPr lang="en-GB" sz="1800" b="0" dirty="0">
                          <a:effectLst/>
                          <a:latin typeface="Cambria" panose="02040503050406030204" pitchFamily="18" charset="0"/>
                          <a:ea typeface="Cambria" panose="02040503050406030204" pitchFamily="18" charset="0"/>
                        </a:rPr>
                        <a:t> components </a:t>
                      </a:r>
                      <a:r>
                        <a:rPr lang="en-GB" sz="1800" b="0" dirty="0" err="1">
                          <a:effectLst/>
                          <a:latin typeface="Cambria" panose="02040503050406030204" pitchFamily="18" charset="0"/>
                          <a:ea typeface="Cambria" panose="02040503050406030204" pitchFamily="18" charset="0"/>
                        </a:rPr>
                        <a:t>ts</a:t>
                      </a:r>
                      <a:r>
                        <a:rPr lang="en-GB" sz="1800" b="0" dirty="0">
                          <a:effectLst/>
                          <a:latin typeface="Cambria" panose="02040503050406030204" pitchFamily="18" charset="0"/>
                          <a:ea typeface="Cambria" panose="02040503050406030204" pitchFamily="18" charset="0"/>
                        </a:rPr>
                        <a:t> code </a:t>
                      </a:r>
                    </a:p>
                  </a:txBody>
                  <a:tcPr marL="140366" marR="140366" marT="140366" marB="140366">
                    <a:lnL>
                      <a:noFill/>
                    </a:lnL>
                    <a:lnR>
                      <a:noFill/>
                    </a:lnR>
                    <a:lnT w="9525" cap="flat" cmpd="sng" algn="ctr">
                      <a:solidFill>
                        <a:srgbClr val="DBDBDB"/>
                      </a:solidFill>
                      <a:prstDash val="solid"/>
                      <a:round/>
                      <a:headEnd type="none" w="med" len="med"/>
                      <a:tailEnd type="none" w="med" len="med"/>
                    </a:lnT>
                    <a:lnB w="9525" cap="flat" cmpd="sng" algn="ctr">
                      <a:solidFill>
                        <a:srgbClr val="DBDBDB"/>
                      </a:solidFill>
                      <a:prstDash val="solid"/>
                      <a:round/>
                      <a:headEnd type="none" w="med" len="med"/>
                      <a:tailEnd type="none" w="med" len="med"/>
                    </a:lnB>
                    <a:solidFill>
                      <a:srgbClr val="FFFFFF"/>
                    </a:solidFill>
                  </a:tcPr>
                </a:tc>
                <a:tc>
                  <a:txBody>
                    <a:bodyPr/>
                    <a:lstStyle/>
                    <a:p>
                      <a:pPr algn="l" fontAlgn="t"/>
                      <a:r>
                        <a:rPr lang="en-GB" sz="1800" b="0" dirty="0" err="1">
                          <a:effectLst/>
                          <a:latin typeface="Cambria" panose="02040503050406030204" pitchFamily="18" charset="0"/>
                          <a:ea typeface="Cambria" panose="02040503050406030204" pitchFamily="18" charset="0"/>
                        </a:rPr>
                        <a:t>Tạo</a:t>
                      </a:r>
                      <a:r>
                        <a:rPr lang="en-GB" sz="1800" b="0" dirty="0">
                          <a:effectLst/>
                          <a:latin typeface="Cambria" panose="02040503050406030204" pitchFamily="18" charset="0"/>
                          <a:ea typeface="Cambria" panose="02040503050406030204" pitchFamily="18" charset="0"/>
                        </a:rPr>
                        <a:t> </a:t>
                      </a:r>
                      <a:r>
                        <a:rPr lang="en-GB" sz="1800" b="0" dirty="0" err="1">
                          <a:effectLst/>
                          <a:latin typeface="Cambria" panose="02040503050406030204" pitchFamily="18" charset="0"/>
                          <a:ea typeface="Cambria" panose="02040503050406030204" pitchFamily="18" charset="0"/>
                        </a:rPr>
                        <a:t>bởi</a:t>
                      </a:r>
                      <a:r>
                        <a:rPr lang="en-GB" sz="1800" b="0" dirty="0">
                          <a:effectLst/>
                          <a:latin typeface="Cambria" panose="02040503050406030204" pitchFamily="18" charset="0"/>
                          <a:ea typeface="Cambria" panose="02040503050406030204" pitchFamily="18" charset="0"/>
                        </a:rPr>
                        <a:t>  </a:t>
                      </a:r>
                      <a:r>
                        <a:rPr lang="en-GB" sz="1800" b="0" dirty="0" err="1">
                          <a:effectLst/>
                          <a:latin typeface="Cambria" panose="02040503050406030204" pitchFamily="18" charset="0"/>
                          <a:ea typeface="Cambria" panose="02040503050406030204" pitchFamily="18" charset="0"/>
                        </a:rPr>
                        <a:t>các</a:t>
                      </a:r>
                      <a:r>
                        <a:rPr lang="en-GB" sz="1800" b="0" dirty="0">
                          <a:effectLst/>
                          <a:latin typeface="Cambria" panose="02040503050406030204" pitchFamily="18" charset="0"/>
                          <a:ea typeface="Cambria" panose="02040503050406030204" pitchFamily="18" charset="0"/>
                        </a:rPr>
                        <a:t> directives </a:t>
                      </a:r>
                      <a:r>
                        <a:rPr lang="en-GB" sz="1800" b="0" dirty="0" err="1">
                          <a:effectLst/>
                          <a:latin typeface="Cambria" panose="02040503050406030204" pitchFamily="18" charset="0"/>
                          <a:ea typeface="Cambria" panose="02040503050406030204" pitchFamily="18" charset="0"/>
                        </a:rPr>
                        <a:t>nên</a:t>
                      </a:r>
                      <a:r>
                        <a:rPr lang="en-GB" sz="1800" b="0" dirty="0">
                          <a:effectLst/>
                          <a:latin typeface="Cambria" panose="02040503050406030204" pitchFamily="18" charset="0"/>
                          <a:ea typeface="Cambria" panose="02040503050406030204" pitchFamily="18" charset="0"/>
                        </a:rPr>
                        <a:t> </a:t>
                      </a:r>
                      <a:r>
                        <a:rPr lang="en-GB" sz="1800" b="0" dirty="0" err="1">
                          <a:effectLst/>
                          <a:latin typeface="Cambria" panose="02040503050406030204" pitchFamily="18" charset="0"/>
                          <a:ea typeface="Cambria" panose="02040503050406030204" pitchFamily="18" charset="0"/>
                        </a:rPr>
                        <a:t>ít</a:t>
                      </a:r>
                      <a:r>
                        <a:rPr lang="en-GB" sz="1800" b="0" dirty="0">
                          <a:effectLst/>
                          <a:latin typeface="Cambria" panose="02040503050406030204" pitchFamily="18" charset="0"/>
                          <a:ea typeface="Cambria" panose="02040503050406030204" pitchFamily="18" charset="0"/>
                        </a:rPr>
                        <a:t> </a:t>
                      </a:r>
                      <a:r>
                        <a:rPr lang="en-GB" sz="1800" b="0" dirty="0" err="1">
                          <a:effectLst/>
                          <a:latin typeface="Cambria" panose="02040503050406030204" pitchFamily="18" charset="0"/>
                          <a:ea typeface="Cambria" panose="02040503050406030204" pitchFamily="18" charset="0"/>
                        </a:rPr>
                        <a:t>rõ</a:t>
                      </a:r>
                      <a:r>
                        <a:rPr lang="en-GB" sz="1800" b="0" dirty="0">
                          <a:effectLst/>
                          <a:latin typeface="Cambria" panose="02040503050406030204" pitchFamily="18" charset="0"/>
                          <a:ea typeface="Cambria" panose="02040503050406030204" pitchFamily="18" charset="0"/>
                        </a:rPr>
                        <a:t> </a:t>
                      </a:r>
                      <a:r>
                        <a:rPr lang="en-GB" sz="1800" b="0" dirty="0" err="1">
                          <a:effectLst/>
                          <a:latin typeface="Cambria" panose="02040503050406030204" pitchFamily="18" charset="0"/>
                          <a:ea typeface="Cambria" panose="02040503050406030204" pitchFamily="18" charset="0"/>
                        </a:rPr>
                        <a:t>ràng</a:t>
                      </a:r>
                      <a:r>
                        <a:rPr lang="en-GB" sz="1800" b="0" dirty="0">
                          <a:effectLst/>
                          <a:latin typeface="Cambria" panose="02040503050406030204" pitchFamily="18" charset="0"/>
                          <a:ea typeface="Cambria" panose="02040503050406030204" pitchFamily="18" charset="0"/>
                        </a:rPr>
                        <a:t> h</a:t>
                      </a:r>
                      <a:r>
                        <a:rPr lang="vi-VN" sz="1800" b="0" dirty="0">
                          <a:effectLst/>
                          <a:latin typeface="Cambria" panose="02040503050406030204" pitchFamily="18" charset="0"/>
                          <a:ea typeface="Cambria" panose="02040503050406030204" pitchFamily="18" charset="0"/>
                        </a:rPr>
                        <a:t>ơ</a:t>
                      </a:r>
                      <a:r>
                        <a:rPr lang="en-GB" sz="1800" b="0" dirty="0">
                          <a:effectLst/>
                          <a:latin typeface="Cambria" panose="02040503050406030204" pitchFamily="18" charset="0"/>
                          <a:ea typeface="Cambria" panose="02040503050406030204" pitchFamily="18" charset="0"/>
                        </a:rPr>
                        <a:t>n.</a:t>
                      </a:r>
                    </a:p>
                  </a:txBody>
                  <a:tcPr marL="140366" marR="140366" marT="140366" marB="140366">
                    <a:lnL>
                      <a:noFill/>
                    </a:lnL>
                    <a:lnR>
                      <a:noFill/>
                    </a:lnR>
                    <a:lnT w="9525" cap="flat" cmpd="sng" algn="ctr">
                      <a:solidFill>
                        <a:srgbClr val="DBDBDB"/>
                      </a:solidFill>
                      <a:prstDash val="solid"/>
                      <a:round/>
                      <a:headEnd type="none" w="med" len="med"/>
                      <a:tailEnd type="none" w="med" len="med"/>
                    </a:lnT>
                    <a:lnB w="9525" cap="flat" cmpd="sng" algn="ctr">
                      <a:solidFill>
                        <a:srgbClr val="DBDBDB"/>
                      </a:solidFill>
                      <a:prstDash val="solid"/>
                      <a:round/>
                      <a:headEnd type="none" w="med" len="med"/>
                      <a:tailEnd type="none" w="med" len="med"/>
                    </a:lnB>
                    <a:solidFill>
                      <a:srgbClr val="FFFFFF"/>
                    </a:solidFill>
                  </a:tcPr>
                </a:tc>
                <a:extLst>
                  <a:ext uri="{0D108BD9-81ED-4DB2-BD59-A6C34878D82A}">
                    <a16:rowId xmlns:a16="http://schemas.microsoft.com/office/drawing/2014/main" val="4071712627"/>
                  </a:ext>
                </a:extLst>
              </a:tr>
              <a:tr h="473810">
                <a:tc>
                  <a:txBody>
                    <a:bodyPr/>
                    <a:lstStyle/>
                    <a:p>
                      <a:pPr algn="l" fontAlgn="t"/>
                      <a:r>
                        <a:rPr lang="vi-VN" sz="1800" b="0" dirty="0">
                          <a:effectLst/>
                          <a:latin typeface="Cambria" panose="02040503050406030204" pitchFamily="18" charset="0"/>
                          <a:ea typeface="Cambria" panose="02040503050406030204" pitchFamily="18" charset="0"/>
                        </a:rPr>
                        <a:t>Data model (mô hình dữ liệu)</a:t>
                      </a:r>
                    </a:p>
                  </a:txBody>
                  <a:tcPr marL="140366" marR="140366" marT="140366" marB="140366">
                    <a:lnL>
                      <a:noFill/>
                    </a:lnL>
                    <a:lnR>
                      <a:noFill/>
                    </a:lnR>
                    <a:lnT w="9525" cap="flat" cmpd="sng" algn="ctr">
                      <a:solidFill>
                        <a:srgbClr val="DBDBDB"/>
                      </a:solidFill>
                      <a:prstDash val="solid"/>
                      <a:round/>
                      <a:headEnd type="none" w="med" len="med"/>
                      <a:tailEnd type="none" w="med" len="med"/>
                    </a:lnT>
                    <a:lnB w="9525" cap="flat" cmpd="sng" algn="ctr">
                      <a:solidFill>
                        <a:srgbClr val="DBDBDB"/>
                      </a:solidFill>
                      <a:prstDash val="solid"/>
                      <a:round/>
                      <a:headEnd type="none" w="med" len="med"/>
                      <a:tailEnd type="none" w="med" len="med"/>
                    </a:lnB>
                    <a:solidFill>
                      <a:srgbClr val="FFFFFF"/>
                    </a:solidFill>
                  </a:tcPr>
                </a:tc>
                <a:tc>
                  <a:txBody>
                    <a:bodyPr/>
                    <a:lstStyle/>
                    <a:p>
                      <a:pPr algn="l" fontAlgn="t"/>
                      <a:r>
                        <a:rPr lang="vi-VN" sz="1800" b="0" dirty="0">
                          <a:effectLst/>
                          <a:latin typeface="Cambria" panose="02040503050406030204" pitchFamily="18" charset="0"/>
                          <a:ea typeface="Cambria" panose="02040503050406030204" pitchFamily="18" charset="0"/>
                        </a:rPr>
                        <a:t>Có cấu trúc</a:t>
                      </a:r>
                    </a:p>
                  </a:txBody>
                  <a:tcPr marL="140366" marR="140366" marT="140366" marB="140366">
                    <a:lnL>
                      <a:noFill/>
                    </a:lnL>
                    <a:lnR>
                      <a:noFill/>
                    </a:lnR>
                    <a:lnT w="9525" cap="flat" cmpd="sng" algn="ctr">
                      <a:solidFill>
                        <a:srgbClr val="DBDBDB"/>
                      </a:solidFill>
                      <a:prstDash val="solid"/>
                      <a:round/>
                      <a:headEnd type="none" w="med" len="med"/>
                      <a:tailEnd type="none" w="med" len="med"/>
                    </a:lnT>
                    <a:lnB w="9525" cap="flat" cmpd="sng" algn="ctr">
                      <a:solidFill>
                        <a:srgbClr val="DBDBDB"/>
                      </a:solidFill>
                      <a:prstDash val="solid"/>
                      <a:round/>
                      <a:headEnd type="none" w="med" len="med"/>
                      <a:tailEnd type="none" w="med" len="med"/>
                    </a:lnB>
                    <a:solidFill>
                      <a:srgbClr val="FFFFFF"/>
                    </a:solidFill>
                  </a:tcPr>
                </a:tc>
                <a:tc>
                  <a:txBody>
                    <a:bodyPr/>
                    <a:lstStyle/>
                    <a:p>
                      <a:pPr algn="l" fontAlgn="t"/>
                      <a:r>
                        <a:rPr lang="vi-VN" sz="1800" b="0" dirty="0">
                          <a:effectLst/>
                          <a:latin typeface="Cambria" panose="02040503050406030204" pitchFamily="18" charset="0"/>
                          <a:ea typeface="Cambria" panose="02040503050406030204" pitchFamily="18" charset="0"/>
                        </a:rPr>
                        <a:t>Không có cấu trúc</a:t>
                      </a:r>
                    </a:p>
                  </a:txBody>
                  <a:tcPr marL="140366" marR="140366" marT="140366" marB="140366">
                    <a:lnL>
                      <a:noFill/>
                    </a:lnL>
                    <a:lnR>
                      <a:noFill/>
                    </a:lnR>
                    <a:lnT w="9525" cap="flat" cmpd="sng" algn="ctr">
                      <a:solidFill>
                        <a:srgbClr val="DBDBDB"/>
                      </a:solidFill>
                      <a:prstDash val="solid"/>
                      <a:round/>
                      <a:headEnd type="none" w="med" len="med"/>
                      <a:tailEnd type="none" w="med" len="med"/>
                    </a:lnT>
                    <a:lnB w="9525" cap="flat" cmpd="sng" algn="ctr">
                      <a:solidFill>
                        <a:srgbClr val="DBDBDB"/>
                      </a:solidFill>
                      <a:prstDash val="solid"/>
                      <a:round/>
                      <a:headEnd type="none" w="med" len="med"/>
                      <a:tailEnd type="none" w="med" len="med"/>
                    </a:lnB>
                    <a:solidFill>
                      <a:srgbClr val="FFFFFF"/>
                    </a:solidFill>
                  </a:tcPr>
                </a:tc>
                <a:extLst>
                  <a:ext uri="{0D108BD9-81ED-4DB2-BD59-A6C34878D82A}">
                    <a16:rowId xmlns:a16="http://schemas.microsoft.com/office/drawing/2014/main" val="1583206136"/>
                  </a:ext>
                </a:extLst>
              </a:tr>
              <a:tr h="473810">
                <a:tc>
                  <a:txBody>
                    <a:bodyPr/>
                    <a:lstStyle/>
                    <a:p>
                      <a:pPr algn="l" fontAlgn="t"/>
                      <a:r>
                        <a:rPr lang="vi-VN" sz="1800" b="0" dirty="0">
                          <a:effectLst/>
                          <a:latin typeface="Cambria" panose="02040503050406030204" pitchFamily="18" charset="0"/>
                          <a:ea typeface="Cambria" panose="02040503050406030204" pitchFamily="18" charset="0"/>
                        </a:rPr>
                        <a:t>Predictability</a:t>
                      </a:r>
                    </a:p>
                  </a:txBody>
                  <a:tcPr marL="140366" marR="140366" marT="140366" marB="140366">
                    <a:lnL>
                      <a:noFill/>
                    </a:lnL>
                    <a:lnR>
                      <a:noFill/>
                    </a:lnR>
                    <a:lnT w="9525" cap="flat" cmpd="sng" algn="ctr">
                      <a:solidFill>
                        <a:srgbClr val="DBDBDB"/>
                      </a:solidFill>
                      <a:prstDash val="solid"/>
                      <a:round/>
                      <a:headEnd type="none" w="med" len="med"/>
                      <a:tailEnd type="none" w="med" len="med"/>
                    </a:lnT>
                    <a:lnB w="9525" cap="flat" cmpd="sng" algn="ctr">
                      <a:solidFill>
                        <a:srgbClr val="DBDBDB"/>
                      </a:solidFill>
                      <a:prstDash val="solid"/>
                      <a:round/>
                      <a:headEnd type="none" w="med" len="med"/>
                      <a:tailEnd type="none" w="med" len="med"/>
                    </a:lnB>
                    <a:solidFill>
                      <a:srgbClr val="FFFFFF"/>
                    </a:solidFill>
                  </a:tcPr>
                </a:tc>
                <a:tc>
                  <a:txBody>
                    <a:bodyPr/>
                    <a:lstStyle/>
                    <a:p>
                      <a:pPr algn="l" fontAlgn="t"/>
                      <a:r>
                        <a:rPr lang="vi-VN" sz="1800" b="0" dirty="0">
                          <a:effectLst/>
                          <a:latin typeface="Cambria" panose="02040503050406030204" pitchFamily="18" charset="0"/>
                          <a:ea typeface="Cambria" panose="02040503050406030204" pitchFamily="18" charset="0"/>
                        </a:rPr>
                        <a:t>Synchronous</a:t>
                      </a:r>
                    </a:p>
                  </a:txBody>
                  <a:tcPr marL="140366" marR="140366" marT="140366" marB="140366">
                    <a:lnL>
                      <a:noFill/>
                    </a:lnL>
                    <a:lnR>
                      <a:noFill/>
                    </a:lnR>
                    <a:lnT w="9525" cap="flat" cmpd="sng" algn="ctr">
                      <a:solidFill>
                        <a:srgbClr val="DBDBDB"/>
                      </a:solidFill>
                      <a:prstDash val="solid"/>
                      <a:round/>
                      <a:headEnd type="none" w="med" len="med"/>
                      <a:tailEnd type="none" w="med" len="med"/>
                    </a:lnT>
                    <a:lnB w="9525" cap="flat" cmpd="sng" algn="ctr">
                      <a:solidFill>
                        <a:srgbClr val="DBDBDB"/>
                      </a:solidFill>
                      <a:prstDash val="solid"/>
                      <a:round/>
                      <a:headEnd type="none" w="med" len="med"/>
                      <a:tailEnd type="none" w="med" len="med"/>
                    </a:lnB>
                    <a:solidFill>
                      <a:srgbClr val="FFFFFF"/>
                    </a:solidFill>
                  </a:tcPr>
                </a:tc>
                <a:tc>
                  <a:txBody>
                    <a:bodyPr/>
                    <a:lstStyle/>
                    <a:p>
                      <a:pPr algn="l" fontAlgn="t"/>
                      <a:r>
                        <a:rPr lang="vi-VN" sz="1800" b="0" dirty="0">
                          <a:effectLst/>
                          <a:latin typeface="Cambria" panose="02040503050406030204" pitchFamily="18" charset="0"/>
                          <a:ea typeface="Cambria" panose="02040503050406030204" pitchFamily="18" charset="0"/>
                        </a:rPr>
                        <a:t>Asynchronous</a:t>
                      </a:r>
                    </a:p>
                  </a:txBody>
                  <a:tcPr marL="140366" marR="140366" marT="140366" marB="140366">
                    <a:lnL>
                      <a:noFill/>
                    </a:lnL>
                    <a:lnR>
                      <a:noFill/>
                    </a:lnR>
                    <a:lnT w="9525" cap="flat" cmpd="sng" algn="ctr">
                      <a:solidFill>
                        <a:srgbClr val="DBDBDB"/>
                      </a:solidFill>
                      <a:prstDash val="solid"/>
                      <a:round/>
                      <a:headEnd type="none" w="med" len="med"/>
                      <a:tailEnd type="none" w="med" len="med"/>
                    </a:lnT>
                    <a:lnB w="9525" cap="flat" cmpd="sng" algn="ctr">
                      <a:solidFill>
                        <a:srgbClr val="DBDBDB"/>
                      </a:solidFill>
                      <a:prstDash val="solid"/>
                      <a:round/>
                      <a:headEnd type="none" w="med" len="med"/>
                      <a:tailEnd type="none" w="med" len="med"/>
                    </a:lnB>
                    <a:solidFill>
                      <a:srgbClr val="FFFFFF"/>
                    </a:solidFill>
                  </a:tcPr>
                </a:tc>
                <a:extLst>
                  <a:ext uri="{0D108BD9-81ED-4DB2-BD59-A6C34878D82A}">
                    <a16:rowId xmlns:a16="http://schemas.microsoft.com/office/drawing/2014/main" val="3190136740"/>
                  </a:ext>
                </a:extLst>
              </a:tr>
              <a:tr h="473810">
                <a:tc>
                  <a:txBody>
                    <a:bodyPr/>
                    <a:lstStyle/>
                    <a:p>
                      <a:pPr algn="l" fontAlgn="t"/>
                      <a:r>
                        <a:rPr lang="vi-VN" sz="1800" b="0" dirty="0">
                          <a:effectLst/>
                          <a:latin typeface="Cambria" panose="02040503050406030204" pitchFamily="18" charset="0"/>
                          <a:ea typeface="Cambria" panose="02040503050406030204" pitchFamily="18" charset="0"/>
                        </a:rPr>
                        <a:t>Form validation</a:t>
                      </a:r>
                    </a:p>
                  </a:txBody>
                  <a:tcPr marL="140366" marR="140366" marT="140366" marB="140366">
                    <a:lnL>
                      <a:noFill/>
                    </a:lnL>
                    <a:lnR>
                      <a:noFill/>
                    </a:lnR>
                    <a:lnT w="9525" cap="flat" cmpd="sng" algn="ctr">
                      <a:solidFill>
                        <a:srgbClr val="DBDBDB"/>
                      </a:solidFill>
                      <a:prstDash val="solid"/>
                      <a:round/>
                      <a:headEnd type="none" w="med" len="med"/>
                      <a:tailEnd type="none" w="med" len="med"/>
                    </a:lnT>
                    <a:lnB w="9525" cap="flat" cmpd="sng" algn="ctr">
                      <a:solidFill>
                        <a:srgbClr val="DBDBDB"/>
                      </a:solidFill>
                      <a:prstDash val="solid"/>
                      <a:round/>
                      <a:headEnd type="none" w="med" len="med"/>
                      <a:tailEnd type="none" w="med" len="med"/>
                    </a:lnB>
                    <a:solidFill>
                      <a:srgbClr val="FFFFFF"/>
                    </a:solidFill>
                  </a:tcPr>
                </a:tc>
                <a:tc>
                  <a:txBody>
                    <a:bodyPr/>
                    <a:lstStyle/>
                    <a:p>
                      <a:pPr algn="l" fontAlgn="t"/>
                      <a:r>
                        <a:rPr lang="vi-VN" sz="1800" b="0" dirty="0">
                          <a:effectLst/>
                          <a:latin typeface="Cambria" panose="02040503050406030204" pitchFamily="18" charset="0"/>
                          <a:ea typeface="Cambria" panose="02040503050406030204" pitchFamily="18" charset="0"/>
                        </a:rPr>
                        <a:t>Functions</a:t>
                      </a:r>
                    </a:p>
                  </a:txBody>
                  <a:tcPr marL="140366" marR="140366" marT="140366" marB="140366">
                    <a:lnL>
                      <a:noFill/>
                    </a:lnL>
                    <a:lnR>
                      <a:noFill/>
                    </a:lnR>
                    <a:lnT w="9525" cap="flat" cmpd="sng" algn="ctr">
                      <a:solidFill>
                        <a:srgbClr val="DBDBDB"/>
                      </a:solidFill>
                      <a:prstDash val="solid"/>
                      <a:round/>
                      <a:headEnd type="none" w="med" len="med"/>
                      <a:tailEnd type="none" w="med" len="med"/>
                    </a:lnT>
                    <a:lnB w="9525" cap="flat" cmpd="sng" algn="ctr">
                      <a:solidFill>
                        <a:srgbClr val="DBDBDB"/>
                      </a:solidFill>
                      <a:prstDash val="solid"/>
                      <a:round/>
                      <a:headEnd type="none" w="med" len="med"/>
                      <a:tailEnd type="none" w="med" len="med"/>
                    </a:lnB>
                    <a:solidFill>
                      <a:srgbClr val="FFFFFF"/>
                    </a:solidFill>
                  </a:tcPr>
                </a:tc>
                <a:tc>
                  <a:txBody>
                    <a:bodyPr/>
                    <a:lstStyle/>
                    <a:p>
                      <a:pPr algn="l" fontAlgn="t"/>
                      <a:r>
                        <a:rPr lang="vi-VN" sz="1800" b="0">
                          <a:effectLst/>
                          <a:latin typeface="Cambria" panose="02040503050406030204" pitchFamily="18" charset="0"/>
                          <a:ea typeface="Cambria" panose="02040503050406030204" pitchFamily="18" charset="0"/>
                        </a:rPr>
                        <a:t>Directives</a:t>
                      </a:r>
                    </a:p>
                  </a:txBody>
                  <a:tcPr marL="140366" marR="140366" marT="140366" marB="140366">
                    <a:lnL>
                      <a:noFill/>
                    </a:lnL>
                    <a:lnR>
                      <a:noFill/>
                    </a:lnR>
                    <a:lnT w="9525" cap="flat" cmpd="sng" algn="ctr">
                      <a:solidFill>
                        <a:srgbClr val="DBDBDB"/>
                      </a:solidFill>
                      <a:prstDash val="solid"/>
                      <a:round/>
                      <a:headEnd type="none" w="med" len="med"/>
                      <a:tailEnd type="none" w="med" len="med"/>
                    </a:lnT>
                    <a:lnB w="9525" cap="flat" cmpd="sng" algn="ctr">
                      <a:solidFill>
                        <a:srgbClr val="DBDBDB"/>
                      </a:solidFill>
                      <a:prstDash val="solid"/>
                      <a:round/>
                      <a:headEnd type="none" w="med" len="med"/>
                      <a:tailEnd type="none" w="med" len="med"/>
                    </a:lnB>
                    <a:solidFill>
                      <a:srgbClr val="FFFFFF"/>
                    </a:solidFill>
                  </a:tcPr>
                </a:tc>
                <a:extLst>
                  <a:ext uri="{0D108BD9-81ED-4DB2-BD59-A6C34878D82A}">
                    <a16:rowId xmlns:a16="http://schemas.microsoft.com/office/drawing/2014/main" val="3383750888"/>
                  </a:ext>
                </a:extLst>
              </a:tr>
              <a:tr h="473810">
                <a:tc>
                  <a:txBody>
                    <a:bodyPr/>
                    <a:lstStyle/>
                    <a:p>
                      <a:pPr algn="l" fontAlgn="t"/>
                      <a:r>
                        <a:rPr lang="vi-VN" sz="1800" b="0" dirty="0">
                          <a:effectLst/>
                          <a:latin typeface="Cambria" panose="02040503050406030204" pitchFamily="18" charset="0"/>
                          <a:ea typeface="Cambria" panose="02040503050406030204" pitchFamily="18" charset="0"/>
                        </a:rPr>
                        <a:t>Mutability(Tính bất biến)</a:t>
                      </a:r>
                    </a:p>
                  </a:txBody>
                  <a:tcPr marL="140366" marR="140366" marT="140366" marB="140366">
                    <a:lnL>
                      <a:noFill/>
                    </a:lnL>
                    <a:lnR>
                      <a:noFill/>
                    </a:lnR>
                    <a:lnT w="9525" cap="flat" cmpd="sng" algn="ctr">
                      <a:solidFill>
                        <a:srgbClr val="DBDBDB"/>
                      </a:solidFill>
                      <a:prstDash val="solid"/>
                      <a:round/>
                      <a:headEnd type="none" w="med" len="med"/>
                      <a:tailEnd type="none" w="med" len="med"/>
                    </a:lnT>
                    <a:lnB w="9525" cap="flat" cmpd="sng" algn="ctr">
                      <a:solidFill>
                        <a:srgbClr val="DBDBDB"/>
                      </a:solidFill>
                      <a:prstDash val="solid"/>
                      <a:round/>
                      <a:headEnd type="none" w="med" len="med"/>
                      <a:tailEnd type="none" w="med" len="med"/>
                    </a:lnB>
                    <a:solidFill>
                      <a:srgbClr val="FFFFFF"/>
                    </a:solidFill>
                  </a:tcPr>
                </a:tc>
                <a:tc>
                  <a:txBody>
                    <a:bodyPr/>
                    <a:lstStyle/>
                    <a:p>
                      <a:pPr algn="l" fontAlgn="t"/>
                      <a:r>
                        <a:rPr lang="vi-VN" sz="1800" b="0" dirty="0">
                          <a:effectLst/>
                          <a:latin typeface="Cambria" panose="02040503050406030204" pitchFamily="18" charset="0"/>
                          <a:ea typeface="Cambria" panose="02040503050406030204" pitchFamily="18" charset="0"/>
                        </a:rPr>
                        <a:t>Immutable (Bất biến)</a:t>
                      </a:r>
                    </a:p>
                  </a:txBody>
                  <a:tcPr marL="140366" marR="140366" marT="140366" marB="140366">
                    <a:lnL>
                      <a:noFill/>
                    </a:lnL>
                    <a:lnR>
                      <a:noFill/>
                    </a:lnR>
                    <a:lnT w="9525" cap="flat" cmpd="sng" algn="ctr">
                      <a:solidFill>
                        <a:srgbClr val="DBDBDB"/>
                      </a:solidFill>
                      <a:prstDash val="solid"/>
                      <a:round/>
                      <a:headEnd type="none" w="med" len="med"/>
                      <a:tailEnd type="none" w="med" len="med"/>
                    </a:lnT>
                    <a:lnB w="9525" cap="flat" cmpd="sng" algn="ctr">
                      <a:solidFill>
                        <a:srgbClr val="DBDBDB"/>
                      </a:solidFill>
                      <a:prstDash val="solid"/>
                      <a:round/>
                      <a:headEnd type="none" w="med" len="med"/>
                      <a:tailEnd type="none" w="med" len="med"/>
                    </a:lnB>
                    <a:solidFill>
                      <a:srgbClr val="FFFFFF"/>
                    </a:solidFill>
                  </a:tcPr>
                </a:tc>
                <a:tc>
                  <a:txBody>
                    <a:bodyPr/>
                    <a:lstStyle/>
                    <a:p>
                      <a:pPr algn="l" fontAlgn="t"/>
                      <a:r>
                        <a:rPr lang="vi-VN" sz="1800" b="0" dirty="0">
                          <a:effectLst/>
                          <a:latin typeface="Cambria" panose="02040503050406030204" pitchFamily="18" charset="0"/>
                          <a:ea typeface="Cambria" panose="02040503050406030204" pitchFamily="18" charset="0"/>
                        </a:rPr>
                        <a:t>Mutable (Có thể thay đổi)</a:t>
                      </a:r>
                    </a:p>
                  </a:txBody>
                  <a:tcPr marL="140366" marR="140366" marT="140366" marB="140366">
                    <a:lnL>
                      <a:noFill/>
                    </a:lnL>
                    <a:lnR>
                      <a:noFill/>
                    </a:lnR>
                    <a:lnT w="9525" cap="flat" cmpd="sng" algn="ctr">
                      <a:solidFill>
                        <a:srgbClr val="DBDBDB"/>
                      </a:solidFill>
                      <a:prstDash val="solid"/>
                      <a:round/>
                      <a:headEnd type="none" w="med" len="med"/>
                      <a:tailEnd type="none" w="med" len="med"/>
                    </a:lnT>
                    <a:lnB w="9525" cap="flat" cmpd="sng" algn="ctr">
                      <a:solidFill>
                        <a:srgbClr val="DBDBDB"/>
                      </a:solidFill>
                      <a:prstDash val="solid"/>
                      <a:round/>
                      <a:headEnd type="none" w="med" len="med"/>
                      <a:tailEnd type="none" w="med" len="med"/>
                    </a:lnB>
                    <a:solidFill>
                      <a:srgbClr val="FFFFFF"/>
                    </a:solidFill>
                  </a:tcPr>
                </a:tc>
                <a:extLst>
                  <a:ext uri="{0D108BD9-81ED-4DB2-BD59-A6C34878D82A}">
                    <a16:rowId xmlns:a16="http://schemas.microsoft.com/office/drawing/2014/main" val="3590546219"/>
                  </a:ext>
                </a:extLst>
              </a:tr>
              <a:tr h="689939">
                <a:tc>
                  <a:txBody>
                    <a:bodyPr/>
                    <a:lstStyle/>
                    <a:p>
                      <a:pPr algn="l" fontAlgn="t"/>
                      <a:r>
                        <a:rPr lang="vi-VN" sz="1800" b="0" dirty="0">
                          <a:effectLst/>
                          <a:latin typeface="Cambria" panose="02040503050406030204" pitchFamily="18" charset="0"/>
                          <a:ea typeface="Cambria" panose="02040503050406030204" pitchFamily="18" charset="0"/>
                        </a:rPr>
                        <a:t>Scalability</a:t>
                      </a:r>
                    </a:p>
                  </a:txBody>
                  <a:tcPr marL="140366" marR="140366" marT="140366" marB="140366">
                    <a:lnL>
                      <a:noFill/>
                    </a:lnL>
                    <a:lnR>
                      <a:noFill/>
                    </a:lnR>
                    <a:lnT w="9525" cap="flat" cmpd="sng" algn="ctr">
                      <a:solidFill>
                        <a:srgbClr val="DBDBDB"/>
                      </a:solidFill>
                      <a:prstDash val="solid"/>
                      <a:round/>
                      <a:headEnd type="none" w="med" len="med"/>
                      <a:tailEnd type="none" w="med" len="med"/>
                    </a:lnT>
                    <a:lnB>
                      <a:noFill/>
                    </a:lnB>
                    <a:solidFill>
                      <a:srgbClr val="FFFFFF"/>
                    </a:solidFill>
                  </a:tcPr>
                </a:tc>
                <a:tc>
                  <a:txBody>
                    <a:bodyPr/>
                    <a:lstStyle/>
                    <a:p>
                      <a:pPr algn="l" fontAlgn="t"/>
                      <a:r>
                        <a:rPr lang="vi-VN" sz="1800" b="0" dirty="0">
                          <a:effectLst/>
                          <a:latin typeface="Cambria" panose="02040503050406030204" pitchFamily="18" charset="0"/>
                          <a:ea typeface="Cambria" panose="02040503050406030204" pitchFamily="18" charset="0"/>
                        </a:rPr>
                        <a:t>Low level</a:t>
                      </a:r>
                      <a:r>
                        <a:rPr lang="en-GB" sz="1800" b="0" dirty="0">
                          <a:effectLst/>
                          <a:latin typeface="Cambria" panose="02040503050406030204" pitchFamily="18" charset="0"/>
                          <a:ea typeface="Cambria" panose="02040503050406030204" pitchFamily="18" charset="0"/>
                        </a:rPr>
                        <a:t> (</a:t>
                      </a:r>
                      <a:r>
                        <a:rPr lang="en-GB" sz="1800" b="0" dirty="0" err="1">
                          <a:effectLst/>
                          <a:latin typeface="Cambria" panose="02040503050406030204" pitchFamily="18" charset="0"/>
                          <a:ea typeface="Cambria" panose="02040503050406030204" pitchFamily="18" charset="0"/>
                        </a:rPr>
                        <a:t>Cấp</a:t>
                      </a:r>
                      <a:r>
                        <a:rPr lang="en-GB" sz="1800" b="0" dirty="0">
                          <a:effectLst/>
                          <a:latin typeface="Cambria" panose="02040503050406030204" pitchFamily="18" charset="0"/>
                          <a:ea typeface="Cambria" panose="02040503050406030204" pitchFamily="18" charset="0"/>
                        </a:rPr>
                        <a:t> </a:t>
                      </a:r>
                      <a:r>
                        <a:rPr lang="en-GB" sz="1800" b="0" dirty="0" err="1">
                          <a:effectLst/>
                          <a:latin typeface="Cambria" panose="02040503050406030204" pitchFamily="18" charset="0"/>
                          <a:ea typeface="Cambria" panose="02040503050406030204" pitchFamily="18" charset="0"/>
                        </a:rPr>
                        <a:t>thấp</a:t>
                      </a:r>
                      <a:r>
                        <a:rPr lang="en-GB" sz="1800" b="0" dirty="0">
                          <a:effectLst/>
                          <a:latin typeface="Cambria" panose="02040503050406030204" pitchFamily="18" charset="0"/>
                          <a:ea typeface="Cambria" panose="02040503050406030204" pitchFamily="18" charset="0"/>
                        </a:rPr>
                        <a:t>)</a:t>
                      </a:r>
                      <a:endParaRPr lang="vi-VN" sz="1800" b="0" dirty="0">
                        <a:effectLst/>
                        <a:latin typeface="Cambria" panose="02040503050406030204" pitchFamily="18" charset="0"/>
                        <a:ea typeface="Cambria" panose="02040503050406030204" pitchFamily="18" charset="0"/>
                      </a:endParaRPr>
                    </a:p>
                  </a:txBody>
                  <a:tcPr marL="140366" marR="140366" marT="140366" marB="140366">
                    <a:lnL>
                      <a:noFill/>
                    </a:lnL>
                    <a:lnR>
                      <a:noFill/>
                    </a:lnR>
                    <a:lnT w="9525" cap="flat" cmpd="sng" algn="ctr">
                      <a:solidFill>
                        <a:srgbClr val="DBDBDB"/>
                      </a:solidFill>
                      <a:prstDash val="solid"/>
                      <a:round/>
                      <a:headEnd type="none" w="med" len="med"/>
                      <a:tailEnd type="none" w="med" len="med"/>
                    </a:lnT>
                    <a:lnB>
                      <a:noFill/>
                    </a:lnB>
                    <a:solidFill>
                      <a:srgbClr val="FFFFFF"/>
                    </a:solidFill>
                  </a:tcPr>
                </a:tc>
                <a:tc>
                  <a:txBody>
                    <a:bodyPr/>
                    <a:lstStyle/>
                    <a:p>
                      <a:pPr algn="l" fontAlgn="t"/>
                      <a:r>
                        <a:rPr lang="en-GB" sz="1800" b="0" dirty="0">
                          <a:effectLst/>
                          <a:latin typeface="Cambria" panose="02040503050406030204" pitchFamily="18" charset="0"/>
                          <a:ea typeface="Cambria" panose="02040503050406030204" pitchFamily="18" charset="0"/>
                        </a:rPr>
                        <a:t>Abstraction on top of APIs</a:t>
                      </a:r>
                    </a:p>
                  </a:txBody>
                  <a:tcPr marL="140366" marR="140366" marT="140366" marB="140366">
                    <a:lnL>
                      <a:noFill/>
                    </a:lnL>
                    <a:lnR>
                      <a:noFill/>
                    </a:lnR>
                    <a:lnT w="9525" cap="flat" cmpd="sng" algn="ctr">
                      <a:solidFill>
                        <a:srgbClr val="DBDBDB"/>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1644611284"/>
                  </a:ext>
                </a:extLst>
              </a:tr>
            </a:tbl>
          </a:graphicData>
        </a:graphic>
      </p:graphicFrame>
    </p:spTree>
    <p:extLst>
      <p:ext uri="{BB962C8B-B14F-4D97-AF65-F5344CB8AC3E}">
        <p14:creationId xmlns:p14="http://schemas.microsoft.com/office/powerpoint/2010/main" val="290383064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0B3D3-7718-45D0-81BB-647463F6E960}"/>
              </a:ext>
            </a:extLst>
          </p:cNvPr>
          <p:cNvSpPr>
            <a:spLocks noGrp="1"/>
          </p:cNvSpPr>
          <p:nvPr>
            <p:ph type="title"/>
          </p:nvPr>
        </p:nvSpPr>
        <p:spPr/>
        <p:txBody>
          <a:bodyPr/>
          <a:lstStyle/>
          <a:p>
            <a:r>
              <a:rPr lang="en-US" dirty="0">
                <a:solidFill>
                  <a:schemeClr val="bg1"/>
                </a:solidFill>
                <a:latin typeface="Cambria" panose="02040503050406030204" pitchFamily="18" charset="0"/>
                <a:ea typeface="Cambria" panose="02040503050406030204" pitchFamily="18" charset="0"/>
              </a:rPr>
              <a:t>Reactive Form</a:t>
            </a:r>
            <a:endParaRPr lang="vi-VN" dirty="0">
              <a:solidFill>
                <a:schemeClr val="bg1"/>
              </a:solidFill>
              <a:latin typeface="Cambria" panose="02040503050406030204" pitchFamily="18" charset="0"/>
              <a:ea typeface="Cambria" panose="02040503050406030204" pitchFamily="18" charset="0"/>
            </a:endParaRPr>
          </a:p>
        </p:txBody>
      </p:sp>
      <p:sp>
        <p:nvSpPr>
          <p:cNvPr id="3" name="Content Placeholder 2">
            <a:extLst>
              <a:ext uri="{FF2B5EF4-FFF2-40B4-BE49-F238E27FC236}">
                <a16:creationId xmlns:a16="http://schemas.microsoft.com/office/drawing/2014/main" id="{E25DD566-1618-43C3-868B-CE1F5595453D}"/>
              </a:ext>
            </a:extLst>
          </p:cNvPr>
          <p:cNvSpPr>
            <a:spLocks noGrp="1"/>
          </p:cNvSpPr>
          <p:nvPr>
            <p:ph idx="1"/>
          </p:nvPr>
        </p:nvSpPr>
        <p:spPr>
          <a:xfrm>
            <a:off x="838201" y="1825625"/>
            <a:ext cx="3283038" cy="4351338"/>
          </a:xfrm>
        </p:spPr>
        <p:txBody>
          <a:bodyPr>
            <a:normAutofit/>
          </a:bodyPr>
          <a:lstStyle/>
          <a:p>
            <a:pPr>
              <a:lnSpc>
                <a:spcPct val="150000"/>
              </a:lnSpc>
            </a:pPr>
            <a:r>
              <a:rPr lang="vi-VN" sz="2000" dirty="0">
                <a:solidFill>
                  <a:schemeClr val="bg1"/>
                </a:solidFill>
                <a:latin typeface="Cambria" panose="02040503050406030204" pitchFamily="18" charset="0"/>
                <a:ea typeface="Cambria" panose="02040503050406030204" pitchFamily="18" charset="0"/>
              </a:rPr>
              <a:t>Thực hành setup reactive form:</a:t>
            </a:r>
          </a:p>
          <a:p>
            <a:pPr marL="0" indent="0">
              <a:lnSpc>
                <a:spcPct val="150000"/>
              </a:lnSpc>
              <a:buNone/>
            </a:pPr>
            <a:endParaRPr lang="vi-VN" sz="2000" dirty="0">
              <a:solidFill>
                <a:schemeClr val="bg1"/>
              </a:solidFill>
              <a:latin typeface="Cambria" panose="02040503050406030204" pitchFamily="18" charset="0"/>
              <a:ea typeface="Cambria" panose="02040503050406030204" pitchFamily="18" charset="0"/>
            </a:endParaRPr>
          </a:p>
        </p:txBody>
      </p:sp>
      <p:sp>
        <p:nvSpPr>
          <p:cNvPr id="4" name="AutoShape 2" descr="Model Driven Architecture (MDA)">
            <a:extLst>
              <a:ext uri="{FF2B5EF4-FFF2-40B4-BE49-F238E27FC236}">
                <a16:creationId xmlns:a16="http://schemas.microsoft.com/office/drawing/2014/main" id="{617BE397-1C65-4923-8F0F-9ADA2424D1F5}"/>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vi-VN"/>
          </a:p>
        </p:txBody>
      </p:sp>
      <p:pic>
        <p:nvPicPr>
          <p:cNvPr id="1028" name="Picture 4" descr="Reactive forms key differences">
            <a:extLst>
              <a:ext uri="{FF2B5EF4-FFF2-40B4-BE49-F238E27FC236}">
                <a16:creationId xmlns:a16="http://schemas.microsoft.com/office/drawing/2014/main" id="{7CAA9555-2826-463C-8241-3CE9CCDA576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45728" y="1998841"/>
            <a:ext cx="7684884" cy="40542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919500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0B3D3-7718-45D0-81BB-647463F6E960}"/>
              </a:ext>
            </a:extLst>
          </p:cNvPr>
          <p:cNvSpPr>
            <a:spLocks noGrp="1"/>
          </p:cNvSpPr>
          <p:nvPr>
            <p:ph type="title"/>
          </p:nvPr>
        </p:nvSpPr>
        <p:spPr/>
        <p:txBody>
          <a:bodyPr/>
          <a:lstStyle/>
          <a:p>
            <a:r>
              <a:rPr lang="en-US" dirty="0">
                <a:solidFill>
                  <a:schemeClr val="bg1"/>
                </a:solidFill>
                <a:latin typeface="Cambria" panose="02040503050406030204" pitchFamily="18" charset="0"/>
                <a:ea typeface="Cambria" panose="02040503050406030204" pitchFamily="18" charset="0"/>
              </a:rPr>
              <a:t>Template-Driven Form</a:t>
            </a:r>
            <a:endParaRPr lang="vi-VN" dirty="0">
              <a:solidFill>
                <a:schemeClr val="bg1"/>
              </a:solidFill>
              <a:latin typeface="Cambria" panose="02040503050406030204" pitchFamily="18" charset="0"/>
              <a:ea typeface="Cambria" panose="02040503050406030204" pitchFamily="18" charset="0"/>
            </a:endParaRPr>
          </a:p>
        </p:txBody>
      </p:sp>
      <p:sp>
        <p:nvSpPr>
          <p:cNvPr id="3" name="Content Placeholder 2">
            <a:extLst>
              <a:ext uri="{FF2B5EF4-FFF2-40B4-BE49-F238E27FC236}">
                <a16:creationId xmlns:a16="http://schemas.microsoft.com/office/drawing/2014/main" id="{E25DD566-1618-43C3-868B-CE1F5595453D}"/>
              </a:ext>
            </a:extLst>
          </p:cNvPr>
          <p:cNvSpPr>
            <a:spLocks noGrp="1"/>
          </p:cNvSpPr>
          <p:nvPr>
            <p:ph idx="1"/>
          </p:nvPr>
        </p:nvSpPr>
        <p:spPr>
          <a:xfrm>
            <a:off x="838201" y="1825625"/>
            <a:ext cx="3360312" cy="4351338"/>
          </a:xfrm>
        </p:spPr>
        <p:txBody>
          <a:bodyPr>
            <a:normAutofit/>
          </a:bodyPr>
          <a:lstStyle/>
          <a:p>
            <a:pPr>
              <a:lnSpc>
                <a:spcPct val="150000"/>
              </a:lnSpc>
            </a:pPr>
            <a:r>
              <a:rPr lang="vi-VN" sz="2000" dirty="0">
                <a:solidFill>
                  <a:schemeClr val="bg1"/>
                </a:solidFill>
                <a:latin typeface="Cambria" panose="02040503050406030204" pitchFamily="18" charset="0"/>
                <a:ea typeface="Cambria" panose="02040503050406030204" pitchFamily="18" charset="0"/>
              </a:rPr>
              <a:t>Thực hành setup template-driven form</a:t>
            </a:r>
          </a:p>
        </p:txBody>
      </p:sp>
      <p:sp>
        <p:nvSpPr>
          <p:cNvPr id="4" name="AutoShape 2" descr="Model Driven Architecture (MDA)">
            <a:extLst>
              <a:ext uri="{FF2B5EF4-FFF2-40B4-BE49-F238E27FC236}">
                <a16:creationId xmlns:a16="http://schemas.microsoft.com/office/drawing/2014/main" id="{617BE397-1C65-4923-8F0F-9ADA2424D1F5}"/>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vi-VN"/>
          </a:p>
        </p:txBody>
      </p:sp>
      <p:pic>
        <p:nvPicPr>
          <p:cNvPr id="8194" name="Picture 2" descr="Template-driven forms key differences">
            <a:extLst>
              <a:ext uri="{FF2B5EF4-FFF2-40B4-BE49-F238E27FC236}">
                <a16:creationId xmlns:a16="http://schemas.microsoft.com/office/drawing/2014/main" id="{2810A891-B8D1-45BE-B686-56851DBA87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01545" y="1743366"/>
            <a:ext cx="7526762" cy="4798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239312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0B3D3-7718-45D0-81BB-647463F6E960}"/>
              </a:ext>
            </a:extLst>
          </p:cNvPr>
          <p:cNvSpPr>
            <a:spLocks noGrp="1"/>
          </p:cNvSpPr>
          <p:nvPr>
            <p:ph type="title"/>
          </p:nvPr>
        </p:nvSpPr>
        <p:spPr/>
        <p:txBody>
          <a:bodyPr/>
          <a:lstStyle/>
          <a:p>
            <a:r>
              <a:rPr lang="en-US" dirty="0">
                <a:solidFill>
                  <a:schemeClr val="bg1"/>
                </a:solidFill>
                <a:latin typeface="Cambria" panose="02040503050406030204" pitchFamily="18" charset="0"/>
                <a:ea typeface="Cambria" panose="02040503050406030204" pitchFamily="18" charset="0"/>
              </a:rPr>
              <a:t>Form submitting</a:t>
            </a:r>
            <a:endParaRPr lang="vi-VN" dirty="0">
              <a:solidFill>
                <a:schemeClr val="bg1"/>
              </a:solidFill>
              <a:latin typeface="Cambria" panose="02040503050406030204" pitchFamily="18" charset="0"/>
              <a:ea typeface="Cambria" panose="02040503050406030204" pitchFamily="18" charset="0"/>
            </a:endParaRPr>
          </a:p>
        </p:txBody>
      </p:sp>
      <p:sp>
        <p:nvSpPr>
          <p:cNvPr id="4" name="AutoShape 2" descr="Model Driven Architecture (MDA)">
            <a:extLst>
              <a:ext uri="{FF2B5EF4-FFF2-40B4-BE49-F238E27FC236}">
                <a16:creationId xmlns:a16="http://schemas.microsoft.com/office/drawing/2014/main" id="{617BE397-1C65-4923-8F0F-9ADA2424D1F5}"/>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vi-VN"/>
          </a:p>
        </p:txBody>
      </p:sp>
      <p:sp>
        <p:nvSpPr>
          <p:cNvPr id="5" name="Rectangle 1">
            <a:extLst>
              <a:ext uri="{FF2B5EF4-FFF2-40B4-BE49-F238E27FC236}">
                <a16:creationId xmlns:a16="http://schemas.microsoft.com/office/drawing/2014/main" id="{4E164A0A-7D4E-41B7-B994-9B3CC722219C}"/>
              </a:ext>
            </a:extLst>
          </p:cNvPr>
          <p:cNvSpPr>
            <a:spLocks noChangeArrowheads="1"/>
          </p:cNvSpPr>
          <p:nvPr/>
        </p:nvSpPr>
        <p:spPr bwMode="auto">
          <a:xfrm>
            <a:off x="864268" y="2221998"/>
            <a:ext cx="10686048" cy="1215023"/>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79350" rIns="0" bIns="79350" numCol="1" anchor="ctr"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vi-VN" b="0" i="0" u="none" strike="noStrike" cap="none" normalizeH="0" baseline="0" dirty="0">
                <a:ln>
                  <a:noFill/>
                </a:ln>
                <a:solidFill>
                  <a:srgbClr val="999999"/>
                </a:solidFill>
                <a:effectLst/>
                <a:latin typeface="Cambria" panose="02040503050406030204" pitchFamily="18" charset="0"/>
                <a:ea typeface="Cambria" panose="02040503050406030204" pitchFamily="18" charset="0"/>
              </a:rPr>
              <a:t>&lt;</a:t>
            </a:r>
            <a:r>
              <a:rPr kumimoji="0" lang="vi-VN" altLang="vi-VN" b="0" i="0" u="none" strike="noStrike" cap="none" normalizeH="0" baseline="0" dirty="0">
                <a:ln>
                  <a:noFill/>
                </a:ln>
                <a:solidFill>
                  <a:srgbClr val="990055"/>
                </a:solidFill>
                <a:effectLst/>
                <a:latin typeface="Cambria" panose="02040503050406030204" pitchFamily="18" charset="0"/>
                <a:ea typeface="Cambria" panose="02040503050406030204" pitchFamily="18" charset="0"/>
              </a:rPr>
              <a:t>form</a:t>
            </a:r>
            <a:r>
              <a:rPr kumimoji="0" lang="vi-VN" altLang="vi-VN" b="0" i="0" u="none" strike="noStrike" cap="none" normalizeH="0" baseline="0" dirty="0">
                <a:ln>
                  <a:noFill/>
                </a:ln>
                <a:solidFill>
                  <a:srgbClr val="999999"/>
                </a:solidFill>
                <a:effectLst/>
                <a:latin typeface="Cambria" panose="02040503050406030204" pitchFamily="18" charset="0"/>
                <a:ea typeface="Cambria" panose="02040503050406030204" pitchFamily="18"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vi-VN" b="0" i="0" u="none" strike="noStrike" cap="none" normalizeH="0" baseline="0" dirty="0">
                <a:ln>
                  <a:noFill/>
                </a:ln>
                <a:solidFill>
                  <a:srgbClr val="000000"/>
                </a:solidFill>
                <a:effectLst/>
                <a:latin typeface="Cambria" panose="02040503050406030204" pitchFamily="18" charset="0"/>
                <a:ea typeface="Cambria" panose="02040503050406030204" pitchFamily="18" charset="0"/>
              </a:rPr>
              <a:t> . . .</a:t>
            </a:r>
          </a:p>
          <a:p>
            <a:pPr lvl="0" eaLnBrk="0" fontAlgn="base" hangingPunct="0">
              <a:spcBef>
                <a:spcPct val="0"/>
              </a:spcBef>
              <a:spcAft>
                <a:spcPct val="0"/>
              </a:spcAft>
            </a:pPr>
            <a:r>
              <a:rPr kumimoji="0" lang="vi-VN" altLang="vi-VN" b="0" i="0" u="none" strike="noStrike" cap="none" normalizeH="0" baseline="0" dirty="0">
                <a:ln>
                  <a:noFill/>
                </a:ln>
                <a:solidFill>
                  <a:srgbClr val="000000"/>
                </a:solidFill>
                <a:effectLst/>
                <a:latin typeface="Cambria" panose="02040503050406030204" pitchFamily="18" charset="0"/>
                <a:ea typeface="Cambria" panose="02040503050406030204" pitchFamily="18" charset="0"/>
              </a:rPr>
              <a:t> 	</a:t>
            </a:r>
            <a:r>
              <a:rPr kumimoji="0" lang="vi-VN" altLang="vi-VN" b="0" i="0" u="none" strike="noStrike" cap="none" normalizeH="0" baseline="0" dirty="0">
                <a:ln>
                  <a:noFill/>
                </a:ln>
                <a:solidFill>
                  <a:srgbClr val="999999"/>
                </a:solidFill>
                <a:effectLst/>
                <a:latin typeface="Cambria" panose="02040503050406030204" pitchFamily="18" charset="0"/>
                <a:ea typeface="Cambria" panose="02040503050406030204" pitchFamily="18" charset="0"/>
              </a:rPr>
              <a:t>&lt;</a:t>
            </a:r>
            <a:r>
              <a:rPr kumimoji="0" lang="vi-VN" altLang="vi-VN" b="0" i="0" u="none" strike="noStrike" cap="none" normalizeH="0" baseline="0" dirty="0">
                <a:ln>
                  <a:noFill/>
                </a:ln>
                <a:solidFill>
                  <a:srgbClr val="990055"/>
                </a:solidFill>
                <a:effectLst/>
                <a:latin typeface="Cambria" panose="02040503050406030204" pitchFamily="18" charset="0"/>
                <a:ea typeface="Cambria" panose="02040503050406030204" pitchFamily="18" charset="0"/>
              </a:rPr>
              <a:t>button </a:t>
            </a:r>
            <a:r>
              <a:rPr kumimoji="0" lang="vi-VN" altLang="vi-VN" b="0" i="0" u="none" strike="noStrike" cap="none" normalizeH="0" baseline="0" dirty="0">
                <a:ln>
                  <a:noFill/>
                </a:ln>
                <a:solidFill>
                  <a:srgbClr val="669900"/>
                </a:solidFill>
                <a:effectLst/>
                <a:latin typeface="Cambria" panose="02040503050406030204" pitchFamily="18" charset="0"/>
                <a:ea typeface="Cambria" panose="02040503050406030204" pitchFamily="18" charset="0"/>
              </a:rPr>
              <a:t>type</a:t>
            </a:r>
            <a:r>
              <a:rPr kumimoji="0" lang="vi-VN" altLang="vi-VN" b="0" i="0" u="none" strike="noStrike" cap="none" normalizeH="0" baseline="0" dirty="0">
                <a:ln>
                  <a:noFill/>
                </a:ln>
                <a:solidFill>
                  <a:srgbClr val="999999"/>
                </a:solidFill>
                <a:effectLst/>
                <a:latin typeface="Cambria" panose="02040503050406030204" pitchFamily="18" charset="0"/>
                <a:ea typeface="Cambria" panose="02040503050406030204" pitchFamily="18" charset="0"/>
              </a:rPr>
              <a:t>="</a:t>
            </a:r>
            <a:r>
              <a:rPr kumimoji="0" lang="vi-VN" altLang="vi-VN" b="0" i="0" u="none" strike="noStrike" cap="none" normalizeH="0" baseline="0" dirty="0">
                <a:ln>
                  <a:noFill/>
                </a:ln>
                <a:solidFill>
                  <a:srgbClr val="0077AA"/>
                </a:solidFill>
                <a:effectLst/>
                <a:latin typeface="Cambria" panose="02040503050406030204" pitchFamily="18" charset="0"/>
                <a:ea typeface="Cambria" panose="02040503050406030204" pitchFamily="18" charset="0"/>
              </a:rPr>
              <a:t>submit</a:t>
            </a:r>
            <a:r>
              <a:rPr kumimoji="0" lang="vi-VN" altLang="vi-VN" b="0" i="0" u="none" strike="noStrike" cap="none" normalizeH="0" baseline="0" dirty="0">
                <a:ln>
                  <a:noFill/>
                </a:ln>
                <a:solidFill>
                  <a:srgbClr val="999999"/>
                </a:solidFill>
                <a:effectLst/>
                <a:latin typeface="Cambria" panose="02040503050406030204" pitchFamily="18" charset="0"/>
                <a:ea typeface="Cambria" panose="02040503050406030204" pitchFamily="18" charset="0"/>
              </a:rPr>
              <a:t>"</a:t>
            </a:r>
            <a:r>
              <a:rPr kumimoji="0" lang="vi-VN" altLang="vi-VN" b="0" i="0" u="none" strike="noStrike" cap="none" normalizeH="0" baseline="0" dirty="0">
                <a:ln>
                  <a:noFill/>
                </a:ln>
                <a:solidFill>
                  <a:srgbClr val="990055"/>
                </a:solidFill>
                <a:effectLst/>
                <a:latin typeface="Cambria" panose="02040503050406030204" pitchFamily="18" charset="0"/>
                <a:ea typeface="Cambria" panose="02040503050406030204" pitchFamily="18" charset="0"/>
              </a:rPr>
              <a:t> </a:t>
            </a:r>
            <a:r>
              <a:rPr kumimoji="0" lang="vi-VN" altLang="vi-VN" b="0" i="0" u="none" strike="noStrike" cap="none" normalizeH="0" baseline="0" dirty="0">
                <a:ln>
                  <a:noFill/>
                </a:ln>
                <a:solidFill>
                  <a:srgbClr val="669900"/>
                </a:solidFill>
                <a:effectLst/>
                <a:latin typeface="Cambria" panose="02040503050406030204" pitchFamily="18" charset="0"/>
                <a:ea typeface="Cambria" panose="02040503050406030204" pitchFamily="18" charset="0"/>
              </a:rPr>
              <a:t>class</a:t>
            </a:r>
            <a:r>
              <a:rPr kumimoji="0" lang="vi-VN" altLang="vi-VN" b="0" i="0" u="none" strike="noStrike" cap="none" normalizeH="0" baseline="0" dirty="0">
                <a:ln>
                  <a:noFill/>
                </a:ln>
                <a:solidFill>
                  <a:srgbClr val="999999"/>
                </a:solidFill>
                <a:effectLst/>
                <a:latin typeface="Cambria" panose="02040503050406030204" pitchFamily="18" charset="0"/>
                <a:ea typeface="Cambria" panose="02040503050406030204" pitchFamily="18" charset="0"/>
              </a:rPr>
              <a:t>="</a:t>
            </a:r>
            <a:r>
              <a:rPr kumimoji="0" lang="vi-VN" altLang="vi-VN" b="0" i="0" u="none" strike="noStrike" cap="none" normalizeH="0" baseline="0" dirty="0">
                <a:ln>
                  <a:noFill/>
                </a:ln>
                <a:solidFill>
                  <a:srgbClr val="0077AA"/>
                </a:solidFill>
                <a:effectLst/>
                <a:latin typeface="Cambria" panose="02040503050406030204" pitchFamily="18" charset="0"/>
                <a:ea typeface="Cambria" panose="02040503050406030204" pitchFamily="18" charset="0"/>
              </a:rPr>
              <a:t>btn btn-primary</a:t>
            </a:r>
            <a:r>
              <a:rPr kumimoji="0" lang="vi-VN" altLang="vi-VN" b="0" i="0" u="none" strike="noStrike" cap="none" normalizeH="0" baseline="0" dirty="0">
                <a:ln>
                  <a:noFill/>
                </a:ln>
                <a:solidFill>
                  <a:srgbClr val="999999"/>
                </a:solidFill>
                <a:effectLst/>
                <a:latin typeface="Cambria" panose="02040503050406030204" pitchFamily="18" charset="0"/>
                <a:ea typeface="Cambria" panose="02040503050406030204" pitchFamily="18" charset="0"/>
              </a:rPr>
              <a:t>“ (submit)=“</a:t>
            </a:r>
            <a:r>
              <a:rPr lang="vi-VN" altLang="vi-VN" dirty="0">
                <a:solidFill>
                  <a:srgbClr val="0077AA"/>
                </a:solidFill>
                <a:latin typeface="Cambria" panose="02040503050406030204" pitchFamily="18" charset="0"/>
                <a:ea typeface="Cambria" panose="02040503050406030204" pitchFamily="18" charset="0"/>
              </a:rPr>
              <a:t>onSubmit</a:t>
            </a:r>
            <a:r>
              <a:rPr kumimoji="0" lang="vi-VN" altLang="vi-VN" b="0" i="0" u="none" strike="noStrike" cap="none" normalizeH="0" baseline="0" dirty="0">
                <a:ln>
                  <a:noFill/>
                </a:ln>
                <a:solidFill>
                  <a:srgbClr val="999999"/>
                </a:solidFill>
                <a:effectLst/>
                <a:latin typeface="Cambria" panose="02040503050406030204" pitchFamily="18" charset="0"/>
                <a:ea typeface="Cambria" panose="02040503050406030204" pitchFamily="18" charset="0"/>
              </a:rPr>
              <a:t>”</a:t>
            </a:r>
            <a:r>
              <a:rPr kumimoji="0" lang="vi-VN" altLang="vi-VN" b="0" i="0" u="none" strike="noStrike" cap="none" normalizeH="0" baseline="0" dirty="0">
                <a:ln>
                  <a:noFill/>
                </a:ln>
                <a:solidFill>
                  <a:srgbClr val="990055"/>
                </a:solidFill>
                <a:effectLst/>
                <a:latin typeface="Cambria" panose="02040503050406030204" pitchFamily="18" charset="0"/>
                <a:ea typeface="Cambria" panose="02040503050406030204" pitchFamily="18" charset="0"/>
              </a:rPr>
              <a:t> </a:t>
            </a:r>
            <a:r>
              <a:rPr kumimoji="0" lang="vi-VN" altLang="vi-VN" b="0" i="0" u="none" strike="noStrike" cap="none" normalizeH="0" baseline="0" dirty="0">
                <a:ln>
                  <a:noFill/>
                </a:ln>
                <a:solidFill>
                  <a:srgbClr val="999999"/>
                </a:solidFill>
                <a:effectLst/>
                <a:latin typeface="Cambria" panose="02040503050406030204" pitchFamily="18" charset="0"/>
                <a:ea typeface="Cambria" panose="02040503050406030204" pitchFamily="18" charset="0"/>
              </a:rPr>
              <a:t>&gt;</a:t>
            </a:r>
            <a:r>
              <a:rPr kumimoji="0" lang="vi-VN" altLang="vi-VN" b="0" i="0" u="none" strike="noStrike" cap="none" normalizeH="0" baseline="0" dirty="0">
                <a:ln>
                  <a:noFill/>
                </a:ln>
                <a:solidFill>
                  <a:srgbClr val="000000"/>
                </a:solidFill>
                <a:effectLst/>
                <a:latin typeface="Cambria" panose="02040503050406030204" pitchFamily="18" charset="0"/>
                <a:ea typeface="Cambria" panose="02040503050406030204" pitchFamily="18" charset="0"/>
              </a:rPr>
              <a:t>Submit</a:t>
            </a:r>
            <a:r>
              <a:rPr kumimoji="0" lang="vi-VN" altLang="vi-VN" b="0" i="0" u="none" strike="noStrike" cap="none" normalizeH="0" baseline="0" dirty="0">
                <a:ln>
                  <a:noFill/>
                </a:ln>
                <a:solidFill>
                  <a:srgbClr val="999999"/>
                </a:solidFill>
                <a:effectLst/>
                <a:latin typeface="Cambria" panose="02040503050406030204" pitchFamily="18" charset="0"/>
                <a:ea typeface="Cambria" panose="02040503050406030204" pitchFamily="18" charset="0"/>
              </a:rPr>
              <a:t>&lt;/</a:t>
            </a:r>
            <a:r>
              <a:rPr kumimoji="0" lang="vi-VN" altLang="vi-VN" b="0" i="0" u="none" strike="noStrike" cap="none" normalizeH="0" baseline="0" dirty="0">
                <a:ln>
                  <a:noFill/>
                </a:ln>
                <a:solidFill>
                  <a:srgbClr val="990055"/>
                </a:solidFill>
                <a:effectLst/>
                <a:latin typeface="Cambria" panose="02040503050406030204" pitchFamily="18" charset="0"/>
                <a:ea typeface="Cambria" panose="02040503050406030204" pitchFamily="18" charset="0"/>
              </a:rPr>
              <a:t>button</a:t>
            </a:r>
            <a:r>
              <a:rPr kumimoji="0" lang="vi-VN" altLang="vi-VN" b="0" i="0" u="none" strike="noStrike" cap="none" normalizeH="0" baseline="0" dirty="0">
                <a:ln>
                  <a:noFill/>
                </a:ln>
                <a:solidFill>
                  <a:srgbClr val="999999"/>
                </a:solidFill>
                <a:effectLst/>
                <a:latin typeface="Cambria" panose="02040503050406030204" pitchFamily="18" charset="0"/>
                <a:ea typeface="Cambria" panose="02040503050406030204" pitchFamily="18"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vi-VN" b="0" i="0" u="none" strike="noStrike" cap="none" normalizeH="0" baseline="0" dirty="0">
                <a:ln>
                  <a:noFill/>
                </a:ln>
                <a:solidFill>
                  <a:srgbClr val="000000"/>
                </a:solidFill>
                <a:effectLst/>
                <a:latin typeface="Cambria" panose="02040503050406030204" pitchFamily="18" charset="0"/>
                <a:ea typeface="Cambria" panose="02040503050406030204" pitchFamily="18" charset="0"/>
              </a:rPr>
              <a:t> </a:t>
            </a:r>
            <a:r>
              <a:rPr kumimoji="0" lang="vi-VN" altLang="vi-VN" b="0" i="0" u="none" strike="noStrike" cap="none" normalizeH="0" baseline="0" dirty="0">
                <a:ln>
                  <a:noFill/>
                </a:ln>
                <a:solidFill>
                  <a:srgbClr val="999999"/>
                </a:solidFill>
                <a:effectLst/>
                <a:latin typeface="Cambria" panose="02040503050406030204" pitchFamily="18" charset="0"/>
                <a:ea typeface="Cambria" panose="02040503050406030204" pitchFamily="18" charset="0"/>
              </a:rPr>
              <a:t>&lt;/</a:t>
            </a:r>
            <a:r>
              <a:rPr kumimoji="0" lang="vi-VN" altLang="vi-VN" b="0" i="0" u="none" strike="noStrike" cap="none" normalizeH="0" baseline="0" dirty="0">
                <a:ln>
                  <a:noFill/>
                </a:ln>
                <a:solidFill>
                  <a:srgbClr val="990055"/>
                </a:solidFill>
                <a:effectLst/>
                <a:latin typeface="Cambria" panose="02040503050406030204" pitchFamily="18" charset="0"/>
                <a:ea typeface="Cambria" panose="02040503050406030204" pitchFamily="18" charset="0"/>
              </a:rPr>
              <a:t>form</a:t>
            </a:r>
            <a:r>
              <a:rPr kumimoji="0" lang="vi-VN" altLang="vi-VN" b="0" i="0" u="none" strike="noStrike" cap="none" normalizeH="0" baseline="0" dirty="0">
                <a:ln>
                  <a:noFill/>
                </a:ln>
                <a:solidFill>
                  <a:srgbClr val="999999"/>
                </a:solidFill>
                <a:effectLst/>
                <a:latin typeface="Cambria" panose="02040503050406030204" pitchFamily="18" charset="0"/>
                <a:ea typeface="Cambria" panose="02040503050406030204" pitchFamily="18" charset="0"/>
              </a:rPr>
              <a:t>&gt;</a:t>
            </a:r>
            <a:r>
              <a:rPr kumimoji="0" lang="vi-VN" altLang="vi-VN"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a:t>
            </a:r>
          </a:p>
        </p:txBody>
      </p:sp>
      <p:sp>
        <p:nvSpPr>
          <p:cNvPr id="9" name="Rectangle 4">
            <a:extLst>
              <a:ext uri="{FF2B5EF4-FFF2-40B4-BE49-F238E27FC236}">
                <a16:creationId xmlns:a16="http://schemas.microsoft.com/office/drawing/2014/main" id="{B1BF0734-8800-4275-81E8-A4E60C6AA7FD}"/>
              </a:ext>
            </a:extLst>
          </p:cNvPr>
          <p:cNvSpPr>
            <a:spLocks noChangeArrowheads="1"/>
          </p:cNvSpPr>
          <p:nvPr/>
        </p:nvSpPr>
        <p:spPr bwMode="auto">
          <a:xfrm>
            <a:off x="838200" y="3833395"/>
            <a:ext cx="10712116" cy="1268245"/>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79350" rIns="0" bIns="7935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vi-VN" b="0" i="0" u="none" strike="noStrike" cap="none" normalizeH="0" baseline="0" dirty="0">
                <a:ln>
                  <a:noFill/>
                </a:ln>
                <a:solidFill>
                  <a:srgbClr val="999999"/>
                </a:solidFill>
                <a:effectLst/>
                <a:latin typeface="Cambria" panose="02040503050406030204" pitchFamily="18" charset="0"/>
                <a:ea typeface="Cambria" panose="02040503050406030204" pitchFamily="18" charset="0"/>
              </a:rPr>
              <a:t>&lt;</a:t>
            </a:r>
            <a:r>
              <a:rPr kumimoji="0" lang="vi-VN" altLang="vi-VN" b="0" i="0" u="none" strike="noStrike" cap="none" normalizeH="0" baseline="0" dirty="0">
                <a:ln>
                  <a:noFill/>
                </a:ln>
                <a:solidFill>
                  <a:srgbClr val="990055"/>
                </a:solidFill>
                <a:effectLst/>
                <a:latin typeface="Cambria" panose="02040503050406030204" pitchFamily="18" charset="0"/>
                <a:ea typeface="Cambria" panose="02040503050406030204" pitchFamily="18" charset="0"/>
              </a:rPr>
              <a:t>form </a:t>
            </a:r>
            <a:r>
              <a:rPr kumimoji="0" lang="vi-VN" altLang="vi-VN" b="0" i="0" u="none" strike="noStrike" cap="none" normalizeH="0" baseline="0" dirty="0">
                <a:ln>
                  <a:noFill/>
                </a:ln>
                <a:solidFill>
                  <a:srgbClr val="669900"/>
                </a:solidFill>
                <a:effectLst/>
                <a:latin typeface="Cambria" panose="02040503050406030204" pitchFamily="18" charset="0"/>
                <a:ea typeface="Cambria" panose="02040503050406030204" pitchFamily="18" charset="0"/>
              </a:rPr>
              <a:t>(ngSubmit)</a:t>
            </a:r>
            <a:r>
              <a:rPr kumimoji="0" lang="vi-VN" altLang="vi-VN" b="0" i="0" u="none" strike="noStrike" cap="none" normalizeH="0" baseline="0" dirty="0">
                <a:ln>
                  <a:noFill/>
                </a:ln>
                <a:solidFill>
                  <a:srgbClr val="999999"/>
                </a:solidFill>
                <a:effectLst/>
                <a:latin typeface="Cambria" panose="02040503050406030204" pitchFamily="18" charset="0"/>
                <a:ea typeface="Cambria" panose="02040503050406030204" pitchFamily="18" charset="0"/>
              </a:rPr>
              <a:t>="</a:t>
            </a:r>
            <a:r>
              <a:rPr kumimoji="0" lang="vi-VN" altLang="vi-VN" b="0" i="0" u="none" strike="noStrike" cap="none" normalizeH="0" baseline="0" dirty="0">
                <a:ln>
                  <a:noFill/>
                </a:ln>
                <a:solidFill>
                  <a:srgbClr val="0077AA"/>
                </a:solidFill>
                <a:effectLst/>
                <a:latin typeface="Cambria" panose="02040503050406030204" pitchFamily="18" charset="0"/>
                <a:ea typeface="Cambria" panose="02040503050406030204" pitchFamily="18" charset="0"/>
              </a:rPr>
              <a:t>onSubmit()</a:t>
            </a:r>
            <a:r>
              <a:rPr kumimoji="0" lang="vi-VN" altLang="vi-VN" b="0" i="0" u="none" strike="noStrike" cap="none" normalizeH="0" baseline="0" dirty="0">
                <a:ln>
                  <a:noFill/>
                </a:ln>
                <a:solidFill>
                  <a:srgbClr val="999999"/>
                </a:solidFill>
                <a:effectLst/>
                <a:latin typeface="Cambria" panose="02040503050406030204" pitchFamily="18" charset="0"/>
                <a:ea typeface="Cambria" panose="02040503050406030204" pitchFamily="18"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vi-VN" b="0" i="0" u="none" strike="noStrike" cap="none" normalizeH="0" baseline="0" dirty="0">
                <a:ln>
                  <a:noFill/>
                </a:ln>
                <a:solidFill>
                  <a:srgbClr val="000000"/>
                </a:solidFill>
                <a:effectLst/>
                <a:latin typeface="Cambria" panose="02040503050406030204" pitchFamily="18" charset="0"/>
                <a:ea typeface="Cambria" panose="02040503050406030204" pitchFamily="18" charset="0"/>
              </a:rPr>
              <a:t> . . .</a:t>
            </a:r>
          </a:p>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vi-VN" b="0" i="0" u="none" strike="noStrike" cap="none" normalizeH="0" baseline="0" dirty="0">
                <a:ln>
                  <a:noFill/>
                </a:ln>
                <a:solidFill>
                  <a:srgbClr val="000000"/>
                </a:solidFill>
                <a:effectLst/>
                <a:latin typeface="Cambria" panose="02040503050406030204" pitchFamily="18" charset="0"/>
                <a:ea typeface="Cambria" panose="02040503050406030204" pitchFamily="18" charset="0"/>
              </a:rPr>
              <a:t> 	</a:t>
            </a:r>
            <a:r>
              <a:rPr kumimoji="0" lang="vi-VN" altLang="vi-VN" b="0" i="0" u="none" strike="noStrike" cap="none" normalizeH="0" baseline="0" dirty="0">
                <a:ln>
                  <a:noFill/>
                </a:ln>
                <a:solidFill>
                  <a:srgbClr val="999999"/>
                </a:solidFill>
                <a:effectLst/>
                <a:latin typeface="Cambria" panose="02040503050406030204" pitchFamily="18" charset="0"/>
                <a:ea typeface="Cambria" panose="02040503050406030204" pitchFamily="18" charset="0"/>
              </a:rPr>
              <a:t>&lt;</a:t>
            </a:r>
            <a:r>
              <a:rPr kumimoji="0" lang="vi-VN" altLang="vi-VN" b="0" i="0" u="none" strike="noStrike" cap="none" normalizeH="0" baseline="0" dirty="0">
                <a:ln>
                  <a:noFill/>
                </a:ln>
                <a:solidFill>
                  <a:srgbClr val="990055"/>
                </a:solidFill>
                <a:effectLst/>
                <a:latin typeface="Cambria" panose="02040503050406030204" pitchFamily="18" charset="0"/>
                <a:ea typeface="Cambria" panose="02040503050406030204" pitchFamily="18" charset="0"/>
              </a:rPr>
              <a:t>button </a:t>
            </a:r>
            <a:r>
              <a:rPr kumimoji="0" lang="vi-VN" altLang="vi-VN" b="0" i="0" u="none" strike="noStrike" cap="none" normalizeH="0" baseline="0" dirty="0">
                <a:ln>
                  <a:noFill/>
                </a:ln>
                <a:solidFill>
                  <a:srgbClr val="669900"/>
                </a:solidFill>
                <a:effectLst/>
                <a:latin typeface="Cambria" panose="02040503050406030204" pitchFamily="18" charset="0"/>
                <a:ea typeface="Cambria" panose="02040503050406030204" pitchFamily="18" charset="0"/>
              </a:rPr>
              <a:t>type</a:t>
            </a:r>
            <a:r>
              <a:rPr kumimoji="0" lang="vi-VN" altLang="vi-VN" b="0" i="0" u="none" strike="noStrike" cap="none" normalizeH="0" baseline="0" dirty="0">
                <a:ln>
                  <a:noFill/>
                </a:ln>
                <a:solidFill>
                  <a:srgbClr val="999999"/>
                </a:solidFill>
                <a:effectLst/>
                <a:latin typeface="Cambria" panose="02040503050406030204" pitchFamily="18" charset="0"/>
                <a:ea typeface="Cambria" panose="02040503050406030204" pitchFamily="18" charset="0"/>
              </a:rPr>
              <a:t>="</a:t>
            </a:r>
            <a:r>
              <a:rPr kumimoji="0" lang="vi-VN" altLang="vi-VN" b="0" i="0" u="none" strike="noStrike" cap="none" normalizeH="0" baseline="0" dirty="0">
                <a:ln>
                  <a:noFill/>
                </a:ln>
                <a:solidFill>
                  <a:srgbClr val="0077AA"/>
                </a:solidFill>
                <a:effectLst/>
                <a:latin typeface="Cambria" panose="02040503050406030204" pitchFamily="18" charset="0"/>
                <a:ea typeface="Cambria" panose="02040503050406030204" pitchFamily="18" charset="0"/>
              </a:rPr>
              <a:t>submit</a:t>
            </a:r>
            <a:r>
              <a:rPr kumimoji="0" lang="vi-VN" altLang="vi-VN" b="0" i="0" u="none" strike="noStrike" cap="none" normalizeH="0" baseline="0" dirty="0">
                <a:ln>
                  <a:noFill/>
                </a:ln>
                <a:solidFill>
                  <a:srgbClr val="999999"/>
                </a:solidFill>
                <a:effectLst/>
                <a:latin typeface="Cambria" panose="02040503050406030204" pitchFamily="18" charset="0"/>
                <a:ea typeface="Cambria" panose="02040503050406030204" pitchFamily="18" charset="0"/>
              </a:rPr>
              <a:t>"</a:t>
            </a:r>
            <a:r>
              <a:rPr kumimoji="0" lang="vi-VN" altLang="vi-VN" b="0" i="0" u="none" strike="noStrike" cap="none" normalizeH="0" baseline="0" dirty="0">
                <a:ln>
                  <a:noFill/>
                </a:ln>
                <a:solidFill>
                  <a:srgbClr val="990055"/>
                </a:solidFill>
                <a:effectLst/>
                <a:latin typeface="Cambria" panose="02040503050406030204" pitchFamily="18" charset="0"/>
                <a:ea typeface="Cambria" panose="02040503050406030204" pitchFamily="18" charset="0"/>
              </a:rPr>
              <a:t> </a:t>
            </a:r>
            <a:r>
              <a:rPr kumimoji="0" lang="vi-VN" altLang="vi-VN" b="0" i="0" u="none" strike="noStrike" cap="none" normalizeH="0" baseline="0" dirty="0">
                <a:ln>
                  <a:noFill/>
                </a:ln>
                <a:solidFill>
                  <a:srgbClr val="669900"/>
                </a:solidFill>
                <a:effectLst/>
                <a:latin typeface="Cambria" panose="02040503050406030204" pitchFamily="18" charset="0"/>
                <a:ea typeface="Cambria" panose="02040503050406030204" pitchFamily="18" charset="0"/>
              </a:rPr>
              <a:t>class</a:t>
            </a:r>
            <a:r>
              <a:rPr kumimoji="0" lang="vi-VN" altLang="vi-VN" b="0" i="0" u="none" strike="noStrike" cap="none" normalizeH="0" baseline="0" dirty="0">
                <a:ln>
                  <a:noFill/>
                </a:ln>
                <a:solidFill>
                  <a:srgbClr val="999999"/>
                </a:solidFill>
                <a:effectLst/>
                <a:latin typeface="Cambria" panose="02040503050406030204" pitchFamily="18" charset="0"/>
                <a:ea typeface="Cambria" panose="02040503050406030204" pitchFamily="18" charset="0"/>
              </a:rPr>
              <a:t>="</a:t>
            </a:r>
            <a:r>
              <a:rPr kumimoji="0" lang="vi-VN" altLang="vi-VN" b="0" i="0" u="none" strike="noStrike" cap="none" normalizeH="0" baseline="0" dirty="0">
                <a:ln>
                  <a:noFill/>
                </a:ln>
                <a:solidFill>
                  <a:srgbClr val="0077AA"/>
                </a:solidFill>
                <a:effectLst/>
                <a:latin typeface="Cambria" panose="02040503050406030204" pitchFamily="18" charset="0"/>
                <a:ea typeface="Cambria" panose="02040503050406030204" pitchFamily="18" charset="0"/>
              </a:rPr>
              <a:t>btn btn-primary</a:t>
            </a:r>
            <a:r>
              <a:rPr kumimoji="0" lang="vi-VN" altLang="vi-VN" b="0" i="0" u="none" strike="noStrike" cap="none" normalizeH="0" baseline="0" dirty="0">
                <a:ln>
                  <a:noFill/>
                </a:ln>
                <a:solidFill>
                  <a:srgbClr val="999999"/>
                </a:solidFill>
                <a:effectLst/>
                <a:latin typeface="Cambria" panose="02040503050406030204" pitchFamily="18" charset="0"/>
                <a:ea typeface="Cambria" panose="02040503050406030204" pitchFamily="18" charset="0"/>
              </a:rPr>
              <a:t>"</a:t>
            </a:r>
            <a:r>
              <a:rPr kumimoji="0" lang="vi-VN" altLang="vi-VN" b="0" i="0" u="none" strike="noStrike" cap="none" normalizeH="0" baseline="0" dirty="0">
                <a:ln>
                  <a:noFill/>
                </a:ln>
                <a:solidFill>
                  <a:srgbClr val="990055"/>
                </a:solidFill>
                <a:effectLst/>
                <a:latin typeface="Cambria" panose="02040503050406030204" pitchFamily="18" charset="0"/>
                <a:ea typeface="Cambria" panose="02040503050406030204" pitchFamily="18" charset="0"/>
              </a:rPr>
              <a:t> </a:t>
            </a:r>
            <a:r>
              <a:rPr kumimoji="0" lang="vi-VN" altLang="vi-VN" b="0" i="0" u="none" strike="noStrike" cap="none" normalizeH="0" baseline="0" dirty="0">
                <a:ln>
                  <a:noFill/>
                </a:ln>
                <a:solidFill>
                  <a:srgbClr val="999999"/>
                </a:solidFill>
                <a:effectLst/>
                <a:latin typeface="Cambria" panose="02040503050406030204" pitchFamily="18" charset="0"/>
                <a:ea typeface="Cambria" panose="02040503050406030204" pitchFamily="18" charset="0"/>
              </a:rPr>
              <a:t>&gt;</a:t>
            </a:r>
            <a:r>
              <a:rPr kumimoji="0" lang="vi-VN" altLang="vi-VN" b="0" i="0" u="none" strike="noStrike" cap="none" normalizeH="0" baseline="0" dirty="0">
                <a:ln>
                  <a:noFill/>
                </a:ln>
                <a:solidFill>
                  <a:srgbClr val="000000"/>
                </a:solidFill>
                <a:effectLst/>
                <a:latin typeface="Cambria" panose="02040503050406030204" pitchFamily="18" charset="0"/>
                <a:ea typeface="Cambria" panose="02040503050406030204" pitchFamily="18" charset="0"/>
              </a:rPr>
              <a:t>Submit</a:t>
            </a:r>
            <a:r>
              <a:rPr kumimoji="0" lang="vi-VN" altLang="vi-VN" b="0" i="0" u="none" strike="noStrike" cap="none" normalizeH="0" baseline="0" dirty="0">
                <a:ln>
                  <a:noFill/>
                </a:ln>
                <a:solidFill>
                  <a:srgbClr val="999999"/>
                </a:solidFill>
                <a:effectLst/>
                <a:latin typeface="Cambria" panose="02040503050406030204" pitchFamily="18" charset="0"/>
                <a:ea typeface="Cambria" panose="02040503050406030204" pitchFamily="18" charset="0"/>
              </a:rPr>
              <a:t>&lt;/</a:t>
            </a:r>
            <a:r>
              <a:rPr kumimoji="0" lang="vi-VN" altLang="vi-VN" b="0" i="0" u="none" strike="noStrike" cap="none" normalizeH="0" baseline="0" dirty="0">
                <a:ln>
                  <a:noFill/>
                </a:ln>
                <a:solidFill>
                  <a:srgbClr val="990055"/>
                </a:solidFill>
                <a:effectLst/>
                <a:latin typeface="Cambria" panose="02040503050406030204" pitchFamily="18" charset="0"/>
                <a:ea typeface="Cambria" panose="02040503050406030204" pitchFamily="18" charset="0"/>
              </a:rPr>
              <a:t>button</a:t>
            </a:r>
            <a:r>
              <a:rPr kumimoji="0" lang="vi-VN" altLang="vi-VN" b="0" i="0" u="none" strike="noStrike" cap="none" normalizeH="0" baseline="0" dirty="0">
                <a:ln>
                  <a:noFill/>
                </a:ln>
                <a:solidFill>
                  <a:srgbClr val="999999"/>
                </a:solidFill>
                <a:effectLst/>
                <a:latin typeface="Cambria" panose="02040503050406030204" pitchFamily="18" charset="0"/>
                <a:ea typeface="Cambria" panose="02040503050406030204" pitchFamily="18"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vi-VN" b="0" i="0" u="none" strike="noStrike" cap="none" normalizeH="0" baseline="0" dirty="0">
                <a:ln>
                  <a:noFill/>
                </a:ln>
                <a:solidFill>
                  <a:srgbClr val="000000"/>
                </a:solidFill>
                <a:effectLst/>
                <a:latin typeface="Cambria" panose="02040503050406030204" pitchFamily="18" charset="0"/>
                <a:ea typeface="Cambria" panose="02040503050406030204" pitchFamily="18" charset="0"/>
              </a:rPr>
              <a:t> </a:t>
            </a:r>
            <a:r>
              <a:rPr kumimoji="0" lang="vi-VN" altLang="vi-VN" b="0" i="0" u="none" strike="noStrike" cap="none" normalizeH="0" baseline="0" dirty="0">
                <a:ln>
                  <a:noFill/>
                </a:ln>
                <a:solidFill>
                  <a:srgbClr val="999999"/>
                </a:solidFill>
                <a:effectLst/>
                <a:latin typeface="Cambria" panose="02040503050406030204" pitchFamily="18" charset="0"/>
                <a:ea typeface="Cambria" panose="02040503050406030204" pitchFamily="18" charset="0"/>
              </a:rPr>
              <a:t>&lt;/</a:t>
            </a:r>
            <a:r>
              <a:rPr kumimoji="0" lang="vi-VN" altLang="vi-VN" b="0" i="0" u="none" strike="noStrike" cap="none" normalizeH="0" baseline="0" dirty="0">
                <a:ln>
                  <a:noFill/>
                </a:ln>
                <a:solidFill>
                  <a:srgbClr val="990055"/>
                </a:solidFill>
                <a:effectLst/>
                <a:latin typeface="Cambria" panose="02040503050406030204" pitchFamily="18" charset="0"/>
                <a:ea typeface="Cambria" panose="02040503050406030204" pitchFamily="18" charset="0"/>
              </a:rPr>
              <a:t>form</a:t>
            </a:r>
            <a:r>
              <a:rPr kumimoji="0" lang="vi-VN" altLang="vi-VN" b="0" i="0" u="none" strike="noStrike" cap="none" normalizeH="0" baseline="0" dirty="0">
                <a:ln>
                  <a:noFill/>
                </a:ln>
                <a:solidFill>
                  <a:srgbClr val="999999"/>
                </a:solidFill>
                <a:effectLst/>
                <a:latin typeface="Cambria" panose="02040503050406030204" pitchFamily="18" charset="0"/>
                <a:ea typeface="Cambria" panose="02040503050406030204" pitchFamily="18" charset="0"/>
              </a:rPr>
              <a:t>&gt;</a:t>
            </a:r>
            <a:r>
              <a:rPr kumimoji="0" lang="vi-VN" altLang="vi-VN"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a:t>
            </a:r>
          </a:p>
        </p:txBody>
      </p:sp>
      <p:sp>
        <p:nvSpPr>
          <p:cNvPr id="11" name="Content Placeholder 10">
            <a:extLst>
              <a:ext uri="{FF2B5EF4-FFF2-40B4-BE49-F238E27FC236}">
                <a16:creationId xmlns:a16="http://schemas.microsoft.com/office/drawing/2014/main" id="{77F81643-A820-4ABF-92A9-EF5FA20E8956}"/>
              </a:ext>
            </a:extLst>
          </p:cNvPr>
          <p:cNvSpPr>
            <a:spLocks noGrp="1"/>
          </p:cNvSpPr>
          <p:nvPr>
            <p:ph idx="1"/>
          </p:nvPr>
        </p:nvSpPr>
        <p:spPr>
          <a:xfrm>
            <a:off x="838200" y="1825624"/>
            <a:ext cx="10712116" cy="532565"/>
          </a:xfrm>
        </p:spPr>
        <p:txBody>
          <a:bodyPr>
            <a:normAutofit/>
          </a:bodyPr>
          <a:lstStyle/>
          <a:p>
            <a:pPr marL="0" indent="0">
              <a:buNone/>
            </a:pPr>
            <a:r>
              <a:rPr lang="vi-VN" sz="1800" dirty="0">
                <a:solidFill>
                  <a:schemeClr val="bg1"/>
                </a:solidFill>
                <a:latin typeface="Cambria" panose="02040503050406030204" pitchFamily="18" charset="0"/>
                <a:ea typeface="Cambria" panose="02040503050406030204" pitchFamily="18" charset="0"/>
              </a:rPr>
              <a:t>Có 2 cách để xử lý sự kiện submit trên forms:</a:t>
            </a:r>
          </a:p>
        </p:txBody>
      </p:sp>
    </p:spTree>
    <p:extLst>
      <p:ext uri="{BB962C8B-B14F-4D97-AF65-F5344CB8AC3E}">
        <p14:creationId xmlns:p14="http://schemas.microsoft.com/office/powerpoint/2010/main" val="349253159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0B3D3-7718-45D0-81BB-647463F6E960}"/>
              </a:ext>
            </a:extLst>
          </p:cNvPr>
          <p:cNvSpPr>
            <a:spLocks noGrp="1"/>
          </p:cNvSpPr>
          <p:nvPr>
            <p:ph type="title"/>
          </p:nvPr>
        </p:nvSpPr>
        <p:spPr/>
        <p:txBody>
          <a:bodyPr/>
          <a:lstStyle/>
          <a:p>
            <a:r>
              <a:rPr lang="en-US" dirty="0">
                <a:solidFill>
                  <a:schemeClr val="bg1"/>
                </a:solidFill>
                <a:latin typeface="Cambria" panose="02040503050406030204" pitchFamily="18" charset="0"/>
                <a:ea typeface="Cambria" panose="02040503050406030204" pitchFamily="18" charset="0"/>
              </a:rPr>
              <a:t>Form validation</a:t>
            </a:r>
            <a:endParaRPr lang="vi-VN" dirty="0">
              <a:solidFill>
                <a:schemeClr val="bg1"/>
              </a:solidFill>
              <a:latin typeface="Cambria" panose="02040503050406030204" pitchFamily="18" charset="0"/>
              <a:ea typeface="Cambria" panose="02040503050406030204" pitchFamily="18" charset="0"/>
            </a:endParaRPr>
          </a:p>
        </p:txBody>
      </p:sp>
      <p:sp>
        <p:nvSpPr>
          <p:cNvPr id="3" name="Content Placeholder 2">
            <a:extLst>
              <a:ext uri="{FF2B5EF4-FFF2-40B4-BE49-F238E27FC236}">
                <a16:creationId xmlns:a16="http://schemas.microsoft.com/office/drawing/2014/main" id="{E25DD566-1618-43C3-868B-CE1F5595453D}"/>
              </a:ext>
            </a:extLst>
          </p:cNvPr>
          <p:cNvSpPr>
            <a:spLocks noGrp="1"/>
          </p:cNvSpPr>
          <p:nvPr>
            <p:ph idx="1"/>
          </p:nvPr>
        </p:nvSpPr>
        <p:spPr>
          <a:xfrm>
            <a:off x="838200" y="1825625"/>
            <a:ext cx="10917115" cy="4351338"/>
          </a:xfrm>
        </p:spPr>
        <p:txBody>
          <a:bodyPr>
            <a:normAutofit/>
          </a:bodyPr>
          <a:lstStyle/>
          <a:p>
            <a:pPr marL="0" indent="0">
              <a:lnSpc>
                <a:spcPct val="150000"/>
              </a:lnSpc>
              <a:buNone/>
            </a:pPr>
            <a:r>
              <a:rPr lang="en-US" sz="2000" dirty="0">
                <a:solidFill>
                  <a:schemeClr val="bg1"/>
                </a:solidFill>
                <a:latin typeface="Cambria" panose="02040503050406030204" pitchFamily="18" charset="0"/>
                <a:ea typeface="Cambria" panose="02040503050406030204" pitchFamily="18" charset="0"/>
              </a:rPr>
              <a:t>Angular </a:t>
            </a:r>
            <a:r>
              <a:rPr lang="en-US" sz="2000" dirty="0" err="1">
                <a:solidFill>
                  <a:schemeClr val="bg1"/>
                </a:solidFill>
                <a:latin typeface="Cambria" panose="02040503050406030204" pitchFamily="18" charset="0"/>
                <a:ea typeface="Cambria" panose="02040503050406030204" pitchFamily="18" charset="0"/>
              </a:rPr>
              <a:t>cung</a:t>
            </a:r>
            <a:r>
              <a:rPr lang="en-US" sz="2000" dirty="0">
                <a:solidFill>
                  <a:schemeClr val="bg1"/>
                </a:solidFill>
                <a:latin typeface="Cambria" panose="02040503050406030204" pitchFamily="18" charset="0"/>
                <a:ea typeface="Cambria" panose="02040503050406030204" pitchFamily="18" charset="0"/>
              </a:rPr>
              <a:t> </a:t>
            </a:r>
            <a:r>
              <a:rPr lang="en-US" sz="2000" dirty="0" err="1">
                <a:solidFill>
                  <a:schemeClr val="bg1"/>
                </a:solidFill>
                <a:latin typeface="Cambria" panose="02040503050406030204" pitchFamily="18" charset="0"/>
                <a:ea typeface="Cambria" panose="02040503050406030204" pitchFamily="18" charset="0"/>
              </a:rPr>
              <a:t>cấp</a:t>
            </a:r>
            <a:r>
              <a:rPr lang="en-US" sz="2000" dirty="0">
                <a:solidFill>
                  <a:schemeClr val="bg1"/>
                </a:solidFill>
                <a:latin typeface="Cambria" panose="02040503050406030204" pitchFamily="18" charset="0"/>
                <a:ea typeface="Cambria" panose="02040503050406030204" pitchFamily="18" charset="0"/>
              </a:rPr>
              <a:t> </a:t>
            </a:r>
            <a:r>
              <a:rPr lang="en-US" sz="2000" dirty="0" err="1">
                <a:solidFill>
                  <a:schemeClr val="bg1"/>
                </a:solidFill>
                <a:latin typeface="Cambria" panose="02040503050406030204" pitchFamily="18" charset="0"/>
                <a:ea typeface="Cambria" panose="02040503050406030204" pitchFamily="18" charset="0"/>
              </a:rPr>
              <a:t>một</a:t>
            </a:r>
            <a:r>
              <a:rPr lang="en-US" sz="2000" dirty="0">
                <a:solidFill>
                  <a:schemeClr val="bg1"/>
                </a:solidFill>
                <a:latin typeface="Cambria" panose="02040503050406030204" pitchFamily="18" charset="0"/>
                <a:ea typeface="Cambria" panose="02040503050406030204" pitchFamily="18" charset="0"/>
              </a:rPr>
              <a:t> </a:t>
            </a:r>
            <a:r>
              <a:rPr lang="en-US" sz="2000" dirty="0" err="1">
                <a:solidFill>
                  <a:schemeClr val="bg1"/>
                </a:solidFill>
                <a:latin typeface="Cambria" panose="02040503050406030204" pitchFamily="18" charset="0"/>
                <a:ea typeface="Cambria" panose="02040503050406030204" pitchFamily="18" charset="0"/>
              </a:rPr>
              <a:t>số</a:t>
            </a:r>
            <a:r>
              <a:rPr lang="en-US" sz="2000" dirty="0">
                <a:solidFill>
                  <a:schemeClr val="bg1"/>
                </a:solidFill>
                <a:latin typeface="Cambria" panose="02040503050406030204" pitchFamily="18" charset="0"/>
                <a:ea typeface="Cambria" panose="02040503050406030204" pitchFamily="18" charset="0"/>
              </a:rPr>
              <a:t>  </a:t>
            </a:r>
            <a:r>
              <a:rPr lang="en-US" sz="2000" dirty="0" err="1">
                <a:solidFill>
                  <a:schemeClr val="bg1"/>
                </a:solidFill>
                <a:latin typeface="Cambria" panose="02040503050406030204" pitchFamily="18" charset="0"/>
                <a:ea typeface="Cambria" panose="02040503050406030204" pitchFamily="18" charset="0"/>
              </a:rPr>
              <a:t>các</a:t>
            </a:r>
            <a:r>
              <a:rPr lang="en-US" sz="2000" dirty="0">
                <a:solidFill>
                  <a:schemeClr val="bg1"/>
                </a:solidFill>
                <a:latin typeface="Cambria" panose="02040503050406030204" pitchFamily="18" charset="0"/>
                <a:ea typeface="Cambria" panose="02040503050406030204" pitchFamily="18" charset="0"/>
              </a:rPr>
              <a:t> validator c</a:t>
            </a:r>
            <a:r>
              <a:rPr lang="vi-VN" sz="2000" dirty="0">
                <a:solidFill>
                  <a:schemeClr val="bg1"/>
                </a:solidFill>
                <a:latin typeface="Cambria" panose="02040503050406030204" pitchFamily="18" charset="0"/>
                <a:ea typeface="Cambria" panose="02040503050406030204" pitchFamily="18" charset="0"/>
              </a:rPr>
              <a:t>ơ</a:t>
            </a:r>
            <a:r>
              <a:rPr lang="en-US" sz="2000" dirty="0">
                <a:solidFill>
                  <a:schemeClr val="bg1"/>
                </a:solidFill>
                <a:latin typeface="Cambria" panose="02040503050406030204" pitchFamily="18" charset="0"/>
                <a:ea typeface="Cambria" panose="02040503050406030204" pitchFamily="18" charset="0"/>
              </a:rPr>
              <a:t> </a:t>
            </a:r>
            <a:r>
              <a:rPr lang="en-US" sz="2000" dirty="0" err="1">
                <a:solidFill>
                  <a:schemeClr val="bg1"/>
                </a:solidFill>
                <a:latin typeface="Cambria" panose="02040503050406030204" pitchFamily="18" charset="0"/>
                <a:ea typeface="Cambria" panose="02040503050406030204" pitchFamily="18" charset="0"/>
              </a:rPr>
              <a:t>bản</a:t>
            </a:r>
            <a:r>
              <a:rPr lang="en-US" sz="2000" dirty="0">
                <a:solidFill>
                  <a:schemeClr val="bg1"/>
                </a:solidFill>
                <a:latin typeface="Cambria" panose="02040503050406030204" pitchFamily="18" charset="0"/>
                <a:ea typeface="Cambria" panose="02040503050406030204" pitchFamily="18" charset="0"/>
              </a:rPr>
              <a:t> </a:t>
            </a:r>
            <a:r>
              <a:rPr lang="en-US" sz="2000" dirty="0" err="1">
                <a:solidFill>
                  <a:schemeClr val="bg1"/>
                </a:solidFill>
                <a:latin typeface="Cambria" panose="02040503050406030204" pitchFamily="18" charset="0"/>
                <a:ea typeface="Cambria" panose="02040503050406030204" pitchFamily="18" charset="0"/>
              </a:rPr>
              <a:t>để</a:t>
            </a:r>
            <a:r>
              <a:rPr lang="en-US" sz="2000" dirty="0">
                <a:solidFill>
                  <a:schemeClr val="bg1"/>
                </a:solidFill>
                <a:latin typeface="Cambria" panose="02040503050406030204" pitchFamily="18" charset="0"/>
                <a:ea typeface="Cambria" panose="02040503050406030204" pitchFamily="18" charset="0"/>
              </a:rPr>
              <a:t> </a:t>
            </a:r>
            <a:r>
              <a:rPr lang="en-US" sz="2000" dirty="0" err="1">
                <a:solidFill>
                  <a:schemeClr val="bg1"/>
                </a:solidFill>
                <a:latin typeface="Cambria" panose="02040503050406030204" pitchFamily="18" charset="0"/>
                <a:ea typeface="Cambria" panose="02040503050406030204" pitchFamily="18" charset="0"/>
              </a:rPr>
              <a:t>có</a:t>
            </a:r>
            <a:r>
              <a:rPr lang="en-US" sz="2000" dirty="0">
                <a:solidFill>
                  <a:schemeClr val="bg1"/>
                </a:solidFill>
                <a:latin typeface="Cambria" panose="02040503050406030204" pitchFamily="18" charset="0"/>
                <a:ea typeface="Cambria" panose="02040503050406030204" pitchFamily="18" charset="0"/>
              </a:rPr>
              <a:t> </a:t>
            </a:r>
            <a:r>
              <a:rPr lang="en-US" sz="2000" dirty="0" err="1">
                <a:solidFill>
                  <a:schemeClr val="bg1"/>
                </a:solidFill>
                <a:latin typeface="Cambria" panose="02040503050406030204" pitchFamily="18" charset="0"/>
                <a:ea typeface="Cambria" panose="02040503050406030204" pitchFamily="18" charset="0"/>
              </a:rPr>
              <a:t>thể</a:t>
            </a:r>
            <a:r>
              <a:rPr lang="en-US" sz="2000" dirty="0">
                <a:solidFill>
                  <a:schemeClr val="bg1"/>
                </a:solidFill>
                <a:latin typeface="Cambria" panose="02040503050406030204" pitchFamily="18" charset="0"/>
                <a:ea typeface="Cambria" panose="02040503050406030204" pitchFamily="18" charset="0"/>
              </a:rPr>
              <a:t> validate input </a:t>
            </a:r>
            <a:r>
              <a:rPr lang="en-US" sz="2000" dirty="0" err="1">
                <a:solidFill>
                  <a:schemeClr val="bg1"/>
                </a:solidFill>
                <a:latin typeface="Cambria" panose="02040503050406030204" pitchFamily="18" charset="0"/>
                <a:ea typeface="Cambria" panose="02040503050406030204" pitchFamily="18" charset="0"/>
              </a:rPr>
              <a:t>nh</a:t>
            </a:r>
            <a:r>
              <a:rPr lang="vi-VN" sz="2000" dirty="0">
                <a:solidFill>
                  <a:schemeClr val="bg1"/>
                </a:solidFill>
                <a:latin typeface="Cambria" panose="02040503050406030204" pitchFamily="18" charset="0"/>
                <a:ea typeface="Cambria" panose="02040503050406030204" pitchFamily="18" charset="0"/>
              </a:rPr>
              <a:t>ư</a:t>
            </a:r>
            <a:r>
              <a:rPr lang="en-US" sz="2000" dirty="0">
                <a:solidFill>
                  <a:schemeClr val="bg1"/>
                </a:solidFill>
                <a:latin typeface="Cambria" panose="02040503050406030204" pitchFamily="18" charset="0"/>
                <a:ea typeface="Cambria" panose="02040503050406030204" pitchFamily="18" charset="0"/>
              </a:rPr>
              <a:t>:</a:t>
            </a:r>
          </a:p>
          <a:p>
            <a:pPr marL="0" indent="0">
              <a:lnSpc>
                <a:spcPct val="150000"/>
              </a:lnSpc>
              <a:buNone/>
            </a:pPr>
            <a:r>
              <a:rPr lang="en-US" sz="2000" dirty="0">
                <a:solidFill>
                  <a:schemeClr val="bg1"/>
                </a:solidFill>
                <a:latin typeface="Cambria" panose="02040503050406030204" pitchFamily="18" charset="0"/>
                <a:ea typeface="Cambria" panose="02040503050406030204" pitchFamily="18" charset="0"/>
              </a:rPr>
              <a:t>	required, </a:t>
            </a:r>
            <a:r>
              <a:rPr lang="en-US" sz="2000" dirty="0" err="1">
                <a:solidFill>
                  <a:schemeClr val="bg1"/>
                </a:solidFill>
                <a:latin typeface="Cambria" panose="02040503050406030204" pitchFamily="18" charset="0"/>
                <a:ea typeface="Cambria" panose="02040503050406030204" pitchFamily="18" charset="0"/>
              </a:rPr>
              <a:t>minlength</a:t>
            </a:r>
            <a:r>
              <a:rPr lang="en-US" sz="2000" dirty="0">
                <a:solidFill>
                  <a:schemeClr val="bg1"/>
                </a:solidFill>
                <a:latin typeface="Cambria" panose="02040503050406030204" pitchFamily="18" charset="0"/>
                <a:ea typeface="Cambria" panose="02040503050406030204" pitchFamily="18" charset="0"/>
              </a:rPr>
              <a:t>, </a:t>
            </a:r>
            <a:r>
              <a:rPr lang="en-US" sz="2000" dirty="0" err="1">
                <a:solidFill>
                  <a:schemeClr val="bg1"/>
                </a:solidFill>
                <a:latin typeface="Cambria" panose="02040503050406030204" pitchFamily="18" charset="0"/>
                <a:ea typeface="Cambria" panose="02040503050406030204" pitchFamily="18" charset="0"/>
              </a:rPr>
              <a:t>maxlength</a:t>
            </a:r>
            <a:r>
              <a:rPr lang="en-US" sz="2000" dirty="0">
                <a:solidFill>
                  <a:schemeClr val="bg1"/>
                </a:solidFill>
                <a:latin typeface="Cambria" panose="02040503050406030204" pitchFamily="18" charset="0"/>
                <a:ea typeface="Cambria" panose="02040503050406030204" pitchFamily="18" charset="0"/>
              </a:rPr>
              <a:t>, pattern</a:t>
            </a:r>
          </a:p>
          <a:p>
            <a:pPr marL="0" indent="0">
              <a:lnSpc>
                <a:spcPct val="150000"/>
              </a:lnSpc>
              <a:buNone/>
            </a:pPr>
            <a:r>
              <a:rPr lang="en-US" sz="2000" dirty="0">
                <a:solidFill>
                  <a:schemeClr val="bg1"/>
                </a:solidFill>
                <a:latin typeface="Cambria" panose="02040503050406030204" pitchFamily="18" charset="0"/>
                <a:ea typeface="Cambria" panose="02040503050406030204" pitchFamily="18" charset="0"/>
              </a:rPr>
              <a:t> </a:t>
            </a:r>
          </a:p>
          <a:p>
            <a:pPr marL="0" indent="0">
              <a:lnSpc>
                <a:spcPct val="150000"/>
              </a:lnSpc>
              <a:buNone/>
            </a:pPr>
            <a:r>
              <a:rPr lang="en-US" sz="2000" dirty="0">
                <a:solidFill>
                  <a:schemeClr val="bg1"/>
                </a:solidFill>
                <a:latin typeface="Cambria" panose="02040503050406030204" pitchFamily="18" charset="0"/>
                <a:ea typeface="Cambria" panose="02040503050406030204" pitchFamily="18" charset="0"/>
              </a:rPr>
              <a:t>	</a:t>
            </a:r>
            <a:endParaRPr lang="vi-VN" sz="2000" dirty="0">
              <a:solidFill>
                <a:schemeClr val="bg1"/>
              </a:solidFill>
              <a:latin typeface="Cambria" panose="02040503050406030204" pitchFamily="18" charset="0"/>
              <a:ea typeface="Cambria" panose="02040503050406030204" pitchFamily="18" charset="0"/>
            </a:endParaRPr>
          </a:p>
        </p:txBody>
      </p:sp>
      <p:sp>
        <p:nvSpPr>
          <p:cNvPr id="4" name="AutoShape 2" descr="Model Driven Architecture (MDA)">
            <a:extLst>
              <a:ext uri="{FF2B5EF4-FFF2-40B4-BE49-F238E27FC236}">
                <a16:creationId xmlns:a16="http://schemas.microsoft.com/office/drawing/2014/main" id="{617BE397-1C65-4923-8F0F-9ADA2424D1F5}"/>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vi-VN"/>
          </a:p>
        </p:txBody>
      </p:sp>
      <p:sp>
        <p:nvSpPr>
          <p:cNvPr id="6" name="Rectangle 2">
            <a:extLst>
              <a:ext uri="{FF2B5EF4-FFF2-40B4-BE49-F238E27FC236}">
                <a16:creationId xmlns:a16="http://schemas.microsoft.com/office/drawing/2014/main" id="{A58EB775-F142-4AA5-B1BA-12FF0F902C02}"/>
              </a:ext>
            </a:extLst>
          </p:cNvPr>
          <p:cNvSpPr>
            <a:spLocks noChangeArrowheads="1"/>
          </p:cNvSpPr>
          <p:nvPr/>
        </p:nvSpPr>
        <p:spPr bwMode="auto">
          <a:xfrm>
            <a:off x="838200" y="3074505"/>
            <a:ext cx="10790583" cy="2911475"/>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79350" rIns="0" bIns="79350" numCol="1" anchor="ctr" anchorCtr="0" compatLnSpc="1">
            <a:prstTxWarp prst="textNoShape">
              <a:avLst/>
            </a:prstTxWarp>
            <a:noAutofit/>
          </a:bodyPr>
          <a:lstStyle/>
          <a:p>
            <a:pPr lvl="0" eaLnBrk="0" fontAlgn="base" hangingPunct="0">
              <a:spcBef>
                <a:spcPct val="0"/>
              </a:spcBef>
              <a:spcAft>
                <a:spcPct val="0"/>
              </a:spcAft>
            </a:pPr>
            <a:r>
              <a:rPr lang="vi-VN" altLang="vi-VN" dirty="0">
                <a:solidFill>
                  <a:srgbClr val="000000"/>
                </a:solidFill>
                <a:latin typeface="Cambria" panose="02040503050406030204" pitchFamily="18" charset="0"/>
                <a:ea typeface="Cambria" panose="02040503050406030204" pitchFamily="18" charset="0"/>
              </a:rPr>
              <a:t>        firstName: new FormControl('', </a:t>
            </a:r>
            <a:r>
              <a:rPr lang="vi-VN" altLang="vi-VN" dirty="0">
                <a:solidFill>
                  <a:schemeClr val="bg1"/>
                </a:solidFill>
                <a:highlight>
                  <a:srgbClr val="FF0000"/>
                </a:highlight>
                <a:latin typeface="Cambria" panose="02040503050406030204" pitchFamily="18" charset="0"/>
                <a:ea typeface="Cambria" panose="02040503050406030204" pitchFamily="18" charset="0"/>
              </a:rPr>
              <a:t>Validators.required</a:t>
            </a:r>
            <a:r>
              <a:rPr lang="vi-VN" altLang="vi-VN" dirty="0">
                <a:solidFill>
                  <a:srgbClr val="000000"/>
                </a:solidFill>
                <a:latin typeface="Cambria" panose="02040503050406030204" pitchFamily="18" charset="0"/>
                <a:ea typeface="Cambria" panose="02040503050406030204" pitchFamily="18" charset="0"/>
              </a:rPr>
              <a:t>),</a:t>
            </a:r>
          </a:p>
          <a:p>
            <a:pPr lvl="0" eaLnBrk="0" fontAlgn="base" hangingPunct="0">
              <a:spcBef>
                <a:spcPct val="0"/>
              </a:spcBef>
              <a:spcAft>
                <a:spcPct val="0"/>
              </a:spcAft>
            </a:pPr>
            <a:r>
              <a:rPr lang="vi-VN" altLang="vi-VN" dirty="0">
                <a:solidFill>
                  <a:srgbClr val="000000"/>
                </a:solidFill>
                <a:latin typeface="Cambria" panose="02040503050406030204" pitchFamily="18" charset="0"/>
                <a:ea typeface="Cambria" panose="02040503050406030204" pitchFamily="18" charset="0"/>
              </a:rPr>
              <a:t>        lastName: new FormControl('', Validators.required)),</a:t>
            </a:r>
          </a:p>
          <a:p>
            <a:pPr lvl="0" eaLnBrk="0" fontAlgn="base" hangingPunct="0">
              <a:spcBef>
                <a:spcPct val="0"/>
              </a:spcBef>
              <a:spcAft>
                <a:spcPct val="0"/>
              </a:spcAft>
            </a:pPr>
            <a:r>
              <a:rPr lang="vi-VN" altLang="vi-VN" dirty="0">
                <a:solidFill>
                  <a:srgbClr val="000000"/>
                </a:solidFill>
                <a:latin typeface="Cambria" panose="02040503050406030204" pitchFamily="18" charset="0"/>
                <a:ea typeface="Cambria" panose="02040503050406030204" pitchFamily="18" charset="0"/>
              </a:rPr>
              <a:t>        email: new FormControl('', [</a:t>
            </a:r>
          </a:p>
          <a:p>
            <a:pPr lvl="0" eaLnBrk="0" fontAlgn="base" hangingPunct="0">
              <a:spcBef>
                <a:spcPct val="0"/>
              </a:spcBef>
              <a:spcAft>
                <a:spcPct val="0"/>
              </a:spcAft>
            </a:pPr>
            <a:r>
              <a:rPr lang="vi-VN" altLang="vi-VN" dirty="0">
                <a:solidFill>
                  <a:srgbClr val="000000"/>
                </a:solidFill>
                <a:latin typeface="Cambria" panose="02040503050406030204" pitchFamily="18" charset="0"/>
                <a:ea typeface="Cambria" panose="02040503050406030204" pitchFamily="18" charset="0"/>
              </a:rPr>
              <a:t>            Validators.required,</a:t>
            </a:r>
          </a:p>
          <a:p>
            <a:pPr lvl="0" eaLnBrk="0" fontAlgn="base" hangingPunct="0">
              <a:spcBef>
                <a:spcPct val="0"/>
              </a:spcBef>
              <a:spcAft>
                <a:spcPct val="0"/>
              </a:spcAft>
            </a:pPr>
            <a:r>
              <a:rPr lang="vi-VN" altLang="vi-VN" dirty="0">
                <a:solidFill>
                  <a:srgbClr val="000000"/>
                </a:solidFill>
                <a:latin typeface="Cambria" panose="02040503050406030204" pitchFamily="18" charset="0"/>
                <a:ea typeface="Cambria" panose="02040503050406030204" pitchFamily="18" charset="0"/>
              </a:rPr>
              <a:t>            </a:t>
            </a:r>
            <a:r>
              <a:rPr lang="vi-VN" altLang="vi-VN" dirty="0">
                <a:solidFill>
                  <a:schemeClr val="bg1"/>
                </a:solidFill>
                <a:highlight>
                  <a:srgbClr val="FF0000"/>
                </a:highlight>
                <a:latin typeface="Cambria" panose="02040503050406030204" pitchFamily="18" charset="0"/>
                <a:ea typeface="Cambria" panose="02040503050406030204" pitchFamily="18" charset="0"/>
              </a:rPr>
              <a:t>Validators.pattern("[^ @]*@[^ @]*")</a:t>
            </a:r>
          </a:p>
          <a:p>
            <a:pPr lvl="0" eaLnBrk="0" fontAlgn="base" hangingPunct="0">
              <a:spcBef>
                <a:spcPct val="0"/>
              </a:spcBef>
              <a:spcAft>
                <a:spcPct val="0"/>
              </a:spcAft>
            </a:pPr>
            <a:r>
              <a:rPr lang="vi-VN" altLang="vi-VN" dirty="0">
                <a:solidFill>
                  <a:srgbClr val="000000"/>
                </a:solidFill>
                <a:latin typeface="Cambria" panose="02040503050406030204" pitchFamily="18" charset="0"/>
                <a:ea typeface="Cambria" panose="02040503050406030204" pitchFamily="18" charset="0"/>
              </a:rPr>
              <a:t>        ]),</a:t>
            </a:r>
          </a:p>
          <a:p>
            <a:pPr lvl="0" eaLnBrk="0" fontAlgn="base" hangingPunct="0">
              <a:spcBef>
                <a:spcPct val="0"/>
              </a:spcBef>
              <a:spcAft>
                <a:spcPct val="0"/>
              </a:spcAft>
            </a:pPr>
            <a:r>
              <a:rPr lang="vi-VN" altLang="vi-VN" dirty="0">
                <a:solidFill>
                  <a:srgbClr val="000000"/>
                </a:solidFill>
                <a:latin typeface="Cambria" panose="02040503050406030204" pitchFamily="18" charset="0"/>
                <a:ea typeface="Cambria" panose="02040503050406030204" pitchFamily="18" charset="0"/>
              </a:rPr>
              <a:t>        password: new FormControl('', [</a:t>
            </a:r>
          </a:p>
          <a:p>
            <a:pPr lvl="0" eaLnBrk="0" fontAlgn="base" hangingPunct="0">
              <a:spcBef>
                <a:spcPct val="0"/>
              </a:spcBef>
              <a:spcAft>
                <a:spcPct val="0"/>
              </a:spcAft>
            </a:pPr>
            <a:r>
              <a:rPr lang="vi-VN" altLang="vi-VN" dirty="0">
                <a:solidFill>
                  <a:srgbClr val="000000"/>
                </a:solidFill>
                <a:latin typeface="Cambria" panose="02040503050406030204" pitchFamily="18" charset="0"/>
                <a:ea typeface="Cambria" panose="02040503050406030204" pitchFamily="18" charset="0"/>
              </a:rPr>
              <a:t>            </a:t>
            </a:r>
            <a:r>
              <a:rPr lang="vi-VN" altLang="vi-VN" dirty="0">
                <a:solidFill>
                  <a:schemeClr val="bg1"/>
                </a:solidFill>
                <a:highlight>
                  <a:srgbClr val="FF0000"/>
                </a:highlight>
                <a:latin typeface="Cambria" panose="02040503050406030204" pitchFamily="18" charset="0"/>
                <a:ea typeface="Cambria" panose="02040503050406030204" pitchFamily="18" charset="0"/>
              </a:rPr>
              <a:t>Validators.minLength(8),</a:t>
            </a:r>
          </a:p>
          <a:p>
            <a:pPr lvl="0" eaLnBrk="0" fontAlgn="base" hangingPunct="0">
              <a:spcBef>
                <a:spcPct val="0"/>
              </a:spcBef>
              <a:spcAft>
                <a:spcPct val="0"/>
              </a:spcAft>
            </a:pPr>
            <a:r>
              <a:rPr lang="vi-VN" altLang="vi-VN" dirty="0">
                <a:solidFill>
                  <a:srgbClr val="000000"/>
                </a:solidFill>
                <a:latin typeface="Cambria" panose="02040503050406030204" pitchFamily="18" charset="0"/>
                <a:ea typeface="Cambria" panose="02040503050406030204" pitchFamily="18" charset="0"/>
              </a:rPr>
              <a:t>            Validators.required</a:t>
            </a:r>
          </a:p>
          <a:p>
            <a:pPr lvl="0" eaLnBrk="0" fontAlgn="base" hangingPunct="0">
              <a:spcBef>
                <a:spcPct val="0"/>
              </a:spcBef>
              <a:spcAft>
                <a:spcPct val="0"/>
              </a:spcAft>
            </a:pPr>
            <a:r>
              <a:rPr lang="vi-VN" altLang="vi-VN" dirty="0">
                <a:solidFill>
                  <a:srgbClr val="000000"/>
                </a:solidFill>
                <a:latin typeface="Cambria" panose="02040503050406030204" pitchFamily="18" charset="0"/>
                <a:ea typeface="Cambria" panose="02040503050406030204" pitchFamily="18" charset="0"/>
              </a:rPr>
              <a:t>        ]));</a:t>
            </a:r>
            <a:endParaRPr kumimoji="0" lang="vi-VN" altLang="vi-VN" b="0" i="0" u="none" strike="noStrike" cap="none" normalizeH="0" baseline="0" dirty="0">
              <a:ln>
                <a:noFill/>
              </a:ln>
              <a:solidFill>
                <a:schemeClr val="tx1"/>
              </a:solidFill>
              <a:effectLst/>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04555398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0B3D3-7718-45D0-81BB-647463F6E960}"/>
              </a:ext>
            </a:extLst>
          </p:cNvPr>
          <p:cNvSpPr>
            <a:spLocks noGrp="1"/>
          </p:cNvSpPr>
          <p:nvPr>
            <p:ph type="title"/>
          </p:nvPr>
        </p:nvSpPr>
        <p:spPr/>
        <p:txBody>
          <a:bodyPr/>
          <a:lstStyle/>
          <a:p>
            <a:r>
              <a:rPr lang="en-US" dirty="0">
                <a:solidFill>
                  <a:schemeClr val="bg1"/>
                </a:solidFill>
                <a:latin typeface="Cambria" panose="02040503050406030204" pitchFamily="18" charset="0"/>
                <a:ea typeface="Cambria" panose="02040503050406030204" pitchFamily="18" charset="0"/>
              </a:rPr>
              <a:t>Form controls states</a:t>
            </a:r>
            <a:endParaRPr lang="vi-VN" dirty="0">
              <a:solidFill>
                <a:schemeClr val="bg1"/>
              </a:solidFill>
              <a:latin typeface="Cambria" panose="02040503050406030204" pitchFamily="18" charset="0"/>
              <a:ea typeface="Cambria" panose="02040503050406030204" pitchFamily="18" charset="0"/>
            </a:endParaRPr>
          </a:p>
        </p:txBody>
      </p:sp>
      <p:sp>
        <p:nvSpPr>
          <p:cNvPr id="3" name="Content Placeholder 2">
            <a:extLst>
              <a:ext uri="{FF2B5EF4-FFF2-40B4-BE49-F238E27FC236}">
                <a16:creationId xmlns:a16="http://schemas.microsoft.com/office/drawing/2014/main" id="{E25DD566-1618-43C3-868B-CE1F5595453D}"/>
              </a:ext>
            </a:extLst>
          </p:cNvPr>
          <p:cNvSpPr>
            <a:spLocks noGrp="1"/>
          </p:cNvSpPr>
          <p:nvPr>
            <p:ph idx="1"/>
          </p:nvPr>
        </p:nvSpPr>
        <p:spPr>
          <a:xfrm>
            <a:off x="838200" y="1825625"/>
            <a:ext cx="10917115" cy="4351338"/>
          </a:xfrm>
        </p:spPr>
        <p:txBody>
          <a:bodyPr>
            <a:normAutofit/>
          </a:bodyPr>
          <a:lstStyle/>
          <a:p>
            <a:pPr marL="0" indent="0">
              <a:lnSpc>
                <a:spcPct val="150000"/>
              </a:lnSpc>
              <a:buNone/>
            </a:pPr>
            <a:r>
              <a:rPr lang="en-US" sz="2000" dirty="0" err="1">
                <a:solidFill>
                  <a:schemeClr val="bg1"/>
                </a:solidFill>
                <a:latin typeface="Cambria" panose="02040503050406030204" pitchFamily="18" charset="0"/>
                <a:ea typeface="Cambria" panose="02040503050406030204" pitchFamily="18" charset="0"/>
              </a:rPr>
              <a:t>Quản</a:t>
            </a:r>
            <a:r>
              <a:rPr lang="en-US" sz="2000" dirty="0">
                <a:solidFill>
                  <a:schemeClr val="bg1"/>
                </a:solidFill>
                <a:latin typeface="Cambria" panose="02040503050406030204" pitchFamily="18" charset="0"/>
                <a:ea typeface="Cambria" panose="02040503050406030204" pitchFamily="18" charset="0"/>
              </a:rPr>
              <a:t> </a:t>
            </a:r>
            <a:r>
              <a:rPr lang="en-US" sz="2000" dirty="0" err="1">
                <a:solidFill>
                  <a:schemeClr val="bg1"/>
                </a:solidFill>
                <a:latin typeface="Cambria" panose="02040503050406030204" pitchFamily="18" charset="0"/>
                <a:ea typeface="Cambria" panose="02040503050406030204" pitchFamily="18" charset="0"/>
              </a:rPr>
              <a:t>lý</a:t>
            </a:r>
            <a:r>
              <a:rPr lang="en-US" sz="2000" dirty="0">
                <a:solidFill>
                  <a:schemeClr val="bg1"/>
                </a:solidFill>
                <a:latin typeface="Cambria" panose="02040503050406030204" pitchFamily="18" charset="0"/>
                <a:ea typeface="Cambria" panose="02040503050406030204" pitchFamily="18" charset="0"/>
              </a:rPr>
              <a:t> </a:t>
            </a:r>
            <a:r>
              <a:rPr lang="en-US" sz="2000" dirty="0" err="1">
                <a:solidFill>
                  <a:schemeClr val="bg1"/>
                </a:solidFill>
                <a:latin typeface="Cambria" panose="02040503050406030204" pitchFamily="18" charset="0"/>
                <a:ea typeface="Cambria" panose="02040503050406030204" pitchFamily="18" charset="0"/>
              </a:rPr>
              <a:t>các</a:t>
            </a:r>
            <a:r>
              <a:rPr lang="en-US" sz="2000" dirty="0">
                <a:solidFill>
                  <a:schemeClr val="bg1"/>
                </a:solidFill>
                <a:latin typeface="Cambria" panose="02040503050406030204" pitchFamily="18" charset="0"/>
                <a:ea typeface="Cambria" panose="02040503050406030204" pitchFamily="18" charset="0"/>
              </a:rPr>
              <a:t> </a:t>
            </a:r>
            <a:r>
              <a:rPr lang="en-US" sz="2000" dirty="0" err="1">
                <a:solidFill>
                  <a:schemeClr val="bg1"/>
                </a:solidFill>
                <a:latin typeface="Cambria" panose="02040503050406030204" pitchFamily="18" charset="0"/>
                <a:ea typeface="Cambria" panose="02040503050406030204" pitchFamily="18" charset="0"/>
              </a:rPr>
              <a:t>trạng</a:t>
            </a:r>
            <a:r>
              <a:rPr lang="en-US" sz="2000" dirty="0">
                <a:solidFill>
                  <a:schemeClr val="bg1"/>
                </a:solidFill>
                <a:latin typeface="Cambria" panose="02040503050406030204" pitchFamily="18" charset="0"/>
                <a:ea typeface="Cambria" panose="02040503050406030204" pitchFamily="18" charset="0"/>
              </a:rPr>
              <a:t> </a:t>
            </a:r>
            <a:r>
              <a:rPr lang="en-US" sz="2000" dirty="0" err="1">
                <a:solidFill>
                  <a:schemeClr val="bg1"/>
                </a:solidFill>
                <a:latin typeface="Cambria" panose="02040503050406030204" pitchFamily="18" charset="0"/>
                <a:ea typeface="Cambria" panose="02040503050406030204" pitchFamily="18" charset="0"/>
              </a:rPr>
              <a:t>thái</a:t>
            </a:r>
            <a:r>
              <a:rPr lang="en-US" sz="2000" dirty="0">
                <a:solidFill>
                  <a:schemeClr val="bg1"/>
                </a:solidFill>
                <a:latin typeface="Cambria" panose="02040503050406030204" pitchFamily="18" charset="0"/>
                <a:ea typeface="Cambria" panose="02040503050406030204" pitchFamily="18" charset="0"/>
              </a:rPr>
              <a:t> </a:t>
            </a:r>
            <a:r>
              <a:rPr lang="en-US" sz="2000" dirty="0" err="1">
                <a:solidFill>
                  <a:schemeClr val="bg1"/>
                </a:solidFill>
                <a:latin typeface="Cambria" panose="02040503050406030204" pitchFamily="18" charset="0"/>
                <a:ea typeface="Cambria" panose="02040503050406030204" pitchFamily="18" charset="0"/>
              </a:rPr>
              <a:t>của</a:t>
            </a:r>
            <a:r>
              <a:rPr lang="en-US" sz="2000" dirty="0">
                <a:solidFill>
                  <a:schemeClr val="bg1"/>
                </a:solidFill>
                <a:latin typeface="Cambria" panose="02040503050406030204" pitchFamily="18" charset="0"/>
                <a:ea typeface="Cambria" panose="02040503050406030204" pitchFamily="18" charset="0"/>
              </a:rPr>
              <a:t> </a:t>
            </a:r>
            <a:r>
              <a:rPr lang="en-US" sz="2000" dirty="0" err="1">
                <a:solidFill>
                  <a:schemeClr val="bg1"/>
                </a:solidFill>
                <a:latin typeface="Cambria" panose="02040503050406030204" pitchFamily="18" charset="0"/>
                <a:ea typeface="Cambria" panose="02040503050406030204" pitchFamily="18" charset="0"/>
              </a:rPr>
              <a:t>các</a:t>
            </a:r>
            <a:r>
              <a:rPr lang="en-US" sz="2000" dirty="0">
                <a:solidFill>
                  <a:schemeClr val="bg1"/>
                </a:solidFill>
                <a:latin typeface="Cambria" panose="02040503050406030204" pitchFamily="18" charset="0"/>
                <a:ea typeface="Cambria" panose="02040503050406030204" pitchFamily="18" charset="0"/>
              </a:rPr>
              <a:t> controls </a:t>
            </a:r>
            <a:r>
              <a:rPr lang="en-US" sz="2000" dirty="0" err="1">
                <a:solidFill>
                  <a:schemeClr val="bg1"/>
                </a:solidFill>
                <a:latin typeface="Cambria" panose="02040503050406030204" pitchFamily="18" charset="0"/>
                <a:ea typeface="Cambria" panose="02040503050406030204" pitchFamily="18" charset="0"/>
              </a:rPr>
              <a:t>trong</a:t>
            </a:r>
            <a:r>
              <a:rPr lang="en-US" sz="2000" dirty="0">
                <a:solidFill>
                  <a:schemeClr val="bg1"/>
                </a:solidFill>
                <a:latin typeface="Cambria" panose="02040503050406030204" pitchFamily="18" charset="0"/>
                <a:ea typeface="Cambria" panose="02040503050406030204" pitchFamily="18" charset="0"/>
              </a:rPr>
              <a:t> forms.</a:t>
            </a:r>
          </a:p>
          <a:p>
            <a:pPr lvl="1">
              <a:lnSpc>
                <a:spcPct val="150000"/>
              </a:lnSpc>
              <a:buFont typeface="Wingdings" panose="05000000000000000000" pitchFamily="2" charset="2"/>
              <a:buChar char="§"/>
            </a:pPr>
            <a:r>
              <a:rPr lang="en-US" sz="1600" dirty="0">
                <a:solidFill>
                  <a:schemeClr val="bg1"/>
                </a:solidFill>
                <a:latin typeface="Cambria" panose="02040503050406030204" pitchFamily="18" charset="0"/>
                <a:ea typeface="Cambria" panose="02040503050406030204" pitchFamily="18" charset="0"/>
              </a:rPr>
              <a:t>Dirty:  </a:t>
            </a:r>
            <a:r>
              <a:rPr lang="en-US" sz="1600" dirty="0" err="1">
                <a:solidFill>
                  <a:schemeClr val="bg1"/>
                </a:solidFill>
                <a:latin typeface="Cambria" panose="02040503050406030204" pitchFamily="18" charset="0"/>
                <a:ea typeface="Cambria" panose="02040503050406030204" pitchFamily="18" charset="0"/>
              </a:rPr>
              <a:t>Đúng</a:t>
            </a:r>
            <a:r>
              <a:rPr lang="en-US" sz="1600" dirty="0">
                <a:solidFill>
                  <a:schemeClr val="bg1"/>
                </a:solidFill>
                <a:latin typeface="Cambria" panose="02040503050406030204" pitchFamily="18" charset="0"/>
                <a:ea typeface="Cambria" panose="02040503050406030204" pitchFamily="18" charset="0"/>
              </a:rPr>
              <a:t> </a:t>
            </a:r>
            <a:r>
              <a:rPr lang="en-US" sz="1600" dirty="0" err="1">
                <a:solidFill>
                  <a:schemeClr val="bg1"/>
                </a:solidFill>
                <a:latin typeface="Cambria" panose="02040503050406030204" pitchFamily="18" charset="0"/>
                <a:ea typeface="Cambria" panose="02040503050406030204" pitchFamily="18" charset="0"/>
              </a:rPr>
              <a:t>nếu</a:t>
            </a:r>
            <a:r>
              <a:rPr lang="en-US" sz="1600" dirty="0">
                <a:solidFill>
                  <a:schemeClr val="bg1"/>
                </a:solidFill>
                <a:latin typeface="Cambria" panose="02040503050406030204" pitchFamily="18" charset="0"/>
                <a:ea typeface="Cambria" panose="02040503050406030204" pitchFamily="18" charset="0"/>
              </a:rPr>
              <a:t> </a:t>
            </a:r>
            <a:r>
              <a:rPr lang="en-US" sz="1600" dirty="0" err="1">
                <a:solidFill>
                  <a:schemeClr val="bg1"/>
                </a:solidFill>
                <a:latin typeface="Cambria" panose="02040503050406030204" pitchFamily="18" charset="0"/>
                <a:ea typeface="Cambria" panose="02040503050406030204" pitchFamily="18" charset="0"/>
              </a:rPr>
              <a:t>có</a:t>
            </a:r>
            <a:r>
              <a:rPr lang="en-US" sz="1600" dirty="0">
                <a:solidFill>
                  <a:schemeClr val="bg1"/>
                </a:solidFill>
                <a:latin typeface="Cambria" panose="02040503050406030204" pitchFamily="18" charset="0"/>
                <a:ea typeface="Cambria" panose="02040503050406030204" pitchFamily="18" charset="0"/>
              </a:rPr>
              <a:t> </a:t>
            </a:r>
            <a:r>
              <a:rPr lang="en-US" sz="1600" dirty="0" err="1">
                <a:solidFill>
                  <a:schemeClr val="bg1"/>
                </a:solidFill>
                <a:latin typeface="Cambria" panose="02040503050406030204" pitchFamily="18" charset="0"/>
                <a:ea typeface="Cambria" panose="02040503050406030204" pitchFamily="18" charset="0"/>
              </a:rPr>
              <a:t>bất</a:t>
            </a:r>
            <a:r>
              <a:rPr lang="en-US" sz="1600" dirty="0">
                <a:solidFill>
                  <a:schemeClr val="bg1"/>
                </a:solidFill>
                <a:latin typeface="Cambria" panose="02040503050406030204" pitchFamily="18" charset="0"/>
                <a:ea typeface="Cambria" panose="02040503050406030204" pitchFamily="18" charset="0"/>
              </a:rPr>
              <a:t> </a:t>
            </a:r>
            <a:r>
              <a:rPr lang="en-US" sz="1600" dirty="0" err="1">
                <a:solidFill>
                  <a:schemeClr val="bg1"/>
                </a:solidFill>
                <a:latin typeface="Cambria" panose="02040503050406030204" pitchFamily="18" charset="0"/>
                <a:ea typeface="Cambria" panose="02040503050406030204" pitchFamily="18" charset="0"/>
              </a:rPr>
              <a:t>kỳ</a:t>
            </a:r>
            <a:r>
              <a:rPr lang="en-US" sz="1600" dirty="0">
                <a:solidFill>
                  <a:schemeClr val="bg1"/>
                </a:solidFill>
                <a:latin typeface="Cambria" panose="02040503050406030204" pitchFamily="18" charset="0"/>
                <a:ea typeface="Cambria" panose="02040503050406030204" pitchFamily="18" charset="0"/>
              </a:rPr>
              <a:t> </a:t>
            </a:r>
            <a:r>
              <a:rPr lang="en-US" sz="1600" dirty="0" err="1">
                <a:solidFill>
                  <a:schemeClr val="bg1"/>
                </a:solidFill>
                <a:latin typeface="Cambria" panose="02040503050406030204" pitchFamily="18" charset="0"/>
                <a:ea typeface="Cambria" panose="02040503050406030204" pitchFamily="18" charset="0"/>
              </a:rPr>
              <a:t>sự</a:t>
            </a:r>
            <a:r>
              <a:rPr lang="en-US" sz="1600" dirty="0">
                <a:solidFill>
                  <a:schemeClr val="bg1"/>
                </a:solidFill>
                <a:latin typeface="Cambria" panose="02040503050406030204" pitchFamily="18" charset="0"/>
                <a:ea typeface="Cambria" panose="02040503050406030204" pitchFamily="18" charset="0"/>
              </a:rPr>
              <a:t> </a:t>
            </a:r>
            <a:r>
              <a:rPr lang="en-US" sz="1600" dirty="0" err="1">
                <a:solidFill>
                  <a:schemeClr val="bg1"/>
                </a:solidFill>
                <a:latin typeface="Cambria" panose="02040503050406030204" pitchFamily="18" charset="0"/>
                <a:ea typeface="Cambria" panose="02040503050406030204" pitchFamily="18" charset="0"/>
              </a:rPr>
              <a:t>thay</a:t>
            </a:r>
            <a:r>
              <a:rPr lang="en-US" sz="1600" dirty="0">
                <a:solidFill>
                  <a:schemeClr val="bg1"/>
                </a:solidFill>
                <a:latin typeface="Cambria" panose="02040503050406030204" pitchFamily="18" charset="0"/>
                <a:ea typeface="Cambria" panose="02040503050406030204" pitchFamily="18" charset="0"/>
              </a:rPr>
              <a:t> </a:t>
            </a:r>
            <a:r>
              <a:rPr lang="en-US" sz="1600" dirty="0" err="1">
                <a:solidFill>
                  <a:schemeClr val="bg1"/>
                </a:solidFill>
                <a:latin typeface="Cambria" panose="02040503050406030204" pitchFamily="18" charset="0"/>
                <a:ea typeface="Cambria" panose="02040503050406030204" pitchFamily="18" charset="0"/>
              </a:rPr>
              <a:t>đổi</a:t>
            </a:r>
            <a:r>
              <a:rPr lang="en-US" sz="1600" dirty="0">
                <a:solidFill>
                  <a:schemeClr val="bg1"/>
                </a:solidFill>
                <a:latin typeface="Cambria" panose="02040503050406030204" pitchFamily="18" charset="0"/>
                <a:ea typeface="Cambria" panose="02040503050406030204" pitchFamily="18" charset="0"/>
              </a:rPr>
              <a:t> </a:t>
            </a:r>
            <a:r>
              <a:rPr lang="en-US" sz="1600" dirty="0" err="1">
                <a:solidFill>
                  <a:schemeClr val="bg1"/>
                </a:solidFill>
                <a:latin typeface="Cambria" panose="02040503050406030204" pitchFamily="18" charset="0"/>
                <a:ea typeface="Cambria" panose="02040503050406030204" pitchFamily="18" charset="0"/>
              </a:rPr>
              <a:t>về</a:t>
            </a:r>
            <a:r>
              <a:rPr lang="en-US" sz="1600" dirty="0">
                <a:solidFill>
                  <a:schemeClr val="bg1"/>
                </a:solidFill>
                <a:latin typeface="Cambria" panose="02040503050406030204" pitchFamily="18" charset="0"/>
                <a:ea typeface="Cambria" panose="02040503050406030204" pitchFamily="18" charset="0"/>
              </a:rPr>
              <a:t> </a:t>
            </a:r>
            <a:r>
              <a:rPr lang="en-US" sz="1600" dirty="0" err="1">
                <a:solidFill>
                  <a:schemeClr val="bg1"/>
                </a:solidFill>
                <a:latin typeface="Cambria" panose="02040503050406030204" pitchFamily="18" charset="0"/>
                <a:ea typeface="Cambria" panose="02040503050406030204" pitchFamily="18" charset="0"/>
              </a:rPr>
              <a:t>giá</a:t>
            </a:r>
            <a:r>
              <a:rPr lang="en-US" sz="1600" dirty="0">
                <a:solidFill>
                  <a:schemeClr val="bg1"/>
                </a:solidFill>
                <a:latin typeface="Cambria" panose="02040503050406030204" pitchFamily="18" charset="0"/>
                <a:ea typeface="Cambria" panose="02040503050406030204" pitchFamily="18" charset="0"/>
              </a:rPr>
              <a:t> </a:t>
            </a:r>
            <a:r>
              <a:rPr lang="en-US" sz="1600" dirty="0" err="1">
                <a:solidFill>
                  <a:schemeClr val="bg1"/>
                </a:solidFill>
                <a:latin typeface="Cambria" panose="02040503050406030204" pitchFamily="18" charset="0"/>
                <a:ea typeface="Cambria" panose="02040503050406030204" pitchFamily="18" charset="0"/>
              </a:rPr>
              <a:t>trị</a:t>
            </a:r>
            <a:r>
              <a:rPr lang="en-US" sz="1600" dirty="0">
                <a:solidFill>
                  <a:schemeClr val="bg1"/>
                </a:solidFill>
                <a:latin typeface="Cambria" panose="02040503050406030204" pitchFamily="18" charset="0"/>
                <a:ea typeface="Cambria" panose="02040503050406030204" pitchFamily="18" charset="0"/>
              </a:rPr>
              <a:t> </a:t>
            </a:r>
            <a:r>
              <a:rPr lang="en-US" sz="1600" dirty="0" err="1">
                <a:solidFill>
                  <a:schemeClr val="bg1"/>
                </a:solidFill>
                <a:latin typeface="Cambria" panose="02040503050406030204" pitchFamily="18" charset="0"/>
                <a:ea typeface="Cambria" panose="02040503050406030204" pitchFamily="18" charset="0"/>
              </a:rPr>
              <a:t>nào</a:t>
            </a:r>
            <a:r>
              <a:rPr lang="en-US" sz="1600" dirty="0">
                <a:solidFill>
                  <a:schemeClr val="bg1"/>
                </a:solidFill>
                <a:latin typeface="Cambria" panose="02040503050406030204" pitchFamily="18" charset="0"/>
                <a:ea typeface="Cambria" panose="02040503050406030204" pitchFamily="18" charset="0"/>
              </a:rPr>
              <a:t> </a:t>
            </a:r>
            <a:r>
              <a:rPr lang="en-US" sz="1600" dirty="0" err="1">
                <a:solidFill>
                  <a:schemeClr val="bg1"/>
                </a:solidFill>
                <a:latin typeface="Cambria" panose="02040503050406030204" pitchFamily="18" charset="0"/>
                <a:ea typeface="Cambria" panose="02040503050406030204" pitchFamily="18" charset="0"/>
              </a:rPr>
              <a:t>của</a:t>
            </a:r>
            <a:r>
              <a:rPr lang="en-US" sz="1600" dirty="0">
                <a:solidFill>
                  <a:schemeClr val="bg1"/>
                </a:solidFill>
                <a:latin typeface="Cambria" panose="02040503050406030204" pitchFamily="18" charset="0"/>
                <a:ea typeface="Cambria" panose="02040503050406030204" pitchFamily="18" charset="0"/>
              </a:rPr>
              <a:t> control </a:t>
            </a:r>
            <a:r>
              <a:rPr lang="en-US" sz="1600" dirty="0" err="1">
                <a:solidFill>
                  <a:schemeClr val="bg1"/>
                </a:solidFill>
                <a:latin typeface="Cambria" panose="02040503050406030204" pitchFamily="18" charset="0"/>
                <a:ea typeface="Cambria" panose="02040503050406030204" pitchFamily="18" charset="0"/>
              </a:rPr>
              <a:t>đó</a:t>
            </a:r>
            <a:endParaRPr lang="en-US" sz="1600" dirty="0">
              <a:solidFill>
                <a:schemeClr val="bg1"/>
              </a:solidFill>
              <a:latin typeface="Cambria" panose="02040503050406030204" pitchFamily="18" charset="0"/>
              <a:ea typeface="Cambria" panose="02040503050406030204" pitchFamily="18" charset="0"/>
            </a:endParaRPr>
          </a:p>
          <a:p>
            <a:pPr lvl="1">
              <a:lnSpc>
                <a:spcPct val="150000"/>
              </a:lnSpc>
              <a:buFont typeface="Wingdings" panose="05000000000000000000" pitchFamily="2" charset="2"/>
              <a:buChar char="§"/>
            </a:pPr>
            <a:r>
              <a:rPr lang="en-US" sz="1600" dirty="0">
                <a:solidFill>
                  <a:schemeClr val="bg1"/>
                </a:solidFill>
                <a:latin typeface="Cambria" panose="02040503050406030204" pitchFamily="18" charset="0"/>
                <a:ea typeface="Cambria" panose="02040503050406030204" pitchFamily="18" charset="0"/>
              </a:rPr>
              <a:t>Pristine:  Ng</a:t>
            </a:r>
            <a:r>
              <a:rPr lang="vi-VN" sz="1600" dirty="0">
                <a:solidFill>
                  <a:schemeClr val="bg1"/>
                </a:solidFill>
                <a:latin typeface="Cambria" panose="02040503050406030204" pitchFamily="18" charset="0"/>
                <a:ea typeface="Cambria" panose="02040503050406030204" pitchFamily="18" charset="0"/>
              </a:rPr>
              <a:t>ược lại với Dirty, đúng nếu giá trị nguyên bản như ban đầu.</a:t>
            </a:r>
          </a:p>
          <a:p>
            <a:pPr lvl="1">
              <a:lnSpc>
                <a:spcPct val="150000"/>
              </a:lnSpc>
              <a:buFont typeface="Wingdings" panose="05000000000000000000" pitchFamily="2" charset="2"/>
              <a:buChar char="§"/>
            </a:pPr>
            <a:r>
              <a:rPr lang="vi-VN" sz="1600" dirty="0">
                <a:solidFill>
                  <a:schemeClr val="bg1"/>
                </a:solidFill>
                <a:latin typeface="Cambria" panose="02040503050406030204" pitchFamily="18" charset="0"/>
                <a:ea typeface="Cambria" panose="02040503050406030204" pitchFamily="18" charset="0"/>
              </a:rPr>
              <a:t>Touched/ UnTouched: Nếu control được touch (chạm) vào.</a:t>
            </a:r>
          </a:p>
          <a:p>
            <a:pPr lvl="1">
              <a:lnSpc>
                <a:spcPct val="150000"/>
              </a:lnSpc>
              <a:buFont typeface="Wingdings" panose="05000000000000000000" pitchFamily="2" charset="2"/>
              <a:buChar char="§"/>
            </a:pPr>
            <a:r>
              <a:rPr lang="vi-VN" sz="1600" dirty="0">
                <a:solidFill>
                  <a:schemeClr val="bg1"/>
                </a:solidFill>
                <a:latin typeface="Cambria" panose="02040503050406030204" pitchFamily="18" charset="0"/>
                <a:ea typeface="Cambria" panose="02040503050406030204" pitchFamily="18" charset="0"/>
              </a:rPr>
              <a:t>Valid/InValid: true nếu tất cả controls đều pass các validators.</a:t>
            </a:r>
            <a:endParaRPr lang="en-US" sz="1600" dirty="0">
              <a:solidFill>
                <a:schemeClr val="bg1"/>
              </a:solidFill>
              <a:latin typeface="Cambria" panose="02040503050406030204" pitchFamily="18" charset="0"/>
              <a:ea typeface="Cambria" panose="02040503050406030204" pitchFamily="18" charset="0"/>
            </a:endParaRPr>
          </a:p>
          <a:p>
            <a:pPr lvl="1">
              <a:lnSpc>
                <a:spcPct val="150000"/>
              </a:lnSpc>
            </a:pPr>
            <a:endParaRPr lang="en-US" sz="1600" dirty="0">
              <a:solidFill>
                <a:schemeClr val="bg1"/>
              </a:solidFill>
              <a:latin typeface="Cambria" panose="02040503050406030204" pitchFamily="18" charset="0"/>
              <a:ea typeface="Cambria" panose="02040503050406030204" pitchFamily="18" charset="0"/>
            </a:endParaRPr>
          </a:p>
          <a:p>
            <a:pPr marL="0" indent="0">
              <a:lnSpc>
                <a:spcPct val="150000"/>
              </a:lnSpc>
              <a:buNone/>
            </a:pPr>
            <a:endParaRPr lang="vi-VN" sz="2000" dirty="0">
              <a:solidFill>
                <a:schemeClr val="bg1"/>
              </a:solidFill>
              <a:latin typeface="Cambria" panose="02040503050406030204" pitchFamily="18" charset="0"/>
              <a:ea typeface="Cambria" panose="02040503050406030204" pitchFamily="18" charset="0"/>
            </a:endParaRPr>
          </a:p>
        </p:txBody>
      </p:sp>
      <p:sp>
        <p:nvSpPr>
          <p:cNvPr id="4" name="AutoShape 2" descr="Model Driven Architecture (MDA)">
            <a:extLst>
              <a:ext uri="{FF2B5EF4-FFF2-40B4-BE49-F238E27FC236}">
                <a16:creationId xmlns:a16="http://schemas.microsoft.com/office/drawing/2014/main" id="{617BE397-1C65-4923-8F0F-9ADA2424D1F5}"/>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vi-VN"/>
          </a:p>
        </p:txBody>
      </p:sp>
    </p:spTree>
    <p:extLst>
      <p:ext uri="{BB962C8B-B14F-4D97-AF65-F5344CB8AC3E}">
        <p14:creationId xmlns:p14="http://schemas.microsoft.com/office/powerpoint/2010/main" val="34400962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D45D26-C8F3-4063-9AE1-EFC50B854F4B}"/>
              </a:ext>
            </a:extLst>
          </p:cNvPr>
          <p:cNvSpPr>
            <a:spLocks noGrp="1"/>
          </p:cNvSpPr>
          <p:nvPr>
            <p:ph type="title"/>
          </p:nvPr>
        </p:nvSpPr>
        <p:spPr/>
        <p:txBody>
          <a:bodyPr/>
          <a:lstStyle/>
          <a:p>
            <a:r>
              <a:rPr lang="en-US" dirty="0">
                <a:solidFill>
                  <a:schemeClr val="bg1"/>
                </a:solidFill>
                <a:latin typeface="Cambria" panose="02040503050406030204" pitchFamily="18" charset="0"/>
                <a:ea typeface="Cambria" panose="02040503050406030204" pitchFamily="18" charset="0"/>
              </a:rPr>
              <a:t>History of Angular</a:t>
            </a:r>
            <a:endParaRPr lang="vi-VN" dirty="0">
              <a:solidFill>
                <a:schemeClr val="bg1"/>
              </a:solidFill>
              <a:latin typeface="Cambria" panose="02040503050406030204" pitchFamily="18" charset="0"/>
              <a:ea typeface="Cambria" panose="02040503050406030204" pitchFamily="18" charset="0"/>
            </a:endParaRPr>
          </a:p>
        </p:txBody>
      </p:sp>
      <p:pic>
        <p:nvPicPr>
          <p:cNvPr id="5126" name="Picture 6" descr="Image result for history of angular">
            <a:extLst>
              <a:ext uri="{FF2B5EF4-FFF2-40B4-BE49-F238E27FC236}">
                <a16:creationId xmlns:a16="http://schemas.microsoft.com/office/drawing/2014/main" id="{64D18F64-6EDE-4488-898F-9D2E0C9317C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49993" y="3028143"/>
            <a:ext cx="5149037" cy="215041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5C9BC05-4E0E-4E7A-B06B-D47F91D4F59D}"/>
              </a:ext>
            </a:extLst>
          </p:cNvPr>
          <p:cNvSpPr txBox="1"/>
          <p:nvPr/>
        </p:nvSpPr>
        <p:spPr>
          <a:xfrm>
            <a:off x="1049993" y="1690687"/>
            <a:ext cx="9961443" cy="1077218"/>
          </a:xfrm>
          <a:prstGeom prst="rect">
            <a:avLst/>
          </a:prstGeom>
          <a:noFill/>
        </p:spPr>
        <p:txBody>
          <a:bodyPr wrap="square" rtlCol="0">
            <a:spAutoFit/>
          </a:bodyPr>
          <a:lstStyle/>
          <a:p>
            <a:pPr fontAlgn="base"/>
            <a:r>
              <a:rPr lang="en-GB" sz="1600" dirty="0">
                <a:solidFill>
                  <a:schemeClr val="bg1"/>
                </a:solidFill>
                <a:latin typeface="Cambria" panose="02040503050406030204" pitchFamily="18" charset="0"/>
                <a:ea typeface="Cambria" panose="02040503050406030204" pitchFamily="18" charset="0"/>
              </a:rPr>
              <a:t>Angular  </a:t>
            </a:r>
            <a:r>
              <a:rPr lang="en-GB" sz="1600" dirty="0" err="1">
                <a:solidFill>
                  <a:schemeClr val="bg1"/>
                </a:solidFill>
                <a:latin typeface="Cambria" panose="02040503050406030204" pitchFamily="18" charset="0"/>
                <a:ea typeface="Cambria" panose="02040503050406030204" pitchFamily="18" charset="0"/>
              </a:rPr>
              <a:t>là</a:t>
            </a:r>
            <a:r>
              <a:rPr lang="en-GB" sz="1600" dirty="0">
                <a:solidFill>
                  <a:schemeClr val="bg1"/>
                </a:solidFill>
                <a:latin typeface="Cambria" panose="02040503050406030204" pitchFamily="18" charset="0"/>
                <a:ea typeface="Cambria" panose="02040503050406030204" pitchFamily="18" charset="0"/>
              </a:rPr>
              <a:t> </a:t>
            </a:r>
            <a:r>
              <a:rPr lang="en-GB" sz="1600" dirty="0" err="1">
                <a:solidFill>
                  <a:schemeClr val="bg1"/>
                </a:solidFill>
                <a:latin typeface="Cambria" panose="02040503050406030204" pitchFamily="18" charset="0"/>
                <a:ea typeface="Cambria" panose="02040503050406030204" pitchFamily="18" charset="0"/>
              </a:rPr>
              <a:t>một</a:t>
            </a:r>
            <a:r>
              <a:rPr lang="en-GB" sz="1600" dirty="0">
                <a:solidFill>
                  <a:schemeClr val="bg1"/>
                </a:solidFill>
                <a:latin typeface="Cambria" panose="02040503050406030204" pitchFamily="18" charset="0"/>
                <a:ea typeface="Cambria" panose="02040503050406030204" pitchFamily="18" charset="0"/>
              </a:rPr>
              <a:t> </a:t>
            </a:r>
            <a:r>
              <a:rPr lang="en-GB" sz="1600" dirty="0" err="1">
                <a:solidFill>
                  <a:schemeClr val="bg1"/>
                </a:solidFill>
                <a:latin typeface="Cambria" panose="02040503050406030204" pitchFamily="18" charset="0"/>
                <a:ea typeface="Cambria" panose="02040503050406030204" pitchFamily="18" charset="0"/>
              </a:rPr>
              <a:t>Js</a:t>
            </a:r>
            <a:r>
              <a:rPr lang="en-GB" sz="1600" dirty="0">
                <a:solidFill>
                  <a:schemeClr val="bg1"/>
                </a:solidFill>
                <a:latin typeface="Cambria" panose="02040503050406030204" pitchFamily="18" charset="0"/>
                <a:ea typeface="Cambria" panose="02040503050406030204" pitchFamily="18" charset="0"/>
              </a:rPr>
              <a:t> framework </a:t>
            </a:r>
          </a:p>
          <a:p>
            <a:pPr fontAlgn="base"/>
            <a:r>
              <a:rPr lang="en-GB" sz="1600" dirty="0">
                <a:solidFill>
                  <a:schemeClr val="bg1"/>
                </a:solidFill>
                <a:latin typeface="Cambria" panose="02040503050406030204" pitchFamily="18" charset="0"/>
                <a:ea typeface="Cambria" panose="02040503050406030204" pitchFamily="18" charset="0"/>
              </a:rPr>
              <a:t>Angular </a:t>
            </a:r>
            <a:r>
              <a:rPr lang="en-GB" sz="1600" dirty="0" err="1">
                <a:solidFill>
                  <a:schemeClr val="bg1"/>
                </a:solidFill>
                <a:latin typeface="Cambria" panose="02040503050406030204" pitchFamily="18" charset="0"/>
                <a:ea typeface="Cambria" panose="02040503050406030204" pitchFamily="18" charset="0"/>
              </a:rPr>
              <a:t>có</a:t>
            </a:r>
            <a:r>
              <a:rPr lang="en-GB" sz="1600" dirty="0">
                <a:solidFill>
                  <a:schemeClr val="bg1"/>
                </a:solidFill>
                <a:latin typeface="Cambria" panose="02040503050406030204" pitchFamily="18" charset="0"/>
                <a:ea typeface="Cambria" panose="02040503050406030204" pitchFamily="18" charset="0"/>
              </a:rPr>
              <a:t> </a:t>
            </a:r>
            <a:r>
              <a:rPr lang="en-GB" sz="1600" dirty="0" err="1">
                <a:solidFill>
                  <a:schemeClr val="bg1"/>
                </a:solidFill>
                <a:latin typeface="Cambria" panose="02040503050406030204" pitchFamily="18" charset="0"/>
                <a:ea typeface="Cambria" panose="02040503050406030204" pitchFamily="18" charset="0"/>
              </a:rPr>
              <a:t>thể</a:t>
            </a:r>
            <a:r>
              <a:rPr lang="en-GB" sz="1600" dirty="0">
                <a:solidFill>
                  <a:schemeClr val="bg1"/>
                </a:solidFill>
                <a:latin typeface="Cambria" panose="02040503050406030204" pitchFamily="18" charset="0"/>
                <a:ea typeface="Cambria" panose="02040503050406030204" pitchFamily="18" charset="0"/>
              </a:rPr>
              <a:t> </a:t>
            </a:r>
            <a:r>
              <a:rPr lang="en-GB" sz="1600" dirty="0" err="1">
                <a:solidFill>
                  <a:schemeClr val="bg1"/>
                </a:solidFill>
                <a:latin typeface="Cambria" panose="02040503050406030204" pitchFamily="18" charset="0"/>
                <a:ea typeface="Cambria" panose="02040503050406030204" pitchFamily="18" charset="0"/>
              </a:rPr>
              <a:t>xây</a:t>
            </a:r>
            <a:r>
              <a:rPr lang="en-GB" sz="1600" dirty="0">
                <a:solidFill>
                  <a:schemeClr val="bg1"/>
                </a:solidFill>
                <a:latin typeface="Cambria" panose="02040503050406030204" pitchFamily="18" charset="0"/>
                <a:ea typeface="Cambria" panose="02040503050406030204" pitchFamily="18" charset="0"/>
              </a:rPr>
              <a:t> </a:t>
            </a:r>
            <a:r>
              <a:rPr lang="en-GB" sz="1600" dirty="0" err="1">
                <a:solidFill>
                  <a:schemeClr val="bg1"/>
                </a:solidFill>
                <a:latin typeface="Cambria" panose="02040503050406030204" pitchFamily="18" charset="0"/>
                <a:ea typeface="Cambria" panose="02040503050406030204" pitchFamily="18" charset="0"/>
              </a:rPr>
              <a:t>dựng</a:t>
            </a:r>
            <a:r>
              <a:rPr lang="en-GB" sz="1600" dirty="0">
                <a:solidFill>
                  <a:schemeClr val="bg1"/>
                </a:solidFill>
                <a:latin typeface="Cambria" panose="02040503050406030204" pitchFamily="18" charset="0"/>
                <a:ea typeface="Cambria" panose="02040503050406030204" pitchFamily="18" charset="0"/>
              </a:rPr>
              <a:t> </a:t>
            </a:r>
            <a:r>
              <a:rPr lang="en-GB" sz="1600" dirty="0" err="1">
                <a:solidFill>
                  <a:schemeClr val="bg1"/>
                </a:solidFill>
                <a:latin typeface="Cambria" panose="02040503050406030204" pitchFamily="18" charset="0"/>
                <a:ea typeface="Cambria" panose="02040503050406030204" pitchFamily="18" charset="0"/>
              </a:rPr>
              <a:t>nên</a:t>
            </a:r>
            <a:r>
              <a:rPr lang="en-GB" sz="1600" dirty="0">
                <a:solidFill>
                  <a:schemeClr val="bg1"/>
                </a:solidFill>
                <a:latin typeface="Cambria" panose="02040503050406030204" pitchFamily="18" charset="0"/>
                <a:ea typeface="Cambria" panose="02040503050406030204" pitchFamily="18" charset="0"/>
              </a:rPr>
              <a:t> mobile app, desktop app </a:t>
            </a:r>
            <a:r>
              <a:rPr lang="en-GB" sz="1600" dirty="0" err="1">
                <a:solidFill>
                  <a:schemeClr val="bg1"/>
                </a:solidFill>
                <a:latin typeface="Cambria" panose="02040503050406030204" pitchFamily="18" charset="0"/>
                <a:ea typeface="Cambria" panose="02040503050406030204" pitchFamily="18" charset="0"/>
              </a:rPr>
              <a:t>và</a:t>
            </a:r>
            <a:r>
              <a:rPr lang="en-GB" sz="1600" dirty="0">
                <a:solidFill>
                  <a:schemeClr val="bg1"/>
                </a:solidFill>
                <a:latin typeface="Cambria" panose="02040503050406030204" pitchFamily="18" charset="0"/>
                <a:ea typeface="Cambria" panose="02040503050406030204" pitchFamily="18" charset="0"/>
              </a:rPr>
              <a:t> </a:t>
            </a:r>
            <a:r>
              <a:rPr lang="en-GB" sz="1600" dirty="0" err="1">
                <a:solidFill>
                  <a:schemeClr val="bg1"/>
                </a:solidFill>
                <a:latin typeface="Cambria" panose="02040503050406030204" pitchFamily="18" charset="0"/>
                <a:ea typeface="Cambria" panose="02040503050406030204" pitchFamily="18" charset="0"/>
              </a:rPr>
              <a:t>các</a:t>
            </a:r>
            <a:r>
              <a:rPr lang="en-GB" sz="1600" dirty="0">
                <a:solidFill>
                  <a:schemeClr val="bg1"/>
                </a:solidFill>
                <a:latin typeface="Cambria" panose="02040503050406030204" pitchFamily="18" charset="0"/>
                <a:ea typeface="Cambria" panose="02040503050406030204" pitchFamily="18" charset="0"/>
              </a:rPr>
              <a:t> </a:t>
            </a:r>
            <a:r>
              <a:rPr lang="en-GB" sz="1600" dirty="0" err="1">
                <a:solidFill>
                  <a:schemeClr val="bg1"/>
                </a:solidFill>
                <a:latin typeface="Cambria" panose="02040503050406030204" pitchFamily="18" charset="0"/>
                <a:ea typeface="Cambria" panose="02040503050406030204" pitchFamily="18" charset="0"/>
              </a:rPr>
              <a:t>ứng</a:t>
            </a:r>
            <a:r>
              <a:rPr lang="en-GB" sz="1600" dirty="0">
                <a:solidFill>
                  <a:schemeClr val="bg1"/>
                </a:solidFill>
                <a:latin typeface="Cambria" panose="02040503050406030204" pitchFamily="18" charset="0"/>
                <a:ea typeface="Cambria" panose="02040503050406030204" pitchFamily="18" charset="0"/>
              </a:rPr>
              <a:t> </a:t>
            </a:r>
            <a:r>
              <a:rPr lang="en-GB" sz="1600" dirty="0" err="1">
                <a:solidFill>
                  <a:schemeClr val="bg1"/>
                </a:solidFill>
                <a:latin typeface="Cambria" panose="02040503050406030204" pitchFamily="18" charset="0"/>
                <a:ea typeface="Cambria" panose="02040503050406030204" pitchFamily="18" charset="0"/>
              </a:rPr>
              <a:t>dụng</a:t>
            </a:r>
            <a:r>
              <a:rPr lang="en-GB" sz="1600" dirty="0">
                <a:solidFill>
                  <a:schemeClr val="bg1"/>
                </a:solidFill>
                <a:latin typeface="Cambria" panose="02040503050406030204" pitchFamily="18" charset="0"/>
                <a:ea typeface="Cambria" panose="02040503050406030204" pitchFamily="18" charset="0"/>
              </a:rPr>
              <a:t> web.</a:t>
            </a:r>
          </a:p>
          <a:p>
            <a:pPr fontAlgn="base"/>
            <a:r>
              <a:rPr lang="en-GB" sz="1600" dirty="0">
                <a:solidFill>
                  <a:schemeClr val="bg1"/>
                </a:solidFill>
                <a:latin typeface="Cambria" panose="02040503050406030204" pitchFamily="18" charset="0"/>
                <a:ea typeface="Cambria" panose="02040503050406030204" pitchFamily="18" charset="0"/>
              </a:rPr>
              <a:t>Đ</a:t>
            </a:r>
            <a:r>
              <a:rPr lang="vi-VN" sz="1600" dirty="0">
                <a:solidFill>
                  <a:schemeClr val="bg1"/>
                </a:solidFill>
                <a:latin typeface="Cambria" panose="02040503050406030204" pitchFamily="18" charset="0"/>
                <a:ea typeface="Cambria" panose="02040503050406030204" pitchFamily="18" charset="0"/>
              </a:rPr>
              <a:t>ược phát triễn bởi Google.</a:t>
            </a:r>
            <a:endParaRPr lang="en-GB" sz="1600" dirty="0">
              <a:solidFill>
                <a:schemeClr val="bg1"/>
              </a:solidFill>
              <a:latin typeface="Cambria" panose="02040503050406030204" pitchFamily="18" charset="0"/>
              <a:ea typeface="Cambria" panose="02040503050406030204" pitchFamily="18" charset="0"/>
            </a:endParaRPr>
          </a:p>
          <a:p>
            <a:endParaRPr lang="vi-VN" sz="1600" dirty="0">
              <a:solidFill>
                <a:schemeClr val="bg1"/>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63784691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0B3D3-7718-45D0-81BB-647463F6E960}"/>
              </a:ext>
            </a:extLst>
          </p:cNvPr>
          <p:cNvSpPr>
            <a:spLocks noGrp="1"/>
          </p:cNvSpPr>
          <p:nvPr>
            <p:ph type="title"/>
          </p:nvPr>
        </p:nvSpPr>
        <p:spPr/>
        <p:txBody>
          <a:bodyPr/>
          <a:lstStyle/>
          <a:p>
            <a:r>
              <a:rPr lang="en-US" dirty="0">
                <a:solidFill>
                  <a:schemeClr val="bg1"/>
                </a:solidFill>
                <a:latin typeface="Cambria" panose="02040503050406030204" pitchFamily="18" charset="0"/>
                <a:ea typeface="Cambria" panose="02040503050406030204" pitchFamily="18" charset="0"/>
              </a:rPr>
              <a:t>Form validation styling</a:t>
            </a:r>
            <a:endParaRPr lang="vi-VN" dirty="0">
              <a:solidFill>
                <a:schemeClr val="bg1"/>
              </a:solidFill>
              <a:latin typeface="Cambria" panose="02040503050406030204" pitchFamily="18" charset="0"/>
              <a:ea typeface="Cambria" panose="02040503050406030204" pitchFamily="18" charset="0"/>
            </a:endParaRPr>
          </a:p>
        </p:txBody>
      </p:sp>
      <p:sp>
        <p:nvSpPr>
          <p:cNvPr id="3" name="Content Placeholder 2">
            <a:extLst>
              <a:ext uri="{FF2B5EF4-FFF2-40B4-BE49-F238E27FC236}">
                <a16:creationId xmlns:a16="http://schemas.microsoft.com/office/drawing/2014/main" id="{E25DD566-1618-43C3-868B-CE1F5595453D}"/>
              </a:ext>
            </a:extLst>
          </p:cNvPr>
          <p:cNvSpPr>
            <a:spLocks noGrp="1"/>
          </p:cNvSpPr>
          <p:nvPr>
            <p:ph idx="1"/>
          </p:nvPr>
        </p:nvSpPr>
        <p:spPr>
          <a:xfrm>
            <a:off x="838200" y="1825625"/>
            <a:ext cx="10917115" cy="4351338"/>
          </a:xfrm>
        </p:spPr>
        <p:txBody>
          <a:bodyPr>
            <a:normAutofit/>
          </a:bodyPr>
          <a:lstStyle/>
          <a:p>
            <a:pPr marL="0" indent="0">
              <a:lnSpc>
                <a:spcPct val="150000"/>
              </a:lnSpc>
              <a:buNone/>
            </a:pPr>
            <a:r>
              <a:rPr lang="en-US" sz="2000" dirty="0" err="1">
                <a:solidFill>
                  <a:schemeClr val="bg1"/>
                </a:solidFill>
                <a:latin typeface="Cambria" panose="02040503050406030204" pitchFamily="18" charset="0"/>
                <a:ea typeface="Cambria" panose="02040503050406030204" pitchFamily="18" charset="0"/>
              </a:rPr>
              <a:t>Chúng</a:t>
            </a:r>
            <a:r>
              <a:rPr lang="en-US" sz="2000" dirty="0">
                <a:solidFill>
                  <a:schemeClr val="bg1"/>
                </a:solidFill>
                <a:latin typeface="Cambria" panose="02040503050406030204" pitchFamily="18" charset="0"/>
                <a:ea typeface="Cambria" panose="02040503050406030204" pitchFamily="18" charset="0"/>
              </a:rPr>
              <a:t> ta </a:t>
            </a:r>
            <a:r>
              <a:rPr lang="en-US" sz="2000" dirty="0" err="1">
                <a:solidFill>
                  <a:schemeClr val="bg1"/>
                </a:solidFill>
                <a:latin typeface="Cambria" panose="02040503050406030204" pitchFamily="18" charset="0"/>
                <a:ea typeface="Cambria" panose="02040503050406030204" pitchFamily="18" charset="0"/>
              </a:rPr>
              <a:t>có</a:t>
            </a:r>
            <a:r>
              <a:rPr lang="en-US" sz="2000" dirty="0">
                <a:solidFill>
                  <a:schemeClr val="bg1"/>
                </a:solidFill>
                <a:latin typeface="Cambria" panose="02040503050406030204" pitchFamily="18" charset="0"/>
                <a:ea typeface="Cambria" panose="02040503050406030204" pitchFamily="18" charset="0"/>
              </a:rPr>
              <a:t> </a:t>
            </a:r>
            <a:r>
              <a:rPr lang="en-US" sz="2000" dirty="0" err="1">
                <a:solidFill>
                  <a:schemeClr val="bg1"/>
                </a:solidFill>
                <a:latin typeface="Cambria" panose="02040503050406030204" pitchFamily="18" charset="0"/>
                <a:ea typeface="Cambria" panose="02040503050406030204" pitchFamily="18" charset="0"/>
              </a:rPr>
              <a:t>thể</a:t>
            </a:r>
            <a:r>
              <a:rPr lang="en-US" sz="2000" dirty="0">
                <a:solidFill>
                  <a:schemeClr val="bg1"/>
                </a:solidFill>
                <a:latin typeface="Cambria" panose="02040503050406030204" pitchFamily="18" charset="0"/>
                <a:ea typeface="Cambria" panose="02040503050406030204" pitchFamily="18" charset="0"/>
              </a:rPr>
              <a:t> </a:t>
            </a:r>
            <a:r>
              <a:rPr lang="en-US" sz="2000" dirty="0" err="1">
                <a:solidFill>
                  <a:schemeClr val="bg1"/>
                </a:solidFill>
                <a:latin typeface="Cambria" panose="02040503050406030204" pitchFamily="18" charset="0"/>
                <a:ea typeface="Cambria" panose="02040503050406030204" pitchFamily="18" charset="0"/>
              </a:rPr>
              <a:t>thay</a:t>
            </a:r>
            <a:r>
              <a:rPr lang="en-US" sz="2000" dirty="0">
                <a:solidFill>
                  <a:schemeClr val="bg1"/>
                </a:solidFill>
                <a:latin typeface="Cambria" panose="02040503050406030204" pitchFamily="18" charset="0"/>
                <a:ea typeface="Cambria" panose="02040503050406030204" pitchFamily="18" charset="0"/>
              </a:rPr>
              <a:t> </a:t>
            </a:r>
            <a:r>
              <a:rPr lang="en-US" sz="2000" dirty="0" err="1">
                <a:solidFill>
                  <a:schemeClr val="bg1"/>
                </a:solidFill>
                <a:latin typeface="Cambria" panose="02040503050406030204" pitchFamily="18" charset="0"/>
                <a:ea typeface="Cambria" panose="02040503050406030204" pitchFamily="18" charset="0"/>
              </a:rPr>
              <a:t>đổi</a:t>
            </a:r>
            <a:r>
              <a:rPr lang="en-US" sz="2000" dirty="0">
                <a:solidFill>
                  <a:schemeClr val="bg1"/>
                </a:solidFill>
                <a:latin typeface="Cambria" panose="02040503050406030204" pitchFamily="18" charset="0"/>
                <a:ea typeface="Cambria" panose="02040503050406030204" pitchFamily="18" charset="0"/>
              </a:rPr>
              <a:t> </a:t>
            </a:r>
            <a:r>
              <a:rPr lang="en-US" sz="2000" dirty="0" err="1">
                <a:solidFill>
                  <a:schemeClr val="bg1"/>
                </a:solidFill>
                <a:latin typeface="Cambria" panose="02040503050406030204" pitchFamily="18" charset="0"/>
                <a:ea typeface="Cambria" panose="02040503050406030204" pitchFamily="18" charset="0"/>
              </a:rPr>
              <a:t>các</a:t>
            </a:r>
            <a:r>
              <a:rPr lang="en-US" sz="2000" dirty="0">
                <a:solidFill>
                  <a:schemeClr val="bg1"/>
                </a:solidFill>
                <a:latin typeface="Cambria" panose="02040503050406030204" pitchFamily="18" charset="0"/>
                <a:ea typeface="Cambria" panose="02040503050406030204" pitchFamily="18" charset="0"/>
              </a:rPr>
              <a:t> style classes </a:t>
            </a:r>
            <a:r>
              <a:rPr lang="en-US" sz="2000" dirty="0" err="1">
                <a:solidFill>
                  <a:schemeClr val="bg1"/>
                </a:solidFill>
                <a:latin typeface="Cambria" panose="02040503050406030204" pitchFamily="18" charset="0"/>
                <a:ea typeface="Cambria" panose="02040503050406030204" pitchFamily="18" charset="0"/>
              </a:rPr>
              <a:t>bằng</a:t>
            </a:r>
            <a:r>
              <a:rPr lang="en-US" sz="2000" dirty="0">
                <a:solidFill>
                  <a:schemeClr val="bg1"/>
                </a:solidFill>
                <a:latin typeface="Cambria" panose="02040503050406030204" pitchFamily="18" charset="0"/>
                <a:ea typeface="Cambria" panose="02040503050406030204" pitchFamily="18" charset="0"/>
              </a:rPr>
              <a:t> </a:t>
            </a:r>
            <a:r>
              <a:rPr lang="en-US" sz="2000" dirty="0" err="1">
                <a:solidFill>
                  <a:schemeClr val="bg1"/>
                </a:solidFill>
                <a:latin typeface="Cambria" panose="02040503050406030204" pitchFamily="18" charset="0"/>
                <a:ea typeface="Cambria" panose="02040503050406030204" pitchFamily="18" charset="0"/>
              </a:rPr>
              <a:t>cách</a:t>
            </a:r>
            <a:r>
              <a:rPr lang="en-US" sz="2000" dirty="0">
                <a:solidFill>
                  <a:schemeClr val="bg1"/>
                </a:solidFill>
                <a:latin typeface="Cambria" panose="02040503050406030204" pitchFamily="18" charset="0"/>
                <a:ea typeface="Cambria" panose="02040503050406030204" pitchFamily="18" charset="0"/>
              </a:rPr>
              <a:t> </a:t>
            </a:r>
            <a:r>
              <a:rPr lang="en-US" sz="2000" dirty="0" err="1">
                <a:solidFill>
                  <a:schemeClr val="bg1"/>
                </a:solidFill>
                <a:latin typeface="Cambria" panose="02040503050406030204" pitchFamily="18" charset="0"/>
                <a:ea typeface="Cambria" panose="02040503050406030204" pitchFamily="18" charset="0"/>
              </a:rPr>
              <a:t>sử</a:t>
            </a:r>
            <a:r>
              <a:rPr lang="en-US" sz="2000" dirty="0">
                <a:solidFill>
                  <a:schemeClr val="bg1"/>
                </a:solidFill>
                <a:latin typeface="Cambria" panose="02040503050406030204" pitchFamily="18" charset="0"/>
                <a:ea typeface="Cambria" panose="02040503050406030204" pitchFamily="18" charset="0"/>
              </a:rPr>
              <a:t> </a:t>
            </a:r>
            <a:r>
              <a:rPr lang="en-US" sz="2000" dirty="0" err="1">
                <a:solidFill>
                  <a:schemeClr val="bg1"/>
                </a:solidFill>
                <a:latin typeface="Cambria" panose="02040503050406030204" pitchFamily="18" charset="0"/>
                <a:ea typeface="Cambria" panose="02040503050406030204" pitchFamily="18" charset="0"/>
              </a:rPr>
              <a:t>dụng</a:t>
            </a:r>
            <a:r>
              <a:rPr lang="en-US" sz="2000" dirty="0">
                <a:solidFill>
                  <a:schemeClr val="bg1"/>
                </a:solidFill>
                <a:latin typeface="Cambria" panose="02040503050406030204" pitchFamily="18" charset="0"/>
                <a:ea typeface="Cambria" panose="02040503050406030204" pitchFamily="18" charset="0"/>
              </a:rPr>
              <a:t> </a:t>
            </a:r>
            <a:r>
              <a:rPr lang="en-US" sz="2000" dirty="0" err="1">
                <a:solidFill>
                  <a:schemeClr val="bg1"/>
                </a:solidFill>
                <a:latin typeface="Cambria" panose="02040503050406030204" pitchFamily="18" charset="0"/>
                <a:ea typeface="Cambria" panose="02040503050406030204" pitchFamily="18" charset="0"/>
              </a:rPr>
              <a:t>các</a:t>
            </a:r>
            <a:r>
              <a:rPr lang="en-US" sz="2000" dirty="0">
                <a:solidFill>
                  <a:schemeClr val="bg1"/>
                </a:solidFill>
                <a:latin typeface="Cambria" panose="02040503050406030204" pitchFamily="18" charset="0"/>
                <a:ea typeface="Cambria" panose="02040503050406030204" pitchFamily="18" charset="0"/>
              </a:rPr>
              <a:t> state </a:t>
            </a:r>
            <a:r>
              <a:rPr lang="en-US" sz="2000" dirty="0" err="1">
                <a:solidFill>
                  <a:schemeClr val="bg1"/>
                </a:solidFill>
                <a:latin typeface="Cambria" panose="02040503050406030204" pitchFamily="18" charset="0"/>
                <a:ea typeface="Cambria" panose="02040503050406030204" pitchFamily="18" charset="0"/>
              </a:rPr>
              <a:t>của</a:t>
            </a:r>
            <a:r>
              <a:rPr lang="en-US" sz="2000" dirty="0">
                <a:solidFill>
                  <a:schemeClr val="bg1"/>
                </a:solidFill>
                <a:latin typeface="Cambria" panose="02040503050406030204" pitchFamily="18" charset="0"/>
                <a:ea typeface="Cambria" panose="02040503050406030204" pitchFamily="18" charset="0"/>
              </a:rPr>
              <a:t> form: </a:t>
            </a:r>
          </a:p>
          <a:p>
            <a:pPr marL="0" indent="0">
              <a:lnSpc>
                <a:spcPct val="150000"/>
              </a:lnSpc>
              <a:buNone/>
            </a:pPr>
            <a:r>
              <a:rPr lang="en-US" sz="2000" dirty="0">
                <a:solidFill>
                  <a:schemeClr val="bg1"/>
                </a:solidFill>
                <a:latin typeface="Cambria" panose="02040503050406030204" pitchFamily="18" charset="0"/>
                <a:ea typeface="Cambria" panose="02040503050406030204" pitchFamily="18" charset="0"/>
              </a:rPr>
              <a:t> </a:t>
            </a:r>
            <a:endParaRPr lang="en-US" sz="1600" dirty="0">
              <a:solidFill>
                <a:schemeClr val="bg1"/>
              </a:solidFill>
              <a:latin typeface="Cambria" panose="02040503050406030204" pitchFamily="18" charset="0"/>
              <a:ea typeface="Cambria" panose="02040503050406030204" pitchFamily="18" charset="0"/>
            </a:endParaRPr>
          </a:p>
          <a:p>
            <a:pPr marL="0" indent="0">
              <a:lnSpc>
                <a:spcPct val="150000"/>
              </a:lnSpc>
              <a:buNone/>
            </a:pPr>
            <a:endParaRPr lang="vi-VN" sz="2000" dirty="0">
              <a:solidFill>
                <a:schemeClr val="bg1"/>
              </a:solidFill>
              <a:latin typeface="Cambria" panose="02040503050406030204" pitchFamily="18" charset="0"/>
              <a:ea typeface="Cambria" panose="02040503050406030204" pitchFamily="18" charset="0"/>
            </a:endParaRPr>
          </a:p>
        </p:txBody>
      </p:sp>
      <p:sp>
        <p:nvSpPr>
          <p:cNvPr id="4" name="AutoShape 2" descr="Model Driven Architecture (MDA)">
            <a:extLst>
              <a:ext uri="{FF2B5EF4-FFF2-40B4-BE49-F238E27FC236}">
                <a16:creationId xmlns:a16="http://schemas.microsoft.com/office/drawing/2014/main" id="{617BE397-1C65-4923-8F0F-9ADA2424D1F5}"/>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vi-VN"/>
          </a:p>
        </p:txBody>
      </p:sp>
      <p:sp>
        <p:nvSpPr>
          <p:cNvPr id="5" name="Rectangle 1">
            <a:extLst>
              <a:ext uri="{FF2B5EF4-FFF2-40B4-BE49-F238E27FC236}">
                <a16:creationId xmlns:a16="http://schemas.microsoft.com/office/drawing/2014/main" id="{E0A4613C-D108-4A29-97C7-C35581136553}"/>
              </a:ext>
            </a:extLst>
          </p:cNvPr>
          <p:cNvSpPr>
            <a:spLocks noChangeArrowheads="1"/>
          </p:cNvSpPr>
          <p:nvPr/>
        </p:nvSpPr>
        <p:spPr bwMode="auto">
          <a:xfrm>
            <a:off x="838200" y="3062465"/>
            <a:ext cx="10402957" cy="3249435"/>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79350" rIns="0" bIns="79350" numCol="1" anchor="ctr" anchorCtr="0" compatLnSpc="1">
            <a:prstTxWarp prst="textNoShape">
              <a:avLst/>
            </a:prstTxWarp>
            <a:noAutofit/>
          </a:bodyPr>
          <a:lstStyle/>
          <a:p>
            <a:pPr lvl="0" eaLnBrk="0" fontAlgn="base" hangingPunct="0">
              <a:spcBef>
                <a:spcPct val="0"/>
              </a:spcBef>
              <a:spcAft>
                <a:spcPct val="0"/>
              </a:spcAft>
            </a:pPr>
            <a:r>
              <a:rPr lang="vi-VN" altLang="vi-VN" dirty="0">
                <a:latin typeface="Cambria" panose="02040503050406030204" pitchFamily="18" charset="0"/>
                <a:ea typeface="Cambria" panose="02040503050406030204" pitchFamily="18" charset="0"/>
              </a:rPr>
              <a:t>&lt;div class="form-group" [ngClass]="{</a:t>
            </a:r>
          </a:p>
          <a:p>
            <a:pPr lvl="0" eaLnBrk="0" fontAlgn="base" hangingPunct="0">
              <a:spcBef>
                <a:spcPct val="0"/>
              </a:spcBef>
              <a:spcAft>
                <a:spcPct val="0"/>
              </a:spcAft>
            </a:pPr>
            <a:r>
              <a:rPr lang="vi-VN" altLang="vi-VN" dirty="0">
                <a:latin typeface="Cambria" panose="02040503050406030204" pitchFamily="18" charset="0"/>
                <a:ea typeface="Cambria" panose="02040503050406030204" pitchFamily="18" charset="0"/>
              </a:rPr>
              <a:t>  'has-danger': </a:t>
            </a:r>
            <a:r>
              <a:rPr lang="vi-VN" altLang="vi-VN" dirty="0">
                <a:highlight>
                  <a:srgbClr val="00FF00"/>
                </a:highlight>
                <a:latin typeface="Cambria" panose="02040503050406030204" pitchFamily="18" charset="0"/>
                <a:ea typeface="Cambria" panose="02040503050406030204" pitchFamily="18" charset="0"/>
              </a:rPr>
              <a:t>myform.controls.email.invalid &amp;&amp; myform.controls.email.dirty</a:t>
            </a:r>
            <a:r>
              <a:rPr lang="vi-VN" altLang="vi-VN" dirty="0">
                <a:latin typeface="Cambria" panose="02040503050406030204" pitchFamily="18" charset="0"/>
                <a:ea typeface="Cambria" panose="02040503050406030204" pitchFamily="18" charset="0"/>
              </a:rPr>
              <a:t>,</a:t>
            </a:r>
          </a:p>
          <a:p>
            <a:pPr lvl="0" eaLnBrk="0" fontAlgn="base" hangingPunct="0">
              <a:spcBef>
                <a:spcPct val="0"/>
              </a:spcBef>
              <a:spcAft>
                <a:spcPct val="0"/>
              </a:spcAft>
            </a:pPr>
            <a:r>
              <a:rPr lang="vi-VN" altLang="vi-VN" dirty="0">
                <a:latin typeface="Cambria" panose="02040503050406030204" pitchFamily="18" charset="0"/>
                <a:ea typeface="Cambria" panose="02040503050406030204" pitchFamily="18" charset="0"/>
              </a:rPr>
              <a:t>  'has-success': </a:t>
            </a:r>
            <a:r>
              <a:rPr lang="vi-VN" altLang="vi-VN" dirty="0">
                <a:highlight>
                  <a:srgbClr val="00FF00"/>
                </a:highlight>
                <a:latin typeface="Cambria" panose="02040503050406030204" pitchFamily="18" charset="0"/>
                <a:ea typeface="Cambria" panose="02040503050406030204" pitchFamily="18" charset="0"/>
              </a:rPr>
              <a:t>myform.controls.email.valid &amp;&amp; myform.controls.email.dirty</a:t>
            </a:r>
          </a:p>
          <a:p>
            <a:pPr lvl="0" eaLnBrk="0" fontAlgn="base" hangingPunct="0">
              <a:spcBef>
                <a:spcPct val="0"/>
              </a:spcBef>
              <a:spcAft>
                <a:spcPct val="0"/>
              </a:spcAft>
            </a:pPr>
            <a:r>
              <a:rPr lang="vi-VN" altLang="vi-VN" dirty="0">
                <a:latin typeface="Cambria" panose="02040503050406030204" pitchFamily="18" charset="0"/>
                <a:ea typeface="Cambria" panose="02040503050406030204" pitchFamily="18" charset="0"/>
              </a:rPr>
              <a:t>}"&gt;</a:t>
            </a:r>
            <a:endParaRPr kumimoji="0" lang="vi-VN" altLang="vi-VN" b="0" i="0" u="none" strike="noStrike" cap="none" normalizeH="0" baseline="0" dirty="0">
              <a:ln>
                <a:noFill/>
              </a:ln>
              <a:effectLst/>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83663224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0B3D3-7718-45D0-81BB-647463F6E960}"/>
              </a:ext>
            </a:extLst>
          </p:cNvPr>
          <p:cNvSpPr>
            <a:spLocks noGrp="1"/>
          </p:cNvSpPr>
          <p:nvPr>
            <p:ph type="title"/>
          </p:nvPr>
        </p:nvSpPr>
        <p:spPr/>
        <p:txBody>
          <a:bodyPr/>
          <a:lstStyle/>
          <a:p>
            <a:r>
              <a:rPr lang="en-US" dirty="0">
                <a:solidFill>
                  <a:schemeClr val="bg1"/>
                </a:solidFill>
                <a:latin typeface="Cambria" panose="02040503050406030204" pitchFamily="18" charset="0"/>
                <a:ea typeface="Cambria" panose="02040503050406030204" pitchFamily="18" charset="0"/>
              </a:rPr>
              <a:t>Form validation messages</a:t>
            </a:r>
            <a:endParaRPr lang="vi-VN" dirty="0">
              <a:solidFill>
                <a:schemeClr val="bg1"/>
              </a:solidFill>
              <a:latin typeface="Cambria" panose="02040503050406030204" pitchFamily="18" charset="0"/>
              <a:ea typeface="Cambria" panose="02040503050406030204" pitchFamily="18" charset="0"/>
            </a:endParaRPr>
          </a:p>
        </p:txBody>
      </p:sp>
      <p:sp>
        <p:nvSpPr>
          <p:cNvPr id="3" name="Content Placeholder 2">
            <a:extLst>
              <a:ext uri="{FF2B5EF4-FFF2-40B4-BE49-F238E27FC236}">
                <a16:creationId xmlns:a16="http://schemas.microsoft.com/office/drawing/2014/main" id="{E25DD566-1618-43C3-868B-CE1F5595453D}"/>
              </a:ext>
            </a:extLst>
          </p:cNvPr>
          <p:cNvSpPr>
            <a:spLocks noGrp="1"/>
          </p:cNvSpPr>
          <p:nvPr>
            <p:ph idx="1"/>
          </p:nvPr>
        </p:nvSpPr>
        <p:spPr>
          <a:xfrm>
            <a:off x="838200" y="1825625"/>
            <a:ext cx="10917115" cy="4351338"/>
          </a:xfrm>
        </p:spPr>
        <p:txBody>
          <a:bodyPr>
            <a:normAutofit/>
          </a:bodyPr>
          <a:lstStyle/>
          <a:p>
            <a:pPr marL="0" indent="0">
              <a:lnSpc>
                <a:spcPct val="150000"/>
              </a:lnSpc>
              <a:buNone/>
            </a:pPr>
            <a:r>
              <a:rPr lang="en-US" sz="2000" dirty="0" err="1">
                <a:solidFill>
                  <a:schemeClr val="bg1"/>
                </a:solidFill>
                <a:latin typeface="Cambria" panose="02040503050406030204" pitchFamily="18" charset="0"/>
                <a:ea typeface="Cambria" panose="02040503050406030204" pitchFamily="18" charset="0"/>
              </a:rPr>
              <a:t>Chúng</a:t>
            </a:r>
            <a:r>
              <a:rPr lang="en-US" sz="2000" dirty="0">
                <a:solidFill>
                  <a:schemeClr val="bg1"/>
                </a:solidFill>
                <a:latin typeface="Cambria" panose="02040503050406030204" pitchFamily="18" charset="0"/>
                <a:ea typeface="Cambria" panose="02040503050406030204" pitchFamily="18" charset="0"/>
              </a:rPr>
              <a:t> ta </a:t>
            </a:r>
            <a:r>
              <a:rPr lang="en-US" sz="2000" dirty="0" err="1">
                <a:solidFill>
                  <a:schemeClr val="bg1"/>
                </a:solidFill>
                <a:latin typeface="Cambria" panose="02040503050406030204" pitchFamily="18" charset="0"/>
                <a:ea typeface="Cambria" panose="02040503050406030204" pitchFamily="18" charset="0"/>
              </a:rPr>
              <a:t>có</a:t>
            </a:r>
            <a:r>
              <a:rPr lang="en-US" sz="2000" dirty="0">
                <a:solidFill>
                  <a:schemeClr val="bg1"/>
                </a:solidFill>
                <a:latin typeface="Cambria" panose="02040503050406030204" pitchFamily="18" charset="0"/>
                <a:ea typeface="Cambria" panose="02040503050406030204" pitchFamily="18" charset="0"/>
              </a:rPr>
              <a:t> </a:t>
            </a:r>
            <a:r>
              <a:rPr lang="en-US" sz="2000" dirty="0" err="1">
                <a:solidFill>
                  <a:schemeClr val="bg1"/>
                </a:solidFill>
                <a:latin typeface="Cambria" panose="02040503050406030204" pitchFamily="18" charset="0"/>
                <a:ea typeface="Cambria" panose="02040503050406030204" pitchFamily="18" charset="0"/>
              </a:rPr>
              <a:t>thể</a:t>
            </a:r>
            <a:r>
              <a:rPr lang="en-US" sz="2000" dirty="0">
                <a:solidFill>
                  <a:schemeClr val="bg1"/>
                </a:solidFill>
                <a:latin typeface="Cambria" panose="02040503050406030204" pitchFamily="18" charset="0"/>
                <a:ea typeface="Cambria" panose="02040503050406030204" pitchFamily="18" charset="0"/>
              </a:rPr>
              <a:t> </a:t>
            </a:r>
            <a:r>
              <a:rPr lang="en-US" sz="2000" dirty="0" err="1">
                <a:solidFill>
                  <a:schemeClr val="bg1"/>
                </a:solidFill>
                <a:latin typeface="Cambria" panose="02040503050406030204" pitchFamily="18" charset="0"/>
                <a:ea typeface="Cambria" panose="02040503050406030204" pitchFamily="18" charset="0"/>
              </a:rPr>
              <a:t>thay</a:t>
            </a:r>
            <a:r>
              <a:rPr lang="en-US" sz="2000" dirty="0">
                <a:solidFill>
                  <a:schemeClr val="bg1"/>
                </a:solidFill>
                <a:latin typeface="Cambria" panose="02040503050406030204" pitchFamily="18" charset="0"/>
                <a:ea typeface="Cambria" panose="02040503050406030204" pitchFamily="18" charset="0"/>
              </a:rPr>
              <a:t> </a:t>
            </a:r>
            <a:r>
              <a:rPr lang="en-US" sz="2000" dirty="0" err="1">
                <a:solidFill>
                  <a:schemeClr val="bg1"/>
                </a:solidFill>
                <a:latin typeface="Cambria" panose="02040503050406030204" pitchFamily="18" charset="0"/>
                <a:ea typeface="Cambria" panose="02040503050406030204" pitchFamily="18" charset="0"/>
              </a:rPr>
              <a:t>đổi</a:t>
            </a:r>
            <a:r>
              <a:rPr lang="en-US" sz="2000" dirty="0">
                <a:solidFill>
                  <a:schemeClr val="bg1"/>
                </a:solidFill>
                <a:latin typeface="Cambria" panose="02040503050406030204" pitchFamily="18" charset="0"/>
                <a:ea typeface="Cambria" panose="02040503050406030204" pitchFamily="18" charset="0"/>
              </a:rPr>
              <a:t> </a:t>
            </a:r>
            <a:r>
              <a:rPr lang="en-US" sz="2000" dirty="0" err="1">
                <a:solidFill>
                  <a:schemeClr val="bg1"/>
                </a:solidFill>
                <a:latin typeface="Cambria" panose="02040503050406030204" pitchFamily="18" charset="0"/>
                <a:ea typeface="Cambria" panose="02040503050406030204" pitchFamily="18" charset="0"/>
              </a:rPr>
              <a:t>các</a:t>
            </a:r>
            <a:r>
              <a:rPr lang="en-US" sz="2000" dirty="0">
                <a:solidFill>
                  <a:schemeClr val="bg1"/>
                </a:solidFill>
                <a:latin typeface="Cambria" panose="02040503050406030204" pitchFamily="18" charset="0"/>
                <a:ea typeface="Cambria" panose="02040503050406030204" pitchFamily="18" charset="0"/>
              </a:rPr>
              <a:t> style classes </a:t>
            </a:r>
            <a:r>
              <a:rPr lang="en-US" sz="2000" dirty="0" err="1">
                <a:solidFill>
                  <a:schemeClr val="bg1"/>
                </a:solidFill>
                <a:latin typeface="Cambria" panose="02040503050406030204" pitchFamily="18" charset="0"/>
                <a:ea typeface="Cambria" panose="02040503050406030204" pitchFamily="18" charset="0"/>
              </a:rPr>
              <a:t>bằng</a:t>
            </a:r>
            <a:r>
              <a:rPr lang="en-US" sz="2000" dirty="0">
                <a:solidFill>
                  <a:schemeClr val="bg1"/>
                </a:solidFill>
                <a:latin typeface="Cambria" panose="02040503050406030204" pitchFamily="18" charset="0"/>
                <a:ea typeface="Cambria" panose="02040503050406030204" pitchFamily="18" charset="0"/>
              </a:rPr>
              <a:t> </a:t>
            </a:r>
            <a:r>
              <a:rPr lang="en-US" sz="2000" dirty="0" err="1">
                <a:solidFill>
                  <a:schemeClr val="bg1"/>
                </a:solidFill>
                <a:latin typeface="Cambria" panose="02040503050406030204" pitchFamily="18" charset="0"/>
                <a:ea typeface="Cambria" panose="02040503050406030204" pitchFamily="18" charset="0"/>
              </a:rPr>
              <a:t>cách</a:t>
            </a:r>
            <a:r>
              <a:rPr lang="en-US" sz="2000" dirty="0">
                <a:solidFill>
                  <a:schemeClr val="bg1"/>
                </a:solidFill>
                <a:latin typeface="Cambria" panose="02040503050406030204" pitchFamily="18" charset="0"/>
                <a:ea typeface="Cambria" panose="02040503050406030204" pitchFamily="18" charset="0"/>
              </a:rPr>
              <a:t> </a:t>
            </a:r>
            <a:r>
              <a:rPr lang="en-US" sz="2000" dirty="0" err="1">
                <a:solidFill>
                  <a:schemeClr val="bg1"/>
                </a:solidFill>
                <a:latin typeface="Cambria" panose="02040503050406030204" pitchFamily="18" charset="0"/>
                <a:ea typeface="Cambria" panose="02040503050406030204" pitchFamily="18" charset="0"/>
              </a:rPr>
              <a:t>sử</a:t>
            </a:r>
            <a:r>
              <a:rPr lang="en-US" sz="2000" dirty="0">
                <a:solidFill>
                  <a:schemeClr val="bg1"/>
                </a:solidFill>
                <a:latin typeface="Cambria" panose="02040503050406030204" pitchFamily="18" charset="0"/>
                <a:ea typeface="Cambria" panose="02040503050406030204" pitchFamily="18" charset="0"/>
              </a:rPr>
              <a:t> </a:t>
            </a:r>
            <a:r>
              <a:rPr lang="en-US" sz="2000" dirty="0" err="1">
                <a:solidFill>
                  <a:schemeClr val="bg1"/>
                </a:solidFill>
                <a:latin typeface="Cambria" panose="02040503050406030204" pitchFamily="18" charset="0"/>
                <a:ea typeface="Cambria" panose="02040503050406030204" pitchFamily="18" charset="0"/>
              </a:rPr>
              <a:t>dụng</a:t>
            </a:r>
            <a:r>
              <a:rPr lang="en-US" sz="2000" dirty="0">
                <a:solidFill>
                  <a:schemeClr val="bg1"/>
                </a:solidFill>
                <a:latin typeface="Cambria" panose="02040503050406030204" pitchFamily="18" charset="0"/>
                <a:ea typeface="Cambria" panose="02040503050406030204" pitchFamily="18" charset="0"/>
              </a:rPr>
              <a:t> </a:t>
            </a:r>
            <a:r>
              <a:rPr lang="en-US" sz="2000" dirty="0" err="1">
                <a:solidFill>
                  <a:schemeClr val="bg1"/>
                </a:solidFill>
                <a:latin typeface="Cambria" panose="02040503050406030204" pitchFamily="18" charset="0"/>
                <a:ea typeface="Cambria" panose="02040503050406030204" pitchFamily="18" charset="0"/>
              </a:rPr>
              <a:t>các</a:t>
            </a:r>
            <a:r>
              <a:rPr lang="en-US" sz="2000" dirty="0">
                <a:solidFill>
                  <a:schemeClr val="bg1"/>
                </a:solidFill>
                <a:latin typeface="Cambria" panose="02040503050406030204" pitchFamily="18" charset="0"/>
                <a:ea typeface="Cambria" panose="02040503050406030204" pitchFamily="18" charset="0"/>
              </a:rPr>
              <a:t> state </a:t>
            </a:r>
            <a:r>
              <a:rPr lang="en-US" sz="2000" dirty="0" err="1">
                <a:solidFill>
                  <a:schemeClr val="bg1"/>
                </a:solidFill>
                <a:latin typeface="Cambria" panose="02040503050406030204" pitchFamily="18" charset="0"/>
                <a:ea typeface="Cambria" panose="02040503050406030204" pitchFamily="18" charset="0"/>
              </a:rPr>
              <a:t>của</a:t>
            </a:r>
            <a:r>
              <a:rPr lang="en-US" sz="2000" dirty="0">
                <a:solidFill>
                  <a:schemeClr val="bg1"/>
                </a:solidFill>
                <a:latin typeface="Cambria" panose="02040503050406030204" pitchFamily="18" charset="0"/>
                <a:ea typeface="Cambria" panose="02040503050406030204" pitchFamily="18" charset="0"/>
              </a:rPr>
              <a:t> form: </a:t>
            </a:r>
          </a:p>
          <a:p>
            <a:pPr marL="0" indent="0">
              <a:lnSpc>
                <a:spcPct val="150000"/>
              </a:lnSpc>
              <a:buNone/>
            </a:pPr>
            <a:r>
              <a:rPr lang="en-US" sz="2000" dirty="0">
                <a:solidFill>
                  <a:schemeClr val="bg1"/>
                </a:solidFill>
                <a:latin typeface="Cambria" panose="02040503050406030204" pitchFamily="18" charset="0"/>
                <a:ea typeface="Cambria" panose="02040503050406030204" pitchFamily="18" charset="0"/>
              </a:rPr>
              <a:t> </a:t>
            </a:r>
            <a:endParaRPr lang="en-US" sz="1600" dirty="0">
              <a:solidFill>
                <a:schemeClr val="bg1"/>
              </a:solidFill>
              <a:latin typeface="Cambria" panose="02040503050406030204" pitchFamily="18" charset="0"/>
              <a:ea typeface="Cambria" panose="02040503050406030204" pitchFamily="18" charset="0"/>
            </a:endParaRPr>
          </a:p>
          <a:p>
            <a:pPr marL="0" indent="0">
              <a:lnSpc>
                <a:spcPct val="150000"/>
              </a:lnSpc>
              <a:buNone/>
            </a:pPr>
            <a:endParaRPr lang="vi-VN" sz="2000" dirty="0">
              <a:solidFill>
                <a:schemeClr val="bg1"/>
              </a:solidFill>
              <a:latin typeface="Cambria" panose="02040503050406030204" pitchFamily="18" charset="0"/>
              <a:ea typeface="Cambria" panose="02040503050406030204" pitchFamily="18" charset="0"/>
            </a:endParaRPr>
          </a:p>
        </p:txBody>
      </p:sp>
      <p:sp>
        <p:nvSpPr>
          <p:cNvPr id="4" name="AutoShape 2" descr="Model Driven Architecture (MDA)">
            <a:extLst>
              <a:ext uri="{FF2B5EF4-FFF2-40B4-BE49-F238E27FC236}">
                <a16:creationId xmlns:a16="http://schemas.microsoft.com/office/drawing/2014/main" id="{617BE397-1C65-4923-8F0F-9ADA2424D1F5}"/>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vi-VN"/>
          </a:p>
        </p:txBody>
      </p:sp>
      <p:sp>
        <p:nvSpPr>
          <p:cNvPr id="5" name="Rectangle 1">
            <a:extLst>
              <a:ext uri="{FF2B5EF4-FFF2-40B4-BE49-F238E27FC236}">
                <a16:creationId xmlns:a16="http://schemas.microsoft.com/office/drawing/2014/main" id="{E0A4613C-D108-4A29-97C7-C35581136553}"/>
              </a:ext>
            </a:extLst>
          </p:cNvPr>
          <p:cNvSpPr>
            <a:spLocks noChangeArrowheads="1"/>
          </p:cNvSpPr>
          <p:nvPr/>
        </p:nvSpPr>
        <p:spPr bwMode="auto">
          <a:xfrm>
            <a:off x="838200" y="3062465"/>
            <a:ext cx="10402957" cy="3249435"/>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79350" rIns="0" bIns="79350" numCol="1" anchor="ctr" anchorCtr="0" compatLnSpc="1">
            <a:prstTxWarp prst="textNoShape">
              <a:avLst/>
            </a:prstTxWarp>
            <a:noAutofit/>
          </a:bodyPr>
          <a:lstStyle/>
          <a:p>
            <a:pPr lvl="0" eaLnBrk="0" fontAlgn="base" hangingPunct="0">
              <a:spcBef>
                <a:spcPct val="0"/>
              </a:spcBef>
              <a:spcAft>
                <a:spcPct val="0"/>
              </a:spcAft>
            </a:pPr>
            <a:r>
              <a:rPr lang="vi-VN" altLang="vi-VN" dirty="0">
                <a:latin typeface="Cambria" panose="02040503050406030204" pitchFamily="18" charset="0"/>
                <a:ea typeface="Cambria" panose="02040503050406030204" pitchFamily="18" charset="0"/>
              </a:rPr>
              <a:t>&lt;div class="form-control-feedback" </a:t>
            </a:r>
            <a:r>
              <a:rPr lang="vi-VN" altLang="vi-VN" dirty="0">
                <a:highlight>
                  <a:srgbClr val="00FF00"/>
                </a:highlight>
                <a:latin typeface="Cambria" panose="02040503050406030204" pitchFamily="18" charset="0"/>
                <a:ea typeface="Cambria" panose="02040503050406030204" pitchFamily="18" charset="0"/>
              </a:rPr>
              <a:t>*ngIf="password.errors &amp;&amp; (password.dirty || password.touched)"</a:t>
            </a:r>
            <a:r>
              <a:rPr lang="vi-VN" altLang="vi-VN" dirty="0">
                <a:latin typeface="Cambria" panose="02040503050406030204" pitchFamily="18" charset="0"/>
                <a:ea typeface="Cambria" panose="02040503050406030204" pitchFamily="18" charset="0"/>
              </a:rPr>
              <a:t>&gt;</a:t>
            </a:r>
          </a:p>
          <a:p>
            <a:pPr lvl="0" eaLnBrk="0" fontAlgn="base" hangingPunct="0">
              <a:spcBef>
                <a:spcPct val="0"/>
              </a:spcBef>
              <a:spcAft>
                <a:spcPct val="0"/>
              </a:spcAft>
            </a:pPr>
            <a:r>
              <a:rPr lang="vi-VN" altLang="vi-VN" dirty="0">
                <a:latin typeface="Cambria" panose="02040503050406030204" pitchFamily="18" charset="0"/>
                <a:ea typeface="Cambria" panose="02040503050406030204" pitchFamily="18" charset="0"/>
              </a:rPr>
              <a:t>  &lt;p </a:t>
            </a:r>
            <a:r>
              <a:rPr lang="vi-VN" altLang="vi-VN" dirty="0">
                <a:highlight>
                  <a:srgbClr val="00FF00"/>
                </a:highlight>
                <a:latin typeface="Cambria" panose="02040503050406030204" pitchFamily="18" charset="0"/>
                <a:ea typeface="Cambria" panose="02040503050406030204" pitchFamily="18" charset="0"/>
              </a:rPr>
              <a:t>*ngIf="password.errors.required"</a:t>
            </a:r>
            <a:r>
              <a:rPr lang="vi-VN" altLang="vi-VN" dirty="0">
                <a:latin typeface="Cambria" panose="02040503050406030204" pitchFamily="18" charset="0"/>
                <a:ea typeface="Cambria" panose="02040503050406030204" pitchFamily="18" charset="0"/>
              </a:rPr>
              <a:t>&gt;Password is required&lt;/p&gt;</a:t>
            </a:r>
          </a:p>
          <a:p>
            <a:pPr lvl="0" eaLnBrk="0" fontAlgn="base" hangingPunct="0">
              <a:spcBef>
                <a:spcPct val="0"/>
              </a:spcBef>
              <a:spcAft>
                <a:spcPct val="0"/>
              </a:spcAft>
            </a:pPr>
            <a:r>
              <a:rPr lang="vi-VN" altLang="vi-VN" dirty="0">
                <a:latin typeface="Cambria" panose="02040503050406030204" pitchFamily="18" charset="0"/>
                <a:ea typeface="Cambria" panose="02040503050406030204" pitchFamily="18" charset="0"/>
              </a:rPr>
              <a:t>  &lt;p </a:t>
            </a:r>
            <a:r>
              <a:rPr lang="vi-VN" altLang="vi-VN" dirty="0">
                <a:highlight>
                  <a:srgbClr val="00FF00"/>
                </a:highlight>
                <a:latin typeface="Cambria" panose="02040503050406030204" pitchFamily="18" charset="0"/>
                <a:ea typeface="Cambria" panose="02040503050406030204" pitchFamily="18" charset="0"/>
              </a:rPr>
              <a:t>*ngIf="password.errors.minlength"</a:t>
            </a:r>
            <a:r>
              <a:rPr lang="vi-VN" altLang="vi-VN" dirty="0">
                <a:latin typeface="Cambria" panose="02040503050406030204" pitchFamily="18" charset="0"/>
                <a:ea typeface="Cambria" panose="02040503050406030204" pitchFamily="18" charset="0"/>
              </a:rPr>
              <a:t>&gt;Password must be 8 characters long&lt;/p&gt;</a:t>
            </a:r>
          </a:p>
          <a:p>
            <a:pPr lvl="0" eaLnBrk="0" fontAlgn="base" hangingPunct="0">
              <a:spcBef>
                <a:spcPct val="0"/>
              </a:spcBef>
              <a:spcAft>
                <a:spcPct val="0"/>
              </a:spcAft>
            </a:pPr>
            <a:r>
              <a:rPr lang="vi-VN" altLang="vi-VN" dirty="0">
                <a:latin typeface="Cambria" panose="02040503050406030204" pitchFamily="18" charset="0"/>
                <a:ea typeface="Cambria" panose="02040503050406030204" pitchFamily="18" charset="0"/>
              </a:rPr>
              <a:t>&lt;/div&gt;</a:t>
            </a:r>
            <a:endParaRPr kumimoji="0" lang="vi-VN" altLang="vi-VN" b="0" i="0" u="none" strike="noStrike" cap="none" normalizeH="0" baseline="0" dirty="0">
              <a:ln>
                <a:noFill/>
              </a:ln>
              <a:effectLst/>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62071541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D45D26-C8F3-4063-9AE1-EFC50B854F4B}"/>
              </a:ext>
            </a:extLst>
          </p:cNvPr>
          <p:cNvSpPr>
            <a:spLocks noGrp="1"/>
          </p:cNvSpPr>
          <p:nvPr>
            <p:ph type="title"/>
          </p:nvPr>
        </p:nvSpPr>
        <p:spPr/>
        <p:txBody>
          <a:bodyPr/>
          <a:lstStyle/>
          <a:p>
            <a:r>
              <a:rPr lang="en-US" dirty="0">
                <a:solidFill>
                  <a:schemeClr val="bg1"/>
                </a:solidFill>
                <a:latin typeface="Cambria" panose="02040503050406030204" pitchFamily="18" charset="0"/>
                <a:ea typeface="Cambria" panose="02040503050406030204" pitchFamily="18" charset="0"/>
              </a:rPr>
              <a:t>Form Practice</a:t>
            </a:r>
            <a:endParaRPr lang="vi-VN" dirty="0">
              <a:solidFill>
                <a:schemeClr val="bg1"/>
              </a:solidFill>
              <a:latin typeface="Cambria" panose="02040503050406030204" pitchFamily="18" charset="0"/>
              <a:ea typeface="Cambria" panose="02040503050406030204" pitchFamily="18" charset="0"/>
            </a:endParaRPr>
          </a:p>
        </p:txBody>
      </p:sp>
      <p:sp>
        <p:nvSpPr>
          <p:cNvPr id="5" name="TextBox 4">
            <a:extLst>
              <a:ext uri="{FF2B5EF4-FFF2-40B4-BE49-F238E27FC236}">
                <a16:creationId xmlns:a16="http://schemas.microsoft.com/office/drawing/2014/main" id="{72C39871-73BD-4E7B-9428-FA3E243DCF66}"/>
              </a:ext>
            </a:extLst>
          </p:cNvPr>
          <p:cNvSpPr txBox="1"/>
          <p:nvPr/>
        </p:nvSpPr>
        <p:spPr>
          <a:xfrm>
            <a:off x="838200" y="1506022"/>
            <a:ext cx="10515600" cy="2308324"/>
          </a:xfrm>
          <a:prstGeom prst="rect">
            <a:avLst/>
          </a:prstGeom>
          <a:noFill/>
        </p:spPr>
        <p:txBody>
          <a:bodyPr wrap="square" rtlCol="0">
            <a:spAutoFit/>
          </a:bodyPr>
          <a:lstStyle/>
          <a:p>
            <a:r>
              <a:rPr lang="en-US" dirty="0" err="1">
                <a:solidFill>
                  <a:schemeClr val="bg1"/>
                </a:solidFill>
                <a:latin typeface="Cambria" panose="02040503050406030204" pitchFamily="18" charset="0"/>
                <a:ea typeface="Cambria" panose="02040503050406030204" pitchFamily="18" charset="0"/>
              </a:rPr>
              <a:t>Xây</a:t>
            </a:r>
            <a:r>
              <a:rPr lang="en-US" dirty="0">
                <a:solidFill>
                  <a:schemeClr val="bg1"/>
                </a:solidFill>
                <a:latin typeface="Cambria" panose="02040503050406030204" pitchFamily="18" charset="0"/>
                <a:ea typeface="Cambria" panose="02040503050406030204" pitchFamily="18" charset="0"/>
              </a:rPr>
              <a:t> </a:t>
            </a:r>
            <a:r>
              <a:rPr lang="en-US" dirty="0" err="1">
                <a:solidFill>
                  <a:schemeClr val="bg1"/>
                </a:solidFill>
                <a:latin typeface="Cambria" panose="02040503050406030204" pitchFamily="18" charset="0"/>
                <a:ea typeface="Cambria" panose="02040503050406030204" pitchFamily="18" charset="0"/>
              </a:rPr>
              <a:t>dựng</a:t>
            </a:r>
            <a:r>
              <a:rPr lang="en-US" dirty="0">
                <a:solidFill>
                  <a:schemeClr val="bg1"/>
                </a:solidFill>
                <a:latin typeface="Cambria" panose="02040503050406030204" pitchFamily="18" charset="0"/>
                <a:ea typeface="Cambria" panose="02040503050406030204" pitchFamily="18" charset="0"/>
              </a:rPr>
              <a:t> form </a:t>
            </a:r>
            <a:r>
              <a:rPr lang="en-US" dirty="0" err="1">
                <a:solidFill>
                  <a:schemeClr val="bg1"/>
                </a:solidFill>
                <a:latin typeface="Cambria" panose="02040503050406030204" pitchFamily="18" charset="0"/>
                <a:ea typeface="Cambria" panose="02040503050406030204" pitchFamily="18" charset="0"/>
              </a:rPr>
              <a:t>đăng</a:t>
            </a:r>
            <a:r>
              <a:rPr lang="en-US" dirty="0">
                <a:solidFill>
                  <a:schemeClr val="bg1"/>
                </a:solidFill>
                <a:latin typeface="Cambria" panose="02040503050406030204" pitchFamily="18" charset="0"/>
                <a:ea typeface="Cambria" panose="02040503050406030204" pitchFamily="18" charset="0"/>
              </a:rPr>
              <a:t> </a:t>
            </a:r>
            <a:r>
              <a:rPr lang="en-US" dirty="0" err="1">
                <a:solidFill>
                  <a:schemeClr val="bg1"/>
                </a:solidFill>
                <a:latin typeface="Cambria" panose="02040503050406030204" pitchFamily="18" charset="0"/>
                <a:ea typeface="Cambria" panose="02040503050406030204" pitchFamily="18" charset="0"/>
              </a:rPr>
              <a:t>ký</a:t>
            </a:r>
            <a:r>
              <a:rPr lang="en-US" dirty="0">
                <a:solidFill>
                  <a:schemeClr val="bg1"/>
                </a:solidFill>
                <a:latin typeface="Cambria" panose="02040503050406030204" pitchFamily="18" charset="0"/>
                <a:ea typeface="Cambria" panose="02040503050406030204" pitchFamily="18" charset="0"/>
              </a:rPr>
              <a:t> </a:t>
            </a:r>
            <a:r>
              <a:rPr lang="en-US" dirty="0" err="1">
                <a:solidFill>
                  <a:schemeClr val="bg1"/>
                </a:solidFill>
                <a:latin typeface="Cambria" panose="02040503050406030204" pitchFamily="18" charset="0"/>
                <a:ea typeface="Cambria" panose="02040503050406030204" pitchFamily="18" charset="0"/>
              </a:rPr>
              <a:t>gồm</a:t>
            </a:r>
            <a:r>
              <a:rPr lang="en-US" dirty="0">
                <a:solidFill>
                  <a:schemeClr val="bg1"/>
                </a:solidFill>
                <a:latin typeface="Cambria" panose="02040503050406030204" pitchFamily="18" charset="0"/>
                <a:ea typeface="Cambria" panose="02040503050406030204" pitchFamily="18" charset="0"/>
              </a:rPr>
              <a:t> </a:t>
            </a:r>
            <a:r>
              <a:rPr lang="en-US" dirty="0" err="1">
                <a:solidFill>
                  <a:schemeClr val="bg1"/>
                </a:solidFill>
                <a:latin typeface="Cambria" panose="02040503050406030204" pitchFamily="18" charset="0"/>
                <a:ea typeface="Cambria" panose="02040503050406030204" pitchFamily="18" charset="0"/>
              </a:rPr>
              <a:t>các</a:t>
            </a:r>
            <a:r>
              <a:rPr lang="en-US" dirty="0">
                <a:solidFill>
                  <a:schemeClr val="bg1"/>
                </a:solidFill>
                <a:latin typeface="Cambria" panose="02040503050406030204" pitchFamily="18" charset="0"/>
                <a:ea typeface="Cambria" panose="02040503050406030204" pitchFamily="18" charset="0"/>
              </a:rPr>
              <a:t> attributes:</a:t>
            </a:r>
          </a:p>
          <a:p>
            <a:r>
              <a:rPr lang="en-US" dirty="0">
                <a:solidFill>
                  <a:schemeClr val="bg1"/>
                </a:solidFill>
                <a:latin typeface="Cambria" panose="02040503050406030204" pitchFamily="18" charset="0"/>
                <a:ea typeface="Cambria" panose="02040503050406030204" pitchFamily="18" charset="0"/>
              </a:rPr>
              <a:t>	First Name</a:t>
            </a:r>
          </a:p>
          <a:p>
            <a:r>
              <a:rPr lang="en-US" dirty="0">
                <a:solidFill>
                  <a:schemeClr val="bg1"/>
                </a:solidFill>
                <a:latin typeface="Cambria" panose="02040503050406030204" pitchFamily="18" charset="0"/>
                <a:ea typeface="Cambria" panose="02040503050406030204" pitchFamily="18" charset="0"/>
              </a:rPr>
              <a:t>	Last Name</a:t>
            </a:r>
          </a:p>
          <a:p>
            <a:r>
              <a:rPr lang="en-US" dirty="0">
                <a:solidFill>
                  <a:schemeClr val="bg1"/>
                </a:solidFill>
                <a:latin typeface="Cambria" panose="02040503050406030204" pitchFamily="18" charset="0"/>
                <a:ea typeface="Cambria" panose="02040503050406030204" pitchFamily="18" charset="0"/>
              </a:rPr>
              <a:t>	Password</a:t>
            </a:r>
          </a:p>
          <a:p>
            <a:r>
              <a:rPr lang="en-US" dirty="0">
                <a:solidFill>
                  <a:schemeClr val="bg1"/>
                </a:solidFill>
                <a:latin typeface="Cambria" panose="02040503050406030204" pitchFamily="18" charset="0"/>
                <a:ea typeface="Cambria" panose="02040503050406030204" pitchFamily="18" charset="0"/>
              </a:rPr>
              <a:t>	Birth Date</a:t>
            </a:r>
          </a:p>
          <a:p>
            <a:r>
              <a:rPr lang="en-US" dirty="0">
                <a:solidFill>
                  <a:schemeClr val="bg1"/>
                </a:solidFill>
                <a:latin typeface="Cambria" panose="02040503050406030204" pitchFamily="18" charset="0"/>
                <a:ea typeface="Cambria" panose="02040503050406030204" pitchFamily="18" charset="0"/>
              </a:rPr>
              <a:t>	Gender</a:t>
            </a:r>
          </a:p>
          <a:p>
            <a:r>
              <a:rPr lang="en-US" dirty="0">
                <a:solidFill>
                  <a:schemeClr val="bg1"/>
                </a:solidFill>
                <a:latin typeface="Cambria" panose="02040503050406030204" pitchFamily="18" charset="0"/>
                <a:ea typeface="Cambria" panose="02040503050406030204" pitchFamily="18" charset="0"/>
              </a:rPr>
              <a:t>	Email</a:t>
            </a:r>
          </a:p>
          <a:p>
            <a:r>
              <a:rPr lang="en-US" dirty="0" err="1">
                <a:solidFill>
                  <a:schemeClr val="bg1"/>
                </a:solidFill>
                <a:latin typeface="Cambria" panose="02040503050406030204" pitchFamily="18" charset="0"/>
                <a:ea typeface="Cambria" panose="02040503050406030204" pitchFamily="18" charset="0"/>
              </a:rPr>
              <a:t>Có</a:t>
            </a:r>
            <a:r>
              <a:rPr lang="en-US" dirty="0">
                <a:solidFill>
                  <a:schemeClr val="bg1"/>
                </a:solidFill>
                <a:latin typeface="Cambria" panose="02040503050406030204" pitchFamily="18" charset="0"/>
                <a:ea typeface="Cambria" panose="02040503050406030204" pitchFamily="18" charset="0"/>
              </a:rPr>
              <a:t> </a:t>
            </a:r>
            <a:r>
              <a:rPr lang="en-US" dirty="0" err="1">
                <a:solidFill>
                  <a:schemeClr val="bg1"/>
                </a:solidFill>
                <a:latin typeface="Cambria" panose="02040503050406030204" pitchFamily="18" charset="0"/>
                <a:ea typeface="Cambria" panose="02040503050406030204" pitchFamily="18" charset="0"/>
              </a:rPr>
              <a:t>đầy</a:t>
            </a:r>
            <a:r>
              <a:rPr lang="en-US" dirty="0">
                <a:solidFill>
                  <a:schemeClr val="bg1"/>
                </a:solidFill>
                <a:latin typeface="Cambria" panose="02040503050406030204" pitchFamily="18" charset="0"/>
                <a:ea typeface="Cambria" panose="02040503050406030204" pitchFamily="18" charset="0"/>
              </a:rPr>
              <a:t> </a:t>
            </a:r>
            <a:r>
              <a:rPr lang="en-US" dirty="0" err="1">
                <a:solidFill>
                  <a:schemeClr val="bg1"/>
                </a:solidFill>
                <a:latin typeface="Cambria" panose="02040503050406030204" pitchFamily="18" charset="0"/>
                <a:ea typeface="Cambria" panose="02040503050406030204" pitchFamily="18" charset="0"/>
              </a:rPr>
              <a:t>đủ</a:t>
            </a:r>
            <a:r>
              <a:rPr lang="en-US" dirty="0">
                <a:solidFill>
                  <a:schemeClr val="bg1"/>
                </a:solidFill>
                <a:latin typeface="Cambria" panose="02040503050406030204" pitchFamily="18" charset="0"/>
                <a:ea typeface="Cambria" panose="02040503050406030204" pitchFamily="18" charset="0"/>
              </a:rPr>
              <a:t> </a:t>
            </a:r>
            <a:r>
              <a:rPr lang="en-US" dirty="0" err="1">
                <a:solidFill>
                  <a:schemeClr val="bg1"/>
                </a:solidFill>
                <a:latin typeface="Cambria" panose="02040503050406030204" pitchFamily="18" charset="0"/>
                <a:ea typeface="Cambria" panose="02040503050406030204" pitchFamily="18" charset="0"/>
              </a:rPr>
              <a:t>các</a:t>
            </a:r>
            <a:r>
              <a:rPr lang="en-US" dirty="0">
                <a:solidFill>
                  <a:schemeClr val="bg1"/>
                </a:solidFill>
                <a:latin typeface="Cambria" panose="02040503050406030204" pitchFamily="18" charset="0"/>
                <a:ea typeface="Cambria" panose="02040503050406030204" pitchFamily="18" charset="0"/>
              </a:rPr>
              <a:t> validations, messages </a:t>
            </a:r>
            <a:r>
              <a:rPr lang="en-US" dirty="0" err="1">
                <a:solidFill>
                  <a:schemeClr val="bg1"/>
                </a:solidFill>
                <a:latin typeface="Cambria" panose="02040503050406030204" pitchFamily="18" charset="0"/>
                <a:ea typeface="Cambria" panose="02040503050406030204" pitchFamily="18" charset="0"/>
              </a:rPr>
              <a:t>lỗi</a:t>
            </a:r>
            <a:r>
              <a:rPr lang="en-US" dirty="0">
                <a:solidFill>
                  <a:schemeClr val="bg1"/>
                </a:solidFill>
                <a:latin typeface="Cambria" panose="02040503050406030204" pitchFamily="18" charset="0"/>
                <a:ea typeface="Cambria" panose="02040503050406030204" pitchFamily="18" charset="0"/>
              </a:rPr>
              <a:t>.</a:t>
            </a:r>
            <a:endParaRPr lang="vi-VN" dirty="0">
              <a:solidFill>
                <a:schemeClr val="bg1"/>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96840865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0B3D3-7718-45D0-81BB-647463F6E960}"/>
              </a:ext>
            </a:extLst>
          </p:cNvPr>
          <p:cNvSpPr>
            <a:spLocks noGrp="1"/>
          </p:cNvSpPr>
          <p:nvPr>
            <p:ph type="title"/>
          </p:nvPr>
        </p:nvSpPr>
        <p:spPr/>
        <p:txBody>
          <a:bodyPr/>
          <a:lstStyle/>
          <a:p>
            <a:r>
              <a:rPr lang="en-US" dirty="0">
                <a:solidFill>
                  <a:schemeClr val="bg1"/>
                </a:solidFill>
                <a:latin typeface="Cambria" panose="02040503050406030204" pitchFamily="18" charset="0"/>
                <a:ea typeface="Cambria" panose="02040503050406030204" pitchFamily="18" charset="0"/>
              </a:rPr>
              <a:t>Services</a:t>
            </a:r>
            <a:endParaRPr lang="vi-VN" dirty="0">
              <a:solidFill>
                <a:schemeClr val="bg1"/>
              </a:solidFill>
              <a:latin typeface="Cambria" panose="02040503050406030204" pitchFamily="18" charset="0"/>
              <a:ea typeface="Cambria" panose="02040503050406030204" pitchFamily="18" charset="0"/>
            </a:endParaRPr>
          </a:p>
        </p:txBody>
      </p:sp>
      <p:pic>
        <p:nvPicPr>
          <p:cNvPr id="2050" name="Picture 2" descr="Image result for angular services best practices">
            <a:extLst>
              <a:ext uri="{FF2B5EF4-FFF2-40B4-BE49-F238E27FC236}">
                <a16:creationId xmlns:a16="http://schemas.microsoft.com/office/drawing/2014/main" id="{0E777130-DBAE-43BE-AFCD-EC2CFA7C3306}"/>
              </a:ext>
            </a:extLst>
          </p:cNvPr>
          <p:cNvPicPr>
            <a:picLocks noGrp="1" noChangeAspect="1" noChangeArrowheads="1"/>
          </p:cNvPicPr>
          <p:nvPr>
            <p:ph idx="1"/>
          </p:nvPr>
        </p:nvPicPr>
        <p:blipFill rotWithShape="1">
          <a:blip r:embed="rId3">
            <a:extLst>
              <a:ext uri="{28A0092B-C50C-407E-A947-70E740481C1C}">
                <a14:useLocalDpi xmlns:a14="http://schemas.microsoft.com/office/drawing/2010/main" val="0"/>
              </a:ext>
            </a:extLst>
          </a:blip>
          <a:srcRect l="57930" t="1193" b="2406"/>
          <a:stretch/>
        </p:blipFill>
        <p:spPr bwMode="auto">
          <a:xfrm>
            <a:off x="6788257" y="1162373"/>
            <a:ext cx="4850969" cy="490786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5D6222E0-C832-4B6F-B26B-ECFD2D6A50C8}"/>
              </a:ext>
            </a:extLst>
          </p:cNvPr>
          <p:cNvSpPr txBox="1"/>
          <p:nvPr/>
        </p:nvSpPr>
        <p:spPr>
          <a:xfrm>
            <a:off x="960895" y="1813302"/>
            <a:ext cx="5377912" cy="2949462"/>
          </a:xfrm>
          <a:prstGeom prst="rect">
            <a:avLst/>
          </a:prstGeom>
          <a:noFill/>
        </p:spPr>
        <p:txBody>
          <a:bodyPr wrap="square" rtlCol="0">
            <a:spAutoFit/>
          </a:bodyPr>
          <a:lstStyle/>
          <a:p>
            <a:pPr>
              <a:lnSpc>
                <a:spcPct val="150000"/>
              </a:lnSpc>
            </a:pPr>
            <a:r>
              <a:rPr lang="en-US" dirty="0" err="1">
                <a:solidFill>
                  <a:schemeClr val="bg1"/>
                </a:solidFill>
                <a:latin typeface="Cambria" panose="02040503050406030204" pitchFamily="18" charset="0"/>
                <a:ea typeface="Cambria" panose="02040503050406030204" pitchFamily="18" charset="0"/>
              </a:rPr>
              <a:t>Các</a:t>
            </a:r>
            <a:r>
              <a:rPr lang="en-US" dirty="0">
                <a:solidFill>
                  <a:schemeClr val="bg1"/>
                </a:solidFill>
                <a:latin typeface="Cambria" panose="02040503050406030204" pitchFamily="18" charset="0"/>
                <a:ea typeface="Cambria" panose="02040503050406030204" pitchFamily="18" charset="0"/>
              </a:rPr>
              <a:t> components </a:t>
            </a:r>
            <a:r>
              <a:rPr lang="en-US" dirty="0" err="1">
                <a:solidFill>
                  <a:schemeClr val="bg1"/>
                </a:solidFill>
                <a:latin typeface="Cambria" panose="02040503050406030204" pitchFamily="18" charset="0"/>
                <a:ea typeface="Cambria" panose="02040503050406030204" pitchFamily="18" charset="0"/>
              </a:rPr>
              <a:t>không</a:t>
            </a:r>
            <a:r>
              <a:rPr lang="en-US" dirty="0">
                <a:solidFill>
                  <a:schemeClr val="bg1"/>
                </a:solidFill>
                <a:latin typeface="Cambria" panose="02040503050406030204" pitchFamily="18" charset="0"/>
                <a:ea typeface="Cambria" panose="02040503050406030204" pitchFamily="18" charset="0"/>
              </a:rPr>
              <a:t> </a:t>
            </a:r>
            <a:r>
              <a:rPr lang="en-US" dirty="0" err="1">
                <a:solidFill>
                  <a:schemeClr val="bg1"/>
                </a:solidFill>
                <a:latin typeface="Cambria" panose="02040503050406030204" pitchFamily="18" charset="0"/>
                <a:ea typeface="Cambria" panose="02040503050406030204" pitchFamily="18" charset="0"/>
              </a:rPr>
              <a:t>nên</a:t>
            </a:r>
            <a:r>
              <a:rPr lang="en-US" dirty="0">
                <a:solidFill>
                  <a:schemeClr val="bg1"/>
                </a:solidFill>
                <a:latin typeface="Cambria" panose="02040503050406030204" pitchFamily="18" charset="0"/>
                <a:ea typeface="Cambria" panose="02040503050406030204" pitchFamily="18" charset="0"/>
              </a:rPr>
              <a:t>  </a:t>
            </a:r>
            <a:r>
              <a:rPr lang="en-US" dirty="0" err="1">
                <a:solidFill>
                  <a:schemeClr val="bg1"/>
                </a:solidFill>
                <a:latin typeface="Cambria" panose="02040503050406030204" pitchFamily="18" charset="0"/>
                <a:ea typeface="Cambria" panose="02040503050406030204" pitchFamily="18" charset="0"/>
              </a:rPr>
              <a:t>tự</a:t>
            </a:r>
            <a:r>
              <a:rPr lang="en-US" dirty="0">
                <a:solidFill>
                  <a:schemeClr val="bg1"/>
                </a:solidFill>
                <a:latin typeface="Cambria" panose="02040503050406030204" pitchFamily="18" charset="0"/>
                <a:ea typeface="Cambria" panose="02040503050406030204" pitchFamily="18" charset="0"/>
              </a:rPr>
              <a:t> </a:t>
            </a:r>
            <a:r>
              <a:rPr lang="en-US" dirty="0" err="1">
                <a:solidFill>
                  <a:schemeClr val="bg1"/>
                </a:solidFill>
                <a:latin typeface="Cambria" panose="02040503050406030204" pitchFamily="18" charset="0"/>
                <a:ea typeface="Cambria" panose="02040503050406030204" pitchFamily="18" charset="0"/>
              </a:rPr>
              <a:t>đi</a:t>
            </a:r>
            <a:r>
              <a:rPr lang="en-US" dirty="0">
                <a:solidFill>
                  <a:schemeClr val="bg1"/>
                </a:solidFill>
                <a:latin typeface="Cambria" panose="02040503050406030204" pitchFamily="18" charset="0"/>
                <a:ea typeface="Cambria" panose="02040503050406030204" pitchFamily="18" charset="0"/>
              </a:rPr>
              <a:t> </a:t>
            </a:r>
            <a:r>
              <a:rPr lang="en-US" dirty="0" err="1">
                <a:solidFill>
                  <a:schemeClr val="bg1"/>
                </a:solidFill>
                <a:latin typeface="Cambria" panose="02040503050406030204" pitchFamily="18" charset="0"/>
                <a:ea typeface="Cambria" panose="02040503050406030204" pitchFamily="18" charset="0"/>
              </a:rPr>
              <a:t>lấy</a:t>
            </a:r>
            <a:r>
              <a:rPr lang="en-US" dirty="0">
                <a:solidFill>
                  <a:schemeClr val="bg1"/>
                </a:solidFill>
                <a:latin typeface="Cambria" panose="02040503050406030204" pitchFamily="18" charset="0"/>
                <a:ea typeface="Cambria" panose="02040503050406030204" pitchFamily="18" charset="0"/>
              </a:rPr>
              <a:t> </a:t>
            </a:r>
            <a:r>
              <a:rPr lang="en-US" dirty="0" err="1">
                <a:solidFill>
                  <a:schemeClr val="bg1"/>
                </a:solidFill>
                <a:latin typeface="Cambria" panose="02040503050406030204" pitchFamily="18" charset="0"/>
                <a:ea typeface="Cambria" panose="02040503050406030204" pitchFamily="18" charset="0"/>
              </a:rPr>
              <a:t>dữ</a:t>
            </a:r>
            <a:r>
              <a:rPr lang="en-US" dirty="0">
                <a:solidFill>
                  <a:schemeClr val="bg1"/>
                </a:solidFill>
                <a:latin typeface="Cambria" panose="02040503050406030204" pitchFamily="18" charset="0"/>
                <a:ea typeface="Cambria" panose="02040503050406030204" pitchFamily="18" charset="0"/>
              </a:rPr>
              <a:t> </a:t>
            </a:r>
            <a:r>
              <a:rPr lang="en-US" dirty="0" err="1">
                <a:solidFill>
                  <a:schemeClr val="bg1"/>
                </a:solidFill>
                <a:latin typeface="Cambria" panose="02040503050406030204" pitchFamily="18" charset="0"/>
                <a:ea typeface="Cambria" panose="02040503050406030204" pitchFamily="18" charset="0"/>
              </a:rPr>
              <a:t>liệu</a:t>
            </a:r>
            <a:r>
              <a:rPr lang="en-US" dirty="0">
                <a:solidFill>
                  <a:schemeClr val="bg1"/>
                </a:solidFill>
                <a:latin typeface="Cambria" panose="02040503050406030204" pitchFamily="18" charset="0"/>
                <a:ea typeface="Cambria" panose="02040503050406030204" pitchFamily="18" charset="0"/>
              </a:rPr>
              <a:t> </a:t>
            </a:r>
            <a:r>
              <a:rPr lang="en-US" dirty="0" err="1">
                <a:solidFill>
                  <a:schemeClr val="bg1"/>
                </a:solidFill>
                <a:latin typeface="Cambria" panose="02040503050406030204" pitchFamily="18" charset="0"/>
                <a:ea typeface="Cambria" panose="02040503050406030204" pitchFamily="18" charset="0"/>
              </a:rPr>
              <a:t>hoặc</a:t>
            </a:r>
            <a:r>
              <a:rPr lang="en-US" dirty="0">
                <a:solidFill>
                  <a:schemeClr val="bg1"/>
                </a:solidFill>
                <a:latin typeface="Cambria" panose="02040503050406030204" pitchFamily="18" charset="0"/>
                <a:ea typeface="Cambria" panose="02040503050406030204" pitchFamily="18" charset="0"/>
              </a:rPr>
              <a:t> l</a:t>
            </a:r>
            <a:r>
              <a:rPr lang="vi-VN" dirty="0">
                <a:solidFill>
                  <a:schemeClr val="bg1"/>
                </a:solidFill>
                <a:latin typeface="Cambria" panose="02040503050406030204" pitchFamily="18" charset="0"/>
                <a:ea typeface="Cambria" panose="02040503050406030204" pitchFamily="18" charset="0"/>
              </a:rPr>
              <a:t>ư</a:t>
            </a:r>
            <a:r>
              <a:rPr lang="en-US" dirty="0">
                <a:solidFill>
                  <a:schemeClr val="bg1"/>
                </a:solidFill>
                <a:latin typeface="Cambria" panose="02040503050406030204" pitchFamily="18" charset="0"/>
                <a:ea typeface="Cambria" panose="02040503050406030204" pitchFamily="18" charset="0"/>
              </a:rPr>
              <a:t>u </a:t>
            </a:r>
            <a:r>
              <a:rPr lang="en-US" dirty="0" err="1">
                <a:solidFill>
                  <a:schemeClr val="bg1"/>
                </a:solidFill>
                <a:latin typeface="Cambria" panose="02040503050406030204" pitchFamily="18" charset="0"/>
                <a:ea typeface="Cambria" panose="02040503050406030204" pitchFamily="18" charset="0"/>
              </a:rPr>
              <a:t>trữ</a:t>
            </a:r>
            <a:r>
              <a:rPr lang="en-US" dirty="0">
                <a:solidFill>
                  <a:schemeClr val="bg1"/>
                </a:solidFill>
                <a:latin typeface="Cambria" panose="02040503050406030204" pitchFamily="18" charset="0"/>
                <a:ea typeface="Cambria" panose="02040503050406030204" pitchFamily="18" charset="0"/>
              </a:rPr>
              <a:t> </a:t>
            </a:r>
            <a:r>
              <a:rPr lang="en-US" dirty="0" err="1">
                <a:solidFill>
                  <a:schemeClr val="bg1"/>
                </a:solidFill>
                <a:latin typeface="Cambria" panose="02040503050406030204" pitchFamily="18" charset="0"/>
                <a:ea typeface="Cambria" panose="02040503050406030204" pitchFamily="18" charset="0"/>
              </a:rPr>
              <a:t>chúng</a:t>
            </a:r>
            <a:r>
              <a:rPr lang="en-US" dirty="0">
                <a:solidFill>
                  <a:schemeClr val="bg1"/>
                </a:solidFill>
                <a:latin typeface="Cambria" panose="02040503050406030204" pitchFamily="18" charset="0"/>
                <a:ea typeface="Cambria" panose="02040503050406030204" pitchFamily="18" charset="0"/>
              </a:rPr>
              <a:t>.</a:t>
            </a:r>
          </a:p>
          <a:p>
            <a:pPr>
              <a:lnSpc>
                <a:spcPct val="150000"/>
              </a:lnSpc>
            </a:pPr>
            <a:endParaRPr lang="en-US" dirty="0">
              <a:solidFill>
                <a:schemeClr val="bg1"/>
              </a:solidFill>
              <a:latin typeface="Cambria" panose="02040503050406030204" pitchFamily="18" charset="0"/>
              <a:ea typeface="Cambria" panose="02040503050406030204" pitchFamily="18" charset="0"/>
            </a:endParaRPr>
          </a:p>
          <a:p>
            <a:pPr>
              <a:lnSpc>
                <a:spcPct val="150000"/>
              </a:lnSpc>
            </a:pPr>
            <a:r>
              <a:rPr lang="en-US" dirty="0">
                <a:solidFill>
                  <a:schemeClr val="bg1"/>
                </a:solidFill>
                <a:latin typeface="Cambria" panose="02040503050406030204" pitchFamily="18" charset="0"/>
                <a:ea typeface="Cambria" panose="02040503050406030204" pitchFamily="18" charset="0"/>
              </a:rPr>
              <a:t>Single responsibility – </a:t>
            </a:r>
            <a:r>
              <a:rPr lang="en-US" dirty="0" err="1">
                <a:solidFill>
                  <a:schemeClr val="bg1"/>
                </a:solidFill>
                <a:latin typeface="Cambria" panose="02040503050406030204" pitchFamily="18" charset="0"/>
                <a:ea typeface="Cambria" panose="02040503050406030204" pitchFamily="18" charset="0"/>
              </a:rPr>
              <a:t>Mỗi</a:t>
            </a:r>
            <a:r>
              <a:rPr lang="en-US" dirty="0">
                <a:solidFill>
                  <a:schemeClr val="bg1"/>
                </a:solidFill>
                <a:latin typeface="Cambria" panose="02040503050406030204" pitchFamily="18" charset="0"/>
                <a:ea typeface="Cambria" panose="02040503050406030204" pitchFamily="18" charset="0"/>
              </a:rPr>
              <a:t> </a:t>
            </a:r>
            <a:r>
              <a:rPr lang="en-US" dirty="0" err="1">
                <a:solidFill>
                  <a:schemeClr val="bg1"/>
                </a:solidFill>
                <a:latin typeface="Cambria" panose="02040503050406030204" pitchFamily="18" charset="0"/>
                <a:ea typeface="Cambria" panose="02040503050406030204" pitchFamily="18" charset="0"/>
              </a:rPr>
              <a:t>thành</a:t>
            </a:r>
            <a:r>
              <a:rPr lang="en-US" dirty="0">
                <a:solidFill>
                  <a:schemeClr val="bg1"/>
                </a:solidFill>
                <a:latin typeface="Cambria" panose="02040503050406030204" pitchFamily="18" charset="0"/>
                <a:ea typeface="Cambria" panose="02040503050406030204" pitchFamily="18" charset="0"/>
              </a:rPr>
              <a:t> </a:t>
            </a:r>
            <a:r>
              <a:rPr lang="en-US" dirty="0" err="1">
                <a:solidFill>
                  <a:schemeClr val="bg1"/>
                </a:solidFill>
                <a:latin typeface="Cambria" panose="02040503050406030204" pitchFamily="18" charset="0"/>
                <a:ea typeface="Cambria" panose="02040503050406030204" pitchFamily="18" charset="0"/>
              </a:rPr>
              <a:t>phần</a:t>
            </a:r>
            <a:r>
              <a:rPr lang="en-US" dirty="0">
                <a:solidFill>
                  <a:schemeClr val="bg1"/>
                </a:solidFill>
                <a:latin typeface="Cambria" panose="02040503050406030204" pitchFamily="18" charset="0"/>
                <a:ea typeface="Cambria" panose="02040503050406030204" pitchFamily="18" charset="0"/>
              </a:rPr>
              <a:t> </a:t>
            </a:r>
            <a:r>
              <a:rPr lang="en-US" dirty="0" err="1">
                <a:solidFill>
                  <a:schemeClr val="bg1"/>
                </a:solidFill>
                <a:latin typeface="Cambria" panose="02040503050406030204" pitchFamily="18" charset="0"/>
                <a:ea typeface="Cambria" panose="02040503050406030204" pitchFamily="18" charset="0"/>
              </a:rPr>
              <a:t>chỉ</a:t>
            </a:r>
            <a:r>
              <a:rPr lang="en-US" dirty="0">
                <a:solidFill>
                  <a:schemeClr val="bg1"/>
                </a:solidFill>
                <a:latin typeface="Cambria" panose="02040503050406030204" pitchFamily="18" charset="0"/>
                <a:ea typeface="Cambria" panose="02040503050406030204" pitchFamily="18" charset="0"/>
              </a:rPr>
              <a:t> </a:t>
            </a:r>
            <a:r>
              <a:rPr lang="en-US" dirty="0" err="1">
                <a:solidFill>
                  <a:schemeClr val="bg1"/>
                </a:solidFill>
                <a:latin typeface="Cambria" panose="02040503050406030204" pitchFamily="18" charset="0"/>
                <a:ea typeface="Cambria" panose="02040503050406030204" pitchFamily="18" charset="0"/>
              </a:rPr>
              <a:t>nên</a:t>
            </a:r>
            <a:r>
              <a:rPr lang="en-US" dirty="0">
                <a:solidFill>
                  <a:schemeClr val="bg1"/>
                </a:solidFill>
                <a:latin typeface="Cambria" panose="02040503050406030204" pitchFamily="18" charset="0"/>
                <a:ea typeface="Cambria" panose="02040503050406030204" pitchFamily="18" charset="0"/>
              </a:rPr>
              <a:t> </a:t>
            </a:r>
            <a:r>
              <a:rPr lang="en-US" dirty="0" err="1">
                <a:solidFill>
                  <a:schemeClr val="bg1"/>
                </a:solidFill>
                <a:latin typeface="Cambria" panose="02040503050406030204" pitchFamily="18" charset="0"/>
                <a:ea typeface="Cambria" panose="02040503050406030204" pitchFamily="18" charset="0"/>
              </a:rPr>
              <a:t>đảm</a:t>
            </a:r>
            <a:r>
              <a:rPr lang="en-US" dirty="0">
                <a:solidFill>
                  <a:schemeClr val="bg1"/>
                </a:solidFill>
                <a:latin typeface="Cambria" panose="02040503050406030204" pitchFamily="18" charset="0"/>
                <a:ea typeface="Cambria" panose="02040503050406030204" pitchFamily="18" charset="0"/>
              </a:rPr>
              <a:t> </a:t>
            </a:r>
            <a:r>
              <a:rPr lang="en-US" dirty="0" err="1">
                <a:solidFill>
                  <a:schemeClr val="bg1"/>
                </a:solidFill>
                <a:latin typeface="Cambria" panose="02040503050406030204" pitchFamily="18" charset="0"/>
                <a:ea typeface="Cambria" panose="02040503050406030204" pitchFamily="18" charset="0"/>
              </a:rPr>
              <a:t>nhiệm</a:t>
            </a:r>
            <a:r>
              <a:rPr lang="en-US" dirty="0">
                <a:solidFill>
                  <a:schemeClr val="bg1"/>
                </a:solidFill>
                <a:latin typeface="Cambria" panose="02040503050406030204" pitchFamily="18" charset="0"/>
                <a:ea typeface="Cambria" panose="02040503050406030204" pitchFamily="18" charset="0"/>
              </a:rPr>
              <a:t> </a:t>
            </a:r>
            <a:r>
              <a:rPr lang="en-US" dirty="0" err="1">
                <a:solidFill>
                  <a:schemeClr val="bg1"/>
                </a:solidFill>
                <a:latin typeface="Cambria" panose="02040503050406030204" pitchFamily="18" charset="0"/>
                <a:ea typeface="Cambria" panose="02040503050406030204" pitchFamily="18" charset="0"/>
              </a:rPr>
              <a:t>vụ</a:t>
            </a:r>
            <a:r>
              <a:rPr lang="en-US" dirty="0">
                <a:solidFill>
                  <a:schemeClr val="bg1"/>
                </a:solidFill>
                <a:latin typeface="Cambria" panose="02040503050406030204" pitchFamily="18" charset="0"/>
                <a:ea typeface="Cambria" panose="02040503050406030204" pitchFamily="18" charset="0"/>
              </a:rPr>
              <a:t> </a:t>
            </a:r>
            <a:r>
              <a:rPr lang="en-US" dirty="0" err="1">
                <a:solidFill>
                  <a:schemeClr val="bg1"/>
                </a:solidFill>
                <a:latin typeface="Cambria" panose="02040503050406030204" pitchFamily="18" charset="0"/>
                <a:ea typeface="Cambria" panose="02040503050406030204" pitchFamily="18" charset="0"/>
              </a:rPr>
              <a:t>duy</a:t>
            </a:r>
            <a:r>
              <a:rPr lang="en-US" dirty="0">
                <a:solidFill>
                  <a:schemeClr val="bg1"/>
                </a:solidFill>
                <a:latin typeface="Cambria" panose="02040503050406030204" pitchFamily="18" charset="0"/>
                <a:ea typeface="Cambria" panose="02040503050406030204" pitchFamily="18" charset="0"/>
              </a:rPr>
              <a:t> </a:t>
            </a:r>
            <a:r>
              <a:rPr lang="en-US" dirty="0" err="1">
                <a:solidFill>
                  <a:schemeClr val="bg1"/>
                </a:solidFill>
                <a:latin typeface="Cambria" panose="02040503050406030204" pitchFamily="18" charset="0"/>
                <a:ea typeface="Cambria" panose="02040503050406030204" pitchFamily="18" charset="0"/>
              </a:rPr>
              <a:t>nhất</a:t>
            </a:r>
            <a:r>
              <a:rPr lang="en-US" dirty="0">
                <a:solidFill>
                  <a:schemeClr val="bg1"/>
                </a:solidFill>
                <a:latin typeface="Cambria" panose="02040503050406030204" pitchFamily="18" charset="0"/>
                <a:ea typeface="Cambria" panose="02040503050406030204" pitchFamily="18" charset="0"/>
              </a:rPr>
              <a:t>. </a:t>
            </a:r>
            <a:r>
              <a:rPr lang="en-US" dirty="0" err="1">
                <a:solidFill>
                  <a:schemeClr val="bg1"/>
                </a:solidFill>
                <a:latin typeface="Cambria" panose="02040503050406030204" pitchFamily="18" charset="0"/>
                <a:ea typeface="Cambria" panose="02040503050406030204" pitchFamily="18" charset="0"/>
              </a:rPr>
              <a:t>Chúng</a:t>
            </a:r>
            <a:r>
              <a:rPr lang="en-US" dirty="0">
                <a:solidFill>
                  <a:schemeClr val="bg1"/>
                </a:solidFill>
                <a:latin typeface="Cambria" panose="02040503050406030204" pitchFamily="18" charset="0"/>
                <a:ea typeface="Cambria" panose="02040503050406030204" pitchFamily="18" charset="0"/>
              </a:rPr>
              <a:t> </a:t>
            </a:r>
            <a:r>
              <a:rPr lang="en-US" dirty="0" err="1">
                <a:solidFill>
                  <a:schemeClr val="bg1"/>
                </a:solidFill>
                <a:latin typeface="Cambria" panose="02040503050406030204" pitchFamily="18" charset="0"/>
                <a:ea typeface="Cambria" panose="02040503050406030204" pitchFamily="18" charset="0"/>
              </a:rPr>
              <a:t>chỉ</a:t>
            </a:r>
            <a:r>
              <a:rPr lang="en-US" dirty="0">
                <a:solidFill>
                  <a:schemeClr val="bg1"/>
                </a:solidFill>
                <a:latin typeface="Cambria" panose="02040503050406030204" pitchFamily="18" charset="0"/>
                <a:ea typeface="Cambria" panose="02040503050406030204" pitchFamily="18" charset="0"/>
              </a:rPr>
              <a:t> </a:t>
            </a:r>
            <a:r>
              <a:rPr lang="en-US" dirty="0" err="1">
                <a:solidFill>
                  <a:schemeClr val="bg1"/>
                </a:solidFill>
                <a:latin typeface="Cambria" panose="02040503050406030204" pitchFamily="18" charset="0"/>
                <a:ea typeface="Cambria" panose="02040503050406030204" pitchFamily="18" charset="0"/>
              </a:rPr>
              <a:t>nên</a:t>
            </a:r>
            <a:r>
              <a:rPr lang="en-US" dirty="0">
                <a:solidFill>
                  <a:schemeClr val="bg1"/>
                </a:solidFill>
                <a:latin typeface="Cambria" panose="02040503050406030204" pitchFamily="18" charset="0"/>
                <a:ea typeface="Cambria" panose="02040503050406030204" pitchFamily="18" charset="0"/>
              </a:rPr>
              <a:t> </a:t>
            </a:r>
            <a:r>
              <a:rPr lang="en-US" dirty="0" err="1">
                <a:solidFill>
                  <a:schemeClr val="bg1"/>
                </a:solidFill>
                <a:latin typeface="Cambria" panose="02040503050406030204" pitchFamily="18" charset="0"/>
                <a:ea typeface="Cambria" panose="02040503050406030204" pitchFamily="18" charset="0"/>
              </a:rPr>
              <a:t>nhận</a:t>
            </a:r>
            <a:r>
              <a:rPr lang="en-US" dirty="0">
                <a:solidFill>
                  <a:schemeClr val="bg1"/>
                </a:solidFill>
                <a:latin typeface="Cambria" panose="02040503050406030204" pitchFamily="18" charset="0"/>
                <a:ea typeface="Cambria" panose="02040503050406030204" pitchFamily="18" charset="0"/>
              </a:rPr>
              <a:t> </a:t>
            </a:r>
            <a:r>
              <a:rPr lang="en-US" dirty="0" err="1">
                <a:solidFill>
                  <a:schemeClr val="bg1"/>
                </a:solidFill>
                <a:latin typeface="Cambria" panose="02040503050406030204" pitchFamily="18" charset="0"/>
                <a:ea typeface="Cambria" panose="02040503050406030204" pitchFamily="18" charset="0"/>
              </a:rPr>
              <a:t>nhiệm</a:t>
            </a:r>
            <a:r>
              <a:rPr lang="en-US" dirty="0">
                <a:solidFill>
                  <a:schemeClr val="bg1"/>
                </a:solidFill>
                <a:latin typeface="Cambria" panose="02040503050406030204" pitchFamily="18" charset="0"/>
                <a:ea typeface="Cambria" panose="02040503050406030204" pitchFamily="18" charset="0"/>
              </a:rPr>
              <a:t> </a:t>
            </a:r>
            <a:r>
              <a:rPr lang="en-US" dirty="0" err="1">
                <a:solidFill>
                  <a:schemeClr val="bg1"/>
                </a:solidFill>
                <a:latin typeface="Cambria" panose="02040503050406030204" pitchFamily="18" charset="0"/>
                <a:ea typeface="Cambria" panose="02040503050406030204" pitchFamily="18" charset="0"/>
              </a:rPr>
              <a:t>vụ</a:t>
            </a:r>
            <a:r>
              <a:rPr lang="en-US" dirty="0">
                <a:solidFill>
                  <a:schemeClr val="bg1"/>
                </a:solidFill>
                <a:latin typeface="Cambria" panose="02040503050406030204" pitchFamily="18" charset="0"/>
                <a:ea typeface="Cambria" panose="02040503050406030204" pitchFamily="18" charset="0"/>
              </a:rPr>
              <a:t> </a:t>
            </a:r>
            <a:r>
              <a:rPr lang="en-US" dirty="0" err="1">
                <a:solidFill>
                  <a:schemeClr val="bg1"/>
                </a:solidFill>
                <a:latin typeface="Cambria" panose="02040503050406030204" pitchFamily="18" charset="0"/>
                <a:ea typeface="Cambria" panose="02040503050406030204" pitchFamily="18" charset="0"/>
              </a:rPr>
              <a:t>hiển</a:t>
            </a:r>
            <a:r>
              <a:rPr lang="en-US" dirty="0">
                <a:solidFill>
                  <a:schemeClr val="bg1"/>
                </a:solidFill>
                <a:latin typeface="Cambria" panose="02040503050406030204" pitchFamily="18" charset="0"/>
                <a:ea typeface="Cambria" panose="02040503050406030204" pitchFamily="18" charset="0"/>
              </a:rPr>
              <a:t> </a:t>
            </a:r>
            <a:r>
              <a:rPr lang="en-US" dirty="0" err="1">
                <a:solidFill>
                  <a:schemeClr val="bg1"/>
                </a:solidFill>
                <a:latin typeface="Cambria" panose="02040503050406030204" pitchFamily="18" charset="0"/>
                <a:ea typeface="Cambria" panose="02040503050406030204" pitchFamily="18" charset="0"/>
              </a:rPr>
              <a:t>thị</a:t>
            </a:r>
            <a:r>
              <a:rPr lang="en-US" dirty="0">
                <a:solidFill>
                  <a:schemeClr val="bg1"/>
                </a:solidFill>
                <a:latin typeface="Cambria" panose="02040503050406030204" pitchFamily="18" charset="0"/>
                <a:ea typeface="Cambria" panose="02040503050406030204" pitchFamily="18" charset="0"/>
              </a:rPr>
              <a:t>, </a:t>
            </a:r>
            <a:r>
              <a:rPr lang="en-US" dirty="0" err="1">
                <a:solidFill>
                  <a:schemeClr val="bg1"/>
                </a:solidFill>
                <a:latin typeface="Cambria" panose="02040503050406030204" pitchFamily="18" charset="0"/>
                <a:ea typeface="Cambria" panose="02040503050406030204" pitchFamily="18" charset="0"/>
              </a:rPr>
              <a:t>và</a:t>
            </a:r>
            <a:r>
              <a:rPr lang="en-US" dirty="0">
                <a:solidFill>
                  <a:schemeClr val="bg1"/>
                </a:solidFill>
                <a:latin typeface="Cambria" panose="02040503050406030204" pitchFamily="18" charset="0"/>
                <a:ea typeface="Cambria" panose="02040503050406030204" pitchFamily="18" charset="0"/>
              </a:rPr>
              <a:t> </a:t>
            </a:r>
            <a:r>
              <a:rPr lang="en-US" dirty="0" err="1">
                <a:solidFill>
                  <a:schemeClr val="bg1"/>
                </a:solidFill>
                <a:latin typeface="Cambria" panose="02040503050406030204" pitchFamily="18" charset="0"/>
                <a:ea typeface="Cambria" panose="02040503050406030204" pitchFamily="18" charset="0"/>
              </a:rPr>
              <a:t>ủy</a:t>
            </a:r>
            <a:r>
              <a:rPr lang="en-US" dirty="0">
                <a:solidFill>
                  <a:schemeClr val="bg1"/>
                </a:solidFill>
                <a:latin typeface="Cambria" panose="02040503050406030204" pitchFamily="18" charset="0"/>
                <a:ea typeface="Cambria" panose="02040503050406030204" pitchFamily="18" charset="0"/>
              </a:rPr>
              <a:t> </a:t>
            </a:r>
            <a:r>
              <a:rPr lang="en-US" dirty="0" err="1">
                <a:solidFill>
                  <a:schemeClr val="bg1"/>
                </a:solidFill>
                <a:latin typeface="Cambria" panose="02040503050406030204" pitchFamily="18" charset="0"/>
                <a:ea typeface="Cambria" panose="02040503050406030204" pitchFamily="18" charset="0"/>
              </a:rPr>
              <a:t>quyền</a:t>
            </a:r>
            <a:r>
              <a:rPr lang="en-US" dirty="0">
                <a:solidFill>
                  <a:schemeClr val="bg1"/>
                </a:solidFill>
                <a:latin typeface="Cambria" panose="02040503050406030204" pitchFamily="18" charset="0"/>
                <a:ea typeface="Cambria" panose="02040503050406030204" pitchFamily="18" charset="0"/>
              </a:rPr>
              <a:t> </a:t>
            </a:r>
            <a:r>
              <a:rPr lang="en-US" dirty="0" err="1">
                <a:solidFill>
                  <a:schemeClr val="bg1"/>
                </a:solidFill>
                <a:latin typeface="Cambria" panose="02040503050406030204" pitchFamily="18" charset="0"/>
                <a:ea typeface="Cambria" panose="02040503050406030204" pitchFamily="18" charset="0"/>
              </a:rPr>
              <a:t>nhiệm</a:t>
            </a:r>
            <a:r>
              <a:rPr lang="en-US" dirty="0">
                <a:solidFill>
                  <a:schemeClr val="bg1"/>
                </a:solidFill>
                <a:latin typeface="Cambria" panose="02040503050406030204" pitchFamily="18" charset="0"/>
                <a:ea typeface="Cambria" panose="02040503050406030204" pitchFamily="18" charset="0"/>
              </a:rPr>
              <a:t> </a:t>
            </a:r>
            <a:r>
              <a:rPr lang="en-US" dirty="0" err="1">
                <a:solidFill>
                  <a:schemeClr val="bg1"/>
                </a:solidFill>
                <a:latin typeface="Cambria" panose="02040503050406030204" pitchFamily="18" charset="0"/>
                <a:ea typeface="Cambria" panose="02040503050406030204" pitchFamily="18" charset="0"/>
              </a:rPr>
              <a:t>vụ</a:t>
            </a:r>
            <a:r>
              <a:rPr lang="en-US" dirty="0">
                <a:solidFill>
                  <a:schemeClr val="bg1"/>
                </a:solidFill>
                <a:latin typeface="Cambria" panose="02040503050406030204" pitchFamily="18" charset="0"/>
                <a:ea typeface="Cambria" panose="02040503050406030204" pitchFamily="18" charset="0"/>
              </a:rPr>
              <a:t> </a:t>
            </a:r>
            <a:r>
              <a:rPr lang="en-US" dirty="0" err="1">
                <a:solidFill>
                  <a:schemeClr val="bg1"/>
                </a:solidFill>
                <a:latin typeface="Cambria" panose="02040503050406030204" pitchFamily="18" charset="0"/>
                <a:ea typeface="Cambria" panose="02040503050406030204" pitchFamily="18" charset="0"/>
              </a:rPr>
              <a:t>lấy</a:t>
            </a:r>
            <a:r>
              <a:rPr lang="en-US" dirty="0">
                <a:solidFill>
                  <a:schemeClr val="bg1"/>
                </a:solidFill>
                <a:latin typeface="Cambria" panose="02040503050406030204" pitchFamily="18" charset="0"/>
                <a:ea typeface="Cambria" panose="02040503050406030204" pitchFamily="18" charset="0"/>
              </a:rPr>
              <a:t> </a:t>
            </a:r>
            <a:r>
              <a:rPr lang="en-US" dirty="0" err="1">
                <a:solidFill>
                  <a:schemeClr val="bg1"/>
                </a:solidFill>
                <a:latin typeface="Cambria" panose="02040503050406030204" pitchFamily="18" charset="0"/>
                <a:ea typeface="Cambria" panose="02040503050406030204" pitchFamily="18" charset="0"/>
              </a:rPr>
              <a:t>về</a:t>
            </a:r>
            <a:r>
              <a:rPr lang="en-US" dirty="0">
                <a:solidFill>
                  <a:schemeClr val="bg1"/>
                </a:solidFill>
                <a:latin typeface="Cambria" panose="02040503050406030204" pitchFamily="18" charset="0"/>
                <a:ea typeface="Cambria" panose="02040503050406030204" pitchFamily="18" charset="0"/>
              </a:rPr>
              <a:t>, l</a:t>
            </a:r>
            <a:r>
              <a:rPr lang="vi-VN" dirty="0">
                <a:solidFill>
                  <a:schemeClr val="bg1"/>
                </a:solidFill>
                <a:latin typeface="Cambria" panose="02040503050406030204" pitchFamily="18" charset="0"/>
                <a:ea typeface="Cambria" panose="02040503050406030204" pitchFamily="18" charset="0"/>
              </a:rPr>
              <a:t>ư</a:t>
            </a:r>
            <a:r>
              <a:rPr lang="en-US" dirty="0">
                <a:solidFill>
                  <a:schemeClr val="bg1"/>
                </a:solidFill>
                <a:latin typeface="Cambria" panose="02040503050406030204" pitchFamily="18" charset="0"/>
                <a:ea typeface="Cambria" panose="02040503050406030204" pitchFamily="18" charset="0"/>
              </a:rPr>
              <a:t>u </a:t>
            </a:r>
            <a:r>
              <a:rPr lang="en-US" dirty="0" err="1">
                <a:solidFill>
                  <a:schemeClr val="bg1"/>
                </a:solidFill>
                <a:latin typeface="Cambria" panose="02040503050406030204" pitchFamily="18" charset="0"/>
                <a:ea typeface="Cambria" panose="02040503050406030204" pitchFamily="18" charset="0"/>
              </a:rPr>
              <a:t>trữ</a:t>
            </a:r>
            <a:r>
              <a:rPr lang="en-US" dirty="0">
                <a:solidFill>
                  <a:schemeClr val="bg1"/>
                </a:solidFill>
                <a:latin typeface="Cambria" panose="02040503050406030204" pitchFamily="18" charset="0"/>
                <a:ea typeface="Cambria" panose="02040503050406030204" pitchFamily="18" charset="0"/>
              </a:rPr>
              <a:t> </a:t>
            </a:r>
            <a:r>
              <a:rPr lang="en-US" dirty="0" err="1">
                <a:solidFill>
                  <a:schemeClr val="bg1"/>
                </a:solidFill>
                <a:latin typeface="Cambria" panose="02040503050406030204" pitchFamily="18" charset="0"/>
                <a:ea typeface="Cambria" panose="02040503050406030204" pitchFamily="18" charset="0"/>
              </a:rPr>
              <a:t>cho</a:t>
            </a:r>
            <a:r>
              <a:rPr lang="en-US" dirty="0">
                <a:solidFill>
                  <a:schemeClr val="bg1"/>
                </a:solidFill>
                <a:latin typeface="Cambria" panose="02040503050406030204" pitchFamily="18" charset="0"/>
                <a:ea typeface="Cambria" panose="02040503050406030204" pitchFamily="18" charset="0"/>
              </a:rPr>
              <a:t> </a:t>
            </a:r>
            <a:r>
              <a:rPr lang="en-US" dirty="0" err="1">
                <a:solidFill>
                  <a:schemeClr val="bg1"/>
                </a:solidFill>
                <a:latin typeface="Cambria" panose="02040503050406030204" pitchFamily="18" charset="0"/>
                <a:ea typeface="Cambria" panose="02040503050406030204" pitchFamily="18" charset="0"/>
              </a:rPr>
              <a:t>các</a:t>
            </a:r>
            <a:r>
              <a:rPr lang="en-US" dirty="0">
                <a:solidFill>
                  <a:schemeClr val="bg1"/>
                </a:solidFill>
                <a:latin typeface="Cambria" panose="02040503050406030204" pitchFamily="18" charset="0"/>
                <a:ea typeface="Cambria" panose="02040503050406030204" pitchFamily="18" charset="0"/>
              </a:rPr>
              <a:t> services</a:t>
            </a:r>
            <a:endParaRPr lang="vi-VN" dirty="0">
              <a:solidFill>
                <a:schemeClr val="bg1"/>
              </a:solidFill>
              <a:latin typeface="Cambria" panose="02040503050406030204" pitchFamily="18" charset="0"/>
              <a:ea typeface="Cambria" panose="02040503050406030204" pitchFamily="18" charset="0"/>
            </a:endParaRPr>
          </a:p>
        </p:txBody>
      </p:sp>
      <p:sp>
        <p:nvSpPr>
          <p:cNvPr id="5" name="Rectangle 4">
            <a:extLst>
              <a:ext uri="{FF2B5EF4-FFF2-40B4-BE49-F238E27FC236}">
                <a16:creationId xmlns:a16="http://schemas.microsoft.com/office/drawing/2014/main" id="{903BED7E-E518-454C-818A-F4431BDFA00D}"/>
              </a:ext>
            </a:extLst>
          </p:cNvPr>
          <p:cNvSpPr/>
          <p:nvPr/>
        </p:nvSpPr>
        <p:spPr>
          <a:xfrm>
            <a:off x="960895" y="5334391"/>
            <a:ext cx="5377912" cy="369332"/>
          </a:xfrm>
          <a:prstGeom prst="rect">
            <a:avLst/>
          </a:prstGeom>
        </p:spPr>
        <p:txBody>
          <a:bodyPr wrap="square">
            <a:spAutoFit/>
          </a:bodyPr>
          <a:lstStyle/>
          <a:p>
            <a:r>
              <a:rPr lang="vi-VN" dirty="0">
                <a:solidFill>
                  <a:srgbClr val="17FF0B"/>
                </a:solidFill>
                <a:latin typeface="Droid Sans Mono"/>
              </a:rPr>
              <a:t>ng generate service &lt;name&gt;</a:t>
            </a:r>
            <a:endParaRPr lang="vi-VN" dirty="0"/>
          </a:p>
        </p:txBody>
      </p:sp>
    </p:spTree>
    <p:extLst>
      <p:ext uri="{BB962C8B-B14F-4D97-AF65-F5344CB8AC3E}">
        <p14:creationId xmlns:p14="http://schemas.microsoft.com/office/powerpoint/2010/main" val="155228871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0B3D3-7718-45D0-81BB-647463F6E960}"/>
              </a:ext>
            </a:extLst>
          </p:cNvPr>
          <p:cNvSpPr>
            <a:spLocks noGrp="1"/>
          </p:cNvSpPr>
          <p:nvPr>
            <p:ph type="title"/>
          </p:nvPr>
        </p:nvSpPr>
        <p:spPr/>
        <p:txBody>
          <a:bodyPr/>
          <a:lstStyle/>
          <a:p>
            <a:r>
              <a:rPr lang="en-US" dirty="0">
                <a:solidFill>
                  <a:schemeClr val="bg1"/>
                </a:solidFill>
                <a:latin typeface="Cambria" panose="02040503050406030204" pitchFamily="18" charset="0"/>
                <a:ea typeface="Cambria" panose="02040503050406030204" pitchFamily="18" charset="0"/>
              </a:rPr>
              <a:t>Http library</a:t>
            </a:r>
            <a:endParaRPr lang="vi-VN" dirty="0">
              <a:solidFill>
                <a:schemeClr val="bg1"/>
              </a:solidFill>
              <a:latin typeface="Cambria" panose="02040503050406030204" pitchFamily="18" charset="0"/>
              <a:ea typeface="Cambria" panose="02040503050406030204" pitchFamily="18" charset="0"/>
            </a:endParaRPr>
          </a:p>
        </p:txBody>
      </p:sp>
      <p:sp>
        <p:nvSpPr>
          <p:cNvPr id="4" name="TextBox 3">
            <a:extLst>
              <a:ext uri="{FF2B5EF4-FFF2-40B4-BE49-F238E27FC236}">
                <a16:creationId xmlns:a16="http://schemas.microsoft.com/office/drawing/2014/main" id="{5D6222E0-C832-4B6F-B26B-ECFD2D6A50C8}"/>
              </a:ext>
            </a:extLst>
          </p:cNvPr>
          <p:cNvSpPr txBox="1"/>
          <p:nvPr/>
        </p:nvSpPr>
        <p:spPr>
          <a:xfrm>
            <a:off x="960895" y="1813302"/>
            <a:ext cx="10897276" cy="1702967"/>
          </a:xfrm>
          <a:prstGeom prst="rect">
            <a:avLst/>
          </a:prstGeom>
          <a:noFill/>
        </p:spPr>
        <p:txBody>
          <a:bodyPr wrap="square" rtlCol="0">
            <a:spAutoFit/>
          </a:bodyPr>
          <a:lstStyle/>
          <a:p>
            <a:pPr>
              <a:lnSpc>
                <a:spcPct val="150000"/>
              </a:lnSpc>
            </a:pPr>
            <a:r>
              <a:rPr lang="vi-VN" dirty="0">
                <a:solidFill>
                  <a:schemeClr val="bg1"/>
                </a:solidFill>
                <a:latin typeface="Cambria" panose="02040503050406030204" pitchFamily="18" charset="0"/>
                <a:ea typeface="Cambria" panose="02040503050406030204" pitchFamily="18" charset="0"/>
              </a:rPr>
              <a:t>Để xây dựng ứng dụng web ngày nay, chắc chắn chúng ta cần đến những Http APIs từ bên ngoài.</a:t>
            </a:r>
          </a:p>
          <a:p>
            <a:pPr>
              <a:lnSpc>
                <a:spcPct val="150000"/>
              </a:lnSpc>
            </a:pPr>
            <a:r>
              <a:rPr lang="vi-VN" dirty="0">
                <a:solidFill>
                  <a:schemeClr val="bg1"/>
                </a:solidFill>
                <a:latin typeface="Cambria" panose="02040503050406030204" pitchFamily="18" charset="0"/>
                <a:ea typeface="Cambria" panose="02040503050406030204" pitchFamily="18" charset="0"/>
              </a:rPr>
              <a:t>Trong JavaScript, có 2 cách để xử lý các thao tác bất đồng bộ (asynchronous)</a:t>
            </a:r>
          </a:p>
          <a:p>
            <a:pPr marL="742950" lvl="1" indent="-285750">
              <a:lnSpc>
                <a:spcPct val="150000"/>
              </a:lnSpc>
              <a:buFont typeface="Arial" panose="020B0604020202020204" pitchFamily="34" charset="0"/>
              <a:buChar char="•"/>
            </a:pPr>
            <a:r>
              <a:rPr lang="vi-VN" dirty="0">
                <a:solidFill>
                  <a:schemeClr val="bg1"/>
                </a:solidFill>
                <a:latin typeface="Cambria" panose="02040503050406030204" pitchFamily="18" charset="0"/>
                <a:ea typeface="Cambria" panose="02040503050406030204" pitchFamily="18" charset="0"/>
              </a:rPr>
              <a:t>Sử dụng Promises</a:t>
            </a:r>
          </a:p>
          <a:p>
            <a:pPr marL="742950" lvl="1" indent="-285750">
              <a:lnSpc>
                <a:spcPct val="150000"/>
              </a:lnSpc>
              <a:buFont typeface="Arial" panose="020B0604020202020204" pitchFamily="34" charset="0"/>
              <a:buChar char="•"/>
            </a:pPr>
            <a:r>
              <a:rPr lang="vi-VN" dirty="0">
                <a:solidFill>
                  <a:schemeClr val="bg1"/>
                </a:solidFill>
                <a:latin typeface="Cambria" panose="02040503050406030204" pitchFamily="18" charset="0"/>
                <a:ea typeface="Cambria" panose="02040503050406030204" pitchFamily="18" charset="0"/>
              </a:rPr>
              <a:t>Sử dụng Observables</a:t>
            </a:r>
          </a:p>
        </p:txBody>
      </p:sp>
      <p:pic>
        <p:nvPicPr>
          <p:cNvPr id="3074" name="Picture 2" descr="Related image">
            <a:extLst>
              <a:ext uri="{FF2B5EF4-FFF2-40B4-BE49-F238E27FC236}">
                <a16:creationId xmlns:a16="http://schemas.microsoft.com/office/drawing/2014/main" id="{16790971-6B81-4F61-8C69-E4AADC4CF17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7229" y="2778905"/>
            <a:ext cx="7225114" cy="31429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397473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0B3D3-7718-45D0-81BB-647463F6E960}"/>
              </a:ext>
            </a:extLst>
          </p:cNvPr>
          <p:cNvSpPr>
            <a:spLocks noGrp="1"/>
          </p:cNvSpPr>
          <p:nvPr>
            <p:ph type="title"/>
          </p:nvPr>
        </p:nvSpPr>
        <p:spPr/>
        <p:txBody>
          <a:bodyPr/>
          <a:lstStyle/>
          <a:p>
            <a:r>
              <a:rPr lang="en-US" dirty="0">
                <a:solidFill>
                  <a:schemeClr val="bg1"/>
                </a:solidFill>
                <a:latin typeface="Cambria" panose="02040503050406030204" pitchFamily="18" charset="0"/>
                <a:ea typeface="Cambria" panose="02040503050406030204" pitchFamily="18" charset="0"/>
              </a:rPr>
              <a:t>Http practice</a:t>
            </a:r>
            <a:endParaRPr lang="vi-VN" dirty="0">
              <a:solidFill>
                <a:schemeClr val="bg1"/>
              </a:solidFill>
              <a:latin typeface="Cambria" panose="02040503050406030204" pitchFamily="18" charset="0"/>
              <a:ea typeface="Cambria" panose="02040503050406030204" pitchFamily="18" charset="0"/>
            </a:endParaRPr>
          </a:p>
        </p:txBody>
      </p:sp>
      <p:sp>
        <p:nvSpPr>
          <p:cNvPr id="4" name="Content Placeholder 3">
            <a:extLst>
              <a:ext uri="{FF2B5EF4-FFF2-40B4-BE49-F238E27FC236}">
                <a16:creationId xmlns:a16="http://schemas.microsoft.com/office/drawing/2014/main" id="{EB7DC8F7-2533-46FC-A159-87E0CB478D71}"/>
              </a:ext>
            </a:extLst>
          </p:cNvPr>
          <p:cNvSpPr>
            <a:spLocks noGrp="1"/>
          </p:cNvSpPr>
          <p:nvPr>
            <p:ph idx="1"/>
          </p:nvPr>
        </p:nvSpPr>
        <p:spPr/>
        <p:txBody>
          <a:bodyPr>
            <a:normAutofit/>
          </a:bodyPr>
          <a:lstStyle/>
          <a:p>
            <a:pPr>
              <a:lnSpc>
                <a:spcPct val="150000"/>
              </a:lnSpc>
            </a:pPr>
            <a:r>
              <a:rPr lang="vi-VN" sz="2000" dirty="0">
                <a:solidFill>
                  <a:schemeClr val="bg1"/>
                </a:solidFill>
                <a:latin typeface="Cambria" panose="02040503050406030204" pitchFamily="18" charset="0"/>
                <a:ea typeface="Cambria" panose="02040503050406030204" pitchFamily="18" charset="0"/>
              </a:rPr>
              <a:t>HTTP Example with Promises</a:t>
            </a:r>
          </a:p>
          <a:p>
            <a:pPr>
              <a:lnSpc>
                <a:spcPct val="150000"/>
              </a:lnSpc>
            </a:pPr>
            <a:r>
              <a:rPr lang="vi-VN" sz="2000" dirty="0">
                <a:solidFill>
                  <a:schemeClr val="bg1"/>
                </a:solidFill>
                <a:latin typeface="Cambria" panose="02040503050406030204" pitchFamily="18" charset="0"/>
                <a:ea typeface="Cambria" panose="02040503050406030204" pitchFamily="18" charset="0"/>
              </a:rPr>
              <a:t>HTTP Example with Observables</a:t>
            </a:r>
          </a:p>
          <a:p>
            <a:pPr>
              <a:lnSpc>
                <a:spcPct val="150000"/>
              </a:lnSpc>
            </a:pPr>
            <a:endParaRPr lang="vi-VN" sz="2000" dirty="0">
              <a:solidFill>
                <a:schemeClr val="bg1"/>
              </a:solidFill>
              <a:latin typeface="Cambria" panose="02040503050406030204" pitchFamily="18" charset="0"/>
              <a:ea typeface="Cambria" panose="02040503050406030204" pitchFamily="18" charset="0"/>
            </a:endParaRPr>
          </a:p>
          <a:p>
            <a:pPr>
              <a:lnSpc>
                <a:spcPct val="150000"/>
              </a:lnSpc>
            </a:pPr>
            <a:r>
              <a:rPr lang="vi-VN" sz="2000" dirty="0">
                <a:solidFill>
                  <a:schemeClr val="bg1"/>
                </a:solidFill>
                <a:latin typeface="Cambria" panose="02040503050406030204" pitchFamily="18" charset="0"/>
                <a:ea typeface="Cambria" panose="02040503050406030204" pitchFamily="18" charset="0"/>
              </a:rPr>
              <a:t>Tạo  service dùng cho CRUD data.</a:t>
            </a:r>
          </a:p>
          <a:p>
            <a:pPr marL="0" indent="0">
              <a:lnSpc>
                <a:spcPct val="150000"/>
              </a:lnSpc>
              <a:buNone/>
            </a:pPr>
            <a:endParaRPr lang="vi-VN" sz="2000" dirty="0"/>
          </a:p>
        </p:txBody>
      </p:sp>
    </p:spTree>
    <p:extLst>
      <p:ext uri="{BB962C8B-B14F-4D97-AF65-F5344CB8AC3E}">
        <p14:creationId xmlns:p14="http://schemas.microsoft.com/office/powerpoint/2010/main" val="44927213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0B3D3-7718-45D0-81BB-647463F6E960}"/>
              </a:ext>
            </a:extLst>
          </p:cNvPr>
          <p:cNvSpPr>
            <a:spLocks noGrp="1"/>
          </p:cNvSpPr>
          <p:nvPr>
            <p:ph type="title"/>
          </p:nvPr>
        </p:nvSpPr>
        <p:spPr/>
        <p:txBody>
          <a:bodyPr/>
          <a:lstStyle/>
          <a:p>
            <a:r>
              <a:rPr lang="en-US" dirty="0">
                <a:solidFill>
                  <a:schemeClr val="bg1"/>
                </a:solidFill>
                <a:latin typeface="Cambria" panose="02040503050406030204" pitchFamily="18" charset="0"/>
                <a:ea typeface="Cambria" panose="02040503050406030204" pitchFamily="18" charset="0"/>
              </a:rPr>
              <a:t>Routing</a:t>
            </a:r>
            <a:endParaRPr lang="vi-VN" dirty="0">
              <a:solidFill>
                <a:schemeClr val="bg1"/>
              </a:solidFill>
              <a:latin typeface="Cambria" panose="02040503050406030204" pitchFamily="18" charset="0"/>
              <a:ea typeface="Cambria" panose="02040503050406030204" pitchFamily="18" charset="0"/>
            </a:endParaRPr>
          </a:p>
        </p:txBody>
      </p:sp>
      <p:pic>
        <p:nvPicPr>
          <p:cNvPr id="3074" name="Picture 2" descr="server side routing">
            <a:extLst>
              <a:ext uri="{FF2B5EF4-FFF2-40B4-BE49-F238E27FC236}">
                <a16:creationId xmlns:a16="http://schemas.microsoft.com/office/drawing/2014/main" id="{01FD8257-E360-40EE-AA01-8F292E8D936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690689"/>
            <a:ext cx="3733800" cy="209442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58E3A317-41A3-4975-8D2E-53D14264FFE9}"/>
              </a:ext>
            </a:extLst>
          </p:cNvPr>
          <p:cNvSpPr txBox="1"/>
          <p:nvPr/>
        </p:nvSpPr>
        <p:spPr>
          <a:xfrm>
            <a:off x="5753100" y="1690688"/>
            <a:ext cx="6070600" cy="1287468"/>
          </a:xfrm>
          <a:prstGeom prst="rect">
            <a:avLst/>
          </a:prstGeom>
          <a:noFill/>
        </p:spPr>
        <p:txBody>
          <a:bodyPr wrap="square" rtlCol="0">
            <a:spAutoFit/>
          </a:bodyPr>
          <a:lstStyle/>
          <a:p>
            <a:pPr>
              <a:lnSpc>
                <a:spcPct val="150000"/>
              </a:lnSpc>
            </a:pPr>
            <a:r>
              <a:rPr lang="vi-VN" dirty="0">
                <a:solidFill>
                  <a:schemeClr val="bg1"/>
                </a:solidFill>
                <a:latin typeface="Cambria" panose="02040503050406030204" pitchFamily="18" charset="0"/>
                <a:ea typeface="Cambria" panose="02040503050406030204" pitchFamily="18" charset="0"/>
              </a:rPr>
              <a:t>Trong các ứng dụng truyền thống với Server Side Routing, khi bạn thay đổi URL, thì trình duyệt sẽ gọi tới server và yêu cầu HTML page mới để hiển thị</a:t>
            </a:r>
          </a:p>
        </p:txBody>
      </p:sp>
      <p:pic>
        <p:nvPicPr>
          <p:cNvPr id="3076" name="Picture 4" descr="client side routing">
            <a:extLst>
              <a:ext uri="{FF2B5EF4-FFF2-40B4-BE49-F238E27FC236}">
                <a16:creationId xmlns:a16="http://schemas.microsoft.com/office/drawing/2014/main" id="{8873A364-FE7A-4C84-950D-AAE5228BCA3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08902" y="3785117"/>
            <a:ext cx="3835398" cy="2163404"/>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4E413883-ECC1-4180-9D68-4F11B56FDAC9}"/>
              </a:ext>
            </a:extLst>
          </p:cNvPr>
          <p:cNvSpPr txBox="1"/>
          <p:nvPr/>
        </p:nvSpPr>
        <p:spPr>
          <a:xfrm>
            <a:off x="838200" y="4078288"/>
            <a:ext cx="6070600" cy="1287468"/>
          </a:xfrm>
          <a:prstGeom prst="rect">
            <a:avLst/>
          </a:prstGeom>
          <a:noFill/>
        </p:spPr>
        <p:txBody>
          <a:bodyPr wrap="square" rtlCol="0">
            <a:spAutoFit/>
          </a:bodyPr>
          <a:lstStyle/>
          <a:p>
            <a:pPr>
              <a:lnSpc>
                <a:spcPct val="150000"/>
              </a:lnSpc>
            </a:pPr>
            <a:r>
              <a:rPr lang="vi-VN" dirty="0">
                <a:solidFill>
                  <a:schemeClr val="bg1"/>
                </a:solidFill>
                <a:latin typeface="Cambria" panose="02040503050406030204" pitchFamily="18" charset="0"/>
                <a:ea typeface="Cambria" panose="02040503050406030204" pitchFamily="18" charset="0"/>
              </a:rPr>
              <a:t>Đối với SPA (Single page application), bạn chỉ nhận được duy nhất single page từ server, tất cả thay đổi sau đó được xử lý bởi chính client thay vì gọi tới server như trước.</a:t>
            </a:r>
          </a:p>
        </p:txBody>
      </p:sp>
    </p:spTree>
    <p:extLst>
      <p:ext uri="{BB962C8B-B14F-4D97-AF65-F5344CB8AC3E}">
        <p14:creationId xmlns:p14="http://schemas.microsoft.com/office/powerpoint/2010/main" val="325873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1000"/>
                                        <p:tgtEl>
                                          <p:spTgt spid="6"/>
                                        </p:tgtEl>
                                      </p:cBhvr>
                                    </p:animEffect>
                                    <p:anim calcmode="lin" valueType="num">
                                      <p:cBhvr>
                                        <p:cTn id="14" dur="1000" fill="hold"/>
                                        <p:tgtEl>
                                          <p:spTgt spid="6"/>
                                        </p:tgtEl>
                                        <p:attrNameLst>
                                          <p:attrName>ppt_x</p:attrName>
                                        </p:attrNameLst>
                                      </p:cBhvr>
                                      <p:tavLst>
                                        <p:tav tm="0">
                                          <p:val>
                                            <p:strVal val="#ppt_x"/>
                                          </p:val>
                                        </p:tav>
                                        <p:tav tm="100000">
                                          <p:val>
                                            <p:strVal val="#ppt_x"/>
                                          </p:val>
                                        </p:tav>
                                      </p:tavLst>
                                    </p:anim>
                                    <p:anim calcmode="lin" valueType="num">
                                      <p:cBhvr>
                                        <p:cTn id="15" dur="1000" fill="hold"/>
                                        <p:tgtEl>
                                          <p:spTgt spid="6"/>
                                        </p:tgtEl>
                                        <p:attrNameLst>
                                          <p:attrName>ppt_y</p:attrName>
                                        </p:attrNameLst>
                                      </p:cBhvr>
                                      <p:tavLst>
                                        <p:tav tm="0">
                                          <p:val>
                                            <p:strVal val="#ppt_y+.1"/>
                                          </p:val>
                                        </p:tav>
                                        <p:tav tm="100000">
                                          <p:val>
                                            <p:strVal val="#ppt_y"/>
                                          </p:val>
                                        </p:tav>
                                      </p:tavLst>
                                    </p:anim>
                                  </p:childTnLst>
                                </p:cTn>
                              </p:par>
                              <p:par>
                                <p:cTn id="16" presetID="42" presetClass="entr" presetSubtype="0" fill="hold" nodeType="withEffect">
                                  <p:stCondLst>
                                    <p:cond delay="0"/>
                                  </p:stCondLst>
                                  <p:childTnLst>
                                    <p:set>
                                      <p:cBhvr>
                                        <p:cTn id="17" dur="1" fill="hold">
                                          <p:stCondLst>
                                            <p:cond delay="0"/>
                                          </p:stCondLst>
                                        </p:cTn>
                                        <p:tgtEl>
                                          <p:spTgt spid="3076"/>
                                        </p:tgtEl>
                                        <p:attrNameLst>
                                          <p:attrName>style.visibility</p:attrName>
                                        </p:attrNameLst>
                                      </p:cBhvr>
                                      <p:to>
                                        <p:strVal val="visible"/>
                                      </p:to>
                                    </p:set>
                                    <p:animEffect transition="in" filter="fade">
                                      <p:cBhvr>
                                        <p:cTn id="18" dur="1000"/>
                                        <p:tgtEl>
                                          <p:spTgt spid="3076"/>
                                        </p:tgtEl>
                                      </p:cBhvr>
                                    </p:animEffect>
                                    <p:anim calcmode="lin" valueType="num">
                                      <p:cBhvr>
                                        <p:cTn id="19" dur="1000" fill="hold"/>
                                        <p:tgtEl>
                                          <p:spTgt spid="3076"/>
                                        </p:tgtEl>
                                        <p:attrNameLst>
                                          <p:attrName>ppt_x</p:attrName>
                                        </p:attrNameLst>
                                      </p:cBhvr>
                                      <p:tavLst>
                                        <p:tav tm="0">
                                          <p:val>
                                            <p:strVal val="#ppt_x"/>
                                          </p:val>
                                        </p:tav>
                                        <p:tav tm="100000">
                                          <p:val>
                                            <p:strVal val="#ppt_x"/>
                                          </p:val>
                                        </p:tav>
                                      </p:tavLst>
                                    </p:anim>
                                    <p:anim calcmode="lin" valueType="num">
                                      <p:cBhvr>
                                        <p:cTn id="20" dur="1000" fill="hold"/>
                                        <p:tgtEl>
                                          <p:spTgt spid="307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0B3D3-7718-45D0-81BB-647463F6E960}"/>
              </a:ext>
            </a:extLst>
          </p:cNvPr>
          <p:cNvSpPr>
            <a:spLocks noGrp="1"/>
          </p:cNvSpPr>
          <p:nvPr>
            <p:ph type="title"/>
          </p:nvPr>
        </p:nvSpPr>
        <p:spPr/>
        <p:txBody>
          <a:bodyPr/>
          <a:lstStyle/>
          <a:p>
            <a:r>
              <a:rPr lang="en-US" dirty="0">
                <a:solidFill>
                  <a:schemeClr val="bg1"/>
                </a:solidFill>
                <a:latin typeface="Cambria" panose="02040503050406030204" pitchFamily="18" charset="0"/>
                <a:ea typeface="Cambria" panose="02040503050406030204" pitchFamily="18" charset="0"/>
              </a:rPr>
              <a:t>Routing</a:t>
            </a:r>
            <a:endParaRPr lang="vi-VN" dirty="0">
              <a:solidFill>
                <a:schemeClr val="bg1"/>
              </a:solidFill>
              <a:latin typeface="Cambria" panose="02040503050406030204" pitchFamily="18" charset="0"/>
              <a:ea typeface="Cambria" panose="02040503050406030204" pitchFamily="18" charset="0"/>
            </a:endParaRPr>
          </a:p>
        </p:txBody>
      </p:sp>
      <p:pic>
        <p:nvPicPr>
          <p:cNvPr id="3076" name="Picture 4" descr="client side routing">
            <a:extLst>
              <a:ext uri="{FF2B5EF4-FFF2-40B4-BE49-F238E27FC236}">
                <a16:creationId xmlns:a16="http://schemas.microsoft.com/office/drawing/2014/main" id="{8873A364-FE7A-4C84-950D-AAE5228BCA3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18402" y="1524517"/>
            <a:ext cx="3835398" cy="2163404"/>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4E413883-ECC1-4180-9D68-4F11B56FDAC9}"/>
              </a:ext>
            </a:extLst>
          </p:cNvPr>
          <p:cNvSpPr txBox="1"/>
          <p:nvPr/>
        </p:nvSpPr>
        <p:spPr>
          <a:xfrm>
            <a:off x="838200" y="1690688"/>
            <a:ext cx="6565900" cy="2533963"/>
          </a:xfrm>
          <a:prstGeom prst="rect">
            <a:avLst/>
          </a:prstGeom>
          <a:noFill/>
        </p:spPr>
        <p:txBody>
          <a:bodyPr wrap="square" rtlCol="0">
            <a:spAutoFit/>
          </a:bodyPr>
          <a:lstStyle/>
          <a:p>
            <a:pPr>
              <a:lnSpc>
                <a:spcPct val="150000"/>
              </a:lnSpc>
            </a:pPr>
            <a:r>
              <a:rPr lang="vi-VN" dirty="0">
                <a:solidFill>
                  <a:schemeClr val="bg1"/>
                </a:solidFill>
                <a:latin typeface="Cambria" panose="02040503050406030204" pitchFamily="18" charset="0"/>
                <a:ea typeface="Cambria" panose="02040503050406030204" pitchFamily="18" charset="0"/>
              </a:rPr>
              <a:t>Các lợi ích SPA mang lại:</a:t>
            </a:r>
          </a:p>
          <a:p>
            <a:pPr marL="285750" indent="-285750">
              <a:lnSpc>
                <a:spcPct val="150000"/>
              </a:lnSpc>
              <a:buFont typeface="Arial" panose="020B0604020202020204" pitchFamily="34" charset="0"/>
              <a:buChar char="•"/>
            </a:pPr>
            <a:r>
              <a:rPr lang="vi-VN" dirty="0">
                <a:solidFill>
                  <a:schemeClr val="bg1"/>
                </a:solidFill>
                <a:latin typeface="Cambria" panose="02040503050406030204" pitchFamily="18" charset="0"/>
                <a:ea typeface="Cambria" panose="02040503050406030204" pitchFamily="18" charset="0"/>
              </a:rPr>
              <a:t>Có thể nhanh hơn. Thay vì load đi lại html mỗi khi thay đổi URL thì tự xử lý ngay tại client và cập nhật lại nội dung</a:t>
            </a:r>
          </a:p>
          <a:p>
            <a:pPr marL="285750" indent="-285750">
              <a:lnSpc>
                <a:spcPct val="150000"/>
              </a:lnSpc>
              <a:buFont typeface="Arial" panose="020B0604020202020204" pitchFamily="34" charset="0"/>
              <a:buChar char="•"/>
            </a:pPr>
            <a:r>
              <a:rPr lang="vi-VN" dirty="0">
                <a:solidFill>
                  <a:schemeClr val="bg1"/>
                </a:solidFill>
                <a:latin typeface="Cambria" panose="02040503050406030204" pitchFamily="18" charset="0"/>
                <a:ea typeface="Cambria" panose="02040503050406030204" pitchFamily="18" charset="0"/>
              </a:rPr>
              <a:t>Ít băng thông (bandwith) hơn, không cần download một file HTML lớn mà chỉ cần gọi một số API cái trả về chỉ mỗi dữ liệu.</a:t>
            </a:r>
          </a:p>
          <a:p>
            <a:pPr marL="285750" indent="-285750">
              <a:lnSpc>
                <a:spcPct val="150000"/>
              </a:lnSpc>
              <a:buFont typeface="Arial" panose="020B0604020202020204" pitchFamily="34" charset="0"/>
              <a:buChar char="•"/>
            </a:pPr>
            <a:r>
              <a:rPr lang="vi-VN" dirty="0">
                <a:solidFill>
                  <a:schemeClr val="bg1"/>
                </a:solidFill>
                <a:latin typeface="Cambria" panose="02040503050406030204" pitchFamily="18" charset="0"/>
                <a:ea typeface="Cambria" panose="02040503050406030204" pitchFamily="18" charset="0"/>
              </a:rPr>
              <a:t>Giảm tải cho server.</a:t>
            </a:r>
          </a:p>
        </p:txBody>
      </p:sp>
    </p:spTree>
    <p:extLst>
      <p:ext uri="{BB962C8B-B14F-4D97-AF65-F5344CB8AC3E}">
        <p14:creationId xmlns:p14="http://schemas.microsoft.com/office/powerpoint/2010/main" val="67205481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0B3D3-7718-45D0-81BB-647463F6E960}"/>
              </a:ext>
            </a:extLst>
          </p:cNvPr>
          <p:cNvSpPr>
            <a:spLocks noGrp="1"/>
          </p:cNvSpPr>
          <p:nvPr>
            <p:ph type="title"/>
          </p:nvPr>
        </p:nvSpPr>
        <p:spPr/>
        <p:txBody>
          <a:bodyPr/>
          <a:lstStyle/>
          <a:p>
            <a:r>
              <a:rPr lang="en-US" dirty="0">
                <a:solidFill>
                  <a:schemeClr val="bg1"/>
                </a:solidFill>
                <a:latin typeface="Cambria" panose="02040503050406030204" pitchFamily="18" charset="0"/>
                <a:ea typeface="Cambria" panose="02040503050406030204" pitchFamily="18" charset="0"/>
              </a:rPr>
              <a:t>Routing Configurations</a:t>
            </a:r>
            <a:endParaRPr lang="vi-VN" dirty="0">
              <a:solidFill>
                <a:schemeClr val="bg1"/>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51919666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0B3D3-7718-45D0-81BB-647463F6E960}"/>
              </a:ext>
            </a:extLst>
          </p:cNvPr>
          <p:cNvSpPr>
            <a:spLocks noGrp="1"/>
          </p:cNvSpPr>
          <p:nvPr>
            <p:ph type="title"/>
          </p:nvPr>
        </p:nvSpPr>
        <p:spPr/>
        <p:txBody>
          <a:bodyPr/>
          <a:lstStyle/>
          <a:p>
            <a:r>
              <a:rPr lang="en-US" dirty="0">
                <a:solidFill>
                  <a:schemeClr val="bg1"/>
                </a:solidFill>
                <a:latin typeface="Cambria" panose="02040503050406030204" pitchFamily="18" charset="0"/>
                <a:ea typeface="Cambria" panose="02040503050406030204" pitchFamily="18" charset="0"/>
              </a:rPr>
              <a:t>Routing Navigations</a:t>
            </a:r>
            <a:endParaRPr lang="vi-VN" dirty="0">
              <a:solidFill>
                <a:schemeClr val="bg1"/>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1680972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20">
            <a:extLst>
              <a:ext uri="{FF2B5EF4-FFF2-40B4-BE49-F238E27FC236}">
                <a16:creationId xmlns:a16="http://schemas.microsoft.com/office/drawing/2014/main" id="{80DD2DCB-0F91-4170-AF01-99EA52CB968A}"/>
              </a:ext>
            </a:extLst>
          </p:cNvPr>
          <p:cNvSpPr txBox="1">
            <a:spLocks/>
          </p:cNvSpPr>
          <p:nvPr/>
        </p:nvSpPr>
        <p:spPr>
          <a:xfrm>
            <a:off x="274638" y="1212850"/>
            <a:ext cx="11887200" cy="5146089"/>
          </a:xfrm>
          <a:prstGeom prst="rect">
            <a:avLst/>
          </a:prstGeom>
        </p:spPr>
        <p:txBody>
          <a:bodyPr vert="horz" lIns="91440" tIns="45720" rIns="91440" bIns="45720" rtlCol="0" anchor="ctr"/>
          <a:lstStyle>
            <a:defPPr>
              <a:defRPr lang="vi-VN"/>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571500" indent="-571500">
              <a:lnSpc>
                <a:spcPct val="150000"/>
              </a:lnSpc>
              <a:buFont typeface="Wingdings" panose="05000000000000000000" pitchFamily="2" charset="2"/>
              <a:buChar char="§"/>
            </a:pPr>
            <a:endParaRPr lang="en-US" sz="2800" dirty="0">
              <a:solidFill>
                <a:schemeClr val="bg1"/>
              </a:solidFill>
              <a:latin typeface="Cambria" panose="02040503050406030204" pitchFamily="18" charset="0"/>
              <a:ea typeface="Cambria" panose="02040503050406030204" pitchFamily="18" charset="0"/>
            </a:endParaRPr>
          </a:p>
        </p:txBody>
      </p:sp>
      <p:sp>
        <p:nvSpPr>
          <p:cNvPr id="9" name="Title 1">
            <a:extLst>
              <a:ext uri="{FF2B5EF4-FFF2-40B4-BE49-F238E27FC236}">
                <a16:creationId xmlns:a16="http://schemas.microsoft.com/office/drawing/2014/main" id="{4A1F35AB-2A7F-47EC-9FB4-378AAB230BB6}"/>
              </a:ext>
            </a:extLst>
          </p:cNvPr>
          <p:cNvSpPr txBox="1">
            <a:spLocks/>
          </p:cNvSpPr>
          <p:nvPr/>
        </p:nvSpPr>
        <p:spPr>
          <a:xfrm>
            <a:off x="5728045" y="527975"/>
            <a:ext cx="6307073" cy="105225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700" dirty="0">
                <a:solidFill>
                  <a:schemeClr val="bg1"/>
                </a:solidFill>
                <a:latin typeface="Cambria" panose="02040503050406030204" pitchFamily="18" charset="0"/>
                <a:ea typeface="Cambria" panose="02040503050406030204" pitchFamily="18" charset="0"/>
              </a:rPr>
              <a:t>Angular CLI</a:t>
            </a:r>
          </a:p>
        </p:txBody>
      </p:sp>
      <p:sp>
        <p:nvSpPr>
          <p:cNvPr id="10" name="Subtitle 2">
            <a:extLst>
              <a:ext uri="{FF2B5EF4-FFF2-40B4-BE49-F238E27FC236}">
                <a16:creationId xmlns:a16="http://schemas.microsoft.com/office/drawing/2014/main" id="{F946BFFB-3B42-4C35-9FED-A5A8EE3E60D9}"/>
              </a:ext>
            </a:extLst>
          </p:cNvPr>
          <p:cNvSpPr txBox="1">
            <a:spLocks/>
          </p:cNvSpPr>
          <p:nvPr/>
        </p:nvSpPr>
        <p:spPr>
          <a:xfrm>
            <a:off x="274701" y="3955786"/>
            <a:ext cx="7332599" cy="1848114"/>
          </a:xfrm>
          <a:prstGeom prst="rect">
            <a:avLst/>
          </a:prstGeom>
        </p:spPr>
        <p:txBody>
          <a:bodyPr vert="horz" lIns="91440" tIns="45720" rIns="91440" bIns="45720" rtlCol="0" anchor="ctr"/>
          <a:lstStyle>
            <a:defPPr>
              <a:defRPr lang="vi-V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endParaRPr lang="en-US" sz="1600" i="1" dirty="0">
              <a:solidFill>
                <a:schemeClr val="bg1"/>
              </a:solidFill>
              <a:latin typeface="Cambria" panose="02040503050406030204" pitchFamily="18" charset="0"/>
              <a:ea typeface="Cambria" panose="02040503050406030204" pitchFamily="18" charset="0"/>
            </a:endParaRPr>
          </a:p>
        </p:txBody>
      </p:sp>
      <p:pic>
        <p:nvPicPr>
          <p:cNvPr id="4098" name="Picture 2" descr="Image result for angular 5">
            <a:extLst>
              <a:ext uri="{FF2B5EF4-FFF2-40B4-BE49-F238E27FC236}">
                <a16:creationId xmlns:a16="http://schemas.microsoft.com/office/drawing/2014/main" id="{9371F2FE-2104-4D33-9D3B-344598642A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66618" y="359911"/>
            <a:ext cx="2066791" cy="2066791"/>
          </a:xfrm>
          <a:prstGeom prst="rect">
            <a:avLst/>
          </a:prstGeom>
          <a:noFill/>
          <a:extLst>
            <a:ext uri="{909E8E84-426E-40DD-AFC4-6F175D3DCCD1}">
              <a14:hiddenFill xmlns:a14="http://schemas.microsoft.com/office/drawing/2010/main">
                <a:solidFill>
                  <a:srgbClr val="FFFFFF"/>
                </a:solidFill>
              </a14:hiddenFill>
            </a:ext>
          </a:extLst>
        </p:spPr>
      </p:pic>
      <p:sp>
        <p:nvSpPr>
          <p:cNvPr id="7" name="Subtitle 2">
            <a:extLst>
              <a:ext uri="{FF2B5EF4-FFF2-40B4-BE49-F238E27FC236}">
                <a16:creationId xmlns:a16="http://schemas.microsoft.com/office/drawing/2014/main" id="{7BDCF8C2-1F78-4009-B260-C591CC8513D5}"/>
              </a:ext>
            </a:extLst>
          </p:cNvPr>
          <p:cNvSpPr txBox="1">
            <a:spLocks/>
          </p:cNvSpPr>
          <p:nvPr/>
        </p:nvSpPr>
        <p:spPr>
          <a:xfrm>
            <a:off x="685365" y="1502645"/>
            <a:ext cx="7332599" cy="4827380"/>
          </a:xfrm>
          <a:prstGeom prst="rect">
            <a:avLst/>
          </a:prstGeom>
        </p:spPr>
        <p:txBody>
          <a:bodyPr vert="horz" lIns="91440" tIns="45720" rIns="91440" bIns="45720" rtlCol="0" anchor="ctr"/>
          <a:lstStyle>
            <a:defPPr>
              <a:defRPr lang="vi-V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gn="l">
              <a:lnSpc>
                <a:spcPct val="150000"/>
              </a:lnSpc>
              <a:buFont typeface="Wingdings" panose="05000000000000000000" pitchFamily="2" charset="2"/>
              <a:buChar char="§"/>
            </a:pPr>
            <a:r>
              <a:rPr lang="en-US" sz="1800" dirty="0" err="1">
                <a:solidFill>
                  <a:schemeClr val="bg1"/>
                </a:solidFill>
                <a:latin typeface="Cambria" panose="02040503050406030204" pitchFamily="18" charset="0"/>
                <a:ea typeface="Cambria" panose="02040503050406030204" pitchFamily="18" charset="0"/>
              </a:rPr>
              <a:t>Cài</a:t>
            </a:r>
            <a:r>
              <a:rPr lang="en-US" sz="1800" dirty="0">
                <a:solidFill>
                  <a:schemeClr val="bg1"/>
                </a:solidFill>
                <a:latin typeface="Cambria" panose="02040503050406030204" pitchFamily="18" charset="0"/>
                <a:ea typeface="Cambria" panose="02040503050406030204" pitchFamily="18" charset="0"/>
              </a:rPr>
              <a:t> </a:t>
            </a:r>
            <a:r>
              <a:rPr lang="en-US" sz="1800" dirty="0" err="1">
                <a:solidFill>
                  <a:schemeClr val="bg1"/>
                </a:solidFill>
                <a:latin typeface="Cambria" panose="02040503050406030204" pitchFamily="18" charset="0"/>
                <a:ea typeface="Cambria" panose="02040503050406030204" pitchFamily="18" charset="0"/>
              </a:rPr>
              <a:t>đặt</a:t>
            </a:r>
            <a:r>
              <a:rPr lang="en-US" sz="1800" dirty="0">
                <a:solidFill>
                  <a:schemeClr val="bg1"/>
                </a:solidFill>
                <a:latin typeface="Cambria" panose="02040503050406030204" pitchFamily="18" charset="0"/>
                <a:ea typeface="Cambria" panose="02040503050406030204" pitchFamily="18" charset="0"/>
              </a:rPr>
              <a:t> Angular CLI</a:t>
            </a:r>
          </a:p>
          <a:p>
            <a:pPr marL="285750" indent="-285750" algn="l">
              <a:lnSpc>
                <a:spcPct val="150000"/>
              </a:lnSpc>
              <a:buFont typeface="Wingdings" panose="05000000000000000000" pitchFamily="2" charset="2"/>
              <a:buChar char="§"/>
            </a:pPr>
            <a:r>
              <a:rPr lang="en-US" sz="1800" dirty="0" err="1">
                <a:solidFill>
                  <a:schemeClr val="bg1"/>
                </a:solidFill>
                <a:latin typeface="Cambria" panose="02040503050406030204" pitchFamily="18" charset="0"/>
                <a:ea typeface="Cambria" panose="02040503050406030204" pitchFamily="18" charset="0"/>
              </a:rPr>
              <a:t>Tạo</a:t>
            </a:r>
            <a:r>
              <a:rPr lang="en-US" sz="1800" dirty="0">
                <a:solidFill>
                  <a:schemeClr val="bg1"/>
                </a:solidFill>
                <a:latin typeface="Cambria" panose="02040503050406030204" pitchFamily="18" charset="0"/>
                <a:ea typeface="Cambria" panose="02040503050406030204" pitchFamily="18" charset="0"/>
              </a:rPr>
              <a:t> </a:t>
            </a:r>
            <a:r>
              <a:rPr lang="en-US" sz="1800" dirty="0" err="1">
                <a:solidFill>
                  <a:schemeClr val="bg1"/>
                </a:solidFill>
                <a:latin typeface="Cambria" panose="02040503050406030204" pitchFamily="18" charset="0"/>
                <a:ea typeface="Cambria" panose="02040503050406030204" pitchFamily="18" charset="0"/>
              </a:rPr>
              <a:t>mới</a:t>
            </a:r>
            <a:r>
              <a:rPr lang="en-US" sz="1800" dirty="0">
                <a:solidFill>
                  <a:schemeClr val="bg1"/>
                </a:solidFill>
                <a:latin typeface="Cambria" panose="02040503050406030204" pitchFamily="18" charset="0"/>
                <a:ea typeface="Cambria" panose="02040503050406030204" pitchFamily="18" charset="0"/>
              </a:rPr>
              <a:t> Angular project </a:t>
            </a:r>
            <a:r>
              <a:rPr lang="en-US" sz="1800" dirty="0" err="1">
                <a:solidFill>
                  <a:schemeClr val="bg1"/>
                </a:solidFill>
                <a:latin typeface="Cambria" panose="02040503050406030204" pitchFamily="18" charset="0"/>
                <a:ea typeface="Cambria" panose="02040503050406030204" pitchFamily="18" charset="0"/>
              </a:rPr>
              <a:t>bằng</a:t>
            </a:r>
            <a:r>
              <a:rPr lang="en-US" sz="1800" dirty="0">
                <a:solidFill>
                  <a:schemeClr val="bg1"/>
                </a:solidFill>
                <a:latin typeface="Cambria" panose="02040503050406030204" pitchFamily="18" charset="0"/>
                <a:ea typeface="Cambria" panose="02040503050406030204" pitchFamily="18" charset="0"/>
              </a:rPr>
              <a:t> CLI</a:t>
            </a:r>
          </a:p>
          <a:p>
            <a:pPr marL="285750" indent="-285750" algn="l">
              <a:lnSpc>
                <a:spcPct val="150000"/>
              </a:lnSpc>
              <a:buFont typeface="Wingdings" panose="05000000000000000000" pitchFamily="2" charset="2"/>
              <a:buChar char="§"/>
            </a:pPr>
            <a:r>
              <a:rPr lang="en-US" sz="1800" dirty="0" err="1">
                <a:solidFill>
                  <a:schemeClr val="bg1"/>
                </a:solidFill>
                <a:latin typeface="Cambria" panose="02040503050406030204" pitchFamily="18" charset="0"/>
                <a:ea typeface="Cambria" panose="02040503050406030204" pitchFamily="18" charset="0"/>
              </a:rPr>
              <a:t>Các</a:t>
            </a:r>
            <a:r>
              <a:rPr lang="en-US" sz="1800" dirty="0">
                <a:solidFill>
                  <a:schemeClr val="bg1"/>
                </a:solidFill>
                <a:latin typeface="Cambria" panose="02040503050406030204" pitchFamily="18" charset="0"/>
                <a:ea typeface="Cambria" panose="02040503050406030204" pitchFamily="18" charset="0"/>
              </a:rPr>
              <a:t> command c</a:t>
            </a:r>
            <a:r>
              <a:rPr lang="vi-VN" sz="1800" dirty="0">
                <a:solidFill>
                  <a:schemeClr val="bg1"/>
                </a:solidFill>
                <a:latin typeface="Cambria" panose="02040503050406030204" pitchFamily="18" charset="0"/>
                <a:ea typeface="Cambria" panose="02040503050406030204" pitchFamily="18" charset="0"/>
              </a:rPr>
              <a:t>ơ</a:t>
            </a:r>
            <a:r>
              <a:rPr lang="en-US" sz="1800" dirty="0">
                <a:solidFill>
                  <a:schemeClr val="bg1"/>
                </a:solidFill>
                <a:latin typeface="Cambria" panose="02040503050406030204" pitchFamily="18" charset="0"/>
                <a:ea typeface="Cambria" panose="02040503050406030204" pitchFamily="18" charset="0"/>
              </a:rPr>
              <a:t> </a:t>
            </a:r>
            <a:r>
              <a:rPr lang="en-US" sz="1800" dirty="0" err="1">
                <a:solidFill>
                  <a:schemeClr val="bg1"/>
                </a:solidFill>
                <a:latin typeface="Cambria" panose="02040503050406030204" pitchFamily="18" charset="0"/>
                <a:ea typeface="Cambria" panose="02040503050406030204" pitchFamily="18" charset="0"/>
              </a:rPr>
              <a:t>bản</a:t>
            </a:r>
            <a:r>
              <a:rPr lang="en-US" sz="1800" dirty="0">
                <a:solidFill>
                  <a:schemeClr val="bg1"/>
                </a:solidFill>
                <a:latin typeface="Cambria" panose="02040503050406030204" pitchFamily="18" charset="0"/>
                <a:ea typeface="Cambria" panose="02040503050406030204" pitchFamily="18" charset="0"/>
              </a:rPr>
              <a:t>, </a:t>
            </a:r>
            <a:r>
              <a:rPr lang="en-US" sz="1800" dirty="0" err="1">
                <a:solidFill>
                  <a:schemeClr val="bg1"/>
                </a:solidFill>
                <a:latin typeface="Cambria" panose="02040503050406030204" pitchFamily="18" charset="0"/>
                <a:ea typeface="Cambria" panose="02040503050406030204" pitchFamily="18" charset="0"/>
              </a:rPr>
              <a:t>th</a:t>
            </a:r>
            <a:r>
              <a:rPr lang="vi-VN" sz="1800" dirty="0">
                <a:solidFill>
                  <a:schemeClr val="bg1"/>
                </a:solidFill>
                <a:latin typeface="Cambria" panose="02040503050406030204" pitchFamily="18" charset="0"/>
                <a:ea typeface="Cambria" panose="02040503050406030204" pitchFamily="18" charset="0"/>
              </a:rPr>
              <a:t>ư</a:t>
            </a:r>
            <a:r>
              <a:rPr lang="en-US" sz="1800" dirty="0" err="1">
                <a:solidFill>
                  <a:schemeClr val="bg1"/>
                </a:solidFill>
                <a:latin typeface="Cambria" panose="02040503050406030204" pitchFamily="18" charset="0"/>
                <a:ea typeface="Cambria" panose="02040503050406030204" pitchFamily="18" charset="0"/>
              </a:rPr>
              <a:t>ờng</a:t>
            </a:r>
            <a:r>
              <a:rPr lang="en-US" sz="1800" dirty="0">
                <a:solidFill>
                  <a:schemeClr val="bg1"/>
                </a:solidFill>
                <a:latin typeface="Cambria" panose="02040503050406030204" pitchFamily="18" charset="0"/>
                <a:ea typeface="Cambria" panose="02040503050406030204" pitchFamily="18" charset="0"/>
              </a:rPr>
              <a:t> </a:t>
            </a:r>
            <a:r>
              <a:rPr lang="en-US" sz="1800" dirty="0" err="1">
                <a:solidFill>
                  <a:schemeClr val="bg1"/>
                </a:solidFill>
                <a:latin typeface="Cambria" panose="02040503050406030204" pitchFamily="18" charset="0"/>
                <a:ea typeface="Cambria" panose="02040503050406030204" pitchFamily="18" charset="0"/>
              </a:rPr>
              <a:t>sử</a:t>
            </a:r>
            <a:r>
              <a:rPr lang="en-US" sz="1800" dirty="0">
                <a:solidFill>
                  <a:schemeClr val="bg1"/>
                </a:solidFill>
                <a:latin typeface="Cambria" panose="02040503050406030204" pitchFamily="18" charset="0"/>
                <a:ea typeface="Cambria" panose="02040503050406030204" pitchFamily="18" charset="0"/>
              </a:rPr>
              <a:t> </a:t>
            </a:r>
            <a:r>
              <a:rPr lang="en-US" sz="1800" dirty="0" err="1">
                <a:solidFill>
                  <a:schemeClr val="bg1"/>
                </a:solidFill>
                <a:latin typeface="Cambria" panose="02040503050406030204" pitchFamily="18" charset="0"/>
                <a:ea typeface="Cambria" panose="02040503050406030204" pitchFamily="18" charset="0"/>
              </a:rPr>
              <a:t>dụng</a:t>
            </a:r>
            <a:r>
              <a:rPr lang="en-US" sz="1800" dirty="0">
                <a:solidFill>
                  <a:schemeClr val="bg1"/>
                </a:solidFill>
                <a:latin typeface="Cambria" panose="02040503050406030204" pitchFamily="18" charset="0"/>
                <a:ea typeface="Cambria" panose="02040503050406030204" pitchFamily="18" charset="0"/>
              </a:rPr>
              <a:t>:</a:t>
            </a:r>
          </a:p>
          <a:p>
            <a:pPr marL="800100" lvl="1" indent="-342900">
              <a:lnSpc>
                <a:spcPct val="150000"/>
              </a:lnSpc>
              <a:buFont typeface="Arial" panose="020B0604020202020204" pitchFamily="34" charset="0"/>
              <a:buChar char="•"/>
            </a:pPr>
            <a:r>
              <a:rPr lang="en-US" dirty="0">
                <a:solidFill>
                  <a:schemeClr val="bg1"/>
                </a:solidFill>
                <a:latin typeface="Cambria" panose="02040503050406030204" pitchFamily="18" charset="0"/>
                <a:ea typeface="Cambria" panose="02040503050406030204" pitchFamily="18" charset="0"/>
              </a:rPr>
              <a:t>ng new</a:t>
            </a:r>
          </a:p>
          <a:p>
            <a:pPr marL="800100" lvl="1" indent="-342900">
              <a:lnSpc>
                <a:spcPct val="150000"/>
              </a:lnSpc>
              <a:buFont typeface="Arial" panose="020B0604020202020204" pitchFamily="34" charset="0"/>
              <a:buChar char="•"/>
            </a:pPr>
            <a:r>
              <a:rPr lang="en-US" dirty="0">
                <a:solidFill>
                  <a:schemeClr val="bg1"/>
                </a:solidFill>
                <a:latin typeface="Cambria" panose="02040503050406030204" pitchFamily="18" charset="0"/>
                <a:ea typeface="Cambria" panose="02040503050406030204" pitchFamily="18" charset="0"/>
              </a:rPr>
              <a:t>ng generate</a:t>
            </a:r>
          </a:p>
          <a:p>
            <a:pPr marL="800100" lvl="1" indent="-342900">
              <a:lnSpc>
                <a:spcPct val="150000"/>
              </a:lnSpc>
              <a:buFont typeface="Arial" panose="020B0604020202020204" pitchFamily="34" charset="0"/>
              <a:buChar char="•"/>
            </a:pPr>
            <a:r>
              <a:rPr lang="en-US" dirty="0">
                <a:solidFill>
                  <a:schemeClr val="bg1"/>
                </a:solidFill>
                <a:latin typeface="Cambria" panose="02040503050406030204" pitchFamily="18" charset="0"/>
                <a:ea typeface="Cambria" panose="02040503050406030204" pitchFamily="18" charset="0"/>
              </a:rPr>
              <a:t>ng serve </a:t>
            </a:r>
          </a:p>
          <a:p>
            <a:pPr marL="285750" lvl="0" indent="-285750" algn="l">
              <a:lnSpc>
                <a:spcPct val="150000"/>
              </a:lnSpc>
              <a:buFont typeface="Wingdings" panose="05000000000000000000" pitchFamily="2" charset="2"/>
              <a:buChar char="§"/>
            </a:pPr>
            <a:r>
              <a:rPr lang="en-US" sz="1800" dirty="0" err="1">
                <a:solidFill>
                  <a:prstClr val="white"/>
                </a:solidFill>
                <a:latin typeface="Cambria" panose="02040503050406030204" pitchFamily="18" charset="0"/>
                <a:ea typeface="Cambria" panose="02040503050406030204" pitchFamily="18" charset="0"/>
              </a:rPr>
              <a:t>Thực</a:t>
            </a:r>
            <a:r>
              <a:rPr lang="en-US" sz="1800" dirty="0">
                <a:solidFill>
                  <a:prstClr val="white"/>
                </a:solidFill>
                <a:latin typeface="Cambria" panose="02040503050406030204" pitchFamily="18" charset="0"/>
                <a:ea typeface="Cambria" panose="02040503050406030204" pitchFamily="18" charset="0"/>
              </a:rPr>
              <a:t> </a:t>
            </a:r>
            <a:r>
              <a:rPr lang="en-US" sz="1800" dirty="0" err="1">
                <a:solidFill>
                  <a:prstClr val="white"/>
                </a:solidFill>
                <a:latin typeface="Cambria" panose="02040503050406030204" pitchFamily="18" charset="0"/>
                <a:ea typeface="Cambria" panose="02040503050406030204" pitchFamily="18" charset="0"/>
              </a:rPr>
              <a:t>hành</a:t>
            </a:r>
            <a:endParaRPr lang="en-US" sz="1800" dirty="0">
              <a:solidFill>
                <a:prstClr val="white"/>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73002498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0B3D3-7718-45D0-81BB-647463F6E960}"/>
              </a:ext>
            </a:extLst>
          </p:cNvPr>
          <p:cNvSpPr>
            <a:spLocks noGrp="1"/>
          </p:cNvSpPr>
          <p:nvPr>
            <p:ph type="title"/>
          </p:nvPr>
        </p:nvSpPr>
        <p:spPr/>
        <p:txBody>
          <a:bodyPr/>
          <a:lstStyle/>
          <a:p>
            <a:r>
              <a:rPr lang="en-US" dirty="0">
                <a:solidFill>
                  <a:schemeClr val="bg1"/>
                </a:solidFill>
                <a:latin typeface="Cambria" panose="02040503050406030204" pitchFamily="18" charset="0"/>
                <a:ea typeface="Cambria" panose="02040503050406030204" pitchFamily="18" charset="0"/>
              </a:rPr>
              <a:t>Routing Guards</a:t>
            </a:r>
            <a:endParaRPr lang="vi-VN" dirty="0">
              <a:solidFill>
                <a:schemeClr val="bg1"/>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7315371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0B3D3-7718-45D0-81BB-647463F6E960}"/>
              </a:ext>
            </a:extLst>
          </p:cNvPr>
          <p:cNvSpPr>
            <a:spLocks noGrp="1"/>
          </p:cNvSpPr>
          <p:nvPr>
            <p:ph type="title"/>
          </p:nvPr>
        </p:nvSpPr>
        <p:spPr/>
        <p:txBody>
          <a:bodyPr/>
          <a:lstStyle/>
          <a:p>
            <a:r>
              <a:rPr lang="en-US" dirty="0" err="1">
                <a:solidFill>
                  <a:schemeClr val="bg1"/>
                </a:solidFill>
                <a:latin typeface="Cambria" panose="02040503050406030204" pitchFamily="18" charset="0"/>
                <a:ea typeface="Cambria" panose="02040503050406030204" pitchFamily="18" charset="0"/>
              </a:rPr>
              <a:t>UnitTesting</a:t>
            </a:r>
            <a:endParaRPr lang="vi-VN" dirty="0">
              <a:solidFill>
                <a:schemeClr val="bg1"/>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36122811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0F05020-088A-4898-AD87-1D27A0A9232B}"/>
              </a:ext>
            </a:extLst>
          </p:cNvPr>
          <p:cNvSpPr>
            <a:spLocks noGrp="1"/>
          </p:cNvSpPr>
          <p:nvPr>
            <p:ph idx="1"/>
          </p:nvPr>
        </p:nvSpPr>
        <p:spPr/>
        <p:txBody>
          <a:bodyPr/>
          <a:lstStyle/>
          <a:p>
            <a:endParaRPr lang="vi-VN"/>
          </a:p>
        </p:txBody>
      </p:sp>
    </p:spTree>
    <p:extLst>
      <p:ext uri="{BB962C8B-B14F-4D97-AF65-F5344CB8AC3E}">
        <p14:creationId xmlns:p14="http://schemas.microsoft.com/office/powerpoint/2010/main" val="23674296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D45D26-C8F3-4063-9AE1-EFC50B854F4B}"/>
              </a:ext>
            </a:extLst>
          </p:cNvPr>
          <p:cNvSpPr>
            <a:spLocks noGrp="1"/>
          </p:cNvSpPr>
          <p:nvPr>
            <p:ph type="title"/>
          </p:nvPr>
        </p:nvSpPr>
        <p:spPr/>
        <p:txBody>
          <a:bodyPr/>
          <a:lstStyle/>
          <a:p>
            <a:r>
              <a:rPr lang="en-US" dirty="0">
                <a:solidFill>
                  <a:schemeClr val="bg1"/>
                </a:solidFill>
                <a:latin typeface="Cambria" panose="02040503050406030204" pitchFamily="18" charset="0"/>
                <a:ea typeface="Cambria" panose="02040503050406030204" pitchFamily="18" charset="0"/>
              </a:rPr>
              <a:t>Angular CLI – </a:t>
            </a:r>
            <a:r>
              <a:rPr lang="en-US" sz="3200" dirty="0">
                <a:solidFill>
                  <a:schemeClr val="bg1"/>
                </a:solidFill>
                <a:latin typeface="Cambria" panose="02040503050406030204" pitchFamily="18" charset="0"/>
                <a:ea typeface="Cambria" panose="02040503050406030204" pitchFamily="18" charset="0"/>
              </a:rPr>
              <a:t>Command Line Interface</a:t>
            </a:r>
            <a:endParaRPr lang="vi-VN" dirty="0">
              <a:solidFill>
                <a:schemeClr val="bg1"/>
              </a:solidFill>
              <a:latin typeface="Cambria" panose="02040503050406030204" pitchFamily="18" charset="0"/>
              <a:ea typeface="Cambria" panose="02040503050406030204" pitchFamily="18" charset="0"/>
            </a:endParaRPr>
          </a:p>
        </p:txBody>
      </p:sp>
      <p:pic>
        <p:nvPicPr>
          <p:cNvPr id="1026" name="Picture 2" descr="Image result for angular CLI">
            <a:extLst>
              <a:ext uri="{FF2B5EF4-FFF2-40B4-BE49-F238E27FC236}">
                <a16:creationId xmlns:a16="http://schemas.microsoft.com/office/drawing/2014/main" id="{3485228B-2172-4569-88ED-9FA51DE9395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16671" y="1690688"/>
            <a:ext cx="3790631" cy="2419686"/>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2">
            <a:extLst>
              <a:ext uri="{FF2B5EF4-FFF2-40B4-BE49-F238E27FC236}">
                <a16:creationId xmlns:a16="http://schemas.microsoft.com/office/drawing/2014/main" id="{74E29463-6F65-44AE-9D13-3E8A32E4A46B}"/>
              </a:ext>
            </a:extLst>
          </p:cNvPr>
          <p:cNvSpPr>
            <a:spLocks noGrp="1"/>
          </p:cNvSpPr>
          <p:nvPr>
            <p:ph idx="1"/>
          </p:nvPr>
        </p:nvSpPr>
        <p:spPr>
          <a:xfrm>
            <a:off x="838200" y="1690687"/>
            <a:ext cx="6431973" cy="4802187"/>
          </a:xfrm>
        </p:spPr>
        <p:txBody>
          <a:bodyPr>
            <a:normAutofit/>
          </a:bodyPr>
          <a:lstStyle/>
          <a:p>
            <a:pPr marL="0" indent="0">
              <a:lnSpc>
                <a:spcPct val="150000"/>
              </a:lnSpc>
              <a:buNone/>
            </a:pPr>
            <a:r>
              <a:rPr lang="en-US" sz="2000" dirty="0">
                <a:solidFill>
                  <a:schemeClr val="bg1"/>
                </a:solidFill>
                <a:latin typeface="Cambria" panose="02040503050406030204" pitchFamily="18" charset="0"/>
                <a:ea typeface="Cambria" panose="02040503050406030204" pitchFamily="18" charset="0"/>
              </a:rPr>
              <a:t> Angular CLI </a:t>
            </a:r>
            <a:r>
              <a:rPr lang="en-US" sz="2000" dirty="0" err="1">
                <a:solidFill>
                  <a:schemeClr val="bg1"/>
                </a:solidFill>
                <a:latin typeface="Cambria" panose="02040503050406030204" pitchFamily="18" charset="0"/>
                <a:ea typeface="Cambria" panose="02040503050406030204" pitchFamily="18" charset="0"/>
              </a:rPr>
              <a:t>là</a:t>
            </a:r>
            <a:r>
              <a:rPr lang="en-US" sz="2000" dirty="0">
                <a:solidFill>
                  <a:schemeClr val="bg1"/>
                </a:solidFill>
                <a:latin typeface="Cambria" panose="02040503050406030204" pitchFamily="18" charset="0"/>
                <a:ea typeface="Cambria" panose="02040503050406030204" pitchFamily="18" charset="0"/>
              </a:rPr>
              <a:t> </a:t>
            </a:r>
            <a:r>
              <a:rPr lang="en-US" sz="2000" dirty="0" err="1">
                <a:solidFill>
                  <a:schemeClr val="bg1"/>
                </a:solidFill>
                <a:latin typeface="Cambria" panose="02040503050406030204" pitchFamily="18" charset="0"/>
                <a:ea typeface="Cambria" panose="02040503050406030204" pitchFamily="18" charset="0"/>
              </a:rPr>
              <a:t>một</a:t>
            </a:r>
            <a:r>
              <a:rPr lang="en-US" sz="2000" dirty="0">
                <a:solidFill>
                  <a:schemeClr val="bg1"/>
                </a:solidFill>
                <a:latin typeface="Cambria" panose="02040503050406030204" pitchFamily="18" charset="0"/>
                <a:ea typeface="Cambria" panose="02040503050406030204" pitchFamily="18" charset="0"/>
              </a:rPr>
              <a:t> </a:t>
            </a:r>
            <a:r>
              <a:rPr lang="en-US" sz="2000" dirty="0" err="1">
                <a:solidFill>
                  <a:schemeClr val="bg1"/>
                </a:solidFill>
                <a:latin typeface="Cambria" panose="02040503050406030204" pitchFamily="18" charset="0"/>
                <a:ea typeface="Cambria" panose="02040503050406030204" pitchFamily="18" charset="0"/>
              </a:rPr>
              <a:t>công</a:t>
            </a:r>
            <a:r>
              <a:rPr lang="en-US" sz="2000" dirty="0">
                <a:solidFill>
                  <a:schemeClr val="bg1"/>
                </a:solidFill>
                <a:latin typeface="Cambria" panose="02040503050406030204" pitchFamily="18" charset="0"/>
                <a:ea typeface="Cambria" panose="02040503050406030204" pitchFamily="18" charset="0"/>
              </a:rPr>
              <a:t> </a:t>
            </a:r>
            <a:r>
              <a:rPr lang="en-US" sz="2000" dirty="0" err="1">
                <a:solidFill>
                  <a:schemeClr val="bg1"/>
                </a:solidFill>
                <a:latin typeface="Cambria" panose="02040503050406030204" pitchFamily="18" charset="0"/>
                <a:ea typeface="Cambria" panose="02040503050406030204" pitchFamily="18" charset="0"/>
              </a:rPr>
              <a:t>cụ</a:t>
            </a:r>
            <a:r>
              <a:rPr lang="en-US" sz="2000" dirty="0">
                <a:solidFill>
                  <a:schemeClr val="bg1"/>
                </a:solidFill>
                <a:latin typeface="Cambria" panose="02040503050406030204" pitchFamily="18" charset="0"/>
                <a:ea typeface="Cambria" panose="02040503050406030204" pitchFamily="18" charset="0"/>
              </a:rPr>
              <a:t> </a:t>
            </a:r>
            <a:r>
              <a:rPr lang="en-US" sz="2000" dirty="0" err="1">
                <a:solidFill>
                  <a:schemeClr val="bg1"/>
                </a:solidFill>
                <a:latin typeface="Cambria" panose="02040503050406030204" pitchFamily="18" charset="0"/>
                <a:ea typeface="Cambria" panose="02040503050406030204" pitchFamily="18" charset="0"/>
              </a:rPr>
              <a:t>có</a:t>
            </a:r>
            <a:r>
              <a:rPr lang="en-US" sz="2000" dirty="0">
                <a:solidFill>
                  <a:schemeClr val="bg1"/>
                </a:solidFill>
                <a:latin typeface="Cambria" panose="02040503050406030204" pitchFamily="18" charset="0"/>
                <a:ea typeface="Cambria" panose="02040503050406030204" pitchFamily="18" charset="0"/>
              </a:rPr>
              <a:t> </a:t>
            </a:r>
            <a:r>
              <a:rPr lang="en-US" sz="2000" dirty="0" err="1">
                <a:solidFill>
                  <a:schemeClr val="bg1"/>
                </a:solidFill>
                <a:latin typeface="Cambria" panose="02040503050406030204" pitchFamily="18" charset="0"/>
                <a:ea typeface="Cambria" panose="02040503050406030204" pitchFamily="18" charset="0"/>
              </a:rPr>
              <a:t>giao</a:t>
            </a:r>
            <a:r>
              <a:rPr lang="en-US" sz="2000" dirty="0">
                <a:solidFill>
                  <a:schemeClr val="bg1"/>
                </a:solidFill>
                <a:latin typeface="Cambria" panose="02040503050406030204" pitchFamily="18" charset="0"/>
                <a:ea typeface="Cambria" panose="02040503050406030204" pitchFamily="18" charset="0"/>
              </a:rPr>
              <a:t> </a:t>
            </a:r>
            <a:r>
              <a:rPr lang="en-US" sz="2000" dirty="0" err="1">
                <a:solidFill>
                  <a:schemeClr val="bg1"/>
                </a:solidFill>
                <a:latin typeface="Cambria" panose="02040503050406030204" pitchFamily="18" charset="0"/>
                <a:ea typeface="Cambria" panose="02040503050406030204" pitchFamily="18" charset="0"/>
              </a:rPr>
              <a:t>diện</a:t>
            </a:r>
            <a:r>
              <a:rPr lang="en-US" sz="2000" dirty="0">
                <a:solidFill>
                  <a:schemeClr val="bg1"/>
                </a:solidFill>
                <a:latin typeface="Cambria" panose="02040503050406030204" pitchFamily="18" charset="0"/>
                <a:ea typeface="Cambria" panose="02040503050406030204" pitchFamily="18" charset="0"/>
              </a:rPr>
              <a:t> </a:t>
            </a:r>
            <a:r>
              <a:rPr lang="en-US" sz="2000" dirty="0" err="1">
                <a:solidFill>
                  <a:schemeClr val="bg1"/>
                </a:solidFill>
                <a:latin typeface="Cambria" panose="02040503050406030204" pitchFamily="18" charset="0"/>
                <a:ea typeface="Cambria" panose="02040503050406030204" pitchFamily="18" charset="0"/>
              </a:rPr>
              <a:t>là</a:t>
            </a:r>
            <a:r>
              <a:rPr lang="en-US" sz="2000" dirty="0">
                <a:solidFill>
                  <a:schemeClr val="bg1"/>
                </a:solidFill>
                <a:latin typeface="Cambria" panose="02040503050406030204" pitchFamily="18" charset="0"/>
                <a:ea typeface="Cambria" panose="02040503050406030204" pitchFamily="18" charset="0"/>
              </a:rPr>
              <a:t> </a:t>
            </a:r>
            <a:r>
              <a:rPr lang="en-US" sz="2000" dirty="0" err="1">
                <a:solidFill>
                  <a:schemeClr val="bg1"/>
                </a:solidFill>
                <a:latin typeface="Cambria" panose="02040503050406030204" pitchFamily="18" charset="0"/>
                <a:ea typeface="Cambria" panose="02040503050406030204" pitchFamily="18" charset="0"/>
              </a:rPr>
              <a:t>các</a:t>
            </a:r>
            <a:r>
              <a:rPr lang="en-US" sz="2000" dirty="0">
                <a:solidFill>
                  <a:schemeClr val="bg1"/>
                </a:solidFill>
                <a:latin typeface="Cambria" panose="02040503050406030204" pitchFamily="18" charset="0"/>
                <a:ea typeface="Cambria" panose="02040503050406030204" pitchFamily="18" charset="0"/>
              </a:rPr>
              <a:t> </a:t>
            </a:r>
            <a:r>
              <a:rPr lang="en-US" sz="2000" dirty="0" err="1">
                <a:solidFill>
                  <a:schemeClr val="bg1"/>
                </a:solidFill>
                <a:latin typeface="Cambria" panose="02040503050406030204" pitchFamily="18" charset="0"/>
                <a:ea typeface="Cambria" panose="02040503050406030204" pitchFamily="18" charset="0"/>
              </a:rPr>
              <a:t>dòng</a:t>
            </a:r>
            <a:r>
              <a:rPr lang="en-US" sz="2000" dirty="0">
                <a:solidFill>
                  <a:schemeClr val="bg1"/>
                </a:solidFill>
                <a:latin typeface="Cambria" panose="02040503050406030204" pitchFamily="18" charset="0"/>
                <a:ea typeface="Cambria" panose="02040503050406030204" pitchFamily="18" charset="0"/>
              </a:rPr>
              <a:t> </a:t>
            </a:r>
            <a:r>
              <a:rPr lang="en-US" sz="2000" dirty="0" err="1">
                <a:solidFill>
                  <a:schemeClr val="bg1"/>
                </a:solidFill>
                <a:latin typeface="Cambria" panose="02040503050406030204" pitchFamily="18" charset="0"/>
                <a:ea typeface="Cambria" panose="02040503050406030204" pitchFamily="18" charset="0"/>
              </a:rPr>
              <a:t>lệnh</a:t>
            </a:r>
            <a:r>
              <a:rPr lang="en-US" sz="2000" dirty="0">
                <a:solidFill>
                  <a:schemeClr val="bg1"/>
                </a:solidFill>
                <a:latin typeface="Cambria" panose="02040503050406030204" pitchFamily="18" charset="0"/>
                <a:ea typeface="Cambria" panose="02040503050406030204" pitchFamily="18" charset="0"/>
              </a:rPr>
              <a:t>.</a:t>
            </a:r>
          </a:p>
          <a:p>
            <a:pPr marL="0" indent="0">
              <a:lnSpc>
                <a:spcPct val="150000"/>
              </a:lnSpc>
              <a:buNone/>
            </a:pPr>
            <a:r>
              <a:rPr lang="en-US" sz="2000" dirty="0">
                <a:solidFill>
                  <a:schemeClr val="bg1"/>
                </a:solidFill>
                <a:latin typeface="Cambria" panose="02040503050406030204" pitchFamily="18" charset="0"/>
                <a:ea typeface="Cambria" panose="02040503050406030204" pitchFamily="18" charset="0"/>
              </a:rPr>
              <a:t>Đ</a:t>
            </a:r>
            <a:r>
              <a:rPr lang="vi-VN" sz="2000" dirty="0">
                <a:solidFill>
                  <a:schemeClr val="bg1"/>
                </a:solidFill>
                <a:latin typeface="Cambria" panose="02040503050406030204" pitchFamily="18" charset="0"/>
                <a:ea typeface="Cambria" panose="02040503050406030204" pitchFamily="18" charset="0"/>
              </a:rPr>
              <a:t>ư</a:t>
            </a:r>
            <a:r>
              <a:rPr lang="en-US" sz="2000" dirty="0" err="1">
                <a:solidFill>
                  <a:schemeClr val="bg1"/>
                </a:solidFill>
                <a:latin typeface="Cambria" panose="02040503050406030204" pitchFamily="18" charset="0"/>
                <a:ea typeface="Cambria" panose="02040503050406030204" pitchFamily="18" charset="0"/>
              </a:rPr>
              <a:t>ợc</a:t>
            </a:r>
            <a:r>
              <a:rPr lang="en-US" sz="2000" dirty="0">
                <a:solidFill>
                  <a:schemeClr val="bg1"/>
                </a:solidFill>
                <a:latin typeface="Cambria" panose="02040503050406030204" pitchFamily="18" charset="0"/>
                <a:ea typeface="Cambria" panose="02040503050406030204" pitchFamily="18" charset="0"/>
              </a:rPr>
              <a:t> </a:t>
            </a:r>
            <a:r>
              <a:rPr lang="en-US" sz="2000" dirty="0" err="1">
                <a:solidFill>
                  <a:schemeClr val="bg1"/>
                </a:solidFill>
                <a:latin typeface="Cambria" panose="02040503050406030204" pitchFamily="18" charset="0"/>
                <a:ea typeface="Cambria" panose="02040503050406030204" pitchFamily="18" charset="0"/>
              </a:rPr>
              <a:t>dùng</a:t>
            </a:r>
            <a:r>
              <a:rPr lang="en-US" sz="2000" dirty="0">
                <a:solidFill>
                  <a:schemeClr val="bg1"/>
                </a:solidFill>
                <a:latin typeface="Cambria" panose="02040503050406030204" pitchFamily="18" charset="0"/>
                <a:ea typeface="Cambria" panose="02040503050406030204" pitchFamily="18" charset="0"/>
              </a:rPr>
              <a:t> </a:t>
            </a:r>
            <a:r>
              <a:rPr lang="en-US" sz="2000" dirty="0" err="1">
                <a:solidFill>
                  <a:schemeClr val="bg1"/>
                </a:solidFill>
                <a:latin typeface="Cambria" panose="02040503050406030204" pitchFamily="18" charset="0"/>
                <a:ea typeface="Cambria" panose="02040503050406030204" pitchFamily="18" charset="0"/>
              </a:rPr>
              <a:t>để</a:t>
            </a:r>
            <a:r>
              <a:rPr lang="en-US" sz="2000" dirty="0">
                <a:solidFill>
                  <a:schemeClr val="bg1"/>
                </a:solidFill>
                <a:latin typeface="Cambria" panose="02040503050406030204" pitchFamily="18" charset="0"/>
                <a:ea typeface="Cambria" panose="02040503050406030204" pitchFamily="18" charset="0"/>
              </a:rPr>
              <a:t> </a:t>
            </a:r>
            <a:r>
              <a:rPr lang="en-US" sz="2000" dirty="0" err="1">
                <a:solidFill>
                  <a:schemeClr val="bg1"/>
                </a:solidFill>
                <a:latin typeface="Cambria" panose="02040503050406030204" pitchFamily="18" charset="0"/>
                <a:ea typeface="Cambria" panose="02040503050406030204" pitchFamily="18" charset="0"/>
              </a:rPr>
              <a:t>khởi</a:t>
            </a:r>
            <a:r>
              <a:rPr lang="en-US" sz="2000" dirty="0">
                <a:solidFill>
                  <a:schemeClr val="bg1"/>
                </a:solidFill>
                <a:latin typeface="Cambria" panose="02040503050406030204" pitchFamily="18" charset="0"/>
                <a:ea typeface="Cambria" panose="02040503050406030204" pitchFamily="18" charset="0"/>
              </a:rPr>
              <a:t> </a:t>
            </a:r>
            <a:r>
              <a:rPr lang="en-US" sz="2000" dirty="0" err="1">
                <a:solidFill>
                  <a:schemeClr val="bg1"/>
                </a:solidFill>
                <a:latin typeface="Cambria" panose="02040503050406030204" pitchFamily="18" charset="0"/>
                <a:ea typeface="Cambria" panose="02040503050406030204" pitchFamily="18" charset="0"/>
              </a:rPr>
              <a:t>tạo</a:t>
            </a:r>
            <a:r>
              <a:rPr lang="en-US" sz="2000" dirty="0">
                <a:solidFill>
                  <a:schemeClr val="bg1"/>
                </a:solidFill>
                <a:latin typeface="Cambria" panose="02040503050406030204" pitchFamily="18" charset="0"/>
                <a:ea typeface="Cambria" panose="02040503050406030204" pitchFamily="18" charset="0"/>
              </a:rPr>
              <a:t>, develop, generate </a:t>
            </a:r>
            <a:r>
              <a:rPr lang="en-US" sz="2000" dirty="0" err="1">
                <a:solidFill>
                  <a:schemeClr val="bg1"/>
                </a:solidFill>
                <a:latin typeface="Cambria" panose="02040503050406030204" pitchFamily="18" charset="0"/>
                <a:ea typeface="Cambria" panose="02040503050406030204" pitchFamily="18" charset="0"/>
              </a:rPr>
              <a:t>các</a:t>
            </a:r>
            <a:r>
              <a:rPr lang="en-US" sz="2000" dirty="0">
                <a:solidFill>
                  <a:schemeClr val="bg1"/>
                </a:solidFill>
                <a:latin typeface="Cambria" panose="02040503050406030204" pitchFamily="18" charset="0"/>
                <a:ea typeface="Cambria" panose="02040503050406030204" pitchFamily="18" charset="0"/>
              </a:rPr>
              <a:t> </a:t>
            </a:r>
            <a:r>
              <a:rPr lang="en-US" sz="2000" dirty="0" err="1">
                <a:solidFill>
                  <a:schemeClr val="bg1"/>
                </a:solidFill>
                <a:latin typeface="Cambria" panose="02040503050406030204" pitchFamily="18" charset="0"/>
                <a:ea typeface="Cambria" panose="02040503050406030204" pitchFamily="18" charset="0"/>
              </a:rPr>
              <a:t>thành</a:t>
            </a:r>
            <a:r>
              <a:rPr lang="en-US" sz="2000" dirty="0">
                <a:solidFill>
                  <a:schemeClr val="bg1"/>
                </a:solidFill>
                <a:latin typeface="Cambria" panose="02040503050406030204" pitchFamily="18" charset="0"/>
                <a:ea typeface="Cambria" panose="02040503050406030204" pitchFamily="18" charset="0"/>
              </a:rPr>
              <a:t> </a:t>
            </a:r>
            <a:r>
              <a:rPr lang="en-US" sz="2000" dirty="0" err="1">
                <a:solidFill>
                  <a:schemeClr val="bg1"/>
                </a:solidFill>
                <a:latin typeface="Cambria" panose="02040503050406030204" pitchFamily="18" charset="0"/>
                <a:ea typeface="Cambria" panose="02040503050406030204" pitchFamily="18" charset="0"/>
              </a:rPr>
              <a:t>phần</a:t>
            </a:r>
            <a:r>
              <a:rPr lang="en-US" sz="2000" dirty="0">
                <a:solidFill>
                  <a:schemeClr val="bg1"/>
                </a:solidFill>
                <a:latin typeface="Cambria" panose="02040503050406030204" pitchFamily="18" charset="0"/>
                <a:ea typeface="Cambria" panose="02040503050406030204" pitchFamily="18" charset="0"/>
              </a:rPr>
              <a:t> </a:t>
            </a:r>
            <a:r>
              <a:rPr lang="en-US" sz="2000" dirty="0" err="1">
                <a:solidFill>
                  <a:schemeClr val="bg1"/>
                </a:solidFill>
                <a:latin typeface="Cambria" panose="02040503050406030204" pitchFamily="18" charset="0"/>
                <a:ea typeface="Cambria" panose="02040503050406030204" pitchFamily="18" charset="0"/>
              </a:rPr>
              <a:t>trong</a:t>
            </a:r>
            <a:r>
              <a:rPr lang="en-US" sz="2000" dirty="0">
                <a:solidFill>
                  <a:schemeClr val="bg1"/>
                </a:solidFill>
                <a:latin typeface="Cambria" panose="02040503050406030204" pitchFamily="18" charset="0"/>
                <a:ea typeface="Cambria" panose="02040503050406030204" pitchFamily="18" charset="0"/>
              </a:rPr>
              <a:t> </a:t>
            </a:r>
            <a:r>
              <a:rPr lang="en-US" sz="2000" dirty="0" err="1">
                <a:solidFill>
                  <a:schemeClr val="bg1"/>
                </a:solidFill>
                <a:latin typeface="Cambria" panose="02040503050406030204" pitchFamily="18" charset="0"/>
                <a:ea typeface="Cambria" panose="02040503050406030204" pitchFamily="18" charset="0"/>
              </a:rPr>
              <a:t>ứng</a:t>
            </a:r>
            <a:r>
              <a:rPr lang="en-US" sz="2000" dirty="0">
                <a:solidFill>
                  <a:schemeClr val="bg1"/>
                </a:solidFill>
                <a:latin typeface="Cambria" panose="02040503050406030204" pitchFamily="18" charset="0"/>
                <a:ea typeface="Cambria" panose="02040503050406030204" pitchFamily="18" charset="0"/>
              </a:rPr>
              <a:t> </a:t>
            </a:r>
            <a:r>
              <a:rPr lang="en-US" sz="2000" dirty="0" err="1">
                <a:solidFill>
                  <a:schemeClr val="bg1"/>
                </a:solidFill>
                <a:latin typeface="Cambria" panose="02040503050406030204" pitchFamily="18" charset="0"/>
                <a:ea typeface="Cambria" panose="02040503050406030204" pitchFamily="18" charset="0"/>
              </a:rPr>
              <a:t>dụng</a:t>
            </a:r>
            <a:r>
              <a:rPr lang="en-US" sz="2000" dirty="0">
                <a:solidFill>
                  <a:schemeClr val="bg1"/>
                </a:solidFill>
                <a:latin typeface="Cambria" panose="02040503050406030204" pitchFamily="18" charset="0"/>
                <a:ea typeface="Cambria" panose="02040503050406030204" pitchFamily="18" charset="0"/>
              </a:rPr>
              <a:t> angular .</a:t>
            </a:r>
          </a:p>
          <a:p>
            <a:pPr marL="0" indent="0">
              <a:lnSpc>
                <a:spcPct val="150000"/>
              </a:lnSpc>
              <a:buNone/>
            </a:pPr>
            <a:r>
              <a:rPr lang="en-US" sz="2000" dirty="0" err="1">
                <a:solidFill>
                  <a:schemeClr val="bg1"/>
                </a:solidFill>
                <a:latin typeface="Cambria" panose="02040503050406030204" pitchFamily="18" charset="0"/>
                <a:ea typeface="Cambria" panose="02040503050406030204" pitchFamily="18" charset="0"/>
              </a:rPr>
              <a:t>Cài</a:t>
            </a:r>
            <a:r>
              <a:rPr lang="en-US" sz="2000" dirty="0">
                <a:solidFill>
                  <a:schemeClr val="bg1"/>
                </a:solidFill>
                <a:latin typeface="Cambria" panose="02040503050406030204" pitchFamily="18" charset="0"/>
                <a:ea typeface="Cambria" panose="02040503050406030204" pitchFamily="18" charset="0"/>
              </a:rPr>
              <a:t> </a:t>
            </a:r>
            <a:r>
              <a:rPr lang="en-US" sz="2000" dirty="0" err="1">
                <a:solidFill>
                  <a:schemeClr val="bg1"/>
                </a:solidFill>
                <a:latin typeface="Cambria" panose="02040503050406030204" pitchFamily="18" charset="0"/>
                <a:ea typeface="Cambria" panose="02040503050406030204" pitchFamily="18" charset="0"/>
              </a:rPr>
              <a:t>đặt</a:t>
            </a:r>
            <a:r>
              <a:rPr lang="en-US" sz="2000" dirty="0">
                <a:solidFill>
                  <a:schemeClr val="bg1"/>
                </a:solidFill>
                <a:latin typeface="Cambria" panose="02040503050406030204" pitchFamily="18" charset="0"/>
                <a:ea typeface="Cambria" panose="02040503050406030204" pitchFamily="18" charset="0"/>
              </a:rPr>
              <a:t>:</a:t>
            </a:r>
            <a:endParaRPr lang="vi-VN" sz="2000" dirty="0">
              <a:solidFill>
                <a:schemeClr val="bg1"/>
              </a:solidFill>
              <a:latin typeface="Cambria" panose="02040503050406030204" pitchFamily="18" charset="0"/>
              <a:ea typeface="Cambria" panose="02040503050406030204" pitchFamily="18" charset="0"/>
            </a:endParaRPr>
          </a:p>
          <a:p>
            <a:pPr marL="457200" lvl="1" indent="0">
              <a:lnSpc>
                <a:spcPct val="150000"/>
              </a:lnSpc>
              <a:buNone/>
            </a:pPr>
            <a:r>
              <a:rPr lang="vi-VN" sz="1600" dirty="0">
                <a:solidFill>
                  <a:srgbClr val="17FF0B"/>
                </a:solidFill>
                <a:latin typeface="Droid Sans Mono"/>
              </a:rPr>
              <a:t>npm install -g @angular/cli</a:t>
            </a:r>
          </a:p>
          <a:p>
            <a:pPr marL="0" indent="0">
              <a:lnSpc>
                <a:spcPct val="150000"/>
              </a:lnSpc>
              <a:buNone/>
            </a:pPr>
            <a:r>
              <a:rPr lang="vi-VN" sz="1900" dirty="0">
                <a:solidFill>
                  <a:schemeClr val="bg1"/>
                </a:solidFill>
                <a:latin typeface="Cambria" panose="02040503050406030204" pitchFamily="18" charset="0"/>
                <a:ea typeface="Cambria" panose="02040503050406030204" pitchFamily="18" charset="0"/>
              </a:rPr>
              <a:t>Luồng cơ bản:</a:t>
            </a:r>
            <a:endParaRPr lang="en-GB" sz="1900" dirty="0">
              <a:solidFill>
                <a:schemeClr val="bg1"/>
              </a:solidFill>
              <a:latin typeface="Cambria" panose="02040503050406030204" pitchFamily="18" charset="0"/>
              <a:ea typeface="Cambria" panose="02040503050406030204" pitchFamily="18" charset="0"/>
            </a:endParaRPr>
          </a:p>
          <a:p>
            <a:pPr marL="457200" lvl="1" indent="0">
              <a:lnSpc>
                <a:spcPct val="150000"/>
              </a:lnSpc>
              <a:buNone/>
            </a:pPr>
            <a:r>
              <a:rPr lang="en-GB" sz="1600" dirty="0">
                <a:solidFill>
                  <a:srgbClr val="17FF0B"/>
                </a:solidFill>
                <a:latin typeface="Droid Sans Mono"/>
              </a:rPr>
              <a:t>ng new my-first-project</a:t>
            </a:r>
          </a:p>
          <a:p>
            <a:pPr marL="457200" lvl="1" indent="0">
              <a:lnSpc>
                <a:spcPct val="150000"/>
              </a:lnSpc>
              <a:buNone/>
            </a:pPr>
            <a:r>
              <a:rPr lang="en-GB" sz="1600" dirty="0">
                <a:solidFill>
                  <a:srgbClr val="17FF0B"/>
                </a:solidFill>
                <a:latin typeface="Droid Sans Mono"/>
              </a:rPr>
              <a:t>cd my-first-project</a:t>
            </a:r>
          </a:p>
          <a:p>
            <a:pPr marL="457200" lvl="1" indent="0">
              <a:lnSpc>
                <a:spcPct val="150000"/>
              </a:lnSpc>
              <a:buNone/>
            </a:pPr>
            <a:r>
              <a:rPr lang="en-GB" sz="1600" dirty="0">
                <a:solidFill>
                  <a:srgbClr val="17FF0B"/>
                </a:solidFill>
                <a:latin typeface="Droid Sans Mono"/>
              </a:rPr>
              <a:t>ng serve</a:t>
            </a:r>
            <a:endParaRPr lang="en-US" sz="1600" dirty="0">
              <a:solidFill>
                <a:schemeClr val="bg1"/>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3917299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D45D26-C8F3-4063-9AE1-EFC50B854F4B}"/>
              </a:ext>
            </a:extLst>
          </p:cNvPr>
          <p:cNvSpPr>
            <a:spLocks noGrp="1"/>
          </p:cNvSpPr>
          <p:nvPr>
            <p:ph type="title"/>
          </p:nvPr>
        </p:nvSpPr>
        <p:spPr/>
        <p:txBody>
          <a:bodyPr/>
          <a:lstStyle/>
          <a:p>
            <a:r>
              <a:rPr lang="vi-VN" dirty="0">
                <a:solidFill>
                  <a:schemeClr val="bg1"/>
                </a:solidFill>
                <a:latin typeface="Cambria" panose="02040503050406030204" pitchFamily="18" charset="0"/>
                <a:ea typeface="Cambria" panose="02040503050406030204" pitchFamily="18" charset="0"/>
              </a:rPr>
              <a:t>ng new</a:t>
            </a:r>
          </a:p>
        </p:txBody>
      </p:sp>
      <p:sp>
        <p:nvSpPr>
          <p:cNvPr id="3" name="TextBox 2">
            <a:extLst>
              <a:ext uri="{FF2B5EF4-FFF2-40B4-BE49-F238E27FC236}">
                <a16:creationId xmlns:a16="http://schemas.microsoft.com/office/drawing/2014/main" id="{BE3AA67C-1DE1-4D3D-AA53-FA21B706BCEE}"/>
              </a:ext>
            </a:extLst>
          </p:cNvPr>
          <p:cNvSpPr txBox="1"/>
          <p:nvPr/>
        </p:nvSpPr>
        <p:spPr>
          <a:xfrm>
            <a:off x="1049993" y="1690687"/>
            <a:ext cx="9961443" cy="923330"/>
          </a:xfrm>
          <a:prstGeom prst="rect">
            <a:avLst/>
          </a:prstGeom>
          <a:noFill/>
        </p:spPr>
        <p:txBody>
          <a:bodyPr wrap="square" rtlCol="0">
            <a:spAutoFit/>
          </a:bodyPr>
          <a:lstStyle/>
          <a:p>
            <a:pPr fontAlgn="base"/>
            <a:r>
              <a:rPr lang="en-GB" dirty="0" err="1">
                <a:solidFill>
                  <a:schemeClr val="bg1"/>
                </a:solidFill>
                <a:latin typeface="Cambria" panose="02040503050406030204" pitchFamily="18" charset="0"/>
                <a:ea typeface="Cambria" panose="02040503050406030204" pitchFamily="18" charset="0"/>
              </a:rPr>
              <a:t>Tạo</a:t>
            </a:r>
            <a:r>
              <a:rPr lang="en-GB" dirty="0">
                <a:solidFill>
                  <a:schemeClr val="bg1"/>
                </a:solidFill>
                <a:latin typeface="Cambria" panose="02040503050406030204" pitchFamily="18" charset="0"/>
                <a:ea typeface="Cambria" panose="02040503050406030204" pitchFamily="18" charset="0"/>
              </a:rPr>
              <a:t> </a:t>
            </a:r>
            <a:r>
              <a:rPr lang="en-GB" dirty="0" err="1">
                <a:solidFill>
                  <a:schemeClr val="bg1"/>
                </a:solidFill>
                <a:latin typeface="Cambria" panose="02040503050406030204" pitchFamily="18" charset="0"/>
                <a:ea typeface="Cambria" panose="02040503050406030204" pitchFamily="18" charset="0"/>
              </a:rPr>
              <a:t>mới</a:t>
            </a:r>
            <a:r>
              <a:rPr lang="en-GB" dirty="0">
                <a:solidFill>
                  <a:schemeClr val="bg1"/>
                </a:solidFill>
                <a:latin typeface="Cambria" panose="02040503050406030204" pitchFamily="18" charset="0"/>
                <a:ea typeface="Cambria" panose="02040503050406030204" pitchFamily="18" charset="0"/>
              </a:rPr>
              <a:t> </a:t>
            </a:r>
            <a:r>
              <a:rPr lang="en-GB" dirty="0" err="1">
                <a:solidFill>
                  <a:schemeClr val="bg1"/>
                </a:solidFill>
                <a:latin typeface="Cambria" panose="02040503050406030204" pitchFamily="18" charset="0"/>
                <a:ea typeface="Cambria" panose="02040503050406030204" pitchFamily="18" charset="0"/>
              </a:rPr>
              <a:t>một</a:t>
            </a:r>
            <a:r>
              <a:rPr lang="en-GB" dirty="0">
                <a:solidFill>
                  <a:schemeClr val="bg1"/>
                </a:solidFill>
                <a:latin typeface="Cambria" panose="02040503050406030204" pitchFamily="18" charset="0"/>
                <a:ea typeface="Cambria" panose="02040503050406030204" pitchFamily="18" charset="0"/>
              </a:rPr>
              <a:t> workspace </a:t>
            </a:r>
            <a:r>
              <a:rPr lang="en-GB" dirty="0" err="1">
                <a:solidFill>
                  <a:schemeClr val="bg1"/>
                </a:solidFill>
                <a:latin typeface="Cambria" panose="02040503050406030204" pitchFamily="18" charset="0"/>
                <a:ea typeface="Cambria" panose="02040503050406030204" pitchFamily="18" charset="0"/>
              </a:rPr>
              <a:t>và</a:t>
            </a:r>
            <a:r>
              <a:rPr lang="en-GB" dirty="0">
                <a:solidFill>
                  <a:schemeClr val="bg1"/>
                </a:solidFill>
                <a:latin typeface="Cambria" panose="02040503050406030204" pitchFamily="18" charset="0"/>
                <a:ea typeface="Cambria" panose="02040503050406030204" pitchFamily="18" charset="0"/>
              </a:rPr>
              <a:t> </a:t>
            </a:r>
            <a:r>
              <a:rPr lang="en-GB" dirty="0" err="1">
                <a:solidFill>
                  <a:schemeClr val="bg1"/>
                </a:solidFill>
                <a:latin typeface="Cambria" panose="02040503050406030204" pitchFamily="18" charset="0"/>
                <a:ea typeface="Cambria" panose="02040503050406030204" pitchFamily="18" charset="0"/>
              </a:rPr>
              <a:t>khởi</a:t>
            </a:r>
            <a:r>
              <a:rPr lang="en-GB" dirty="0">
                <a:solidFill>
                  <a:schemeClr val="bg1"/>
                </a:solidFill>
                <a:latin typeface="Cambria" panose="02040503050406030204" pitchFamily="18" charset="0"/>
                <a:ea typeface="Cambria" panose="02040503050406030204" pitchFamily="18" charset="0"/>
              </a:rPr>
              <a:t> </a:t>
            </a:r>
            <a:r>
              <a:rPr lang="en-GB" dirty="0" err="1">
                <a:solidFill>
                  <a:schemeClr val="bg1"/>
                </a:solidFill>
                <a:latin typeface="Cambria" panose="02040503050406030204" pitchFamily="18" charset="0"/>
                <a:ea typeface="Cambria" panose="02040503050406030204" pitchFamily="18" charset="0"/>
              </a:rPr>
              <a:t>tạo</a:t>
            </a:r>
            <a:r>
              <a:rPr lang="en-GB" dirty="0">
                <a:solidFill>
                  <a:schemeClr val="bg1"/>
                </a:solidFill>
                <a:latin typeface="Cambria" panose="02040503050406030204" pitchFamily="18" charset="0"/>
                <a:ea typeface="Cambria" panose="02040503050406030204" pitchFamily="18" charset="0"/>
              </a:rPr>
              <a:t> project</a:t>
            </a:r>
          </a:p>
          <a:p>
            <a:pPr fontAlgn="base"/>
            <a:r>
              <a:rPr lang="en-GB" dirty="0">
                <a:solidFill>
                  <a:schemeClr val="bg1"/>
                </a:solidFill>
                <a:latin typeface="Cambria" panose="02040503050406030204" pitchFamily="18" charset="0"/>
                <a:ea typeface="Cambria" panose="02040503050406030204" pitchFamily="18" charset="0"/>
              </a:rPr>
              <a:t>ng new &lt;name&gt; [options]</a:t>
            </a:r>
          </a:p>
          <a:p>
            <a:pPr fontAlgn="base"/>
            <a:r>
              <a:rPr lang="en-GB" dirty="0">
                <a:solidFill>
                  <a:schemeClr val="bg1"/>
                </a:solidFill>
                <a:latin typeface="Cambria" panose="02040503050406030204" pitchFamily="18" charset="0"/>
                <a:ea typeface="Cambria" panose="02040503050406030204" pitchFamily="18" charset="0"/>
              </a:rPr>
              <a:t>ng n &lt;name&gt; [options]</a:t>
            </a:r>
          </a:p>
        </p:txBody>
      </p:sp>
      <p:graphicFrame>
        <p:nvGraphicFramePr>
          <p:cNvPr id="9" name="Table 8">
            <a:extLst>
              <a:ext uri="{FF2B5EF4-FFF2-40B4-BE49-F238E27FC236}">
                <a16:creationId xmlns:a16="http://schemas.microsoft.com/office/drawing/2014/main" id="{180AC5E9-6857-4EBE-9E9B-A55ACA60E17C}"/>
              </a:ext>
            </a:extLst>
          </p:cNvPr>
          <p:cNvGraphicFramePr>
            <a:graphicFrameLocks noGrp="1"/>
          </p:cNvGraphicFramePr>
          <p:nvPr>
            <p:extLst>
              <p:ext uri="{D42A27DB-BD31-4B8C-83A1-F6EECF244321}">
                <p14:modId xmlns:p14="http://schemas.microsoft.com/office/powerpoint/2010/main" val="1964496990"/>
              </p:ext>
            </p:extLst>
          </p:nvPr>
        </p:nvGraphicFramePr>
        <p:xfrm>
          <a:off x="1049993" y="2963824"/>
          <a:ext cx="7067550" cy="1005840"/>
        </p:xfrm>
        <a:graphic>
          <a:graphicData uri="http://schemas.openxmlformats.org/drawingml/2006/table">
            <a:tbl>
              <a:tblPr/>
              <a:tblGrid>
                <a:gridCol w="1873511">
                  <a:extLst>
                    <a:ext uri="{9D8B030D-6E8A-4147-A177-3AD203B41FA5}">
                      <a16:colId xmlns:a16="http://schemas.microsoft.com/office/drawing/2014/main" val="3004524197"/>
                    </a:ext>
                  </a:extLst>
                </a:gridCol>
                <a:gridCol w="5194039">
                  <a:extLst>
                    <a:ext uri="{9D8B030D-6E8A-4147-A177-3AD203B41FA5}">
                      <a16:colId xmlns:a16="http://schemas.microsoft.com/office/drawing/2014/main" val="3603435045"/>
                    </a:ext>
                  </a:extLst>
                </a:gridCol>
              </a:tblGrid>
              <a:tr h="0">
                <a:tc>
                  <a:txBody>
                    <a:bodyPr/>
                    <a:lstStyle/>
                    <a:p>
                      <a:pPr algn="l"/>
                      <a:r>
                        <a:rPr lang="vi-VN" b="0" cap="all">
                          <a:solidFill>
                            <a:srgbClr val="444444"/>
                          </a:solidFill>
                          <a:effectLst/>
                        </a:rPr>
                        <a:t>ARGUMENT</a:t>
                      </a:r>
                    </a:p>
                  </a:txBody>
                  <a:tcPr marL="228600" marR="228600" marT="76200" marB="76200" anchor="ctr">
                    <a:lnL>
                      <a:noFill/>
                    </a:lnL>
                    <a:lnR>
                      <a:noFill/>
                    </a:lnR>
                    <a:lnT>
                      <a:noFill/>
                    </a:lnT>
                    <a:lnB w="9525" cap="flat" cmpd="sng" algn="ctr">
                      <a:solidFill>
                        <a:srgbClr val="DBDBDB"/>
                      </a:solidFill>
                      <a:prstDash val="solid"/>
                      <a:round/>
                      <a:headEnd type="none" w="med" len="med"/>
                      <a:tailEnd type="none" w="med" len="med"/>
                    </a:lnB>
                    <a:solidFill>
                      <a:srgbClr val="FFFFFF"/>
                    </a:solidFill>
                  </a:tcPr>
                </a:tc>
                <a:tc>
                  <a:txBody>
                    <a:bodyPr/>
                    <a:lstStyle/>
                    <a:p>
                      <a:pPr algn="l"/>
                      <a:r>
                        <a:rPr lang="vi-VN" b="0" cap="all" dirty="0">
                          <a:solidFill>
                            <a:srgbClr val="444444"/>
                          </a:solidFill>
                          <a:effectLst/>
                        </a:rPr>
                        <a:t>DESCRIPTION</a:t>
                      </a:r>
                    </a:p>
                  </a:txBody>
                  <a:tcPr marL="228600" marR="228600" marT="76200" marB="76200" anchor="ctr">
                    <a:lnL>
                      <a:noFill/>
                    </a:lnL>
                    <a:lnR>
                      <a:noFill/>
                    </a:lnR>
                    <a:lnT>
                      <a:noFill/>
                    </a:lnT>
                    <a:lnB w="9525" cap="flat" cmpd="sng" algn="ctr">
                      <a:solidFill>
                        <a:srgbClr val="DBDBDB"/>
                      </a:solidFill>
                      <a:prstDash val="solid"/>
                      <a:round/>
                      <a:headEnd type="none" w="med" len="med"/>
                      <a:tailEnd type="none" w="med" len="med"/>
                    </a:lnB>
                    <a:solidFill>
                      <a:srgbClr val="FFFFFF"/>
                    </a:solidFill>
                  </a:tcPr>
                </a:tc>
                <a:extLst>
                  <a:ext uri="{0D108BD9-81ED-4DB2-BD59-A6C34878D82A}">
                    <a16:rowId xmlns:a16="http://schemas.microsoft.com/office/drawing/2014/main" val="1117184544"/>
                  </a:ext>
                </a:extLst>
              </a:tr>
              <a:tr h="0">
                <a:tc>
                  <a:txBody>
                    <a:bodyPr/>
                    <a:lstStyle/>
                    <a:p>
                      <a:pPr algn="l" fontAlgn="t"/>
                      <a:r>
                        <a:rPr lang="vi-VN" b="0" dirty="0">
                          <a:effectLst/>
                        </a:rPr>
                        <a:t>&lt;</a:t>
                      </a:r>
                      <a:r>
                        <a:rPr lang="vi-VN" b="0" i="1" dirty="0">
                          <a:effectLst/>
                        </a:rPr>
                        <a:t>name</a:t>
                      </a:r>
                      <a:r>
                        <a:rPr lang="vi-VN" b="0" dirty="0">
                          <a:effectLst/>
                        </a:rPr>
                        <a:t>&gt;</a:t>
                      </a:r>
                    </a:p>
                  </a:txBody>
                  <a:tcPr marL="152400" marR="152400" marT="152400" marB="152400">
                    <a:lnL>
                      <a:noFill/>
                    </a:lnL>
                    <a:lnR>
                      <a:noFill/>
                    </a:lnR>
                    <a:lnT w="9525" cap="flat" cmpd="sng" algn="ctr">
                      <a:solidFill>
                        <a:srgbClr val="DBDBDB"/>
                      </a:solidFill>
                      <a:prstDash val="solid"/>
                      <a:round/>
                      <a:headEnd type="none" w="med" len="med"/>
                      <a:tailEnd type="none" w="med" len="med"/>
                    </a:lnT>
                    <a:lnB>
                      <a:noFill/>
                    </a:lnB>
                    <a:solidFill>
                      <a:srgbClr val="FFFFFF"/>
                    </a:solidFill>
                  </a:tcPr>
                </a:tc>
                <a:tc>
                  <a:txBody>
                    <a:bodyPr/>
                    <a:lstStyle/>
                    <a:p>
                      <a:pPr algn="l" fontAlgn="t"/>
                      <a:r>
                        <a:rPr lang="en-GB" b="0" dirty="0" err="1">
                          <a:solidFill>
                            <a:srgbClr val="444444"/>
                          </a:solidFill>
                          <a:effectLst/>
                        </a:rPr>
                        <a:t>Tên</a:t>
                      </a:r>
                      <a:r>
                        <a:rPr lang="en-GB" b="0" dirty="0">
                          <a:solidFill>
                            <a:srgbClr val="444444"/>
                          </a:solidFill>
                          <a:effectLst/>
                        </a:rPr>
                        <a:t> </a:t>
                      </a:r>
                      <a:r>
                        <a:rPr lang="en-GB" b="0" dirty="0" err="1">
                          <a:solidFill>
                            <a:srgbClr val="444444"/>
                          </a:solidFill>
                          <a:effectLst/>
                        </a:rPr>
                        <a:t>của</a:t>
                      </a:r>
                      <a:r>
                        <a:rPr lang="en-GB" b="0" dirty="0">
                          <a:solidFill>
                            <a:srgbClr val="444444"/>
                          </a:solidFill>
                          <a:effectLst/>
                        </a:rPr>
                        <a:t> workspace </a:t>
                      </a:r>
                      <a:r>
                        <a:rPr lang="en-GB" b="0" dirty="0" err="1">
                          <a:solidFill>
                            <a:srgbClr val="444444"/>
                          </a:solidFill>
                          <a:effectLst/>
                        </a:rPr>
                        <a:t>và</a:t>
                      </a:r>
                      <a:r>
                        <a:rPr lang="en-GB" b="0" dirty="0">
                          <a:solidFill>
                            <a:srgbClr val="444444"/>
                          </a:solidFill>
                          <a:effectLst/>
                        </a:rPr>
                        <a:t> </a:t>
                      </a:r>
                      <a:r>
                        <a:rPr lang="en-GB" b="0" dirty="0" err="1">
                          <a:solidFill>
                            <a:srgbClr val="444444"/>
                          </a:solidFill>
                          <a:effectLst/>
                        </a:rPr>
                        <a:t>đồng</a:t>
                      </a:r>
                      <a:r>
                        <a:rPr lang="en-GB" b="0" dirty="0">
                          <a:solidFill>
                            <a:srgbClr val="444444"/>
                          </a:solidFill>
                          <a:effectLst/>
                        </a:rPr>
                        <a:t> </a:t>
                      </a:r>
                      <a:r>
                        <a:rPr lang="en-GB" b="0" dirty="0" err="1">
                          <a:solidFill>
                            <a:srgbClr val="444444"/>
                          </a:solidFill>
                          <a:effectLst/>
                        </a:rPr>
                        <a:t>thời</a:t>
                      </a:r>
                      <a:r>
                        <a:rPr lang="en-GB" b="0" dirty="0">
                          <a:solidFill>
                            <a:srgbClr val="444444"/>
                          </a:solidFill>
                          <a:effectLst/>
                        </a:rPr>
                        <a:t> </a:t>
                      </a:r>
                      <a:r>
                        <a:rPr lang="en-GB" b="0" dirty="0" err="1">
                          <a:solidFill>
                            <a:srgbClr val="444444"/>
                          </a:solidFill>
                          <a:effectLst/>
                        </a:rPr>
                        <a:t>là</a:t>
                      </a:r>
                      <a:r>
                        <a:rPr lang="en-GB" b="0" dirty="0">
                          <a:solidFill>
                            <a:srgbClr val="444444"/>
                          </a:solidFill>
                          <a:effectLst/>
                        </a:rPr>
                        <a:t> </a:t>
                      </a:r>
                      <a:r>
                        <a:rPr lang="en-GB" b="0" dirty="0" err="1">
                          <a:solidFill>
                            <a:srgbClr val="444444"/>
                          </a:solidFill>
                          <a:effectLst/>
                        </a:rPr>
                        <a:t>tên</a:t>
                      </a:r>
                      <a:r>
                        <a:rPr lang="en-GB" b="0" dirty="0">
                          <a:solidFill>
                            <a:srgbClr val="444444"/>
                          </a:solidFill>
                          <a:effectLst/>
                        </a:rPr>
                        <a:t> </a:t>
                      </a:r>
                      <a:r>
                        <a:rPr lang="en-GB" b="0" dirty="0" err="1">
                          <a:solidFill>
                            <a:srgbClr val="444444"/>
                          </a:solidFill>
                          <a:effectLst/>
                        </a:rPr>
                        <a:t>của</a:t>
                      </a:r>
                      <a:r>
                        <a:rPr lang="en-GB" b="0" dirty="0">
                          <a:solidFill>
                            <a:srgbClr val="444444"/>
                          </a:solidFill>
                          <a:effectLst/>
                        </a:rPr>
                        <a:t> project.</a:t>
                      </a:r>
                    </a:p>
                  </a:txBody>
                  <a:tcPr marL="152400" marR="152400" marT="152400" marB="152400">
                    <a:lnL>
                      <a:noFill/>
                    </a:lnL>
                    <a:lnR>
                      <a:noFill/>
                    </a:lnR>
                    <a:lnT w="9525" cap="flat" cmpd="sng" algn="ctr">
                      <a:solidFill>
                        <a:srgbClr val="DBDBDB"/>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2256921851"/>
                  </a:ext>
                </a:extLst>
              </a:tr>
            </a:tbl>
          </a:graphicData>
        </a:graphic>
      </p:graphicFrame>
    </p:spTree>
    <p:extLst>
      <p:ext uri="{BB962C8B-B14F-4D97-AF65-F5344CB8AC3E}">
        <p14:creationId xmlns:p14="http://schemas.microsoft.com/office/powerpoint/2010/main" val="17591227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D45D26-C8F3-4063-9AE1-EFC50B854F4B}"/>
              </a:ext>
            </a:extLst>
          </p:cNvPr>
          <p:cNvSpPr>
            <a:spLocks noGrp="1"/>
          </p:cNvSpPr>
          <p:nvPr>
            <p:ph type="title"/>
          </p:nvPr>
        </p:nvSpPr>
        <p:spPr/>
        <p:txBody>
          <a:bodyPr/>
          <a:lstStyle/>
          <a:p>
            <a:r>
              <a:rPr lang="vi-VN" dirty="0">
                <a:solidFill>
                  <a:schemeClr val="bg1"/>
                </a:solidFill>
                <a:latin typeface="Cambria" panose="02040503050406030204" pitchFamily="18" charset="0"/>
                <a:ea typeface="Cambria" panose="02040503050406030204" pitchFamily="18" charset="0"/>
              </a:rPr>
              <a:t>ng new options thường dùng</a:t>
            </a:r>
          </a:p>
        </p:txBody>
      </p:sp>
      <p:graphicFrame>
        <p:nvGraphicFramePr>
          <p:cNvPr id="4" name="Table 3">
            <a:extLst>
              <a:ext uri="{FF2B5EF4-FFF2-40B4-BE49-F238E27FC236}">
                <a16:creationId xmlns:a16="http://schemas.microsoft.com/office/drawing/2014/main" id="{68830512-8CBC-4BF3-B1BC-F8F69DB8ADC6}"/>
              </a:ext>
            </a:extLst>
          </p:cNvPr>
          <p:cNvGraphicFramePr>
            <a:graphicFrameLocks noGrp="1"/>
          </p:cNvGraphicFramePr>
          <p:nvPr>
            <p:extLst>
              <p:ext uri="{D42A27DB-BD31-4B8C-83A1-F6EECF244321}">
                <p14:modId xmlns:p14="http://schemas.microsoft.com/office/powerpoint/2010/main" val="3107280783"/>
              </p:ext>
            </p:extLst>
          </p:nvPr>
        </p:nvGraphicFramePr>
        <p:xfrm>
          <a:off x="838200" y="1555115"/>
          <a:ext cx="11177790" cy="4937760"/>
        </p:xfrm>
        <a:graphic>
          <a:graphicData uri="http://schemas.openxmlformats.org/drawingml/2006/table">
            <a:tbl>
              <a:tblPr/>
              <a:tblGrid>
                <a:gridCol w="2433118">
                  <a:extLst>
                    <a:ext uri="{9D8B030D-6E8A-4147-A177-3AD203B41FA5}">
                      <a16:colId xmlns:a16="http://schemas.microsoft.com/office/drawing/2014/main" val="2603520407"/>
                    </a:ext>
                  </a:extLst>
                </a:gridCol>
                <a:gridCol w="1442012">
                  <a:extLst>
                    <a:ext uri="{9D8B030D-6E8A-4147-A177-3AD203B41FA5}">
                      <a16:colId xmlns:a16="http://schemas.microsoft.com/office/drawing/2014/main" val="3975464327"/>
                    </a:ext>
                  </a:extLst>
                </a:gridCol>
                <a:gridCol w="1613993">
                  <a:extLst>
                    <a:ext uri="{9D8B030D-6E8A-4147-A177-3AD203B41FA5}">
                      <a16:colId xmlns:a16="http://schemas.microsoft.com/office/drawing/2014/main" val="2355171951"/>
                    </a:ext>
                  </a:extLst>
                </a:gridCol>
                <a:gridCol w="5688667">
                  <a:extLst>
                    <a:ext uri="{9D8B030D-6E8A-4147-A177-3AD203B41FA5}">
                      <a16:colId xmlns:a16="http://schemas.microsoft.com/office/drawing/2014/main" val="68282630"/>
                    </a:ext>
                  </a:extLst>
                </a:gridCol>
              </a:tblGrid>
              <a:tr h="0">
                <a:tc>
                  <a:txBody>
                    <a:bodyPr/>
                    <a:lstStyle/>
                    <a:p>
                      <a:pPr algn="l"/>
                      <a:r>
                        <a:rPr lang="vi-VN" sz="1400" b="0" cap="all" dirty="0">
                          <a:solidFill>
                            <a:srgbClr val="444444"/>
                          </a:solidFill>
                          <a:effectLst/>
                          <a:latin typeface="Cambria" panose="02040503050406030204" pitchFamily="18" charset="0"/>
                          <a:ea typeface="Cambria" panose="02040503050406030204" pitchFamily="18" charset="0"/>
                        </a:rPr>
                        <a:t>OPTION</a:t>
                      </a:r>
                    </a:p>
                  </a:txBody>
                  <a:tcPr marL="228600" marR="228600" marT="76200" marB="76200" anchor="ctr">
                    <a:lnL>
                      <a:noFill/>
                    </a:lnL>
                    <a:lnR>
                      <a:noFill/>
                    </a:lnR>
                    <a:lnT>
                      <a:noFill/>
                    </a:lnT>
                    <a:lnB w="9525" cap="flat" cmpd="sng" algn="ctr">
                      <a:solidFill>
                        <a:srgbClr val="DBDBDB"/>
                      </a:solidFill>
                      <a:prstDash val="solid"/>
                      <a:round/>
                      <a:headEnd type="none" w="med" len="med"/>
                      <a:tailEnd type="none" w="med" len="med"/>
                    </a:lnB>
                    <a:solidFill>
                      <a:srgbClr val="FFFFFF"/>
                    </a:solidFill>
                  </a:tcPr>
                </a:tc>
                <a:tc>
                  <a:txBody>
                    <a:bodyPr/>
                    <a:lstStyle/>
                    <a:p>
                      <a:pPr algn="ctr"/>
                      <a:r>
                        <a:rPr lang="en-GB" sz="1400" b="0" cap="all" dirty="0" err="1">
                          <a:solidFill>
                            <a:srgbClr val="444444"/>
                          </a:solidFill>
                          <a:effectLst/>
                          <a:latin typeface="Cambria" panose="02040503050406030204" pitchFamily="18" charset="0"/>
                          <a:ea typeface="Cambria" panose="02040503050406030204" pitchFamily="18" charset="0"/>
                        </a:rPr>
                        <a:t>dEFAULT</a:t>
                      </a:r>
                      <a:endParaRPr lang="vi-VN" sz="1400" b="0" cap="all" dirty="0">
                        <a:solidFill>
                          <a:srgbClr val="444444"/>
                        </a:solidFill>
                        <a:effectLst/>
                        <a:latin typeface="Cambria" panose="02040503050406030204" pitchFamily="18" charset="0"/>
                        <a:ea typeface="Cambria" panose="02040503050406030204" pitchFamily="18" charset="0"/>
                      </a:endParaRPr>
                    </a:p>
                  </a:txBody>
                  <a:tcPr marL="228600" marR="228600" marT="76200" marB="76200" anchor="ctr">
                    <a:lnL>
                      <a:noFill/>
                    </a:lnL>
                    <a:lnR>
                      <a:noFill/>
                    </a:lnR>
                    <a:lnT>
                      <a:noFill/>
                    </a:lnT>
                    <a:lnB w="9525" cap="flat" cmpd="sng" algn="ctr">
                      <a:solidFill>
                        <a:srgbClr val="DBDBDB"/>
                      </a:solidFill>
                      <a:prstDash val="solid"/>
                      <a:round/>
                      <a:headEnd type="none" w="med" len="med"/>
                      <a:tailEnd type="none" w="med" len="med"/>
                    </a:lnB>
                    <a:solidFill>
                      <a:srgbClr val="FFFFFF"/>
                    </a:solidFill>
                  </a:tcPr>
                </a:tc>
                <a:tc>
                  <a:txBody>
                    <a:bodyPr/>
                    <a:lstStyle/>
                    <a:p>
                      <a:pPr algn="ctr"/>
                      <a:r>
                        <a:rPr lang="en-GB" sz="1400" b="0" cap="all" dirty="0" err="1">
                          <a:solidFill>
                            <a:srgbClr val="444444"/>
                          </a:solidFill>
                          <a:effectLst/>
                          <a:latin typeface="Cambria" panose="02040503050406030204" pitchFamily="18" charset="0"/>
                          <a:ea typeface="Cambria" panose="02040503050406030204" pitchFamily="18" charset="0"/>
                        </a:rPr>
                        <a:t>aLIASES</a:t>
                      </a:r>
                      <a:endParaRPr lang="vi-VN" sz="1400" b="0" cap="all" dirty="0">
                        <a:solidFill>
                          <a:srgbClr val="444444"/>
                        </a:solidFill>
                        <a:effectLst/>
                        <a:latin typeface="Cambria" panose="02040503050406030204" pitchFamily="18" charset="0"/>
                        <a:ea typeface="Cambria" panose="02040503050406030204" pitchFamily="18" charset="0"/>
                      </a:endParaRPr>
                    </a:p>
                  </a:txBody>
                  <a:tcPr marL="228600" marR="228600" marT="76200" marB="76200" anchor="ctr">
                    <a:lnL>
                      <a:noFill/>
                    </a:lnL>
                    <a:lnR>
                      <a:noFill/>
                    </a:lnR>
                    <a:lnT>
                      <a:noFill/>
                    </a:lnT>
                    <a:lnB w="9525" cap="flat" cmpd="sng" algn="ctr">
                      <a:solidFill>
                        <a:srgbClr val="DBDBDB"/>
                      </a:solidFill>
                      <a:prstDash val="solid"/>
                      <a:round/>
                      <a:headEnd type="none" w="med" len="med"/>
                      <a:tailEnd type="none" w="med" len="med"/>
                    </a:lnB>
                    <a:solidFill>
                      <a:srgbClr val="FFFFFF"/>
                    </a:solidFill>
                  </a:tcPr>
                </a:tc>
                <a:tc>
                  <a:txBody>
                    <a:bodyPr/>
                    <a:lstStyle/>
                    <a:p>
                      <a:pPr algn="l"/>
                      <a:r>
                        <a:rPr lang="vi-VN" sz="1400" b="0" cap="all" dirty="0">
                          <a:solidFill>
                            <a:srgbClr val="444444"/>
                          </a:solidFill>
                          <a:effectLst/>
                          <a:latin typeface="Cambria" panose="02040503050406030204" pitchFamily="18" charset="0"/>
                          <a:ea typeface="Cambria" panose="02040503050406030204" pitchFamily="18" charset="0"/>
                        </a:rPr>
                        <a:t>DESCRIPTION</a:t>
                      </a:r>
                    </a:p>
                  </a:txBody>
                  <a:tcPr marL="228600" marR="228600" marT="76200" marB="76200" anchor="ctr">
                    <a:lnL>
                      <a:noFill/>
                    </a:lnL>
                    <a:lnR>
                      <a:noFill/>
                    </a:lnR>
                    <a:lnT>
                      <a:noFill/>
                    </a:lnT>
                    <a:lnB w="9525" cap="flat" cmpd="sng" algn="ctr">
                      <a:solidFill>
                        <a:srgbClr val="DBDBDB"/>
                      </a:solidFill>
                      <a:prstDash val="solid"/>
                      <a:round/>
                      <a:headEnd type="none" w="med" len="med"/>
                      <a:tailEnd type="none" w="med" len="med"/>
                    </a:lnB>
                    <a:solidFill>
                      <a:srgbClr val="FFFFFF"/>
                    </a:solidFill>
                  </a:tcPr>
                </a:tc>
                <a:extLst>
                  <a:ext uri="{0D108BD9-81ED-4DB2-BD59-A6C34878D82A}">
                    <a16:rowId xmlns:a16="http://schemas.microsoft.com/office/drawing/2014/main" val="2575407890"/>
                  </a:ext>
                </a:extLst>
              </a:tr>
              <a:tr h="0">
                <a:tc>
                  <a:txBody>
                    <a:bodyPr/>
                    <a:lstStyle/>
                    <a:p>
                      <a:pPr algn="l" fontAlgn="t"/>
                      <a:r>
                        <a:rPr lang="vi-VN" sz="1400" b="0" dirty="0">
                          <a:effectLst/>
                          <a:latin typeface="Cambria" panose="02040503050406030204" pitchFamily="18" charset="0"/>
                          <a:ea typeface="Cambria" panose="02040503050406030204" pitchFamily="18" charset="0"/>
                        </a:rPr>
                        <a:t>--commit=true|false</a:t>
                      </a:r>
                    </a:p>
                  </a:txBody>
                  <a:tcPr marL="152400" marR="152400" marT="152400" marB="152400">
                    <a:lnL>
                      <a:noFill/>
                    </a:lnL>
                    <a:lnR>
                      <a:noFill/>
                    </a:lnR>
                    <a:lnT w="9525" cap="flat" cmpd="sng" algn="ctr">
                      <a:solidFill>
                        <a:srgbClr val="DBDBDB"/>
                      </a:solidFill>
                      <a:prstDash val="solid"/>
                      <a:round/>
                      <a:headEnd type="none" w="med" len="med"/>
                      <a:tailEnd type="none" w="med" len="med"/>
                    </a:lnT>
                    <a:lnB w="9525" cap="flat" cmpd="sng" algn="ctr">
                      <a:solidFill>
                        <a:srgbClr val="DBDBDB"/>
                      </a:solidFill>
                      <a:prstDash val="solid"/>
                      <a:round/>
                      <a:headEnd type="none" w="med" len="med"/>
                      <a:tailEnd type="none" w="med" len="med"/>
                    </a:lnB>
                    <a:solidFill>
                      <a:srgbClr val="FFFFFF"/>
                    </a:solidFill>
                  </a:tcPr>
                </a:tc>
                <a:tc>
                  <a:txBody>
                    <a:bodyPr/>
                    <a:lstStyle/>
                    <a:p>
                      <a:pPr marL="0" marR="0" lvl="0" indent="0" algn="ctr" defTabSz="914400" rtl="0" eaLnBrk="1" fontAlgn="t" latinLnBrk="0" hangingPunct="1">
                        <a:lnSpc>
                          <a:spcPct val="100000"/>
                        </a:lnSpc>
                        <a:spcBef>
                          <a:spcPts val="0"/>
                        </a:spcBef>
                        <a:spcAft>
                          <a:spcPts val="0"/>
                        </a:spcAft>
                        <a:buClrTx/>
                        <a:buSzTx/>
                        <a:buFontTx/>
                        <a:buNone/>
                        <a:tabLst/>
                        <a:defRPr/>
                      </a:pPr>
                      <a:r>
                        <a:rPr lang="en-GB" sz="1400" b="0" dirty="0">
                          <a:solidFill>
                            <a:srgbClr val="444444"/>
                          </a:solidFill>
                          <a:effectLst/>
                          <a:latin typeface="Cambria" panose="02040503050406030204" pitchFamily="18" charset="0"/>
                          <a:ea typeface="Cambria" panose="02040503050406030204" pitchFamily="18" charset="0"/>
                        </a:rPr>
                        <a:t>true</a:t>
                      </a:r>
                    </a:p>
                  </a:txBody>
                  <a:tcPr marL="152400" marR="152400" marT="152400" marB="152400">
                    <a:lnL>
                      <a:noFill/>
                    </a:lnL>
                    <a:lnR>
                      <a:noFill/>
                    </a:lnR>
                    <a:lnT w="9525" cap="flat" cmpd="sng" algn="ctr">
                      <a:solidFill>
                        <a:srgbClr val="DBDBDB"/>
                      </a:solidFill>
                      <a:prstDash val="solid"/>
                      <a:round/>
                      <a:headEnd type="none" w="med" len="med"/>
                      <a:tailEnd type="none" w="med" len="med"/>
                    </a:lnT>
                    <a:lnB w="9525" cap="flat" cmpd="sng" algn="ctr">
                      <a:solidFill>
                        <a:srgbClr val="DBDBDB"/>
                      </a:solidFill>
                      <a:prstDash val="solid"/>
                      <a:round/>
                      <a:headEnd type="none" w="med" len="med"/>
                      <a:tailEnd type="none" w="med" len="med"/>
                    </a:lnB>
                    <a:solidFill>
                      <a:srgbClr val="FFFFFF"/>
                    </a:solidFill>
                  </a:tcPr>
                </a:tc>
                <a:tc>
                  <a:txBody>
                    <a:bodyPr/>
                    <a:lstStyle/>
                    <a:p>
                      <a:pPr algn="ctr" fontAlgn="t"/>
                      <a:endParaRPr lang="vi-VN" sz="1400" b="0" dirty="0">
                        <a:effectLst/>
                        <a:latin typeface="Cambria" panose="02040503050406030204" pitchFamily="18" charset="0"/>
                        <a:ea typeface="Cambria" panose="02040503050406030204" pitchFamily="18" charset="0"/>
                      </a:endParaRPr>
                    </a:p>
                  </a:txBody>
                  <a:tcPr marL="152400" marR="152400" marT="152400" marB="152400">
                    <a:lnL>
                      <a:noFill/>
                    </a:lnL>
                    <a:lnR>
                      <a:noFill/>
                    </a:lnR>
                    <a:lnT w="9525" cap="flat" cmpd="sng" algn="ctr">
                      <a:solidFill>
                        <a:srgbClr val="DBDBDB"/>
                      </a:solidFill>
                      <a:prstDash val="solid"/>
                      <a:round/>
                      <a:headEnd type="none" w="med" len="med"/>
                      <a:tailEnd type="none" w="med" len="med"/>
                    </a:lnT>
                    <a:lnB w="9525" cap="flat" cmpd="sng" algn="ctr">
                      <a:solidFill>
                        <a:srgbClr val="DBDBDB"/>
                      </a:solidFill>
                      <a:prstDash val="solid"/>
                      <a:round/>
                      <a:headEnd type="none" w="med" len="med"/>
                      <a:tailEnd type="none" w="med" len="med"/>
                    </a:lnB>
                    <a:solidFill>
                      <a:srgbClr val="FFFFFF"/>
                    </a:solidFill>
                  </a:tcPr>
                </a:tc>
                <a:tc>
                  <a:txBody>
                    <a:bodyPr/>
                    <a:lstStyle/>
                    <a:p>
                      <a:pPr algn="l" fontAlgn="t"/>
                      <a:r>
                        <a:rPr lang="en-GB" sz="1400" b="0" dirty="0" err="1">
                          <a:solidFill>
                            <a:srgbClr val="444444"/>
                          </a:solidFill>
                          <a:effectLst/>
                          <a:latin typeface="Cambria" panose="02040503050406030204" pitchFamily="18" charset="0"/>
                          <a:ea typeface="Cambria" panose="02040503050406030204" pitchFamily="18" charset="0"/>
                        </a:rPr>
                        <a:t>Có</a:t>
                      </a:r>
                      <a:r>
                        <a:rPr lang="en-GB" sz="1400" b="0" dirty="0">
                          <a:solidFill>
                            <a:srgbClr val="444444"/>
                          </a:solidFill>
                          <a:effectLst/>
                          <a:latin typeface="Cambria" panose="02040503050406030204" pitchFamily="18" charset="0"/>
                          <a:ea typeface="Cambria" panose="02040503050406030204" pitchFamily="18" charset="0"/>
                        </a:rPr>
                        <a:t> </a:t>
                      </a:r>
                      <a:r>
                        <a:rPr lang="en-GB" sz="1400" b="0" dirty="0" err="1">
                          <a:solidFill>
                            <a:srgbClr val="444444"/>
                          </a:solidFill>
                          <a:effectLst/>
                          <a:latin typeface="Cambria" panose="02040503050406030204" pitchFamily="18" charset="0"/>
                          <a:ea typeface="Cambria" panose="02040503050406030204" pitchFamily="18" charset="0"/>
                        </a:rPr>
                        <a:t>khởi</a:t>
                      </a:r>
                      <a:r>
                        <a:rPr lang="en-GB" sz="1400" b="0" dirty="0">
                          <a:solidFill>
                            <a:srgbClr val="444444"/>
                          </a:solidFill>
                          <a:effectLst/>
                          <a:latin typeface="Cambria" panose="02040503050406030204" pitchFamily="18" charset="0"/>
                          <a:ea typeface="Cambria" panose="02040503050406030204" pitchFamily="18" charset="0"/>
                        </a:rPr>
                        <a:t> </a:t>
                      </a:r>
                      <a:r>
                        <a:rPr lang="en-GB" sz="1400" b="0" dirty="0" err="1">
                          <a:solidFill>
                            <a:srgbClr val="444444"/>
                          </a:solidFill>
                          <a:effectLst/>
                          <a:latin typeface="Cambria" panose="02040503050406030204" pitchFamily="18" charset="0"/>
                          <a:ea typeface="Cambria" panose="02040503050406030204" pitchFamily="18" charset="0"/>
                        </a:rPr>
                        <a:t>tạo</a:t>
                      </a:r>
                      <a:r>
                        <a:rPr lang="en-GB" sz="1400" b="0" dirty="0">
                          <a:solidFill>
                            <a:srgbClr val="444444"/>
                          </a:solidFill>
                          <a:effectLst/>
                          <a:latin typeface="Cambria" panose="02040503050406030204" pitchFamily="18" charset="0"/>
                          <a:ea typeface="Cambria" panose="02040503050406030204" pitchFamily="18" charset="0"/>
                        </a:rPr>
                        <a:t> git </a:t>
                      </a:r>
                      <a:r>
                        <a:rPr lang="en-GB" sz="1400" b="0" dirty="0" err="1">
                          <a:solidFill>
                            <a:srgbClr val="444444"/>
                          </a:solidFill>
                          <a:effectLst/>
                          <a:latin typeface="Cambria" panose="02040503050406030204" pitchFamily="18" charset="0"/>
                          <a:ea typeface="Cambria" panose="02040503050406030204" pitchFamily="18" charset="0"/>
                        </a:rPr>
                        <a:t>luôn</a:t>
                      </a:r>
                      <a:r>
                        <a:rPr lang="en-GB" sz="1400" b="0" dirty="0">
                          <a:solidFill>
                            <a:srgbClr val="444444"/>
                          </a:solidFill>
                          <a:effectLst/>
                          <a:latin typeface="Cambria" panose="02040503050406030204" pitchFamily="18" charset="0"/>
                          <a:ea typeface="Cambria" panose="02040503050406030204" pitchFamily="18" charset="0"/>
                        </a:rPr>
                        <a:t> </a:t>
                      </a:r>
                      <a:r>
                        <a:rPr lang="en-GB" sz="1400" b="0" dirty="0" err="1">
                          <a:solidFill>
                            <a:srgbClr val="444444"/>
                          </a:solidFill>
                          <a:effectLst/>
                          <a:latin typeface="Cambria" panose="02040503050406030204" pitchFamily="18" charset="0"/>
                          <a:ea typeface="Cambria" panose="02040503050406030204" pitchFamily="18" charset="0"/>
                        </a:rPr>
                        <a:t>không</a:t>
                      </a:r>
                      <a:r>
                        <a:rPr lang="en-GB" sz="1400" b="0" dirty="0">
                          <a:solidFill>
                            <a:srgbClr val="444444"/>
                          </a:solidFill>
                          <a:effectLst/>
                          <a:latin typeface="Cambria" panose="02040503050406030204" pitchFamily="18" charset="0"/>
                          <a:ea typeface="Cambria" panose="02040503050406030204" pitchFamily="18" charset="0"/>
                        </a:rPr>
                        <a:t>?</a:t>
                      </a:r>
                    </a:p>
                  </a:txBody>
                  <a:tcPr marL="152400" marR="152400" marT="152400" marB="152400">
                    <a:lnL>
                      <a:noFill/>
                    </a:lnL>
                    <a:lnR>
                      <a:noFill/>
                    </a:lnR>
                    <a:lnT w="9525" cap="flat" cmpd="sng" algn="ctr">
                      <a:solidFill>
                        <a:srgbClr val="DBDBDB"/>
                      </a:solidFill>
                      <a:prstDash val="solid"/>
                      <a:round/>
                      <a:headEnd type="none" w="med" len="med"/>
                      <a:tailEnd type="none" w="med" len="med"/>
                    </a:lnT>
                    <a:lnB w="9525" cap="flat" cmpd="sng" algn="ctr">
                      <a:solidFill>
                        <a:srgbClr val="DBDBDB"/>
                      </a:solidFill>
                      <a:prstDash val="solid"/>
                      <a:round/>
                      <a:headEnd type="none" w="med" len="med"/>
                      <a:tailEnd type="none" w="med" len="med"/>
                    </a:lnB>
                    <a:solidFill>
                      <a:srgbClr val="FFFFFF"/>
                    </a:solidFill>
                  </a:tcPr>
                </a:tc>
                <a:extLst>
                  <a:ext uri="{0D108BD9-81ED-4DB2-BD59-A6C34878D82A}">
                    <a16:rowId xmlns:a16="http://schemas.microsoft.com/office/drawing/2014/main" val="2909535895"/>
                  </a:ext>
                </a:extLst>
              </a:tr>
              <a:tr h="0">
                <a:tc>
                  <a:txBody>
                    <a:bodyPr/>
                    <a:lstStyle/>
                    <a:p>
                      <a:pPr algn="l" fontAlgn="t"/>
                      <a:r>
                        <a:rPr lang="vi-VN" sz="1400" b="0" dirty="0">
                          <a:effectLst/>
                          <a:latin typeface="Cambria" panose="02040503050406030204" pitchFamily="18" charset="0"/>
                          <a:ea typeface="Cambria" panose="02040503050406030204" pitchFamily="18" charset="0"/>
                        </a:rPr>
                        <a:t>--directory=</a:t>
                      </a:r>
                      <a:r>
                        <a:rPr lang="vi-VN" sz="1400" b="0" i="1" dirty="0">
                          <a:effectLst/>
                          <a:latin typeface="Cambria" panose="02040503050406030204" pitchFamily="18" charset="0"/>
                          <a:ea typeface="Cambria" panose="02040503050406030204" pitchFamily="18" charset="0"/>
                        </a:rPr>
                        <a:t>directory</a:t>
                      </a:r>
                      <a:endParaRPr lang="vi-VN" sz="1400" b="0" dirty="0">
                        <a:effectLst/>
                        <a:latin typeface="Cambria" panose="02040503050406030204" pitchFamily="18" charset="0"/>
                        <a:ea typeface="Cambria" panose="02040503050406030204" pitchFamily="18" charset="0"/>
                      </a:endParaRPr>
                    </a:p>
                  </a:txBody>
                  <a:tcPr marL="152400" marR="152400" marT="152400" marB="152400">
                    <a:lnL>
                      <a:noFill/>
                    </a:lnL>
                    <a:lnR>
                      <a:noFill/>
                    </a:lnR>
                    <a:lnT w="9525" cap="flat" cmpd="sng" algn="ctr">
                      <a:solidFill>
                        <a:srgbClr val="DBDBDB"/>
                      </a:solidFill>
                      <a:prstDash val="solid"/>
                      <a:round/>
                      <a:headEnd type="none" w="med" len="med"/>
                      <a:tailEnd type="none" w="med" len="med"/>
                    </a:lnT>
                    <a:lnB w="9525" cap="flat" cmpd="sng" algn="ctr">
                      <a:solidFill>
                        <a:srgbClr val="DBDBDB"/>
                      </a:solidFill>
                      <a:prstDash val="solid"/>
                      <a:round/>
                      <a:headEnd type="none" w="med" len="med"/>
                      <a:tailEnd type="none" w="med" len="med"/>
                    </a:lnB>
                    <a:solidFill>
                      <a:srgbClr val="FFFFFF"/>
                    </a:solidFill>
                  </a:tcPr>
                </a:tc>
                <a:tc>
                  <a:txBody>
                    <a:bodyPr/>
                    <a:lstStyle/>
                    <a:p>
                      <a:pPr algn="ctr" fontAlgn="t"/>
                      <a:endParaRPr lang="vi-VN" sz="1400" b="0" dirty="0">
                        <a:effectLst/>
                        <a:latin typeface="Cambria" panose="02040503050406030204" pitchFamily="18" charset="0"/>
                        <a:ea typeface="Cambria" panose="02040503050406030204" pitchFamily="18" charset="0"/>
                      </a:endParaRPr>
                    </a:p>
                  </a:txBody>
                  <a:tcPr marL="152400" marR="152400" marT="152400" marB="152400">
                    <a:lnL>
                      <a:noFill/>
                    </a:lnL>
                    <a:lnR>
                      <a:noFill/>
                    </a:lnR>
                    <a:lnT w="9525" cap="flat" cmpd="sng" algn="ctr">
                      <a:solidFill>
                        <a:srgbClr val="DBDBDB"/>
                      </a:solidFill>
                      <a:prstDash val="solid"/>
                      <a:round/>
                      <a:headEnd type="none" w="med" len="med"/>
                      <a:tailEnd type="none" w="med" len="med"/>
                    </a:lnT>
                    <a:lnB w="9525" cap="flat" cmpd="sng" algn="ctr">
                      <a:solidFill>
                        <a:srgbClr val="DBDBDB"/>
                      </a:solidFill>
                      <a:prstDash val="solid"/>
                      <a:round/>
                      <a:headEnd type="none" w="med" len="med"/>
                      <a:tailEnd type="none" w="med" len="med"/>
                    </a:lnB>
                    <a:solidFill>
                      <a:srgbClr val="FFFFFF"/>
                    </a:solidFill>
                  </a:tcPr>
                </a:tc>
                <a:tc>
                  <a:txBody>
                    <a:bodyPr/>
                    <a:lstStyle/>
                    <a:p>
                      <a:pPr algn="ctr" fontAlgn="t"/>
                      <a:endParaRPr lang="vi-VN" sz="1400" b="0" dirty="0">
                        <a:effectLst/>
                        <a:latin typeface="Cambria" panose="02040503050406030204" pitchFamily="18" charset="0"/>
                        <a:ea typeface="Cambria" panose="02040503050406030204" pitchFamily="18" charset="0"/>
                      </a:endParaRPr>
                    </a:p>
                  </a:txBody>
                  <a:tcPr marL="152400" marR="152400" marT="152400" marB="152400">
                    <a:lnL>
                      <a:noFill/>
                    </a:lnL>
                    <a:lnR>
                      <a:noFill/>
                    </a:lnR>
                    <a:lnT w="9525" cap="flat" cmpd="sng" algn="ctr">
                      <a:solidFill>
                        <a:srgbClr val="DBDBDB"/>
                      </a:solidFill>
                      <a:prstDash val="solid"/>
                      <a:round/>
                      <a:headEnd type="none" w="med" len="med"/>
                      <a:tailEnd type="none" w="med" len="med"/>
                    </a:lnT>
                    <a:lnB w="9525" cap="flat" cmpd="sng" algn="ctr">
                      <a:solidFill>
                        <a:srgbClr val="DBDBDB"/>
                      </a:solidFill>
                      <a:prstDash val="solid"/>
                      <a:round/>
                      <a:headEnd type="none" w="med" len="med"/>
                      <a:tailEnd type="none" w="med" len="med"/>
                    </a:lnB>
                    <a:solidFill>
                      <a:srgbClr val="FFFFFF"/>
                    </a:solidFill>
                  </a:tcPr>
                </a:tc>
                <a:tc>
                  <a:txBody>
                    <a:bodyPr/>
                    <a:lstStyle/>
                    <a:p>
                      <a:pPr algn="l" fontAlgn="t"/>
                      <a:r>
                        <a:rPr lang="en-GB" sz="1400" b="0" dirty="0" err="1">
                          <a:solidFill>
                            <a:srgbClr val="444444"/>
                          </a:solidFill>
                          <a:effectLst/>
                          <a:latin typeface="Cambria" panose="02040503050406030204" pitchFamily="18" charset="0"/>
                          <a:ea typeface="Cambria" panose="02040503050406030204" pitchFamily="18" charset="0"/>
                        </a:rPr>
                        <a:t>Tên</a:t>
                      </a:r>
                      <a:r>
                        <a:rPr lang="en-GB" sz="1400" b="0" dirty="0">
                          <a:solidFill>
                            <a:srgbClr val="444444"/>
                          </a:solidFill>
                          <a:effectLst/>
                          <a:latin typeface="Cambria" panose="02040503050406030204" pitchFamily="18" charset="0"/>
                          <a:ea typeface="Cambria" panose="02040503050406030204" pitchFamily="18" charset="0"/>
                        </a:rPr>
                        <a:t> </a:t>
                      </a:r>
                      <a:r>
                        <a:rPr lang="en-GB" sz="1400" b="0" dirty="0" err="1">
                          <a:solidFill>
                            <a:srgbClr val="444444"/>
                          </a:solidFill>
                          <a:effectLst/>
                          <a:latin typeface="Cambria" panose="02040503050406030204" pitchFamily="18" charset="0"/>
                          <a:ea typeface="Cambria" panose="02040503050406030204" pitchFamily="18" charset="0"/>
                        </a:rPr>
                        <a:t>của</a:t>
                      </a:r>
                      <a:r>
                        <a:rPr lang="en-GB" sz="1400" b="0" dirty="0">
                          <a:solidFill>
                            <a:srgbClr val="444444"/>
                          </a:solidFill>
                          <a:effectLst/>
                          <a:latin typeface="Cambria" panose="02040503050406030204" pitchFamily="18" charset="0"/>
                          <a:ea typeface="Cambria" panose="02040503050406030204" pitchFamily="18" charset="0"/>
                        </a:rPr>
                        <a:t> </a:t>
                      </a:r>
                      <a:r>
                        <a:rPr lang="en-GB" sz="1400" b="0" dirty="0" err="1">
                          <a:solidFill>
                            <a:srgbClr val="444444"/>
                          </a:solidFill>
                          <a:effectLst/>
                          <a:latin typeface="Cambria" panose="02040503050406030204" pitchFamily="18" charset="0"/>
                          <a:ea typeface="Cambria" panose="02040503050406030204" pitchFamily="18" charset="0"/>
                        </a:rPr>
                        <a:t>th</a:t>
                      </a:r>
                      <a:r>
                        <a:rPr lang="vi-VN" sz="1400" b="0" dirty="0">
                          <a:solidFill>
                            <a:srgbClr val="444444"/>
                          </a:solidFill>
                          <a:effectLst/>
                          <a:latin typeface="Cambria" panose="02040503050406030204" pitchFamily="18" charset="0"/>
                          <a:ea typeface="Cambria" panose="02040503050406030204" pitchFamily="18" charset="0"/>
                        </a:rPr>
                        <a:t>ư</a:t>
                      </a:r>
                      <a:r>
                        <a:rPr lang="en-GB" sz="1400" b="0" dirty="0">
                          <a:solidFill>
                            <a:srgbClr val="444444"/>
                          </a:solidFill>
                          <a:effectLst/>
                          <a:latin typeface="Cambria" panose="02040503050406030204" pitchFamily="18" charset="0"/>
                          <a:ea typeface="Cambria" panose="02040503050406030204" pitchFamily="18" charset="0"/>
                        </a:rPr>
                        <a:t> </a:t>
                      </a:r>
                      <a:r>
                        <a:rPr lang="en-GB" sz="1400" b="0" dirty="0" err="1">
                          <a:solidFill>
                            <a:srgbClr val="444444"/>
                          </a:solidFill>
                          <a:effectLst/>
                          <a:latin typeface="Cambria" panose="02040503050406030204" pitchFamily="18" charset="0"/>
                          <a:ea typeface="Cambria" panose="02040503050406030204" pitchFamily="18" charset="0"/>
                        </a:rPr>
                        <a:t>mục</a:t>
                      </a:r>
                      <a:r>
                        <a:rPr lang="en-GB" sz="1400" b="0" dirty="0">
                          <a:solidFill>
                            <a:srgbClr val="444444"/>
                          </a:solidFill>
                          <a:effectLst/>
                          <a:latin typeface="Cambria" panose="02040503050406030204" pitchFamily="18" charset="0"/>
                          <a:ea typeface="Cambria" panose="02040503050406030204" pitchFamily="18" charset="0"/>
                        </a:rPr>
                        <a:t> </a:t>
                      </a:r>
                      <a:r>
                        <a:rPr lang="en-GB" sz="1400" b="0" dirty="0" err="1">
                          <a:solidFill>
                            <a:srgbClr val="444444"/>
                          </a:solidFill>
                          <a:effectLst/>
                          <a:latin typeface="Cambria" panose="02040503050406030204" pitchFamily="18" charset="0"/>
                          <a:ea typeface="Cambria" panose="02040503050406030204" pitchFamily="18" charset="0"/>
                        </a:rPr>
                        <a:t>sẽ</a:t>
                      </a:r>
                      <a:r>
                        <a:rPr lang="en-GB" sz="1400" b="0" dirty="0">
                          <a:solidFill>
                            <a:srgbClr val="444444"/>
                          </a:solidFill>
                          <a:effectLst/>
                          <a:latin typeface="Cambria" panose="02040503050406030204" pitchFamily="18" charset="0"/>
                          <a:ea typeface="Cambria" panose="02040503050406030204" pitchFamily="18" charset="0"/>
                        </a:rPr>
                        <a:t> </a:t>
                      </a:r>
                      <a:r>
                        <a:rPr lang="en-GB" sz="1400" b="0" dirty="0" err="1">
                          <a:solidFill>
                            <a:srgbClr val="444444"/>
                          </a:solidFill>
                          <a:effectLst/>
                          <a:latin typeface="Cambria" panose="02040503050406030204" pitchFamily="18" charset="0"/>
                          <a:ea typeface="Cambria" panose="02040503050406030204" pitchFamily="18" charset="0"/>
                        </a:rPr>
                        <a:t>chứa</a:t>
                      </a:r>
                      <a:r>
                        <a:rPr lang="en-GB" sz="1400" b="0" dirty="0">
                          <a:solidFill>
                            <a:srgbClr val="444444"/>
                          </a:solidFill>
                          <a:effectLst/>
                          <a:latin typeface="Cambria" panose="02040503050406030204" pitchFamily="18" charset="0"/>
                          <a:ea typeface="Cambria" panose="02040503050406030204" pitchFamily="18" charset="0"/>
                        </a:rPr>
                        <a:t> project</a:t>
                      </a:r>
                    </a:p>
                  </a:txBody>
                  <a:tcPr marL="152400" marR="152400" marT="152400" marB="152400">
                    <a:lnL>
                      <a:noFill/>
                    </a:lnL>
                    <a:lnR>
                      <a:noFill/>
                    </a:lnR>
                    <a:lnT w="9525" cap="flat" cmpd="sng" algn="ctr">
                      <a:solidFill>
                        <a:srgbClr val="DBDBDB"/>
                      </a:solidFill>
                      <a:prstDash val="solid"/>
                      <a:round/>
                      <a:headEnd type="none" w="med" len="med"/>
                      <a:tailEnd type="none" w="med" len="med"/>
                    </a:lnT>
                    <a:lnB w="9525" cap="flat" cmpd="sng" algn="ctr">
                      <a:solidFill>
                        <a:srgbClr val="DBDBDB"/>
                      </a:solidFill>
                      <a:prstDash val="solid"/>
                      <a:round/>
                      <a:headEnd type="none" w="med" len="med"/>
                      <a:tailEnd type="none" w="med" len="med"/>
                    </a:lnB>
                    <a:solidFill>
                      <a:srgbClr val="FFFFFF"/>
                    </a:solidFill>
                  </a:tcPr>
                </a:tc>
                <a:extLst>
                  <a:ext uri="{0D108BD9-81ED-4DB2-BD59-A6C34878D82A}">
                    <a16:rowId xmlns:a16="http://schemas.microsoft.com/office/drawing/2014/main" val="1480227720"/>
                  </a:ext>
                </a:extLst>
              </a:tr>
              <a:tr h="0">
                <a:tc>
                  <a:txBody>
                    <a:bodyPr/>
                    <a:lstStyle/>
                    <a:p>
                      <a:pPr algn="l" fontAlgn="t"/>
                      <a:r>
                        <a:rPr lang="vi-VN" sz="1400" b="0" dirty="0">
                          <a:effectLst/>
                          <a:latin typeface="Cambria" panose="02040503050406030204" pitchFamily="18" charset="0"/>
                          <a:ea typeface="Cambria" panose="02040503050406030204" pitchFamily="18" charset="0"/>
                        </a:rPr>
                        <a:t>--dryRun=true|false</a:t>
                      </a:r>
                    </a:p>
                  </a:txBody>
                  <a:tcPr marL="152400" marR="152400" marT="152400" marB="152400">
                    <a:lnL>
                      <a:noFill/>
                    </a:lnL>
                    <a:lnR>
                      <a:noFill/>
                    </a:lnR>
                    <a:lnT w="9525" cap="flat" cmpd="sng" algn="ctr">
                      <a:solidFill>
                        <a:srgbClr val="DBDBDB"/>
                      </a:solidFill>
                      <a:prstDash val="solid"/>
                      <a:round/>
                      <a:headEnd type="none" w="med" len="med"/>
                      <a:tailEnd type="none" w="med" len="med"/>
                    </a:lnT>
                    <a:lnB w="9525" cap="flat" cmpd="sng" algn="ctr">
                      <a:solidFill>
                        <a:srgbClr val="DBDBDB"/>
                      </a:solidFill>
                      <a:prstDash val="solid"/>
                      <a:round/>
                      <a:headEnd type="none" w="med" len="med"/>
                      <a:tailEnd type="none" w="med" len="med"/>
                    </a:lnB>
                    <a:solidFill>
                      <a:srgbClr val="FFFFFF"/>
                    </a:solidFill>
                  </a:tcPr>
                </a:tc>
                <a:tc>
                  <a:txBody>
                    <a:bodyPr/>
                    <a:lstStyle/>
                    <a:p>
                      <a:pPr algn="ctr" fontAlgn="t"/>
                      <a:r>
                        <a:rPr lang="en-GB" sz="1400" b="0" dirty="0">
                          <a:solidFill>
                            <a:srgbClr val="444444"/>
                          </a:solidFill>
                          <a:effectLst/>
                          <a:latin typeface="Cambria" panose="02040503050406030204" pitchFamily="18" charset="0"/>
                          <a:ea typeface="Cambria" panose="02040503050406030204" pitchFamily="18" charset="0"/>
                        </a:rPr>
                        <a:t>false</a:t>
                      </a:r>
                    </a:p>
                  </a:txBody>
                  <a:tcPr marL="152400" marR="152400" marT="152400" marB="152400">
                    <a:lnL>
                      <a:noFill/>
                    </a:lnL>
                    <a:lnR>
                      <a:noFill/>
                    </a:lnR>
                    <a:lnT w="9525" cap="flat" cmpd="sng" algn="ctr">
                      <a:solidFill>
                        <a:srgbClr val="DBDBDB"/>
                      </a:solidFill>
                      <a:prstDash val="solid"/>
                      <a:round/>
                      <a:headEnd type="none" w="med" len="med"/>
                      <a:tailEnd type="none" w="med" len="med"/>
                    </a:lnT>
                    <a:lnB w="9525" cap="flat" cmpd="sng" algn="ctr">
                      <a:solidFill>
                        <a:srgbClr val="DBDBDB"/>
                      </a:solidFill>
                      <a:prstDash val="solid"/>
                      <a:round/>
                      <a:headEnd type="none" w="med" len="med"/>
                      <a:tailEnd type="none" w="med" len="med"/>
                    </a:lnB>
                    <a:solidFill>
                      <a:srgbClr val="FFFFFF"/>
                    </a:solidFill>
                  </a:tcPr>
                </a:tc>
                <a:tc>
                  <a:txBody>
                    <a:bodyPr/>
                    <a:lstStyle/>
                    <a:p>
                      <a:pPr algn="ctr" fontAlgn="t"/>
                      <a:r>
                        <a:rPr lang="en-GB" sz="1400" b="0" dirty="0">
                          <a:effectLst/>
                          <a:latin typeface="Cambria" panose="02040503050406030204" pitchFamily="18" charset="0"/>
                          <a:ea typeface="Cambria" panose="02040503050406030204" pitchFamily="18" charset="0"/>
                        </a:rPr>
                        <a:t>-d</a:t>
                      </a:r>
                      <a:endParaRPr lang="vi-VN" sz="1400" b="0" dirty="0">
                        <a:effectLst/>
                        <a:latin typeface="Cambria" panose="02040503050406030204" pitchFamily="18" charset="0"/>
                        <a:ea typeface="Cambria" panose="02040503050406030204" pitchFamily="18" charset="0"/>
                      </a:endParaRPr>
                    </a:p>
                  </a:txBody>
                  <a:tcPr marL="152400" marR="152400" marT="152400" marB="152400">
                    <a:lnL>
                      <a:noFill/>
                    </a:lnL>
                    <a:lnR>
                      <a:noFill/>
                    </a:lnR>
                    <a:lnT w="9525" cap="flat" cmpd="sng" algn="ctr">
                      <a:solidFill>
                        <a:srgbClr val="DBDBDB"/>
                      </a:solidFill>
                      <a:prstDash val="solid"/>
                      <a:round/>
                      <a:headEnd type="none" w="med" len="med"/>
                      <a:tailEnd type="none" w="med" len="med"/>
                    </a:lnT>
                    <a:lnB w="9525" cap="flat" cmpd="sng" algn="ctr">
                      <a:solidFill>
                        <a:srgbClr val="DBDBDB"/>
                      </a:solidFill>
                      <a:prstDash val="solid"/>
                      <a:round/>
                      <a:headEnd type="none" w="med" len="med"/>
                      <a:tailEnd type="none" w="med" len="med"/>
                    </a:lnB>
                    <a:solidFill>
                      <a:srgbClr val="FFFFFF"/>
                    </a:solidFill>
                  </a:tcPr>
                </a:tc>
                <a:tc>
                  <a:txBody>
                    <a:bodyPr/>
                    <a:lstStyle/>
                    <a:p>
                      <a:pPr algn="l" fontAlgn="t"/>
                      <a:r>
                        <a:rPr lang="en-GB" sz="1400" b="0" dirty="0" err="1">
                          <a:solidFill>
                            <a:srgbClr val="444444"/>
                          </a:solidFill>
                          <a:effectLst/>
                          <a:latin typeface="Cambria" panose="02040503050406030204" pitchFamily="18" charset="0"/>
                          <a:ea typeface="Cambria" panose="02040503050406030204" pitchFamily="18" charset="0"/>
                        </a:rPr>
                        <a:t>Xem</a:t>
                      </a:r>
                      <a:r>
                        <a:rPr lang="en-GB" sz="1400" b="0" dirty="0">
                          <a:solidFill>
                            <a:srgbClr val="444444"/>
                          </a:solidFill>
                          <a:effectLst/>
                          <a:latin typeface="Cambria" panose="02040503050406030204" pitchFamily="18" charset="0"/>
                          <a:ea typeface="Cambria" panose="02040503050406030204" pitchFamily="18" charset="0"/>
                        </a:rPr>
                        <a:t> tr</a:t>
                      </a:r>
                      <a:r>
                        <a:rPr lang="vi-VN" sz="1400" b="0" dirty="0">
                          <a:solidFill>
                            <a:srgbClr val="444444"/>
                          </a:solidFill>
                          <a:effectLst/>
                          <a:latin typeface="Cambria" panose="02040503050406030204" pitchFamily="18" charset="0"/>
                          <a:ea typeface="Cambria" panose="02040503050406030204" pitchFamily="18" charset="0"/>
                        </a:rPr>
                        <a:t>ư</a:t>
                      </a:r>
                      <a:r>
                        <a:rPr lang="en-GB" sz="1400" b="0" dirty="0" err="1">
                          <a:solidFill>
                            <a:srgbClr val="444444"/>
                          </a:solidFill>
                          <a:effectLst/>
                          <a:latin typeface="Cambria" panose="02040503050406030204" pitchFamily="18" charset="0"/>
                          <a:ea typeface="Cambria" panose="02040503050406030204" pitchFamily="18" charset="0"/>
                        </a:rPr>
                        <a:t>ớc</a:t>
                      </a:r>
                      <a:r>
                        <a:rPr lang="en-GB" sz="1400" b="0" dirty="0">
                          <a:solidFill>
                            <a:srgbClr val="444444"/>
                          </a:solidFill>
                          <a:effectLst/>
                          <a:latin typeface="Cambria" panose="02040503050406030204" pitchFamily="18" charset="0"/>
                          <a:ea typeface="Cambria" panose="02040503050406030204" pitchFamily="18" charset="0"/>
                        </a:rPr>
                        <a:t> </a:t>
                      </a:r>
                      <a:r>
                        <a:rPr lang="en-GB" sz="1400" b="0" dirty="0" err="1">
                          <a:solidFill>
                            <a:srgbClr val="444444"/>
                          </a:solidFill>
                          <a:effectLst/>
                          <a:latin typeface="Cambria" panose="02040503050406030204" pitchFamily="18" charset="0"/>
                          <a:ea typeface="Cambria" panose="02040503050406030204" pitchFamily="18" charset="0"/>
                        </a:rPr>
                        <a:t>các</a:t>
                      </a:r>
                      <a:r>
                        <a:rPr lang="en-GB" sz="1400" b="0" dirty="0">
                          <a:solidFill>
                            <a:srgbClr val="444444"/>
                          </a:solidFill>
                          <a:effectLst/>
                          <a:latin typeface="Cambria" panose="02040503050406030204" pitchFamily="18" charset="0"/>
                          <a:ea typeface="Cambria" panose="02040503050406030204" pitchFamily="18" charset="0"/>
                        </a:rPr>
                        <a:t> </a:t>
                      </a:r>
                      <a:r>
                        <a:rPr lang="en-GB" sz="1400" b="0" dirty="0" err="1">
                          <a:solidFill>
                            <a:srgbClr val="444444"/>
                          </a:solidFill>
                          <a:effectLst/>
                          <a:latin typeface="Cambria" panose="02040503050406030204" pitchFamily="18" charset="0"/>
                          <a:ea typeface="Cambria" panose="02040503050406030204" pitchFamily="18" charset="0"/>
                        </a:rPr>
                        <a:t>thay</a:t>
                      </a:r>
                      <a:r>
                        <a:rPr lang="en-GB" sz="1400" b="0" dirty="0">
                          <a:solidFill>
                            <a:srgbClr val="444444"/>
                          </a:solidFill>
                          <a:effectLst/>
                          <a:latin typeface="Cambria" panose="02040503050406030204" pitchFamily="18" charset="0"/>
                          <a:ea typeface="Cambria" panose="02040503050406030204" pitchFamily="18" charset="0"/>
                        </a:rPr>
                        <a:t> </a:t>
                      </a:r>
                      <a:r>
                        <a:rPr lang="en-GB" sz="1400" b="0" dirty="0" err="1">
                          <a:solidFill>
                            <a:srgbClr val="444444"/>
                          </a:solidFill>
                          <a:effectLst/>
                          <a:latin typeface="Cambria" panose="02040503050406030204" pitchFamily="18" charset="0"/>
                          <a:ea typeface="Cambria" panose="02040503050406030204" pitchFamily="18" charset="0"/>
                        </a:rPr>
                        <a:t>đổi</a:t>
                      </a:r>
                      <a:r>
                        <a:rPr lang="en-GB" sz="1400" b="0" dirty="0">
                          <a:solidFill>
                            <a:srgbClr val="444444"/>
                          </a:solidFill>
                          <a:effectLst/>
                          <a:latin typeface="Cambria" panose="02040503050406030204" pitchFamily="18" charset="0"/>
                          <a:ea typeface="Cambria" panose="02040503050406030204" pitchFamily="18" charset="0"/>
                        </a:rPr>
                        <a:t> đ</a:t>
                      </a:r>
                      <a:r>
                        <a:rPr lang="vi-VN" sz="1400" b="0" dirty="0">
                          <a:solidFill>
                            <a:srgbClr val="444444"/>
                          </a:solidFill>
                          <a:effectLst/>
                          <a:latin typeface="Cambria" panose="02040503050406030204" pitchFamily="18" charset="0"/>
                          <a:ea typeface="Cambria" panose="02040503050406030204" pitchFamily="18" charset="0"/>
                        </a:rPr>
                        <a:t>ược tạo ra</a:t>
                      </a:r>
                      <a:endParaRPr lang="en-GB" sz="1400" b="0" dirty="0">
                        <a:solidFill>
                          <a:srgbClr val="444444"/>
                        </a:solidFill>
                        <a:effectLst/>
                        <a:latin typeface="Cambria" panose="02040503050406030204" pitchFamily="18" charset="0"/>
                        <a:ea typeface="Cambria" panose="02040503050406030204" pitchFamily="18" charset="0"/>
                      </a:endParaRPr>
                    </a:p>
                  </a:txBody>
                  <a:tcPr marL="152400" marR="152400" marT="152400" marB="152400">
                    <a:lnL>
                      <a:noFill/>
                    </a:lnL>
                    <a:lnR>
                      <a:noFill/>
                    </a:lnR>
                    <a:lnT w="9525" cap="flat" cmpd="sng" algn="ctr">
                      <a:solidFill>
                        <a:srgbClr val="DBDBDB"/>
                      </a:solidFill>
                      <a:prstDash val="solid"/>
                      <a:round/>
                      <a:headEnd type="none" w="med" len="med"/>
                      <a:tailEnd type="none" w="med" len="med"/>
                    </a:lnT>
                    <a:lnB w="9525" cap="flat" cmpd="sng" algn="ctr">
                      <a:solidFill>
                        <a:srgbClr val="DBDBDB"/>
                      </a:solidFill>
                      <a:prstDash val="solid"/>
                      <a:round/>
                      <a:headEnd type="none" w="med" len="med"/>
                      <a:tailEnd type="none" w="med" len="med"/>
                    </a:lnB>
                    <a:solidFill>
                      <a:srgbClr val="FFFFFF"/>
                    </a:solidFill>
                  </a:tcPr>
                </a:tc>
                <a:extLst>
                  <a:ext uri="{0D108BD9-81ED-4DB2-BD59-A6C34878D82A}">
                    <a16:rowId xmlns:a16="http://schemas.microsoft.com/office/drawing/2014/main" val="2874857145"/>
                  </a:ext>
                </a:extLst>
              </a:tr>
              <a:tr h="0">
                <a:tc>
                  <a:txBody>
                    <a:bodyPr/>
                    <a:lstStyle/>
                    <a:p>
                      <a:pPr algn="l" fontAlgn="t"/>
                      <a:r>
                        <a:rPr lang="vi-VN" sz="1400" b="0" dirty="0">
                          <a:effectLst/>
                          <a:latin typeface="Cambria" panose="02040503050406030204" pitchFamily="18" charset="0"/>
                          <a:ea typeface="Cambria" panose="02040503050406030204" pitchFamily="18" charset="0"/>
                        </a:rPr>
                        <a:t>--inlineTemplate=true|false</a:t>
                      </a:r>
                    </a:p>
                  </a:txBody>
                  <a:tcPr marL="152400" marR="152400" marT="152400" marB="152400">
                    <a:lnL>
                      <a:noFill/>
                    </a:lnL>
                    <a:lnR>
                      <a:noFill/>
                    </a:lnR>
                    <a:lnT w="9525" cap="flat" cmpd="sng" algn="ctr">
                      <a:solidFill>
                        <a:srgbClr val="DBDBDB"/>
                      </a:solidFill>
                      <a:prstDash val="solid"/>
                      <a:round/>
                      <a:headEnd type="none" w="med" len="med"/>
                      <a:tailEnd type="none" w="med" len="med"/>
                    </a:lnT>
                    <a:lnB w="9525" cap="flat" cmpd="sng" algn="ctr">
                      <a:solidFill>
                        <a:srgbClr val="DBDBDB"/>
                      </a:solidFill>
                      <a:prstDash val="solid"/>
                      <a:round/>
                      <a:headEnd type="none" w="med" len="med"/>
                      <a:tailEnd type="none" w="med" len="med"/>
                    </a:lnB>
                    <a:solidFill>
                      <a:srgbClr val="FFFFFF"/>
                    </a:solidFill>
                  </a:tcPr>
                </a:tc>
                <a:tc>
                  <a:txBody>
                    <a:bodyPr/>
                    <a:lstStyle/>
                    <a:p>
                      <a:pPr algn="ctr" fontAlgn="t"/>
                      <a:r>
                        <a:rPr lang="en-GB" sz="1400" b="0" dirty="0">
                          <a:solidFill>
                            <a:srgbClr val="444444"/>
                          </a:solidFill>
                          <a:effectLst/>
                          <a:latin typeface="Cambria" panose="02040503050406030204" pitchFamily="18" charset="0"/>
                          <a:ea typeface="Cambria" panose="02040503050406030204" pitchFamily="18" charset="0"/>
                        </a:rPr>
                        <a:t>false</a:t>
                      </a:r>
                      <a:endParaRPr lang="vi-VN" sz="1400" b="0" dirty="0">
                        <a:effectLst/>
                        <a:latin typeface="Cambria" panose="02040503050406030204" pitchFamily="18" charset="0"/>
                        <a:ea typeface="Cambria" panose="02040503050406030204" pitchFamily="18" charset="0"/>
                      </a:endParaRPr>
                    </a:p>
                  </a:txBody>
                  <a:tcPr marL="152400" marR="152400" marT="152400" marB="152400">
                    <a:lnL>
                      <a:noFill/>
                    </a:lnL>
                    <a:lnR>
                      <a:noFill/>
                    </a:lnR>
                    <a:lnT w="9525" cap="flat" cmpd="sng" algn="ctr">
                      <a:solidFill>
                        <a:srgbClr val="DBDBDB"/>
                      </a:solidFill>
                      <a:prstDash val="solid"/>
                      <a:round/>
                      <a:headEnd type="none" w="med" len="med"/>
                      <a:tailEnd type="none" w="med" len="med"/>
                    </a:lnT>
                    <a:lnB w="9525" cap="flat" cmpd="sng" algn="ctr">
                      <a:solidFill>
                        <a:srgbClr val="DBDBDB"/>
                      </a:solidFill>
                      <a:prstDash val="solid"/>
                      <a:round/>
                      <a:headEnd type="none" w="med" len="med"/>
                      <a:tailEnd type="none" w="med" len="med"/>
                    </a:lnB>
                    <a:solidFill>
                      <a:srgbClr val="FFFFFF"/>
                    </a:solidFill>
                  </a:tcPr>
                </a:tc>
                <a:tc>
                  <a:txBody>
                    <a:bodyPr/>
                    <a:lstStyle/>
                    <a:p>
                      <a:pPr algn="ctr" fontAlgn="t"/>
                      <a:r>
                        <a:rPr lang="en-GB" sz="1400" b="0" dirty="0">
                          <a:effectLst/>
                          <a:latin typeface="Cambria" panose="02040503050406030204" pitchFamily="18" charset="0"/>
                          <a:ea typeface="Cambria" panose="02040503050406030204" pitchFamily="18" charset="0"/>
                        </a:rPr>
                        <a:t>-t</a:t>
                      </a:r>
                      <a:endParaRPr lang="vi-VN" sz="1400" b="0" dirty="0">
                        <a:effectLst/>
                        <a:latin typeface="Cambria" panose="02040503050406030204" pitchFamily="18" charset="0"/>
                        <a:ea typeface="Cambria" panose="02040503050406030204" pitchFamily="18" charset="0"/>
                      </a:endParaRPr>
                    </a:p>
                  </a:txBody>
                  <a:tcPr marL="152400" marR="152400" marT="152400" marB="152400">
                    <a:lnL>
                      <a:noFill/>
                    </a:lnL>
                    <a:lnR>
                      <a:noFill/>
                    </a:lnR>
                    <a:lnT w="9525" cap="flat" cmpd="sng" algn="ctr">
                      <a:solidFill>
                        <a:srgbClr val="DBDBDB"/>
                      </a:solidFill>
                      <a:prstDash val="solid"/>
                      <a:round/>
                      <a:headEnd type="none" w="med" len="med"/>
                      <a:tailEnd type="none" w="med" len="med"/>
                    </a:lnT>
                    <a:lnB w="9525" cap="flat" cmpd="sng" algn="ctr">
                      <a:solidFill>
                        <a:srgbClr val="DBDBDB"/>
                      </a:solidFill>
                      <a:prstDash val="solid"/>
                      <a:round/>
                      <a:headEnd type="none" w="med" len="med"/>
                      <a:tailEnd type="none" w="med" len="med"/>
                    </a:lnB>
                    <a:solidFill>
                      <a:srgbClr val="FFFFFF"/>
                    </a:solidFill>
                  </a:tcPr>
                </a:tc>
                <a:tc>
                  <a:txBody>
                    <a:bodyPr/>
                    <a:lstStyle/>
                    <a:p>
                      <a:pPr algn="l" fontAlgn="t"/>
                      <a:r>
                        <a:rPr lang="en-GB" sz="1400" b="0" dirty="0">
                          <a:solidFill>
                            <a:srgbClr val="444444"/>
                          </a:solidFill>
                          <a:effectLst/>
                          <a:latin typeface="Cambria" panose="02040503050406030204" pitchFamily="18" charset="0"/>
                          <a:ea typeface="Cambria" panose="02040503050406030204" pitchFamily="18" charset="0"/>
                        </a:rPr>
                        <a:t>Html template </a:t>
                      </a:r>
                      <a:r>
                        <a:rPr lang="en-GB" sz="1400" b="0" dirty="0" err="1">
                          <a:solidFill>
                            <a:srgbClr val="444444"/>
                          </a:solidFill>
                          <a:effectLst/>
                          <a:latin typeface="Cambria" panose="02040503050406030204" pitchFamily="18" charset="0"/>
                          <a:ea typeface="Cambria" panose="02040503050406030204" pitchFamily="18" charset="0"/>
                        </a:rPr>
                        <a:t>sẽ</a:t>
                      </a:r>
                      <a:r>
                        <a:rPr lang="en-GB" sz="1400" b="0" dirty="0">
                          <a:solidFill>
                            <a:srgbClr val="444444"/>
                          </a:solidFill>
                          <a:effectLst/>
                          <a:latin typeface="Cambria" panose="02040503050406030204" pitchFamily="18" charset="0"/>
                          <a:ea typeface="Cambria" panose="02040503050406030204" pitchFamily="18" charset="0"/>
                        </a:rPr>
                        <a:t> đ</a:t>
                      </a:r>
                      <a:r>
                        <a:rPr lang="vi-VN" sz="1400" b="0" dirty="0">
                          <a:solidFill>
                            <a:srgbClr val="444444"/>
                          </a:solidFill>
                          <a:effectLst/>
                          <a:latin typeface="Cambria" panose="02040503050406030204" pitchFamily="18" charset="0"/>
                          <a:ea typeface="Cambria" panose="02040503050406030204" pitchFamily="18" charset="0"/>
                        </a:rPr>
                        <a:t>ược tạo ra dưới dạng inline (nằm trong file .ts)</a:t>
                      </a:r>
                      <a:endParaRPr lang="en-GB" sz="1400" b="0" dirty="0">
                        <a:solidFill>
                          <a:srgbClr val="444444"/>
                        </a:solidFill>
                        <a:effectLst/>
                        <a:latin typeface="Cambria" panose="02040503050406030204" pitchFamily="18" charset="0"/>
                        <a:ea typeface="Cambria" panose="02040503050406030204" pitchFamily="18" charset="0"/>
                      </a:endParaRPr>
                    </a:p>
                  </a:txBody>
                  <a:tcPr marL="152400" marR="152400" marT="152400" marB="152400">
                    <a:lnL>
                      <a:noFill/>
                    </a:lnL>
                    <a:lnR>
                      <a:noFill/>
                    </a:lnR>
                    <a:lnT w="9525" cap="flat" cmpd="sng" algn="ctr">
                      <a:solidFill>
                        <a:srgbClr val="DBDBDB"/>
                      </a:solidFill>
                      <a:prstDash val="solid"/>
                      <a:round/>
                      <a:headEnd type="none" w="med" len="med"/>
                      <a:tailEnd type="none" w="med" len="med"/>
                    </a:lnT>
                    <a:lnB w="9525" cap="flat" cmpd="sng" algn="ctr">
                      <a:solidFill>
                        <a:srgbClr val="DBDBDB"/>
                      </a:solidFill>
                      <a:prstDash val="solid"/>
                      <a:round/>
                      <a:headEnd type="none" w="med" len="med"/>
                      <a:tailEnd type="none" w="med" len="med"/>
                    </a:lnB>
                    <a:solidFill>
                      <a:srgbClr val="FFFFFF"/>
                    </a:solidFill>
                  </a:tcPr>
                </a:tc>
                <a:extLst>
                  <a:ext uri="{0D108BD9-81ED-4DB2-BD59-A6C34878D82A}">
                    <a16:rowId xmlns:a16="http://schemas.microsoft.com/office/drawing/2014/main" val="2514276110"/>
                  </a:ext>
                </a:extLst>
              </a:tr>
              <a:tr h="0">
                <a:tc>
                  <a:txBody>
                    <a:bodyPr/>
                    <a:lstStyle/>
                    <a:p>
                      <a:pPr algn="l" fontAlgn="t"/>
                      <a:r>
                        <a:rPr lang="vi-VN" sz="1400" b="0" dirty="0">
                          <a:effectLst/>
                          <a:latin typeface="Cambria" panose="02040503050406030204" pitchFamily="18" charset="0"/>
                          <a:ea typeface="Cambria" panose="02040503050406030204" pitchFamily="18" charset="0"/>
                        </a:rPr>
                        <a:t>--skipTests=true|false</a:t>
                      </a:r>
                    </a:p>
                  </a:txBody>
                  <a:tcPr marL="152400" marR="152400" marT="152400" marB="152400">
                    <a:lnL>
                      <a:noFill/>
                    </a:lnL>
                    <a:lnR>
                      <a:noFill/>
                    </a:lnR>
                    <a:lnT w="9525" cap="flat" cmpd="sng" algn="ctr">
                      <a:solidFill>
                        <a:srgbClr val="DBDBDB"/>
                      </a:solidFill>
                      <a:prstDash val="solid"/>
                      <a:round/>
                      <a:headEnd type="none" w="med" len="med"/>
                      <a:tailEnd type="none" w="med" len="med"/>
                    </a:lnT>
                    <a:lnB w="9525" cap="flat" cmpd="sng" algn="ctr">
                      <a:solidFill>
                        <a:srgbClr val="DBDBDB"/>
                      </a:solidFill>
                      <a:prstDash val="solid"/>
                      <a:round/>
                      <a:headEnd type="none" w="med" len="med"/>
                      <a:tailEnd type="none" w="med" len="med"/>
                    </a:lnB>
                    <a:solidFill>
                      <a:srgbClr val="FFFFFF"/>
                    </a:solidFill>
                  </a:tcPr>
                </a:tc>
                <a:tc>
                  <a:txBody>
                    <a:bodyPr/>
                    <a:lstStyle/>
                    <a:p>
                      <a:pPr marL="0" marR="0" lvl="0" indent="0" algn="ctr" defTabSz="914400" rtl="0" eaLnBrk="1" fontAlgn="t" latinLnBrk="0" hangingPunct="1">
                        <a:lnSpc>
                          <a:spcPct val="100000"/>
                        </a:lnSpc>
                        <a:spcBef>
                          <a:spcPts val="0"/>
                        </a:spcBef>
                        <a:spcAft>
                          <a:spcPts val="0"/>
                        </a:spcAft>
                        <a:buClrTx/>
                        <a:buSzTx/>
                        <a:buFontTx/>
                        <a:buNone/>
                        <a:tabLst/>
                        <a:defRPr/>
                      </a:pPr>
                      <a:r>
                        <a:rPr lang="en-GB" sz="1400" b="0" dirty="0">
                          <a:solidFill>
                            <a:srgbClr val="444444"/>
                          </a:solidFill>
                          <a:effectLst/>
                          <a:latin typeface="Cambria" panose="02040503050406030204" pitchFamily="18" charset="0"/>
                          <a:ea typeface="Cambria" panose="02040503050406030204" pitchFamily="18" charset="0"/>
                        </a:rPr>
                        <a:t>false</a:t>
                      </a:r>
                      <a:endParaRPr lang="vi-VN" sz="1400" b="0" dirty="0">
                        <a:effectLst/>
                        <a:latin typeface="Cambria" panose="02040503050406030204" pitchFamily="18" charset="0"/>
                        <a:ea typeface="Cambria" panose="02040503050406030204" pitchFamily="18" charset="0"/>
                      </a:endParaRPr>
                    </a:p>
                  </a:txBody>
                  <a:tcPr marL="152400" marR="152400" marT="152400" marB="152400">
                    <a:lnL>
                      <a:noFill/>
                    </a:lnL>
                    <a:lnR>
                      <a:noFill/>
                    </a:lnR>
                    <a:lnT w="9525" cap="flat" cmpd="sng" algn="ctr">
                      <a:solidFill>
                        <a:srgbClr val="DBDBDB"/>
                      </a:solidFill>
                      <a:prstDash val="solid"/>
                      <a:round/>
                      <a:headEnd type="none" w="med" len="med"/>
                      <a:tailEnd type="none" w="med" len="med"/>
                    </a:lnT>
                    <a:lnB w="9525" cap="flat" cmpd="sng" algn="ctr">
                      <a:solidFill>
                        <a:srgbClr val="DBDBDB"/>
                      </a:solidFill>
                      <a:prstDash val="solid"/>
                      <a:round/>
                      <a:headEnd type="none" w="med" len="med"/>
                      <a:tailEnd type="none" w="med" len="med"/>
                    </a:lnB>
                    <a:solidFill>
                      <a:srgbClr val="FFFFFF"/>
                    </a:solidFill>
                  </a:tcPr>
                </a:tc>
                <a:tc>
                  <a:txBody>
                    <a:bodyPr/>
                    <a:lstStyle/>
                    <a:p>
                      <a:pPr algn="ctr" fontAlgn="t"/>
                      <a:r>
                        <a:rPr lang="vi-VN" sz="1400" b="0" dirty="0">
                          <a:effectLst/>
                          <a:latin typeface="Cambria" panose="02040503050406030204" pitchFamily="18" charset="0"/>
                          <a:ea typeface="Cambria" panose="02040503050406030204" pitchFamily="18" charset="0"/>
                        </a:rPr>
                        <a:t>-S</a:t>
                      </a:r>
                    </a:p>
                  </a:txBody>
                  <a:tcPr marL="152400" marR="152400" marT="152400" marB="152400">
                    <a:lnL>
                      <a:noFill/>
                    </a:lnL>
                    <a:lnR>
                      <a:noFill/>
                    </a:lnR>
                    <a:lnT w="9525" cap="flat" cmpd="sng" algn="ctr">
                      <a:solidFill>
                        <a:srgbClr val="DBDBDB"/>
                      </a:solidFill>
                      <a:prstDash val="solid"/>
                      <a:round/>
                      <a:headEnd type="none" w="med" len="med"/>
                      <a:tailEnd type="none" w="med" len="med"/>
                    </a:lnT>
                    <a:lnB w="9525" cap="flat" cmpd="sng" algn="ctr">
                      <a:solidFill>
                        <a:srgbClr val="DBDBDB"/>
                      </a:solidFill>
                      <a:prstDash val="solid"/>
                      <a:round/>
                      <a:headEnd type="none" w="med" len="med"/>
                      <a:tailEnd type="none" w="med" len="med"/>
                    </a:lnB>
                    <a:solidFill>
                      <a:srgbClr val="FFFFFF"/>
                    </a:solidFill>
                  </a:tcPr>
                </a:tc>
                <a:tc>
                  <a:txBody>
                    <a:bodyPr/>
                    <a:lstStyle/>
                    <a:p>
                      <a:pPr algn="l" fontAlgn="t"/>
                      <a:r>
                        <a:rPr lang="en-GB" sz="1400" b="0" dirty="0" err="1">
                          <a:solidFill>
                            <a:srgbClr val="444444"/>
                          </a:solidFill>
                          <a:effectLst/>
                          <a:latin typeface="Cambria" panose="02040503050406030204" pitchFamily="18" charset="0"/>
                          <a:ea typeface="Cambria" panose="02040503050406030204" pitchFamily="18" charset="0"/>
                        </a:rPr>
                        <a:t>Không</a:t>
                      </a:r>
                      <a:r>
                        <a:rPr lang="en-GB" sz="1400" b="0" dirty="0">
                          <a:solidFill>
                            <a:srgbClr val="444444"/>
                          </a:solidFill>
                          <a:effectLst/>
                          <a:latin typeface="Cambria" panose="02040503050406030204" pitchFamily="18" charset="0"/>
                          <a:ea typeface="Cambria" panose="02040503050406030204" pitchFamily="18" charset="0"/>
                        </a:rPr>
                        <a:t> </a:t>
                      </a:r>
                      <a:r>
                        <a:rPr lang="en-GB" sz="1400" b="0" dirty="0" err="1">
                          <a:solidFill>
                            <a:srgbClr val="444444"/>
                          </a:solidFill>
                          <a:effectLst/>
                          <a:latin typeface="Cambria" panose="02040503050406030204" pitchFamily="18" charset="0"/>
                          <a:ea typeface="Cambria" panose="02040503050406030204" pitchFamily="18" charset="0"/>
                        </a:rPr>
                        <a:t>tạo</a:t>
                      </a:r>
                      <a:r>
                        <a:rPr lang="en-GB" sz="1400" b="0" dirty="0">
                          <a:solidFill>
                            <a:srgbClr val="444444"/>
                          </a:solidFill>
                          <a:effectLst/>
                          <a:latin typeface="Cambria" panose="02040503050406030204" pitchFamily="18" charset="0"/>
                          <a:ea typeface="Cambria" panose="02040503050406030204" pitchFamily="18" charset="0"/>
                        </a:rPr>
                        <a:t> </a:t>
                      </a:r>
                      <a:r>
                        <a:rPr lang="en-GB" sz="1400" b="0" dirty="0" err="1">
                          <a:solidFill>
                            <a:srgbClr val="444444"/>
                          </a:solidFill>
                          <a:effectLst/>
                          <a:latin typeface="Cambria" panose="02040503050406030204" pitchFamily="18" charset="0"/>
                          <a:ea typeface="Cambria" panose="02040503050406030204" pitchFamily="18" charset="0"/>
                        </a:rPr>
                        <a:t>ra</a:t>
                      </a:r>
                      <a:r>
                        <a:rPr lang="en-GB" sz="1400" b="0" dirty="0">
                          <a:solidFill>
                            <a:srgbClr val="444444"/>
                          </a:solidFill>
                          <a:effectLst/>
                          <a:latin typeface="Cambria" panose="02040503050406030204" pitchFamily="18" charset="0"/>
                          <a:ea typeface="Cambria" panose="02040503050406030204" pitchFamily="18" charset="0"/>
                        </a:rPr>
                        <a:t> </a:t>
                      </a:r>
                      <a:r>
                        <a:rPr lang="en-GB" sz="1400" b="0" dirty="0" err="1">
                          <a:solidFill>
                            <a:srgbClr val="444444"/>
                          </a:solidFill>
                          <a:effectLst/>
                          <a:latin typeface="Cambria" panose="02040503050406030204" pitchFamily="18" charset="0"/>
                          <a:ea typeface="Cambria" panose="02040503050406030204" pitchFamily="18" charset="0"/>
                        </a:rPr>
                        <a:t>bất</a:t>
                      </a:r>
                      <a:r>
                        <a:rPr lang="en-GB" sz="1400" b="0" dirty="0">
                          <a:solidFill>
                            <a:srgbClr val="444444"/>
                          </a:solidFill>
                          <a:effectLst/>
                          <a:latin typeface="Cambria" panose="02040503050406030204" pitchFamily="18" charset="0"/>
                          <a:ea typeface="Cambria" panose="02040503050406030204" pitchFamily="18" charset="0"/>
                        </a:rPr>
                        <a:t> </a:t>
                      </a:r>
                      <a:r>
                        <a:rPr lang="en-GB" sz="1400" b="0" dirty="0" err="1">
                          <a:solidFill>
                            <a:srgbClr val="444444"/>
                          </a:solidFill>
                          <a:effectLst/>
                          <a:latin typeface="Cambria" panose="02040503050406030204" pitchFamily="18" charset="0"/>
                          <a:ea typeface="Cambria" panose="02040503050406030204" pitchFamily="18" charset="0"/>
                        </a:rPr>
                        <a:t>kỳ</a:t>
                      </a:r>
                      <a:r>
                        <a:rPr lang="en-GB" sz="1400" b="0" dirty="0">
                          <a:solidFill>
                            <a:srgbClr val="444444"/>
                          </a:solidFill>
                          <a:effectLst/>
                          <a:latin typeface="Cambria" panose="02040503050406030204" pitchFamily="18" charset="0"/>
                          <a:ea typeface="Cambria" panose="02040503050406030204" pitchFamily="18" charset="0"/>
                        </a:rPr>
                        <a:t> test</a:t>
                      </a:r>
                      <a:r>
                        <a:rPr lang="vi-VN" sz="1400" b="0" dirty="0">
                          <a:solidFill>
                            <a:srgbClr val="444444"/>
                          </a:solidFill>
                          <a:effectLst/>
                          <a:latin typeface="Cambria" panose="02040503050406030204" pitchFamily="18" charset="0"/>
                          <a:ea typeface="Cambria" panose="02040503050406030204" pitchFamily="18" charset="0"/>
                        </a:rPr>
                        <a:t> file nào (.spec.ts)</a:t>
                      </a:r>
                      <a:endParaRPr lang="en-GB" sz="1400" b="0" dirty="0">
                        <a:solidFill>
                          <a:srgbClr val="444444"/>
                        </a:solidFill>
                        <a:effectLst/>
                        <a:latin typeface="Cambria" panose="02040503050406030204" pitchFamily="18" charset="0"/>
                        <a:ea typeface="Cambria" panose="02040503050406030204" pitchFamily="18" charset="0"/>
                      </a:endParaRPr>
                    </a:p>
                  </a:txBody>
                  <a:tcPr marL="152400" marR="152400" marT="152400" marB="152400">
                    <a:lnL>
                      <a:noFill/>
                    </a:lnL>
                    <a:lnR>
                      <a:noFill/>
                    </a:lnR>
                    <a:lnT w="9525" cap="flat" cmpd="sng" algn="ctr">
                      <a:solidFill>
                        <a:srgbClr val="DBDBDB"/>
                      </a:solidFill>
                      <a:prstDash val="solid"/>
                      <a:round/>
                      <a:headEnd type="none" w="med" len="med"/>
                      <a:tailEnd type="none" w="med" len="med"/>
                    </a:lnT>
                    <a:lnB w="9525" cap="flat" cmpd="sng" algn="ctr">
                      <a:solidFill>
                        <a:srgbClr val="DBDBDB"/>
                      </a:solidFill>
                      <a:prstDash val="solid"/>
                      <a:round/>
                      <a:headEnd type="none" w="med" len="med"/>
                      <a:tailEnd type="none" w="med" len="med"/>
                    </a:lnB>
                    <a:solidFill>
                      <a:srgbClr val="FFFFFF"/>
                    </a:solidFill>
                  </a:tcPr>
                </a:tc>
                <a:extLst>
                  <a:ext uri="{0D108BD9-81ED-4DB2-BD59-A6C34878D82A}">
                    <a16:rowId xmlns:a16="http://schemas.microsoft.com/office/drawing/2014/main" val="3065930797"/>
                  </a:ext>
                </a:extLst>
              </a:tr>
              <a:tr h="0">
                <a:tc>
                  <a:txBody>
                    <a:bodyPr/>
                    <a:lstStyle/>
                    <a:p>
                      <a:pPr algn="l" fontAlgn="t"/>
                      <a:r>
                        <a:rPr lang="vi-VN" sz="1400" b="0" dirty="0">
                          <a:effectLst/>
                          <a:latin typeface="Cambria" panose="02040503050406030204" pitchFamily="18" charset="0"/>
                          <a:ea typeface="Cambria" panose="02040503050406030204" pitchFamily="18" charset="0"/>
                        </a:rPr>
                        <a:t>--prefix=prefix</a:t>
                      </a:r>
                    </a:p>
                  </a:txBody>
                  <a:tcPr marL="152400" marR="152400" marT="152400" marB="152400">
                    <a:lnL>
                      <a:noFill/>
                    </a:lnL>
                    <a:lnR>
                      <a:noFill/>
                    </a:lnR>
                    <a:lnT w="9525" cap="flat" cmpd="sng" algn="ctr">
                      <a:solidFill>
                        <a:srgbClr val="DBDBDB"/>
                      </a:solidFill>
                      <a:prstDash val="solid"/>
                      <a:round/>
                      <a:headEnd type="none" w="med" len="med"/>
                      <a:tailEnd type="none" w="med" len="med"/>
                    </a:lnT>
                    <a:lnB w="9525" cap="flat" cmpd="sng" algn="ctr">
                      <a:solidFill>
                        <a:srgbClr val="DBDBDB"/>
                      </a:solidFill>
                      <a:prstDash val="solid"/>
                      <a:round/>
                      <a:headEnd type="none" w="med" len="med"/>
                      <a:tailEnd type="none" w="med" len="med"/>
                    </a:lnB>
                    <a:solidFill>
                      <a:srgbClr val="FFFFFF"/>
                    </a:solidFill>
                  </a:tcPr>
                </a:tc>
                <a:tc>
                  <a:txBody>
                    <a:bodyPr/>
                    <a:lstStyle/>
                    <a:p>
                      <a:pPr algn="ctr" fontAlgn="t"/>
                      <a:r>
                        <a:rPr lang="en-GB" sz="1400" b="0" dirty="0">
                          <a:effectLst/>
                          <a:latin typeface="Cambria" panose="02040503050406030204" pitchFamily="18" charset="0"/>
                          <a:ea typeface="Cambria" panose="02040503050406030204" pitchFamily="18" charset="0"/>
                        </a:rPr>
                        <a:t>app</a:t>
                      </a:r>
                      <a:endParaRPr lang="vi-VN" sz="1400" b="0" dirty="0">
                        <a:effectLst/>
                        <a:latin typeface="Cambria" panose="02040503050406030204" pitchFamily="18" charset="0"/>
                        <a:ea typeface="Cambria" panose="02040503050406030204" pitchFamily="18" charset="0"/>
                      </a:endParaRPr>
                    </a:p>
                  </a:txBody>
                  <a:tcPr marL="152400" marR="152400" marT="152400" marB="152400">
                    <a:lnL>
                      <a:noFill/>
                    </a:lnL>
                    <a:lnR>
                      <a:noFill/>
                    </a:lnR>
                    <a:lnT w="9525" cap="flat" cmpd="sng" algn="ctr">
                      <a:solidFill>
                        <a:srgbClr val="DBDBDB"/>
                      </a:solidFill>
                      <a:prstDash val="solid"/>
                      <a:round/>
                      <a:headEnd type="none" w="med" len="med"/>
                      <a:tailEnd type="none" w="med" len="med"/>
                    </a:lnT>
                    <a:lnB w="9525" cap="flat" cmpd="sng" algn="ctr">
                      <a:solidFill>
                        <a:srgbClr val="DBDBDB"/>
                      </a:solidFill>
                      <a:prstDash val="solid"/>
                      <a:round/>
                      <a:headEnd type="none" w="med" len="med"/>
                      <a:tailEnd type="none" w="med" len="med"/>
                    </a:lnB>
                    <a:solidFill>
                      <a:srgbClr val="FFFFFF"/>
                    </a:solidFill>
                  </a:tcPr>
                </a:tc>
                <a:tc>
                  <a:txBody>
                    <a:bodyPr/>
                    <a:lstStyle/>
                    <a:p>
                      <a:pPr algn="ctr" fontAlgn="t"/>
                      <a:r>
                        <a:rPr lang="vi-VN" sz="1400" b="0" dirty="0">
                          <a:effectLst/>
                          <a:latin typeface="Cambria" panose="02040503050406030204" pitchFamily="18" charset="0"/>
                          <a:ea typeface="Cambria" panose="02040503050406030204" pitchFamily="18" charset="0"/>
                        </a:rPr>
                        <a:t> -p</a:t>
                      </a:r>
                    </a:p>
                  </a:txBody>
                  <a:tcPr marL="152400" marR="152400" marT="152400" marB="152400">
                    <a:lnL>
                      <a:noFill/>
                    </a:lnL>
                    <a:lnR>
                      <a:noFill/>
                    </a:lnR>
                    <a:lnT w="9525" cap="flat" cmpd="sng" algn="ctr">
                      <a:solidFill>
                        <a:srgbClr val="DBDBDB"/>
                      </a:solidFill>
                      <a:prstDash val="solid"/>
                      <a:round/>
                      <a:headEnd type="none" w="med" len="med"/>
                      <a:tailEnd type="none" w="med" len="med"/>
                    </a:lnT>
                    <a:lnB w="9525" cap="flat" cmpd="sng" algn="ctr">
                      <a:solidFill>
                        <a:srgbClr val="DBDBDB"/>
                      </a:solidFill>
                      <a:prstDash val="solid"/>
                      <a:round/>
                      <a:headEnd type="none" w="med" len="med"/>
                      <a:tailEnd type="none" w="med" len="med"/>
                    </a:lnB>
                    <a:solidFill>
                      <a:srgbClr val="FFFFFF"/>
                    </a:solidFill>
                  </a:tcPr>
                </a:tc>
                <a:tc>
                  <a:txBody>
                    <a:bodyPr/>
                    <a:lstStyle/>
                    <a:p>
                      <a:pPr algn="l" fontAlgn="t"/>
                      <a:r>
                        <a:rPr lang="en-GB" sz="1400" b="0" dirty="0" err="1">
                          <a:solidFill>
                            <a:srgbClr val="444444"/>
                          </a:solidFill>
                          <a:effectLst/>
                          <a:latin typeface="Cambria" panose="02040503050406030204" pitchFamily="18" charset="0"/>
                          <a:ea typeface="Cambria" panose="02040503050406030204" pitchFamily="18" charset="0"/>
                        </a:rPr>
                        <a:t>Tiền</a:t>
                      </a:r>
                      <a:r>
                        <a:rPr lang="en-GB" sz="1400" b="0" dirty="0">
                          <a:solidFill>
                            <a:srgbClr val="444444"/>
                          </a:solidFill>
                          <a:effectLst/>
                          <a:latin typeface="Cambria" panose="02040503050406030204" pitchFamily="18" charset="0"/>
                          <a:ea typeface="Cambria" panose="02040503050406030204" pitchFamily="18" charset="0"/>
                        </a:rPr>
                        <a:t> </a:t>
                      </a:r>
                      <a:r>
                        <a:rPr lang="en-GB" sz="1400" b="0" dirty="0" err="1">
                          <a:solidFill>
                            <a:srgbClr val="444444"/>
                          </a:solidFill>
                          <a:effectLst/>
                          <a:latin typeface="Cambria" panose="02040503050406030204" pitchFamily="18" charset="0"/>
                          <a:ea typeface="Cambria" panose="02040503050406030204" pitchFamily="18" charset="0"/>
                        </a:rPr>
                        <a:t>tố</a:t>
                      </a:r>
                      <a:r>
                        <a:rPr lang="en-GB" sz="1400" b="0" dirty="0">
                          <a:solidFill>
                            <a:srgbClr val="444444"/>
                          </a:solidFill>
                          <a:effectLst/>
                          <a:latin typeface="Cambria" panose="02040503050406030204" pitchFamily="18" charset="0"/>
                          <a:ea typeface="Cambria" panose="02040503050406030204" pitchFamily="18" charset="0"/>
                        </a:rPr>
                        <a:t> </a:t>
                      </a:r>
                      <a:r>
                        <a:rPr lang="en-GB" sz="1400" b="0" dirty="0" err="1">
                          <a:solidFill>
                            <a:srgbClr val="444444"/>
                          </a:solidFill>
                          <a:effectLst/>
                          <a:latin typeface="Cambria" panose="02040503050406030204" pitchFamily="18" charset="0"/>
                          <a:ea typeface="Cambria" panose="02040503050406030204" pitchFamily="18" charset="0"/>
                        </a:rPr>
                        <a:t>cho</a:t>
                      </a:r>
                      <a:r>
                        <a:rPr lang="en-GB" sz="1400" b="0" dirty="0">
                          <a:solidFill>
                            <a:srgbClr val="444444"/>
                          </a:solidFill>
                          <a:effectLst/>
                          <a:latin typeface="Cambria" panose="02040503050406030204" pitchFamily="18" charset="0"/>
                          <a:ea typeface="Cambria" panose="02040503050406030204" pitchFamily="18" charset="0"/>
                        </a:rPr>
                        <a:t> </a:t>
                      </a:r>
                      <a:r>
                        <a:rPr lang="en-GB" sz="1400" b="0" dirty="0" err="1">
                          <a:solidFill>
                            <a:srgbClr val="444444"/>
                          </a:solidFill>
                          <a:effectLst/>
                          <a:latin typeface="Cambria" panose="02040503050406030204" pitchFamily="18" charset="0"/>
                          <a:ea typeface="Cambria" panose="02040503050406030204" pitchFamily="18" charset="0"/>
                        </a:rPr>
                        <a:t>các</a:t>
                      </a:r>
                      <a:r>
                        <a:rPr lang="en-GB" sz="1400" b="0" dirty="0">
                          <a:solidFill>
                            <a:srgbClr val="444444"/>
                          </a:solidFill>
                          <a:effectLst/>
                          <a:latin typeface="Cambria" panose="02040503050406030204" pitchFamily="18" charset="0"/>
                          <a:ea typeface="Cambria" panose="02040503050406030204" pitchFamily="18" charset="0"/>
                        </a:rPr>
                        <a:t> </a:t>
                      </a:r>
                      <a:r>
                        <a:rPr lang="en-GB" sz="1400" b="0" dirty="0" err="1">
                          <a:solidFill>
                            <a:srgbClr val="444444"/>
                          </a:solidFill>
                          <a:effectLst/>
                          <a:latin typeface="Cambria" panose="02040503050406030204" pitchFamily="18" charset="0"/>
                          <a:ea typeface="Cambria" panose="02040503050406030204" pitchFamily="18" charset="0"/>
                        </a:rPr>
                        <a:t>thành</a:t>
                      </a:r>
                      <a:r>
                        <a:rPr lang="en-GB" sz="1400" b="0" dirty="0">
                          <a:solidFill>
                            <a:srgbClr val="444444"/>
                          </a:solidFill>
                          <a:effectLst/>
                          <a:latin typeface="Cambria" panose="02040503050406030204" pitchFamily="18" charset="0"/>
                          <a:ea typeface="Cambria" panose="02040503050406030204" pitchFamily="18" charset="0"/>
                        </a:rPr>
                        <a:t> </a:t>
                      </a:r>
                      <a:r>
                        <a:rPr lang="en-GB" sz="1400" b="0" dirty="0" err="1">
                          <a:solidFill>
                            <a:srgbClr val="444444"/>
                          </a:solidFill>
                          <a:effectLst/>
                          <a:latin typeface="Cambria" panose="02040503050406030204" pitchFamily="18" charset="0"/>
                          <a:ea typeface="Cambria" panose="02040503050406030204" pitchFamily="18" charset="0"/>
                        </a:rPr>
                        <a:t>phần</a:t>
                      </a:r>
                      <a:r>
                        <a:rPr lang="en-GB" sz="1400" b="0" dirty="0">
                          <a:solidFill>
                            <a:srgbClr val="444444"/>
                          </a:solidFill>
                          <a:effectLst/>
                          <a:latin typeface="Cambria" panose="02040503050406030204" pitchFamily="18" charset="0"/>
                          <a:ea typeface="Cambria" panose="02040503050406030204" pitchFamily="18" charset="0"/>
                        </a:rPr>
                        <a:t> </a:t>
                      </a:r>
                      <a:r>
                        <a:rPr lang="en-GB" sz="1400" b="0" dirty="0" err="1">
                          <a:solidFill>
                            <a:srgbClr val="444444"/>
                          </a:solidFill>
                          <a:effectLst/>
                          <a:latin typeface="Cambria" panose="02040503050406030204" pitchFamily="18" charset="0"/>
                          <a:ea typeface="Cambria" panose="02040503050406030204" pitchFamily="18" charset="0"/>
                        </a:rPr>
                        <a:t>trong</a:t>
                      </a:r>
                      <a:r>
                        <a:rPr lang="en-GB" sz="1400" b="0" dirty="0">
                          <a:solidFill>
                            <a:srgbClr val="444444"/>
                          </a:solidFill>
                          <a:effectLst/>
                          <a:latin typeface="Cambria" panose="02040503050406030204" pitchFamily="18" charset="0"/>
                          <a:ea typeface="Cambria" panose="02040503050406030204" pitchFamily="18" charset="0"/>
                        </a:rPr>
                        <a:t> project (</a:t>
                      </a:r>
                      <a:r>
                        <a:rPr lang="en-GB" sz="1400" b="0" dirty="0" err="1">
                          <a:solidFill>
                            <a:srgbClr val="444444"/>
                          </a:solidFill>
                          <a:effectLst/>
                          <a:latin typeface="Cambria" panose="02040503050406030204" pitchFamily="18" charset="0"/>
                          <a:ea typeface="Cambria" panose="02040503050406030204" pitchFamily="18" charset="0"/>
                        </a:rPr>
                        <a:t>th</a:t>
                      </a:r>
                      <a:r>
                        <a:rPr lang="vi-VN" sz="1400" b="0" dirty="0">
                          <a:solidFill>
                            <a:srgbClr val="444444"/>
                          </a:solidFill>
                          <a:effectLst/>
                          <a:latin typeface="Cambria" panose="02040503050406030204" pitchFamily="18" charset="0"/>
                          <a:ea typeface="Cambria" panose="02040503050406030204" pitchFamily="18" charset="0"/>
                        </a:rPr>
                        <a:t>ư</a:t>
                      </a:r>
                      <a:r>
                        <a:rPr lang="en-GB" sz="1400" b="0" dirty="0" err="1">
                          <a:solidFill>
                            <a:srgbClr val="444444"/>
                          </a:solidFill>
                          <a:effectLst/>
                          <a:latin typeface="Cambria" panose="02040503050406030204" pitchFamily="18" charset="0"/>
                          <a:ea typeface="Cambria" panose="02040503050406030204" pitchFamily="18" charset="0"/>
                        </a:rPr>
                        <a:t>ờng</a:t>
                      </a:r>
                      <a:r>
                        <a:rPr lang="en-GB" sz="1400" b="0" dirty="0">
                          <a:solidFill>
                            <a:srgbClr val="444444"/>
                          </a:solidFill>
                          <a:effectLst/>
                          <a:latin typeface="Cambria" panose="02040503050406030204" pitchFamily="18" charset="0"/>
                          <a:ea typeface="Cambria" panose="02040503050406030204" pitchFamily="18" charset="0"/>
                        </a:rPr>
                        <a:t> </a:t>
                      </a:r>
                      <a:r>
                        <a:rPr lang="en-GB" sz="1400" b="0" dirty="0" err="1">
                          <a:solidFill>
                            <a:srgbClr val="444444"/>
                          </a:solidFill>
                          <a:effectLst/>
                          <a:latin typeface="Cambria" panose="02040503050406030204" pitchFamily="18" charset="0"/>
                          <a:ea typeface="Cambria" panose="02040503050406030204" pitchFamily="18" charset="0"/>
                        </a:rPr>
                        <a:t>là</a:t>
                      </a:r>
                      <a:r>
                        <a:rPr lang="en-GB" sz="1400" b="0" dirty="0">
                          <a:solidFill>
                            <a:srgbClr val="444444"/>
                          </a:solidFill>
                          <a:effectLst/>
                          <a:latin typeface="Cambria" panose="02040503050406030204" pitchFamily="18" charset="0"/>
                          <a:ea typeface="Cambria" panose="02040503050406030204" pitchFamily="18" charset="0"/>
                        </a:rPr>
                        <a:t> </a:t>
                      </a:r>
                      <a:r>
                        <a:rPr lang="en-GB" sz="1400" b="0" dirty="0" err="1">
                          <a:solidFill>
                            <a:srgbClr val="444444"/>
                          </a:solidFill>
                          <a:effectLst/>
                          <a:latin typeface="Cambria" panose="02040503050406030204" pitchFamily="18" charset="0"/>
                          <a:ea typeface="Cambria" panose="02040503050406030204" pitchFamily="18" charset="0"/>
                        </a:rPr>
                        <a:t>từ</a:t>
                      </a:r>
                      <a:r>
                        <a:rPr lang="en-GB" sz="1400" b="0" dirty="0">
                          <a:solidFill>
                            <a:srgbClr val="444444"/>
                          </a:solidFill>
                          <a:effectLst/>
                          <a:latin typeface="Cambria" panose="02040503050406030204" pitchFamily="18" charset="0"/>
                          <a:ea typeface="Cambria" panose="02040503050406030204" pitchFamily="18" charset="0"/>
                        </a:rPr>
                        <a:t> </a:t>
                      </a:r>
                      <a:r>
                        <a:rPr lang="en-GB" sz="1400" b="0" dirty="0" err="1">
                          <a:solidFill>
                            <a:srgbClr val="444444"/>
                          </a:solidFill>
                          <a:effectLst/>
                          <a:latin typeface="Cambria" panose="02040503050406030204" pitchFamily="18" charset="0"/>
                          <a:ea typeface="Cambria" panose="02040503050406030204" pitchFamily="18" charset="0"/>
                        </a:rPr>
                        <a:t>viết</a:t>
                      </a:r>
                      <a:r>
                        <a:rPr lang="en-GB" sz="1400" b="0" dirty="0">
                          <a:solidFill>
                            <a:srgbClr val="444444"/>
                          </a:solidFill>
                          <a:effectLst/>
                          <a:latin typeface="Cambria" panose="02040503050406030204" pitchFamily="18" charset="0"/>
                          <a:ea typeface="Cambria" panose="02040503050406030204" pitchFamily="18" charset="0"/>
                        </a:rPr>
                        <a:t> </a:t>
                      </a:r>
                      <a:r>
                        <a:rPr lang="en-GB" sz="1400" b="0" dirty="0" err="1">
                          <a:solidFill>
                            <a:srgbClr val="444444"/>
                          </a:solidFill>
                          <a:effectLst/>
                          <a:latin typeface="Cambria" panose="02040503050406030204" pitchFamily="18" charset="0"/>
                          <a:ea typeface="Cambria" panose="02040503050406030204" pitchFamily="18" charset="0"/>
                        </a:rPr>
                        <a:t>tắt</a:t>
                      </a:r>
                      <a:r>
                        <a:rPr lang="en-GB" sz="1400" b="0" dirty="0">
                          <a:solidFill>
                            <a:srgbClr val="444444"/>
                          </a:solidFill>
                          <a:effectLst/>
                          <a:latin typeface="Cambria" panose="02040503050406030204" pitchFamily="18" charset="0"/>
                          <a:ea typeface="Cambria" panose="02040503050406030204" pitchFamily="18" charset="0"/>
                        </a:rPr>
                        <a:t> </a:t>
                      </a:r>
                      <a:r>
                        <a:rPr lang="en-GB" sz="1400" b="0" dirty="0" err="1">
                          <a:solidFill>
                            <a:srgbClr val="444444"/>
                          </a:solidFill>
                          <a:effectLst/>
                          <a:latin typeface="Cambria" panose="02040503050406030204" pitchFamily="18" charset="0"/>
                          <a:ea typeface="Cambria" panose="02040503050406030204" pitchFamily="18" charset="0"/>
                        </a:rPr>
                        <a:t>của</a:t>
                      </a:r>
                      <a:r>
                        <a:rPr lang="en-GB" sz="1400" b="0" dirty="0">
                          <a:solidFill>
                            <a:srgbClr val="444444"/>
                          </a:solidFill>
                          <a:effectLst/>
                          <a:latin typeface="Cambria" panose="02040503050406030204" pitchFamily="18" charset="0"/>
                          <a:ea typeface="Cambria" panose="02040503050406030204" pitchFamily="18" charset="0"/>
                        </a:rPr>
                        <a:t> </a:t>
                      </a:r>
                      <a:r>
                        <a:rPr lang="en-GB" sz="1400" b="0" dirty="0" err="1">
                          <a:solidFill>
                            <a:srgbClr val="444444"/>
                          </a:solidFill>
                          <a:effectLst/>
                          <a:latin typeface="Cambria" panose="02040503050406030204" pitchFamily="18" charset="0"/>
                          <a:ea typeface="Cambria" panose="02040503050406030204" pitchFamily="18" charset="0"/>
                        </a:rPr>
                        <a:t>tổ</a:t>
                      </a:r>
                      <a:r>
                        <a:rPr lang="en-GB" sz="1400" b="0" dirty="0">
                          <a:solidFill>
                            <a:srgbClr val="444444"/>
                          </a:solidFill>
                          <a:effectLst/>
                          <a:latin typeface="Cambria" panose="02040503050406030204" pitchFamily="18" charset="0"/>
                          <a:ea typeface="Cambria" panose="02040503050406030204" pitchFamily="18" charset="0"/>
                        </a:rPr>
                        <a:t> </a:t>
                      </a:r>
                      <a:r>
                        <a:rPr lang="en-GB" sz="1400" b="0" dirty="0" err="1">
                          <a:solidFill>
                            <a:srgbClr val="444444"/>
                          </a:solidFill>
                          <a:effectLst/>
                          <a:latin typeface="Cambria" panose="02040503050406030204" pitchFamily="18" charset="0"/>
                          <a:ea typeface="Cambria" panose="02040503050406030204" pitchFamily="18" charset="0"/>
                        </a:rPr>
                        <a:t>chức</a:t>
                      </a:r>
                      <a:r>
                        <a:rPr lang="en-GB" sz="1400" b="0" dirty="0">
                          <a:solidFill>
                            <a:srgbClr val="444444"/>
                          </a:solidFill>
                          <a:effectLst/>
                          <a:latin typeface="Cambria" panose="02040503050406030204" pitchFamily="18" charset="0"/>
                          <a:ea typeface="Cambria" panose="02040503050406030204" pitchFamily="18" charset="0"/>
                        </a:rPr>
                        <a:t>, </a:t>
                      </a:r>
                      <a:r>
                        <a:rPr lang="en-GB" sz="1400" b="0" dirty="0" err="1">
                          <a:solidFill>
                            <a:srgbClr val="444444"/>
                          </a:solidFill>
                          <a:effectLst/>
                          <a:latin typeface="Cambria" panose="02040503050406030204" pitchFamily="18" charset="0"/>
                          <a:ea typeface="Cambria" panose="02040503050406030204" pitchFamily="18" charset="0"/>
                        </a:rPr>
                        <a:t>dự</a:t>
                      </a:r>
                      <a:r>
                        <a:rPr lang="en-GB" sz="1400" b="0" dirty="0">
                          <a:solidFill>
                            <a:srgbClr val="444444"/>
                          </a:solidFill>
                          <a:effectLst/>
                          <a:latin typeface="Cambria" panose="02040503050406030204" pitchFamily="18" charset="0"/>
                          <a:ea typeface="Cambria" panose="02040503050406030204" pitchFamily="18" charset="0"/>
                        </a:rPr>
                        <a:t> </a:t>
                      </a:r>
                      <a:r>
                        <a:rPr lang="en-GB" sz="1400" b="0" dirty="0" err="1">
                          <a:solidFill>
                            <a:srgbClr val="444444"/>
                          </a:solidFill>
                          <a:effectLst/>
                          <a:latin typeface="Cambria" panose="02040503050406030204" pitchFamily="18" charset="0"/>
                          <a:ea typeface="Cambria" panose="02040503050406030204" pitchFamily="18" charset="0"/>
                        </a:rPr>
                        <a:t>án</a:t>
                      </a:r>
                      <a:r>
                        <a:rPr lang="en-GB" sz="1400" b="0" dirty="0">
                          <a:solidFill>
                            <a:srgbClr val="444444"/>
                          </a:solidFill>
                          <a:effectLst/>
                          <a:latin typeface="Cambria" panose="02040503050406030204" pitchFamily="18" charset="0"/>
                          <a:ea typeface="Cambria" panose="02040503050406030204" pitchFamily="18" charset="0"/>
                        </a:rPr>
                        <a:t>)</a:t>
                      </a:r>
                    </a:p>
                  </a:txBody>
                  <a:tcPr marL="152400" marR="152400" marT="152400" marB="152400">
                    <a:lnL>
                      <a:noFill/>
                    </a:lnL>
                    <a:lnR>
                      <a:noFill/>
                    </a:lnR>
                    <a:lnT w="9525" cap="flat" cmpd="sng" algn="ctr">
                      <a:solidFill>
                        <a:srgbClr val="DBDBDB"/>
                      </a:solidFill>
                      <a:prstDash val="solid"/>
                      <a:round/>
                      <a:headEnd type="none" w="med" len="med"/>
                      <a:tailEnd type="none" w="med" len="med"/>
                    </a:lnT>
                    <a:lnB w="9525" cap="flat" cmpd="sng" algn="ctr">
                      <a:solidFill>
                        <a:srgbClr val="DBDBDB"/>
                      </a:solidFill>
                      <a:prstDash val="solid"/>
                      <a:round/>
                      <a:headEnd type="none" w="med" len="med"/>
                      <a:tailEnd type="none" w="med" len="med"/>
                    </a:lnB>
                    <a:solidFill>
                      <a:srgbClr val="FFFFFF"/>
                    </a:solidFill>
                  </a:tcPr>
                </a:tc>
                <a:extLst>
                  <a:ext uri="{0D108BD9-81ED-4DB2-BD59-A6C34878D82A}">
                    <a16:rowId xmlns:a16="http://schemas.microsoft.com/office/drawing/2014/main" val="2179300447"/>
                  </a:ext>
                </a:extLst>
              </a:tr>
              <a:tr h="0">
                <a:tc>
                  <a:txBody>
                    <a:bodyPr/>
                    <a:lstStyle/>
                    <a:p>
                      <a:pPr algn="l" fontAlgn="t"/>
                      <a:r>
                        <a:rPr lang="vi-VN" sz="1400" b="0" dirty="0">
                          <a:effectLst/>
                          <a:latin typeface="Cambria" panose="02040503050406030204" pitchFamily="18" charset="0"/>
                          <a:ea typeface="Cambria" panose="02040503050406030204" pitchFamily="18" charset="0"/>
                        </a:rPr>
                        <a:t>--routing=true|false</a:t>
                      </a:r>
                    </a:p>
                  </a:txBody>
                  <a:tcPr marL="152400" marR="152400" marT="152400" marB="152400">
                    <a:lnL>
                      <a:noFill/>
                    </a:lnL>
                    <a:lnR>
                      <a:noFill/>
                    </a:lnR>
                    <a:lnT w="9525" cap="flat" cmpd="sng" algn="ctr">
                      <a:solidFill>
                        <a:srgbClr val="DBDBDB"/>
                      </a:solidFill>
                      <a:prstDash val="solid"/>
                      <a:round/>
                      <a:headEnd type="none" w="med" len="med"/>
                      <a:tailEnd type="none" w="med" len="med"/>
                    </a:lnT>
                    <a:lnB w="9525" cap="flat" cmpd="sng" algn="ctr">
                      <a:solidFill>
                        <a:srgbClr val="DBDBDB"/>
                      </a:solidFill>
                      <a:prstDash val="solid"/>
                      <a:round/>
                      <a:headEnd type="none" w="med" len="med"/>
                      <a:tailEnd type="none" w="med" len="med"/>
                    </a:lnB>
                    <a:solidFill>
                      <a:srgbClr val="FFFFFF"/>
                    </a:solidFill>
                  </a:tcPr>
                </a:tc>
                <a:tc>
                  <a:txBody>
                    <a:bodyPr/>
                    <a:lstStyle/>
                    <a:p>
                      <a:pPr algn="ctr" fontAlgn="t"/>
                      <a:r>
                        <a:rPr lang="vi-VN" sz="1400" b="0" dirty="0">
                          <a:effectLst/>
                          <a:latin typeface="Cambria" panose="02040503050406030204" pitchFamily="18" charset="0"/>
                          <a:ea typeface="Cambria" panose="02040503050406030204" pitchFamily="18" charset="0"/>
                        </a:rPr>
                        <a:t>false</a:t>
                      </a:r>
                    </a:p>
                  </a:txBody>
                  <a:tcPr marL="152400" marR="152400" marT="152400" marB="152400">
                    <a:lnL>
                      <a:noFill/>
                    </a:lnL>
                    <a:lnR>
                      <a:noFill/>
                    </a:lnR>
                    <a:lnT w="9525" cap="flat" cmpd="sng" algn="ctr">
                      <a:solidFill>
                        <a:srgbClr val="DBDBDB"/>
                      </a:solidFill>
                      <a:prstDash val="solid"/>
                      <a:round/>
                      <a:headEnd type="none" w="med" len="med"/>
                      <a:tailEnd type="none" w="med" len="med"/>
                    </a:lnT>
                    <a:lnB w="9525" cap="flat" cmpd="sng" algn="ctr">
                      <a:solidFill>
                        <a:srgbClr val="DBDBDB"/>
                      </a:solidFill>
                      <a:prstDash val="solid"/>
                      <a:round/>
                      <a:headEnd type="none" w="med" len="med"/>
                      <a:tailEnd type="none" w="med" len="med"/>
                    </a:lnB>
                    <a:solidFill>
                      <a:srgbClr val="FFFFFF"/>
                    </a:solidFill>
                  </a:tcPr>
                </a:tc>
                <a:tc>
                  <a:txBody>
                    <a:bodyPr/>
                    <a:lstStyle/>
                    <a:p>
                      <a:pPr algn="ctr" fontAlgn="t"/>
                      <a:endParaRPr lang="vi-VN" sz="1400" b="0" dirty="0">
                        <a:effectLst/>
                        <a:latin typeface="Cambria" panose="02040503050406030204" pitchFamily="18" charset="0"/>
                        <a:ea typeface="Cambria" panose="02040503050406030204" pitchFamily="18" charset="0"/>
                      </a:endParaRPr>
                    </a:p>
                  </a:txBody>
                  <a:tcPr marL="152400" marR="152400" marT="152400" marB="152400">
                    <a:lnL>
                      <a:noFill/>
                    </a:lnL>
                    <a:lnR>
                      <a:noFill/>
                    </a:lnR>
                    <a:lnT w="9525" cap="flat" cmpd="sng" algn="ctr">
                      <a:solidFill>
                        <a:srgbClr val="DBDBDB"/>
                      </a:solidFill>
                      <a:prstDash val="solid"/>
                      <a:round/>
                      <a:headEnd type="none" w="med" len="med"/>
                      <a:tailEnd type="none" w="med" len="med"/>
                    </a:lnT>
                    <a:lnB w="9525" cap="flat" cmpd="sng" algn="ctr">
                      <a:solidFill>
                        <a:srgbClr val="DBDBDB"/>
                      </a:solidFill>
                      <a:prstDash val="solid"/>
                      <a:round/>
                      <a:headEnd type="none" w="med" len="med"/>
                      <a:tailEnd type="none" w="med" len="med"/>
                    </a:lnB>
                    <a:solidFill>
                      <a:srgbClr val="FFFFFF"/>
                    </a:solidFill>
                  </a:tcPr>
                </a:tc>
                <a:tc>
                  <a:txBody>
                    <a:bodyPr/>
                    <a:lstStyle/>
                    <a:p>
                      <a:pPr algn="l" fontAlgn="t"/>
                      <a:r>
                        <a:rPr lang="en-GB" sz="1400" b="0" dirty="0" err="1">
                          <a:solidFill>
                            <a:srgbClr val="444444"/>
                          </a:solidFill>
                          <a:effectLst/>
                          <a:latin typeface="Cambria" panose="02040503050406030204" pitchFamily="18" charset="0"/>
                          <a:ea typeface="Cambria" panose="02040503050406030204" pitchFamily="18" charset="0"/>
                        </a:rPr>
                        <a:t>Có</a:t>
                      </a:r>
                      <a:r>
                        <a:rPr lang="en-GB" sz="1400" b="0" dirty="0">
                          <a:solidFill>
                            <a:srgbClr val="444444"/>
                          </a:solidFill>
                          <a:effectLst/>
                          <a:latin typeface="Cambria" panose="02040503050406030204" pitchFamily="18" charset="0"/>
                          <a:ea typeface="Cambria" panose="02040503050406030204" pitchFamily="18" charset="0"/>
                        </a:rPr>
                        <a:t> </a:t>
                      </a:r>
                      <a:r>
                        <a:rPr lang="en-GB" sz="1400" b="0" dirty="0" err="1">
                          <a:solidFill>
                            <a:srgbClr val="444444"/>
                          </a:solidFill>
                          <a:effectLst/>
                          <a:latin typeface="Cambria" panose="02040503050406030204" pitchFamily="18" charset="0"/>
                          <a:ea typeface="Cambria" panose="02040503050406030204" pitchFamily="18" charset="0"/>
                        </a:rPr>
                        <a:t>tạo</a:t>
                      </a:r>
                      <a:r>
                        <a:rPr lang="en-GB" sz="1400" b="0" dirty="0">
                          <a:solidFill>
                            <a:srgbClr val="444444"/>
                          </a:solidFill>
                          <a:effectLst/>
                          <a:latin typeface="Cambria" panose="02040503050406030204" pitchFamily="18" charset="0"/>
                          <a:ea typeface="Cambria" panose="02040503050406030204" pitchFamily="18" charset="0"/>
                        </a:rPr>
                        <a:t> </a:t>
                      </a:r>
                      <a:r>
                        <a:rPr lang="en-GB" sz="1400" b="0" dirty="0" err="1">
                          <a:solidFill>
                            <a:srgbClr val="444444"/>
                          </a:solidFill>
                          <a:effectLst/>
                          <a:latin typeface="Cambria" panose="02040503050406030204" pitchFamily="18" charset="0"/>
                          <a:ea typeface="Cambria" panose="02040503050406030204" pitchFamily="18" charset="0"/>
                        </a:rPr>
                        <a:t>ra</a:t>
                      </a:r>
                      <a:r>
                        <a:rPr lang="en-GB" sz="1400" b="0" dirty="0">
                          <a:solidFill>
                            <a:srgbClr val="444444"/>
                          </a:solidFill>
                          <a:effectLst/>
                          <a:latin typeface="Cambria" panose="02040503050406030204" pitchFamily="18" charset="0"/>
                          <a:ea typeface="Cambria" panose="02040503050406030204" pitchFamily="18" charset="0"/>
                        </a:rPr>
                        <a:t> route (</a:t>
                      </a:r>
                      <a:r>
                        <a:rPr lang="en-GB" sz="1400" b="0" dirty="0" err="1">
                          <a:solidFill>
                            <a:srgbClr val="444444"/>
                          </a:solidFill>
                          <a:effectLst/>
                          <a:latin typeface="Cambria" panose="02040503050406030204" pitchFamily="18" charset="0"/>
                          <a:ea typeface="Cambria" panose="02040503050406030204" pitchFamily="18" charset="0"/>
                        </a:rPr>
                        <a:t>định</a:t>
                      </a:r>
                      <a:r>
                        <a:rPr lang="en-GB" sz="1400" b="0" dirty="0">
                          <a:solidFill>
                            <a:srgbClr val="444444"/>
                          </a:solidFill>
                          <a:effectLst/>
                          <a:latin typeface="Cambria" panose="02040503050406030204" pitchFamily="18" charset="0"/>
                          <a:ea typeface="Cambria" panose="02040503050406030204" pitchFamily="18" charset="0"/>
                        </a:rPr>
                        <a:t> </a:t>
                      </a:r>
                      <a:r>
                        <a:rPr lang="en-GB" sz="1400" b="0" dirty="0" err="1">
                          <a:solidFill>
                            <a:srgbClr val="444444"/>
                          </a:solidFill>
                          <a:effectLst/>
                          <a:latin typeface="Cambria" panose="02040503050406030204" pitchFamily="18" charset="0"/>
                          <a:ea typeface="Cambria" panose="02040503050406030204" pitchFamily="18" charset="0"/>
                        </a:rPr>
                        <a:t>tuyến</a:t>
                      </a:r>
                      <a:r>
                        <a:rPr lang="en-GB" sz="1400" b="0" dirty="0">
                          <a:solidFill>
                            <a:srgbClr val="444444"/>
                          </a:solidFill>
                          <a:effectLst/>
                          <a:latin typeface="Cambria" panose="02040503050406030204" pitchFamily="18" charset="0"/>
                          <a:ea typeface="Cambria" panose="02040503050406030204" pitchFamily="18" charset="0"/>
                        </a:rPr>
                        <a:t>) hay </a:t>
                      </a:r>
                      <a:r>
                        <a:rPr lang="en-GB" sz="1400" b="0" dirty="0" err="1">
                          <a:solidFill>
                            <a:srgbClr val="444444"/>
                          </a:solidFill>
                          <a:effectLst/>
                          <a:latin typeface="Cambria" panose="02040503050406030204" pitchFamily="18" charset="0"/>
                          <a:ea typeface="Cambria" panose="02040503050406030204" pitchFamily="18" charset="0"/>
                        </a:rPr>
                        <a:t>không</a:t>
                      </a:r>
                      <a:r>
                        <a:rPr lang="en-GB" sz="1400" b="0" dirty="0">
                          <a:solidFill>
                            <a:srgbClr val="444444"/>
                          </a:solidFill>
                          <a:effectLst/>
                          <a:latin typeface="Cambria" panose="02040503050406030204" pitchFamily="18" charset="0"/>
                          <a:ea typeface="Cambria" panose="02040503050406030204" pitchFamily="18" charset="0"/>
                        </a:rPr>
                        <a:t>?</a:t>
                      </a:r>
                    </a:p>
                  </a:txBody>
                  <a:tcPr marL="152400" marR="152400" marT="152400" marB="152400">
                    <a:lnL>
                      <a:noFill/>
                    </a:lnL>
                    <a:lnR>
                      <a:noFill/>
                    </a:lnR>
                    <a:lnT w="9525" cap="flat" cmpd="sng" algn="ctr">
                      <a:solidFill>
                        <a:srgbClr val="DBDBDB"/>
                      </a:solidFill>
                      <a:prstDash val="solid"/>
                      <a:round/>
                      <a:headEnd type="none" w="med" len="med"/>
                      <a:tailEnd type="none" w="med" len="med"/>
                    </a:lnT>
                    <a:lnB w="9525" cap="flat" cmpd="sng" algn="ctr">
                      <a:solidFill>
                        <a:srgbClr val="DBDBDB"/>
                      </a:solidFill>
                      <a:prstDash val="solid"/>
                      <a:round/>
                      <a:headEnd type="none" w="med" len="med"/>
                      <a:tailEnd type="none" w="med" len="med"/>
                    </a:lnB>
                    <a:solidFill>
                      <a:srgbClr val="FFFFFF"/>
                    </a:solidFill>
                  </a:tcPr>
                </a:tc>
                <a:extLst>
                  <a:ext uri="{0D108BD9-81ED-4DB2-BD59-A6C34878D82A}">
                    <a16:rowId xmlns:a16="http://schemas.microsoft.com/office/drawing/2014/main" val="3669800532"/>
                  </a:ext>
                </a:extLst>
              </a:tr>
              <a:tr h="0">
                <a:tc>
                  <a:txBody>
                    <a:bodyPr/>
                    <a:lstStyle/>
                    <a:p>
                      <a:pPr algn="l" fontAlgn="t"/>
                      <a:r>
                        <a:rPr lang="vi-VN" sz="1400" b="0" dirty="0">
                          <a:effectLst/>
                          <a:latin typeface="Cambria" panose="02040503050406030204" pitchFamily="18" charset="0"/>
                          <a:ea typeface="Cambria" panose="02040503050406030204" pitchFamily="18" charset="0"/>
                        </a:rPr>
                        <a:t>--style= css|scss|sass|less|styl</a:t>
                      </a:r>
                      <a:r>
                        <a:rPr lang="en-GB" sz="1400" b="0" dirty="0">
                          <a:effectLst/>
                          <a:latin typeface="Cambria" panose="02040503050406030204" pitchFamily="18" charset="0"/>
                          <a:ea typeface="Cambria" panose="02040503050406030204" pitchFamily="18" charset="0"/>
                        </a:rPr>
                        <a:t>e</a:t>
                      </a:r>
                      <a:endParaRPr lang="vi-VN" sz="1400" b="0" dirty="0">
                        <a:effectLst/>
                        <a:latin typeface="Cambria" panose="02040503050406030204" pitchFamily="18" charset="0"/>
                        <a:ea typeface="Cambria" panose="02040503050406030204" pitchFamily="18" charset="0"/>
                      </a:endParaRPr>
                    </a:p>
                  </a:txBody>
                  <a:tcPr marL="152400" marR="152400" marT="152400" marB="152400">
                    <a:lnL>
                      <a:noFill/>
                    </a:lnL>
                    <a:lnR>
                      <a:noFill/>
                    </a:lnR>
                    <a:lnT w="9525" cap="flat" cmpd="sng" algn="ctr">
                      <a:solidFill>
                        <a:srgbClr val="DBDBDB"/>
                      </a:solidFill>
                      <a:prstDash val="solid"/>
                      <a:round/>
                      <a:headEnd type="none" w="med" len="med"/>
                      <a:tailEnd type="none" w="med" len="med"/>
                    </a:lnT>
                    <a:lnB w="9525" cap="flat" cmpd="sng" algn="ctr">
                      <a:solidFill>
                        <a:srgbClr val="DBDBDB"/>
                      </a:solidFill>
                      <a:prstDash val="solid"/>
                      <a:round/>
                      <a:headEnd type="none" w="med" len="med"/>
                      <a:tailEnd type="none" w="med" len="med"/>
                    </a:lnB>
                    <a:solidFill>
                      <a:srgbClr val="FFFFFF"/>
                    </a:solidFill>
                  </a:tcPr>
                </a:tc>
                <a:tc>
                  <a:txBody>
                    <a:bodyPr/>
                    <a:lstStyle/>
                    <a:p>
                      <a:pPr algn="ctr" fontAlgn="t"/>
                      <a:r>
                        <a:rPr lang="vi-VN" sz="1400" b="0" dirty="0">
                          <a:effectLst/>
                          <a:latin typeface="Cambria" panose="02040503050406030204" pitchFamily="18" charset="0"/>
                          <a:ea typeface="Cambria" panose="02040503050406030204" pitchFamily="18" charset="0"/>
                        </a:rPr>
                        <a:t>css</a:t>
                      </a:r>
                    </a:p>
                  </a:txBody>
                  <a:tcPr marL="152400" marR="152400" marT="152400" marB="152400">
                    <a:lnL>
                      <a:noFill/>
                    </a:lnL>
                    <a:lnR>
                      <a:noFill/>
                    </a:lnR>
                    <a:lnT w="9525" cap="flat" cmpd="sng" algn="ctr">
                      <a:solidFill>
                        <a:srgbClr val="DBDBDB"/>
                      </a:solidFill>
                      <a:prstDash val="solid"/>
                      <a:round/>
                      <a:headEnd type="none" w="med" len="med"/>
                      <a:tailEnd type="none" w="med" len="med"/>
                    </a:lnT>
                    <a:lnB w="9525" cap="flat" cmpd="sng" algn="ctr">
                      <a:solidFill>
                        <a:srgbClr val="DBDBDB"/>
                      </a:solidFill>
                      <a:prstDash val="solid"/>
                      <a:round/>
                      <a:headEnd type="none" w="med" len="med"/>
                      <a:tailEnd type="none" w="med" len="med"/>
                    </a:lnB>
                    <a:solidFill>
                      <a:srgbClr val="FFFFFF"/>
                    </a:solidFill>
                  </a:tcPr>
                </a:tc>
                <a:tc>
                  <a:txBody>
                    <a:bodyPr/>
                    <a:lstStyle/>
                    <a:p>
                      <a:pPr algn="ctr" fontAlgn="t"/>
                      <a:endParaRPr lang="vi-VN" sz="1400" b="0" dirty="0">
                        <a:effectLst/>
                        <a:latin typeface="Cambria" panose="02040503050406030204" pitchFamily="18" charset="0"/>
                        <a:ea typeface="Cambria" panose="02040503050406030204" pitchFamily="18" charset="0"/>
                      </a:endParaRPr>
                    </a:p>
                  </a:txBody>
                  <a:tcPr marL="152400" marR="152400" marT="152400" marB="152400">
                    <a:lnL>
                      <a:noFill/>
                    </a:lnL>
                    <a:lnR>
                      <a:noFill/>
                    </a:lnR>
                    <a:lnT w="9525" cap="flat" cmpd="sng" algn="ctr">
                      <a:solidFill>
                        <a:srgbClr val="DBDBDB"/>
                      </a:solidFill>
                      <a:prstDash val="solid"/>
                      <a:round/>
                      <a:headEnd type="none" w="med" len="med"/>
                      <a:tailEnd type="none" w="med" len="med"/>
                    </a:lnT>
                    <a:lnB w="9525" cap="flat" cmpd="sng" algn="ctr">
                      <a:solidFill>
                        <a:srgbClr val="DBDBDB"/>
                      </a:solidFill>
                      <a:prstDash val="solid"/>
                      <a:round/>
                      <a:headEnd type="none" w="med" len="med"/>
                      <a:tailEnd type="none" w="med" len="med"/>
                    </a:lnB>
                    <a:solidFill>
                      <a:srgbClr val="FFFFFF"/>
                    </a:solidFill>
                  </a:tcPr>
                </a:tc>
                <a:tc>
                  <a:txBody>
                    <a:bodyPr/>
                    <a:lstStyle/>
                    <a:p>
                      <a:pPr algn="l" fontAlgn="t"/>
                      <a:r>
                        <a:rPr lang="en-GB" sz="1400" b="0" dirty="0" err="1">
                          <a:solidFill>
                            <a:srgbClr val="444444"/>
                          </a:solidFill>
                          <a:effectLst/>
                          <a:latin typeface="Cambria" panose="02040503050406030204" pitchFamily="18" charset="0"/>
                          <a:ea typeface="Cambria" panose="02040503050406030204" pitchFamily="18" charset="0"/>
                        </a:rPr>
                        <a:t>Kiểu</a:t>
                      </a:r>
                      <a:r>
                        <a:rPr lang="en-GB" sz="1400" b="0" dirty="0">
                          <a:solidFill>
                            <a:srgbClr val="444444"/>
                          </a:solidFill>
                          <a:effectLst/>
                          <a:latin typeface="Cambria" panose="02040503050406030204" pitchFamily="18" charset="0"/>
                          <a:ea typeface="Cambria" panose="02040503050406030204" pitchFamily="18" charset="0"/>
                        </a:rPr>
                        <a:t> file </a:t>
                      </a:r>
                      <a:r>
                        <a:rPr lang="en-GB" sz="1400" b="0" dirty="0" err="1">
                          <a:solidFill>
                            <a:srgbClr val="444444"/>
                          </a:solidFill>
                          <a:effectLst/>
                          <a:latin typeface="Cambria" panose="02040503050406030204" pitchFamily="18" charset="0"/>
                          <a:ea typeface="Cambria" panose="02040503050406030204" pitchFamily="18" charset="0"/>
                        </a:rPr>
                        <a:t>sử</a:t>
                      </a:r>
                      <a:r>
                        <a:rPr lang="en-GB" sz="1400" b="0" dirty="0">
                          <a:solidFill>
                            <a:srgbClr val="444444"/>
                          </a:solidFill>
                          <a:effectLst/>
                          <a:latin typeface="Cambria" panose="02040503050406030204" pitchFamily="18" charset="0"/>
                          <a:ea typeface="Cambria" panose="02040503050406030204" pitchFamily="18" charset="0"/>
                        </a:rPr>
                        <a:t> </a:t>
                      </a:r>
                      <a:r>
                        <a:rPr lang="en-GB" sz="1400" b="0" dirty="0" err="1">
                          <a:solidFill>
                            <a:srgbClr val="444444"/>
                          </a:solidFill>
                          <a:effectLst/>
                          <a:latin typeface="Cambria" panose="02040503050406030204" pitchFamily="18" charset="0"/>
                          <a:ea typeface="Cambria" panose="02040503050406030204" pitchFamily="18" charset="0"/>
                        </a:rPr>
                        <a:t>dụng</a:t>
                      </a:r>
                      <a:r>
                        <a:rPr lang="en-GB" sz="1400" b="0" dirty="0">
                          <a:solidFill>
                            <a:srgbClr val="444444"/>
                          </a:solidFill>
                          <a:effectLst/>
                          <a:latin typeface="Cambria" panose="02040503050406030204" pitchFamily="18" charset="0"/>
                          <a:ea typeface="Cambria" panose="02040503050406030204" pitchFamily="18" charset="0"/>
                        </a:rPr>
                        <a:t> </a:t>
                      </a:r>
                      <a:r>
                        <a:rPr lang="en-GB" sz="1400" b="0" dirty="0" err="1">
                          <a:solidFill>
                            <a:srgbClr val="444444"/>
                          </a:solidFill>
                          <a:effectLst/>
                          <a:latin typeface="Cambria" panose="02040503050406030204" pitchFamily="18" charset="0"/>
                          <a:ea typeface="Cambria" panose="02040503050406030204" pitchFamily="18" charset="0"/>
                        </a:rPr>
                        <a:t>cho</a:t>
                      </a:r>
                      <a:r>
                        <a:rPr lang="en-GB" sz="1400" b="0" dirty="0">
                          <a:solidFill>
                            <a:srgbClr val="444444"/>
                          </a:solidFill>
                          <a:effectLst/>
                          <a:latin typeface="Cambria" panose="02040503050406030204" pitchFamily="18" charset="0"/>
                          <a:ea typeface="Cambria" panose="02040503050406030204" pitchFamily="18" charset="0"/>
                        </a:rPr>
                        <a:t> </a:t>
                      </a:r>
                      <a:r>
                        <a:rPr lang="en-GB" sz="1400" b="0" dirty="0" err="1">
                          <a:solidFill>
                            <a:srgbClr val="444444"/>
                          </a:solidFill>
                          <a:effectLst/>
                          <a:latin typeface="Cambria" panose="02040503050406030204" pitchFamily="18" charset="0"/>
                          <a:ea typeface="Cambria" panose="02040503050406030204" pitchFamily="18" charset="0"/>
                        </a:rPr>
                        <a:t>định</a:t>
                      </a:r>
                      <a:r>
                        <a:rPr lang="en-GB" sz="1400" b="0" dirty="0">
                          <a:solidFill>
                            <a:srgbClr val="444444"/>
                          </a:solidFill>
                          <a:effectLst/>
                          <a:latin typeface="Cambria" panose="02040503050406030204" pitchFamily="18" charset="0"/>
                          <a:ea typeface="Cambria" panose="02040503050406030204" pitchFamily="18" charset="0"/>
                        </a:rPr>
                        <a:t> </a:t>
                      </a:r>
                      <a:r>
                        <a:rPr lang="en-GB" sz="1400" b="0" dirty="0" err="1">
                          <a:solidFill>
                            <a:srgbClr val="444444"/>
                          </a:solidFill>
                          <a:effectLst/>
                          <a:latin typeface="Cambria" panose="02040503050406030204" pitchFamily="18" charset="0"/>
                          <a:ea typeface="Cambria" panose="02040503050406030204" pitchFamily="18" charset="0"/>
                        </a:rPr>
                        <a:t>kiểu</a:t>
                      </a:r>
                      <a:endParaRPr lang="en-GB" sz="1400" b="0" dirty="0">
                        <a:solidFill>
                          <a:srgbClr val="444444"/>
                        </a:solidFill>
                        <a:effectLst/>
                        <a:latin typeface="Cambria" panose="02040503050406030204" pitchFamily="18" charset="0"/>
                        <a:ea typeface="Cambria" panose="02040503050406030204" pitchFamily="18" charset="0"/>
                      </a:endParaRPr>
                    </a:p>
                  </a:txBody>
                  <a:tcPr marL="152400" marR="152400" marT="152400" marB="152400">
                    <a:lnL>
                      <a:noFill/>
                    </a:lnL>
                    <a:lnR>
                      <a:noFill/>
                    </a:lnR>
                    <a:lnT w="9525" cap="flat" cmpd="sng" algn="ctr">
                      <a:solidFill>
                        <a:srgbClr val="DBDBDB"/>
                      </a:solidFill>
                      <a:prstDash val="solid"/>
                      <a:round/>
                      <a:headEnd type="none" w="med" len="med"/>
                      <a:tailEnd type="none" w="med" len="med"/>
                    </a:lnT>
                    <a:lnB w="9525" cap="flat" cmpd="sng" algn="ctr">
                      <a:solidFill>
                        <a:srgbClr val="DBDBDB"/>
                      </a:solidFill>
                      <a:prstDash val="solid"/>
                      <a:round/>
                      <a:headEnd type="none" w="med" len="med"/>
                      <a:tailEnd type="none" w="med" len="med"/>
                    </a:lnB>
                    <a:solidFill>
                      <a:srgbClr val="FFFFFF"/>
                    </a:solidFill>
                  </a:tcPr>
                </a:tc>
                <a:extLst>
                  <a:ext uri="{0D108BD9-81ED-4DB2-BD59-A6C34878D82A}">
                    <a16:rowId xmlns:a16="http://schemas.microsoft.com/office/drawing/2014/main" val="976804926"/>
                  </a:ext>
                </a:extLst>
              </a:tr>
            </a:tbl>
          </a:graphicData>
        </a:graphic>
      </p:graphicFrame>
    </p:spTree>
    <p:extLst>
      <p:ext uri="{BB962C8B-B14F-4D97-AF65-F5344CB8AC3E}">
        <p14:creationId xmlns:p14="http://schemas.microsoft.com/office/powerpoint/2010/main" val="15832522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D45D26-C8F3-4063-9AE1-EFC50B854F4B}"/>
              </a:ext>
            </a:extLst>
          </p:cNvPr>
          <p:cNvSpPr>
            <a:spLocks noGrp="1"/>
          </p:cNvSpPr>
          <p:nvPr>
            <p:ph type="title"/>
          </p:nvPr>
        </p:nvSpPr>
        <p:spPr/>
        <p:txBody>
          <a:bodyPr/>
          <a:lstStyle/>
          <a:p>
            <a:r>
              <a:rPr lang="vi-VN" dirty="0">
                <a:solidFill>
                  <a:schemeClr val="bg1"/>
                </a:solidFill>
                <a:latin typeface="Cambria" panose="02040503050406030204" pitchFamily="18" charset="0"/>
                <a:ea typeface="Cambria" panose="02040503050406030204" pitchFamily="18" charset="0"/>
              </a:rPr>
              <a:t>ng generate</a:t>
            </a:r>
          </a:p>
        </p:txBody>
      </p:sp>
      <p:sp>
        <p:nvSpPr>
          <p:cNvPr id="3" name="TextBox 2">
            <a:extLst>
              <a:ext uri="{FF2B5EF4-FFF2-40B4-BE49-F238E27FC236}">
                <a16:creationId xmlns:a16="http://schemas.microsoft.com/office/drawing/2014/main" id="{BE3AA67C-1DE1-4D3D-AA53-FA21B706BCEE}"/>
              </a:ext>
            </a:extLst>
          </p:cNvPr>
          <p:cNvSpPr txBox="1"/>
          <p:nvPr/>
        </p:nvSpPr>
        <p:spPr>
          <a:xfrm>
            <a:off x="1049993" y="1690687"/>
            <a:ext cx="9961443" cy="923330"/>
          </a:xfrm>
          <a:prstGeom prst="rect">
            <a:avLst/>
          </a:prstGeom>
          <a:noFill/>
        </p:spPr>
        <p:txBody>
          <a:bodyPr wrap="square" rtlCol="0">
            <a:spAutoFit/>
          </a:bodyPr>
          <a:lstStyle/>
          <a:p>
            <a:pPr fontAlgn="base"/>
            <a:r>
              <a:rPr lang="en-GB" dirty="0" err="1">
                <a:solidFill>
                  <a:schemeClr val="bg1"/>
                </a:solidFill>
                <a:latin typeface="Cambria" panose="02040503050406030204" pitchFamily="18" charset="0"/>
                <a:ea typeface="Cambria" panose="02040503050406030204" pitchFamily="18" charset="0"/>
              </a:rPr>
              <a:t>Tạo</a:t>
            </a:r>
            <a:r>
              <a:rPr lang="en-GB" dirty="0">
                <a:solidFill>
                  <a:schemeClr val="bg1"/>
                </a:solidFill>
                <a:latin typeface="Cambria" panose="02040503050406030204" pitchFamily="18" charset="0"/>
                <a:ea typeface="Cambria" panose="02040503050406030204" pitchFamily="18" charset="0"/>
              </a:rPr>
              <a:t> </a:t>
            </a:r>
            <a:r>
              <a:rPr lang="en-GB" dirty="0" err="1">
                <a:solidFill>
                  <a:schemeClr val="bg1"/>
                </a:solidFill>
                <a:latin typeface="Cambria" panose="02040503050406030204" pitchFamily="18" charset="0"/>
                <a:ea typeface="Cambria" panose="02040503050406030204" pitchFamily="18" charset="0"/>
              </a:rPr>
              <a:t>mới</a:t>
            </a:r>
            <a:r>
              <a:rPr lang="en-GB" dirty="0">
                <a:solidFill>
                  <a:schemeClr val="bg1"/>
                </a:solidFill>
                <a:latin typeface="Cambria" panose="02040503050406030204" pitchFamily="18" charset="0"/>
                <a:ea typeface="Cambria" panose="02040503050406030204" pitchFamily="18" charset="0"/>
              </a:rPr>
              <a:t> </a:t>
            </a:r>
            <a:r>
              <a:rPr lang="en-GB" dirty="0" err="1">
                <a:solidFill>
                  <a:schemeClr val="bg1"/>
                </a:solidFill>
                <a:latin typeface="Cambria" panose="02040503050406030204" pitchFamily="18" charset="0"/>
                <a:ea typeface="Cambria" panose="02040503050406030204" pitchFamily="18" charset="0"/>
              </a:rPr>
              <a:t>hoặc</a:t>
            </a:r>
            <a:r>
              <a:rPr lang="en-GB" dirty="0">
                <a:solidFill>
                  <a:schemeClr val="bg1"/>
                </a:solidFill>
                <a:latin typeface="Cambria" panose="02040503050406030204" pitchFamily="18" charset="0"/>
                <a:ea typeface="Cambria" panose="02040503050406030204" pitchFamily="18" charset="0"/>
              </a:rPr>
              <a:t> </a:t>
            </a:r>
            <a:r>
              <a:rPr lang="en-GB" dirty="0" err="1">
                <a:solidFill>
                  <a:schemeClr val="bg1"/>
                </a:solidFill>
                <a:latin typeface="Cambria" panose="02040503050406030204" pitchFamily="18" charset="0"/>
                <a:ea typeface="Cambria" panose="02040503050406030204" pitchFamily="18" charset="0"/>
              </a:rPr>
              <a:t>sửa</a:t>
            </a:r>
            <a:r>
              <a:rPr lang="en-GB" dirty="0">
                <a:solidFill>
                  <a:schemeClr val="bg1"/>
                </a:solidFill>
                <a:latin typeface="Cambria" panose="02040503050406030204" pitchFamily="18" charset="0"/>
                <a:ea typeface="Cambria" panose="02040503050406030204" pitchFamily="18" charset="0"/>
              </a:rPr>
              <a:t> </a:t>
            </a:r>
            <a:r>
              <a:rPr lang="en-GB" dirty="0" err="1">
                <a:solidFill>
                  <a:schemeClr val="bg1"/>
                </a:solidFill>
                <a:latin typeface="Cambria" panose="02040503050406030204" pitchFamily="18" charset="0"/>
                <a:ea typeface="Cambria" panose="02040503050406030204" pitchFamily="18" charset="0"/>
              </a:rPr>
              <a:t>đổi</a:t>
            </a:r>
            <a:r>
              <a:rPr lang="en-GB" dirty="0">
                <a:solidFill>
                  <a:schemeClr val="bg1"/>
                </a:solidFill>
                <a:latin typeface="Cambria" panose="02040503050406030204" pitchFamily="18" charset="0"/>
                <a:ea typeface="Cambria" panose="02040503050406030204" pitchFamily="18" charset="0"/>
              </a:rPr>
              <a:t> </a:t>
            </a:r>
            <a:r>
              <a:rPr lang="en-GB" dirty="0" err="1">
                <a:solidFill>
                  <a:schemeClr val="bg1"/>
                </a:solidFill>
                <a:latin typeface="Cambria" panose="02040503050406030204" pitchFamily="18" charset="0"/>
                <a:ea typeface="Cambria" panose="02040503050406030204" pitchFamily="18" charset="0"/>
              </a:rPr>
              <a:t>các</a:t>
            </a:r>
            <a:r>
              <a:rPr lang="en-GB" dirty="0">
                <a:solidFill>
                  <a:schemeClr val="bg1"/>
                </a:solidFill>
                <a:latin typeface="Cambria" panose="02040503050406030204" pitchFamily="18" charset="0"/>
                <a:ea typeface="Cambria" panose="02040503050406030204" pitchFamily="18" charset="0"/>
              </a:rPr>
              <a:t> </a:t>
            </a:r>
            <a:r>
              <a:rPr lang="en-GB" dirty="0" err="1">
                <a:solidFill>
                  <a:schemeClr val="bg1"/>
                </a:solidFill>
                <a:latin typeface="Cambria" panose="02040503050406030204" pitchFamily="18" charset="0"/>
                <a:ea typeface="Cambria" panose="02040503050406030204" pitchFamily="18" charset="0"/>
              </a:rPr>
              <a:t>thành</a:t>
            </a:r>
            <a:r>
              <a:rPr lang="en-GB" dirty="0">
                <a:solidFill>
                  <a:schemeClr val="bg1"/>
                </a:solidFill>
                <a:latin typeface="Cambria" panose="02040503050406030204" pitchFamily="18" charset="0"/>
                <a:ea typeface="Cambria" panose="02040503050406030204" pitchFamily="18" charset="0"/>
              </a:rPr>
              <a:t> </a:t>
            </a:r>
            <a:r>
              <a:rPr lang="en-GB" dirty="0" err="1">
                <a:solidFill>
                  <a:schemeClr val="bg1"/>
                </a:solidFill>
                <a:latin typeface="Cambria" panose="02040503050406030204" pitchFamily="18" charset="0"/>
                <a:ea typeface="Cambria" panose="02040503050406030204" pitchFamily="18" charset="0"/>
              </a:rPr>
              <a:t>phần</a:t>
            </a:r>
            <a:r>
              <a:rPr lang="en-GB" dirty="0">
                <a:solidFill>
                  <a:schemeClr val="bg1"/>
                </a:solidFill>
                <a:latin typeface="Cambria" panose="02040503050406030204" pitchFamily="18" charset="0"/>
                <a:ea typeface="Cambria" panose="02040503050406030204" pitchFamily="18" charset="0"/>
              </a:rPr>
              <a:t>:</a:t>
            </a:r>
          </a:p>
          <a:p>
            <a:pPr fontAlgn="base"/>
            <a:r>
              <a:rPr lang="en-GB" dirty="0">
                <a:solidFill>
                  <a:schemeClr val="bg1"/>
                </a:solidFill>
                <a:latin typeface="Cambria" panose="02040503050406030204" pitchFamily="18" charset="0"/>
                <a:ea typeface="Cambria" panose="02040503050406030204" pitchFamily="18" charset="0"/>
              </a:rPr>
              <a:t>ng generate &lt;schematic&gt; [options]</a:t>
            </a:r>
          </a:p>
          <a:p>
            <a:pPr fontAlgn="base"/>
            <a:r>
              <a:rPr lang="en-GB" dirty="0">
                <a:solidFill>
                  <a:schemeClr val="bg1"/>
                </a:solidFill>
                <a:latin typeface="Cambria" panose="02040503050406030204" pitchFamily="18" charset="0"/>
                <a:ea typeface="Cambria" panose="02040503050406030204" pitchFamily="18" charset="0"/>
              </a:rPr>
              <a:t>ng g &lt;schematic&gt; [options]</a:t>
            </a:r>
          </a:p>
        </p:txBody>
      </p:sp>
      <p:graphicFrame>
        <p:nvGraphicFramePr>
          <p:cNvPr id="6" name="Table 5">
            <a:extLst>
              <a:ext uri="{FF2B5EF4-FFF2-40B4-BE49-F238E27FC236}">
                <a16:creationId xmlns:a16="http://schemas.microsoft.com/office/drawing/2014/main" id="{E9BB8CDB-18B3-46DC-B899-F9E5549D503A}"/>
              </a:ext>
            </a:extLst>
          </p:cNvPr>
          <p:cNvGraphicFramePr>
            <a:graphicFrameLocks noGrp="1"/>
          </p:cNvGraphicFramePr>
          <p:nvPr/>
        </p:nvGraphicFramePr>
        <p:xfrm>
          <a:off x="1152072" y="2962141"/>
          <a:ext cx="4649616" cy="3530734"/>
        </p:xfrm>
        <a:graphic>
          <a:graphicData uri="http://schemas.openxmlformats.org/drawingml/2006/table">
            <a:tbl>
              <a:tblPr/>
              <a:tblGrid>
                <a:gridCol w="1849082">
                  <a:extLst>
                    <a:ext uri="{9D8B030D-6E8A-4147-A177-3AD203B41FA5}">
                      <a16:colId xmlns:a16="http://schemas.microsoft.com/office/drawing/2014/main" val="2064712446"/>
                    </a:ext>
                  </a:extLst>
                </a:gridCol>
                <a:gridCol w="2800534">
                  <a:extLst>
                    <a:ext uri="{9D8B030D-6E8A-4147-A177-3AD203B41FA5}">
                      <a16:colId xmlns:a16="http://schemas.microsoft.com/office/drawing/2014/main" val="2113794229"/>
                    </a:ext>
                  </a:extLst>
                </a:gridCol>
              </a:tblGrid>
              <a:tr h="333770">
                <a:tc>
                  <a:txBody>
                    <a:bodyPr/>
                    <a:lstStyle/>
                    <a:p>
                      <a:pPr algn="l"/>
                      <a:r>
                        <a:rPr lang="vi-VN" sz="1300" b="0" cap="all">
                          <a:solidFill>
                            <a:srgbClr val="444444"/>
                          </a:solidFill>
                          <a:effectLst/>
                        </a:rPr>
                        <a:t>ARGUMENT</a:t>
                      </a:r>
                    </a:p>
                  </a:txBody>
                  <a:tcPr marL="167359" marR="167359" marT="55786" marB="55786" anchor="ctr">
                    <a:lnL>
                      <a:noFill/>
                    </a:lnL>
                    <a:lnR>
                      <a:noFill/>
                    </a:lnR>
                    <a:lnT>
                      <a:noFill/>
                    </a:lnT>
                    <a:lnB w="9525" cap="flat" cmpd="sng" algn="ctr">
                      <a:solidFill>
                        <a:srgbClr val="DBDBDB"/>
                      </a:solidFill>
                      <a:prstDash val="solid"/>
                      <a:round/>
                      <a:headEnd type="none" w="med" len="med"/>
                      <a:tailEnd type="none" w="med" len="med"/>
                    </a:lnB>
                    <a:solidFill>
                      <a:srgbClr val="FFFFFF"/>
                    </a:solidFill>
                  </a:tcPr>
                </a:tc>
                <a:tc>
                  <a:txBody>
                    <a:bodyPr/>
                    <a:lstStyle/>
                    <a:p>
                      <a:pPr algn="l"/>
                      <a:r>
                        <a:rPr lang="vi-VN" sz="1300" b="0" cap="all" dirty="0">
                          <a:solidFill>
                            <a:srgbClr val="444444"/>
                          </a:solidFill>
                          <a:effectLst/>
                        </a:rPr>
                        <a:t>DESCRIPTION</a:t>
                      </a:r>
                    </a:p>
                  </a:txBody>
                  <a:tcPr marL="167359" marR="167359" marT="55786" marB="55786" anchor="ctr">
                    <a:lnL>
                      <a:noFill/>
                    </a:lnL>
                    <a:lnR>
                      <a:noFill/>
                    </a:lnR>
                    <a:lnT>
                      <a:noFill/>
                    </a:lnT>
                    <a:lnB w="9525" cap="flat" cmpd="sng" algn="ctr">
                      <a:solidFill>
                        <a:srgbClr val="DBDBDB"/>
                      </a:solidFill>
                      <a:prstDash val="solid"/>
                      <a:round/>
                      <a:headEnd type="none" w="med" len="med"/>
                      <a:tailEnd type="none" w="med" len="med"/>
                    </a:lnB>
                    <a:solidFill>
                      <a:srgbClr val="FFFFFF"/>
                    </a:solidFill>
                  </a:tcPr>
                </a:tc>
                <a:extLst>
                  <a:ext uri="{0D108BD9-81ED-4DB2-BD59-A6C34878D82A}">
                    <a16:rowId xmlns:a16="http://schemas.microsoft.com/office/drawing/2014/main" val="1929935268"/>
                  </a:ext>
                </a:extLst>
              </a:tr>
              <a:tr h="3196964">
                <a:tc>
                  <a:txBody>
                    <a:bodyPr/>
                    <a:lstStyle/>
                    <a:p>
                      <a:pPr algn="l" fontAlgn="t"/>
                      <a:r>
                        <a:rPr lang="vi-VN" sz="1300" b="0" dirty="0">
                          <a:effectLst/>
                        </a:rPr>
                        <a:t>&lt;</a:t>
                      </a:r>
                      <a:r>
                        <a:rPr lang="vi-VN" sz="1300" b="0" i="1" dirty="0">
                          <a:effectLst/>
                        </a:rPr>
                        <a:t>schematic</a:t>
                      </a:r>
                      <a:r>
                        <a:rPr lang="vi-VN" sz="1300" b="0" dirty="0">
                          <a:effectLst/>
                        </a:rPr>
                        <a:t>&gt;</a:t>
                      </a:r>
                    </a:p>
                  </a:txBody>
                  <a:tcPr marL="111573" marR="111573" marT="111573" marB="111573">
                    <a:lnL>
                      <a:noFill/>
                    </a:lnL>
                    <a:lnR>
                      <a:noFill/>
                    </a:lnR>
                    <a:lnT w="9525" cap="flat" cmpd="sng" algn="ctr">
                      <a:solidFill>
                        <a:srgbClr val="DBDBDB"/>
                      </a:solidFill>
                      <a:prstDash val="solid"/>
                      <a:round/>
                      <a:headEnd type="none" w="med" len="med"/>
                      <a:tailEnd type="none" w="med" len="med"/>
                    </a:lnT>
                    <a:lnB>
                      <a:noFill/>
                    </a:lnB>
                    <a:solidFill>
                      <a:srgbClr val="FFFFFF"/>
                    </a:solidFill>
                  </a:tcPr>
                </a:tc>
                <a:tc>
                  <a:txBody>
                    <a:bodyPr/>
                    <a:lstStyle/>
                    <a:p>
                      <a:pPr marL="285750" indent="-285750" algn="l" fontAlgn="t">
                        <a:buFont typeface="Arial" panose="020B0604020202020204" pitchFamily="34" charset="0"/>
                        <a:buChar char="•"/>
                      </a:pPr>
                      <a:r>
                        <a:rPr lang="en-GB" sz="1800" b="0" u="none" strike="noStrike" dirty="0">
                          <a:solidFill>
                            <a:srgbClr val="444444"/>
                          </a:solidFill>
                          <a:effectLst/>
                          <a:latin typeface="Cambria" panose="02040503050406030204" pitchFamily="18" charset="0"/>
                          <a:ea typeface="Cambria" panose="02040503050406030204" pitchFamily="18" charset="0"/>
                          <a:hlinkClick r:id="rId3"/>
                        </a:rPr>
                        <a:t>class</a:t>
                      </a:r>
                      <a:endParaRPr lang="en-GB" sz="1800" b="0" dirty="0">
                        <a:solidFill>
                          <a:srgbClr val="444444"/>
                        </a:solidFill>
                        <a:effectLst/>
                        <a:latin typeface="Cambria" panose="02040503050406030204" pitchFamily="18" charset="0"/>
                        <a:ea typeface="Cambria" panose="02040503050406030204" pitchFamily="18" charset="0"/>
                      </a:endParaRPr>
                    </a:p>
                    <a:p>
                      <a:pPr marL="285750" indent="-285750" algn="l" fontAlgn="t">
                        <a:buFont typeface="Arial" panose="020B0604020202020204" pitchFamily="34" charset="0"/>
                        <a:buChar char="•"/>
                      </a:pPr>
                      <a:r>
                        <a:rPr lang="en-GB" sz="1800" b="0" u="none" strike="noStrike" dirty="0">
                          <a:solidFill>
                            <a:srgbClr val="444444"/>
                          </a:solidFill>
                          <a:effectLst/>
                          <a:latin typeface="Cambria" panose="02040503050406030204" pitchFamily="18" charset="0"/>
                          <a:ea typeface="Cambria" panose="02040503050406030204" pitchFamily="18" charset="0"/>
                          <a:hlinkClick r:id="rId4"/>
                        </a:rPr>
                        <a:t>component</a:t>
                      </a:r>
                      <a:endParaRPr lang="en-GB" sz="1800" b="0" dirty="0">
                        <a:solidFill>
                          <a:srgbClr val="444444"/>
                        </a:solidFill>
                        <a:effectLst/>
                        <a:latin typeface="Cambria" panose="02040503050406030204" pitchFamily="18" charset="0"/>
                        <a:ea typeface="Cambria" panose="02040503050406030204" pitchFamily="18" charset="0"/>
                      </a:endParaRPr>
                    </a:p>
                    <a:p>
                      <a:pPr marL="285750" indent="-285750" algn="l" fontAlgn="t">
                        <a:buFont typeface="Arial" panose="020B0604020202020204" pitchFamily="34" charset="0"/>
                        <a:buChar char="•"/>
                      </a:pPr>
                      <a:r>
                        <a:rPr lang="en-GB" sz="1800" b="0" u="none" strike="noStrike" dirty="0">
                          <a:solidFill>
                            <a:srgbClr val="444444"/>
                          </a:solidFill>
                          <a:effectLst/>
                          <a:latin typeface="Cambria" panose="02040503050406030204" pitchFamily="18" charset="0"/>
                          <a:ea typeface="Cambria" panose="02040503050406030204" pitchFamily="18" charset="0"/>
                          <a:hlinkClick r:id="rId5"/>
                        </a:rPr>
                        <a:t>directive</a:t>
                      </a:r>
                      <a:endParaRPr lang="en-GB" sz="1800" b="0" dirty="0">
                        <a:solidFill>
                          <a:srgbClr val="444444"/>
                        </a:solidFill>
                        <a:effectLst/>
                        <a:latin typeface="Cambria" panose="02040503050406030204" pitchFamily="18" charset="0"/>
                        <a:ea typeface="Cambria" panose="02040503050406030204" pitchFamily="18" charset="0"/>
                      </a:endParaRPr>
                    </a:p>
                    <a:p>
                      <a:pPr marL="285750" indent="-285750" algn="l" fontAlgn="t">
                        <a:buFont typeface="Arial" panose="020B0604020202020204" pitchFamily="34" charset="0"/>
                        <a:buChar char="•"/>
                      </a:pPr>
                      <a:r>
                        <a:rPr lang="en-GB" sz="1800" b="0" u="none" strike="noStrike" dirty="0" err="1">
                          <a:solidFill>
                            <a:srgbClr val="444444"/>
                          </a:solidFill>
                          <a:effectLst/>
                          <a:latin typeface="Cambria" panose="02040503050406030204" pitchFamily="18" charset="0"/>
                          <a:ea typeface="Cambria" panose="02040503050406030204" pitchFamily="18" charset="0"/>
                          <a:hlinkClick r:id="rId6"/>
                        </a:rPr>
                        <a:t>enum</a:t>
                      </a:r>
                      <a:endParaRPr lang="en-GB" sz="1800" b="0" dirty="0">
                        <a:solidFill>
                          <a:srgbClr val="444444"/>
                        </a:solidFill>
                        <a:effectLst/>
                        <a:latin typeface="Cambria" panose="02040503050406030204" pitchFamily="18" charset="0"/>
                        <a:ea typeface="Cambria" panose="02040503050406030204" pitchFamily="18" charset="0"/>
                      </a:endParaRPr>
                    </a:p>
                    <a:p>
                      <a:pPr marL="285750" indent="-285750" algn="l" fontAlgn="t">
                        <a:buFont typeface="Arial" panose="020B0604020202020204" pitchFamily="34" charset="0"/>
                        <a:buChar char="•"/>
                      </a:pPr>
                      <a:r>
                        <a:rPr lang="en-GB" sz="1800" b="0" u="none" strike="noStrike" dirty="0">
                          <a:solidFill>
                            <a:srgbClr val="444444"/>
                          </a:solidFill>
                          <a:effectLst/>
                          <a:latin typeface="Cambria" panose="02040503050406030204" pitchFamily="18" charset="0"/>
                          <a:ea typeface="Cambria" panose="02040503050406030204" pitchFamily="18" charset="0"/>
                          <a:hlinkClick r:id="rId7"/>
                        </a:rPr>
                        <a:t>guard</a:t>
                      </a:r>
                      <a:endParaRPr lang="en-GB" sz="1800" b="0" dirty="0">
                        <a:solidFill>
                          <a:srgbClr val="444444"/>
                        </a:solidFill>
                        <a:effectLst/>
                        <a:latin typeface="Cambria" panose="02040503050406030204" pitchFamily="18" charset="0"/>
                        <a:ea typeface="Cambria" panose="02040503050406030204" pitchFamily="18" charset="0"/>
                      </a:endParaRPr>
                    </a:p>
                    <a:p>
                      <a:pPr marL="285750" indent="-285750" algn="l" fontAlgn="t">
                        <a:buFont typeface="Arial" panose="020B0604020202020204" pitchFamily="34" charset="0"/>
                        <a:buChar char="•"/>
                      </a:pPr>
                      <a:r>
                        <a:rPr lang="en-GB" sz="1800" b="0" u="none" strike="noStrike" dirty="0">
                          <a:solidFill>
                            <a:srgbClr val="444444"/>
                          </a:solidFill>
                          <a:effectLst/>
                          <a:latin typeface="Cambria" panose="02040503050406030204" pitchFamily="18" charset="0"/>
                          <a:ea typeface="Cambria" panose="02040503050406030204" pitchFamily="18" charset="0"/>
                          <a:hlinkClick r:id="rId8"/>
                        </a:rPr>
                        <a:t>interface</a:t>
                      </a:r>
                      <a:endParaRPr lang="en-GB" sz="1800" b="0" dirty="0">
                        <a:solidFill>
                          <a:srgbClr val="444444"/>
                        </a:solidFill>
                        <a:effectLst/>
                        <a:latin typeface="Cambria" panose="02040503050406030204" pitchFamily="18" charset="0"/>
                        <a:ea typeface="Cambria" panose="02040503050406030204" pitchFamily="18" charset="0"/>
                      </a:endParaRPr>
                    </a:p>
                    <a:p>
                      <a:pPr marL="285750" indent="-285750" algn="l" fontAlgn="t">
                        <a:buFont typeface="Arial" panose="020B0604020202020204" pitchFamily="34" charset="0"/>
                        <a:buChar char="•"/>
                      </a:pPr>
                      <a:r>
                        <a:rPr lang="en-GB" sz="1800" b="0" u="none" strike="noStrike" dirty="0">
                          <a:solidFill>
                            <a:srgbClr val="444444"/>
                          </a:solidFill>
                          <a:effectLst/>
                          <a:latin typeface="Cambria" panose="02040503050406030204" pitchFamily="18" charset="0"/>
                          <a:ea typeface="Cambria" panose="02040503050406030204" pitchFamily="18" charset="0"/>
                          <a:hlinkClick r:id="rId9"/>
                        </a:rPr>
                        <a:t>library</a:t>
                      </a:r>
                      <a:endParaRPr lang="en-GB" sz="1800" b="0" dirty="0">
                        <a:solidFill>
                          <a:srgbClr val="444444"/>
                        </a:solidFill>
                        <a:effectLst/>
                        <a:latin typeface="Cambria" panose="02040503050406030204" pitchFamily="18" charset="0"/>
                        <a:ea typeface="Cambria" panose="02040503050406030204" pitchFamily="18" charset="0"/>
                      </a:endParaRPr>
                    </a:p>
                    <a:p>
                      <a:pPr marL="285750" indent="-285750" algn="l" fontAlgn="t">
                        <a:buFont typeface="Arial" panose="020B0604020202020204" pitchFamily="34" charset="0"/>
                        <a:buChar char="•"/>
                      </a:pPr>
                      <a:r>
                        <a:rPr lang="en-GB" sz="1800" b="0" u="none" strike="noStrike" dirty="0">
                          <a:solidFill>
                            <a:srgbClr val="444444"/>
                          </a:solidFill>
                          <a:effectLst/>
                          <a:latin typeface="Cambria" panose="02040503050406030204" pitchFamily="18" charset="0"/>
                          <a:ea typeface="Cambria" panose="02040503050406030204" pitchFamily="18" charset="0"/>
                          <a:hlinkClick r:id="rId10"/>
                        </a:rPr>
                        <a:t>module</a:t>
                      </a:r>
                      <a:endParaRPr lang="en-GB" sz="1800" b="0" dirty="0">
                        <a:solidFill>
                          <a:srgbClr val="444444"/>
                        </a:solidFill>
                        <a:effectLst/>
                        <a:latin typeface="Cambria" panose="02040503050406030204" pitchFamily="18" charset="0"/>
                        <a:ea typeface="Cambria" panose="02040503050406030204" pitchFamily="18" charset="0"/>
                      </a:endParaRPr>
                    </a:p>
                    <a:p>
                      <a:pPr marL="285750" indent="-285750" algn="l" fontAlgn="t">
                        <a:buFont typeface="Arial" panose="020B0604020202020204" pitchFamily="34" charset="0"/>
                        <a:buChar char="•"/>
                      </a:pPr>
                      <a:r>
                        <a:rPr lang="en-GB" sz="1800" b="0" u="none" strike="noStrike" dirty="0">
                          <a:solidFill>
                            <a:srgbClr val="444444"/>
                          </a:solidFill>
                          <a:effectLst/>
                          <a:latin typeface="Cambria" panose="02040503050406030204" pitchFamily="18" charset="0"/>
                          <a:ea typeface="Cambria" panose="02040503050406030204" pitchFamily="18" charset="0"/>
                          <a:hlinkClick r:id="rId11"/>
                        </a:rPr>
                        <a:t>pipe</a:t>
                      </a:r>
                      <a:endParaRPr lang="en-GB" sz="1800" b="0" dirty="0">
                        <a:solidFill>
                          <a:srgbClr val="444444"/>
                        </a:solidFill>
                        <a:effectLst/>
                        <a:latin typeface="Cambria" panose="02040503050406030204" pitchFamily="18" charset="0"/>
                        <a:ea typeface="Cambria" panose="02040503050406030204" pitchFamily="18" charset="0"/>
                      </a:endParaRPr>
                    </a:p>
                    <a:p>
                      <a:pPr marL="285750" indent="-285750" algn="l" fontAlgn="t">
                        <a:buFont typeface="Arial" panose="020B0604020202020204" pitchFamily="34" charset="0"/>
                        <a:buChar char="•"/>
                      </a:pPr>
                      <a:r>
                        <a:rPr lang="en-GB" sz="1800" b="0" u="none" strike="noStrike" dirty="0">
                          <a:solidFill>
                            <a:srgbClr val="444444"/>
                          </a:solidFill>
                          <a:effectLst/>
                          <a:latin typeface="Cambria" panose="02040503050406030204" pitchFamily="18" charset="0"/>
                          <a:ea typeface="Cambria" panose="02040503050406030204" pitchFamily="18" charset="0"/>
                          <a:hlinkClick r:id="rId12"/>
                        </a:rPr>
                        <a:t>service</a:t>
                      </a:r>
                      <a:endParaRPr lang="en-GB" sz="1800" b="0" dirty="0">
                        <a:solidFill>
                          <a:srgbClr val="444444"/>
                        </a:solidFill>
                        <a:effectLst/>
                        <a:latin typeface="Cambria" panose="02040503050406030204" pitchFamily="18" charset="0"/>
                        <a:ea typeface="Cambria" panose="02040503050406030204" pitchFamily="18" charset="0"/>
                      </a:endParaRPr>
                    </a:p>
                  </a:txBody>
                  <a:tcPr marL="111573" marR="111573" marT="111573" marB="111573">
                    <a:lnL>
                      <a:noFill/>
                    </a:lnL>
                    <a:lnR>
                      <a:noFill/>
                    </a:lnR>
                    <a:lnT w="9525" cap="flat" cmpd="sng" algn="ctr">
                      <a:solidFill>
                        <a:srgbClr val="DBDBDB"/>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3399789456"/>
                  </a:ext>
                </a:extLst>
              </a:tr>
            </a:tbl>
          </a:graphicData>
        </a:graphic>
      </p:graphicFrame>
      <p:graphicFrame>
        <p:nvGraphicFramePr>
          <p:cNvPr id="7" name="Table 6">
            <a:extLst>
              <a:ext uri="{FF2B5EF4-FFF2-40B4-BE49-F238E27FC236}">
                <a16:creationId xmlns:a16="http://schemas.microsoft.com/office/drawing/2014/main" id="{00028954-7FAB-4C3C-B14A-EB68307EBC36}"/>
              </a:ext>
            </a:extLst>
          </p:cNvPr>
          <p:cNvGraphicFramePr>
            <a:graphicFrameLocks noGrp="1"/>
          </p:cNvGraphicFramePr>
          <p:nvPr/>
        </p:nvGraphicFramePr>
        <p:xfrm>
          <a:off x="7375302" y="403367"/>
          <a:ext cx="4649616" cy="6089508"/>
        </p:xfrm>
        <a:graphic>
          <a:graphicData uri="http://schemas.openxmlformats.org/drawingml/2006/table">
            <a:tbl>
              <a:tblPr/>
              <a:tblGrid>
                <a:gridCol w="2324808">
                  <a:extLst>
                    <a:ext uri="{9D8B030D-6E8A-4147-A177-3AD203B41FA5}">
                      <a16:colId xmlns:a16="http://schemas.microsoft.com/office/drawing/2014/main" val="268995433"/>
                    </a:ext>
                  </a:extLst>
                </a:gridCol>
                <a:gridCol w="2324808">
                  <a:extLst>
                    <a:ext uri="{9D8B030D-6E8A-4147-A177-3AD203B41FA5}">
                      <a16:colId xmlns:a16="http://schemas.microsoft.com/office/drawing/2014/main" val="2369044352"/>
                    </a:ext>
                  </a:extLst>
                </a:gridCol>
              </a:tblGrid>
              <a:tr h="502172">
                <a:tc>
                  <a:txBody>
                    <a:bodyPr/>
                    <a:lstStyle/>
                    <a:p>
                      <a:pPr algn="l"/>
                      <a:r>
                        <a:rPr lang="vi-VN" sz="1800" b="0" cap="all" dirty="0">
                          <a:solidFill>
                            <a:srgbClr val="444444"/>
                          </a:solidFill>
                          <a:effectLst/>
                          <a:latin typeface="Cambria" panose="02040503050406030204" pitchFamily="18" charset="0"/>
                          <a:ea typeface="Cambria" panose="02040503050406030204" pitchFamily="18" charset="0"/>
                        </a:rPr>
                        <a:t>OPTION</a:t>
                      </a:r>
                    </a:p>
                  </a:txBody>
                  <a:tcPr marL="150392" marR="150392" marT="50131" marB="50131" anchor="ctr">
                    <a:lnL>
                      <a:noFill/>
                    </a:lnL>
                    <a:lnR>
                      <a:noFill/>
                    </a:lnR>
                    <a:lnT>
                      <a:noFill/>
                    </a:lnT>
                    <a:lnB w="9525" cap="flat" cmpd="sng" algn="ctr">
                      <a:solidFill>
                        <a:srgbClr val="DBDBDB"/>
                      </a:solidFill>
                      <a:prstDash val="solid"/>
                      <a:round/>
                      <a:headEnd type="none" w="med" len="med"/>
                      <a:tailEnd type="none" w="med" len="med"/>
                    </a:lnB>
                    <a:solidFill>
                      <a:srgbClr val="FFFFFF"/>
                    </a:solidFill>
                  </a:tcPr>
                </a:tc>
                <a:tc>
                  <a:txBody>
                    <a:bodyPr/>
                    <a:lstStyle/>
                    <a:p>
                      <a:pPr algn="l"/>
                      <a:r>
                        <a:rPr lang="vi-VN" sz="1800" b="0" cap="all">
                          <a:solidFill>
                            <a:srgbClr val="444444"/>
                          </a:solidFill>
                          <a:effectLst/>
                          <a:latin typeface="Cambria" panose="02040503050406030204" pitchFamily="18" charset="0"/>
                          <a:ea typeface="Cambria" panose="02040503050406030204" pitchFamily="18" charset="0"/>
                        </a:rPr>
                        <a:t>DESCRIPTION</a:t>
                      </a:r>
                    </a:p>
                  </a:txBody>
                  <a:tcPr marL="150392" marR="150392" marT="50131" marB="50131" anchor="ctr">
                    <a:lnL>
                      <a:noFill/>
                    </a:lnL>
                    <a:lnR>
                      <a:noFill/>
                    </a:lnR>
                    <a:lnT>
                      <a:noFill/>
                    </a:lnT>
                    <a:lnB w="9525" cap="flat" cmpd="sng" algn="ctr">
                      <a:solidFill>
                        <a:srgbClr val="DBDBDB"/>
                      </a:solidFill>
                      <a:prstDash val="solid"/>
                      <a:round/>
                      <a:headEnd type="none" w="med" len="med"/>
                      <a:tailEnd type="none" w="med" len="med"/>
                    </a:lnB>
                    <a:solidFill>
                      <a:srgbClr val="FFFFFF"/>
                    </a:solidFill>
                  </a:tcPr>
                </a:tc>
                <a:extLst>
                  <a:ext uri="{0D108BD9-81ED-4DB2-BD59-A6C34878D82A}">
                    <a16:rowId xmlns:a16="http://schemas.microsoft.com/office/drawing/2014/main" val="658156479"/>
                  </a:ext>
                </a:extLst>
              </a:tr>
              <a:tr h="2475377">
                <a:tc>
                  <a:txBody>
                    <a:bodyPr/>
                    <a:lstStyle/>
                    <a:p>
                      <a:pPr algn="l" fontAlgn="t"/>
                      <a:r>
                        <a:rPr lang="vi-VN" sz="1800" b="0" dirty="0">
                          <a:effectLst/>
                          <a:latin typeface="Cambria" panose="02040503050406030204" pitchFamily="18" charset="0"/>
                          <a:ea typeface="Cambria" panose="02040503050406030204" pitchFamily="18" charset="0"/>
                        </a:rPr>
                        <a:t>--dryRun=true|false</a:t>
                      </a:r>
                    </a:p>
                  </a:txBody>
                  <a:tcPr marL="100261" marR="100261" marT="100261" marB="100261">
                    <a:lnL>
                      <a:noFill/>
                    </a:lnL>
                    <a:lnR>
                      <a:noFill/>
                    </a:lnR>
                    <a:lnT w="9525" cap="flat" cmpd="sng" algn="ctr">
                      <a:solidFill>
                        <a:srgbClr val="DBDBDB"/>
                      </a:solidFill>
                      <a:prstDash val="solid"/>
                      <a:round/>
                      <a:headEnd type="none" w="med" len="med"/>
                      <a:tailEnd type="none" w="med" len="med"/>
                    </a:lnT>
                    <a:lnB w="9525" cap="flat" cmpd="sng" algn="ctr">
                      <a:solidFill>
                        <a:srgbClr val="DBDBDB"/>
                      </a:solidFill>
                      <a:prstDash val="solid"/>
                      <a:round/>
                      <a:headEnd type="none" w="med" len="med"/>
                      <a:tailEnd type="none" w="med" len="med"/>
                    </a:lnB>
                    <a:solidFill>
                      <a:srgbClr val="FFFFFF"/>
                    </a:solidFill>
                  </a:tcPr>
                </a:tc>
                <a:tc>
                  <a:txBody>
                    <a:bodyPr/>
                    <a:lstStyle/>
                    <a:p>
                      <a:pPr algn="l" fontAlgn="t"/>
                      <a:r>
                        <a:rPr lang="en-GB" sz="1800" b="0" dirty="0" err="1">
                          <a:solidFill>
                            <a:srgbClr val="444444"/>
                          </a:solidFill>
                          <a:effectLst/>
                          <a:latin typeface="Cambria" panose="02040503050406030204" pitchFamily="18" charset="0"/>
                          <a:ea typeface="Cambria" panose="02040503050406030204" pitchFamily="18" charset="0"/>
                        </a:rPr>
                        <a:t>Xem</a:t>
                      </a:r>
                      <a:r>
                        <a:rPr lang="en-GB" sz="1800" b="0" dirty="0">
                          <a:solidFill>
                            <a:srgbClr val="444444"/>
                          </a:solidFill>
                          <a:effectLst/>
                          <a:latin typeface="Cambria" panose="02040503050406030204" pitchFamily="18" charset="0"/>
                          <a:ea typeface="Cambria" panose="02040503050406030204" pitchFamily="18" charset="0"/>
                        </a:rPr>
                        <a:t> tr</a:t>
                      </a:r>
                      <a:r>
                        <a:rPr lang="vi-VN" sz="1800" b="0" dirty="0">
                          <a:solidFill>
                            <a:srgbClr val="444444"/>
                          </a:solidFill>
                          <a:effectLst/>
                          <a:latin typeface="Cambria" panose="02040503050406030204" pitchFamily="18" charset="0"/>
                          <a:ea typeface="Cambria" panose="02040503050406030204" pitchFamily="18" charset="0"/>
                        </a:rPr>
                        <a:t>ước các thay đổi mà chưa thực sự xãy ra khi chạy command</a:t>
                      </a:r>
                      <a:endParaRPr lang="en-GB" sz="1800" b="0" dirty="0">
                        <a:solidFill>
                          <a:srgbClr val="444444"/>
                        </a:solidFill>
                        <a:effectLst/>
                        <a:latin typeface="Cambria" panose="02040503050406030204" pitchFamily="18" charset="0"/>
                        <a:ea typeface="Cambria" panose="02040503050406030204" pitchFamily="18" charset="0"/>
                      </a:endParaRPr>
                    </a:p>
                    <a:p>
                      <a:pPr algn="l" fontAlgn="t"/>
                      <a:r>
                        <a:rPr lang="en-GB" sz="1800" b="0" dirty="0">
                          <a:solidFill>
                            <a:srgbClr val="444444"/>
                          </a:solidFill>
                          <a:effectLst/>
                          <a:latin typeface="Cambria" panose="02040503050406030204" pitchFamily="18" charset="0"/>
                          <a:ea typeface="Cambria" panose="02040503050406030204" pitchFamily="18" charset="0"/>
                        </a:rPr>
                        <a:t>Default: false</a:t>
                      </a:r>
                    </a:p>
                    <a:p>
                      <a:pPr algn="l" fontAlgn="t"/>
                      <a:r>
                        <a:rPr lang="en-GB" sz="1800" b="0" dirty="0">
                          <a:solidFill>
                            <a:srgbClr val="444444"/>
                          </a:solidFill>
                          <a:effectLst/>
                          <a:latin typeface="Cambria" panose="02040503050406030204" pitchFamily="18" charset="0"/>
                          <a:ea typeface="Cambria" panose="02040503050406030204" pitchFamily="18" charset="0"/>
                        </a:rPr>
                        <a:t>Aliases: -d</a:t>
                      </a:r>
                    </a:p>
                  </a:txBody>
                  <a:tcPr marL="100261" marR="100261" marT="100261" marB="100261">
                    <a:lnL>
                      <a:noFill/>
                    </a:lnL>
                    <a:lnR>
                      <a:noFill/>
                    </a:lnR>
                    <a:lnT w="9525" cap="flat" cmpd="sng" algn="ctr">
                      <a:solidFill>
                        <a:srgbClr val="DBDBDB"/>
                      </a:solidFill>
                      <a:prstDash val="solid"/>
                      <a:round/>
                      <a:headEnd type="none" w="med" len="med"/>
                      <a:tailEnd type="none" w="med" len="med"/>
                    </a:lnT>
                    <a:lnB w="9525" cap="flat" cmpd="sng" algn="ctr">
                      <a:solidFill>
                        <a:srgbClr val="DBDBDB"/>
                      </a:solidFill>
                      <a:prstDash val="solid"/>
                      <a:round/>
                      <a:headEnd type="none" w="med" len="med"/>
                      <a:tailEnd type="none" w="med" len="med"/>
                    </a:lnB>
                    <a:solidFill>
                      <a:srgbClr val="FFFFFF"/>
                    </a:solidFill>
                  </a:tcPr>
                </a:tc>
                <a:extLst>
                  <a:ext uri="{0D108BD9-81ED-4DB2-BD59-A6C34878D82A}">
                    <a16:rowId xmlns:a16="http://schemas.microsoft.com/office/drawing/2014/main" val="623096860"/>
                  </a:ext>
                </a:extLst>
              </a:tr>
              <a:tr h="1739859">
                <a:tc>
                  <a:txBody>
                    <a:bodyPr/>
                    <a:lstStyle/>
                    <a:p>
                      <a:pPr algn="l" fontAlgn="t"/>
                      <a:r>
                        <a:rPr lang="vi-VN" sz="1800" b="0" dirty="0">
                          <a:effectLst/>
                          <a:latin typeface="Cambria" panose="02040503050406030204" pitchFamily="18" charset="0"/>
                          <a:ea typeface="Cambria" panose="02040503050406030204" pitchFamily="18" charset="0"/>
                        </a:rPr>
                        <a:t>--force=true|false</a:t>
                      </a:r>
                    </a:p>
                  </a:txBody>
                  <a:tcPr marL="100261" marR="100261" marT="100261" marB="100261">
                    <a:lnL>
                      <a:noFill/>
                    </a:lnL>
                    <a:lnR>
                      <a:noFill/>
                    </a:lnR>
                    <a:lnT w="9525" cap="flat" cmpd="sng" algn="ctr">
                      <a:solidFill>
                        <a:srgbClr val="DBDBDB"/>
                      </a:solidFill>
                      <a:prstDash val="solid"/>
                      <a:round/>
                      <a:headEnd type="none" w="med" len="med"/>
                      <a:tailEnd type="none" w="med" len="med"/>
                    </a:lnT>
                    <a:lnB w="9525" cap="flat" cmpd="sng" algn="ctr">
                      <a:solidFill>
                        <a:srgbClr val="DBDBDB"/>
                      </a:solidFill>
                      <a:prstDash val="solid"/>
                      <a:round/>
                      <a:headEnd type="none" w="med" len="med"/>
                      <a:tailEnd type="none" w="med" len="med"/>
                    </a:lnB>
                    <a:solidFill>
                      <a:srgbClr val="FFFFFF"/>
                    </a:solidFill>
                  </a:tcPr>
                </a:tc>
                <a:tc>
                  <a:txBody>
                    <a:bodyPr/>
                    <a:lstStyle/>
                    <a:p>
                      <a:pPr algn="l" fontAlgn="t"/>
                      <a:r>
                        <a:rPr lang="en-GB" sz="1800" b="0" dirty="0" err="1">
                          <a:solidFill>
                            <a:srgbClr val="444444"/>
                          </a:solidFill>
                          <a:effectLst/>
                          <a:latin typeface="Cambria" panose="02040503050406030204" pitchFamily="18" charset="0"/>
                          <a:ea typeface="Cambria" panose="02040503050406030204" pitchFamily="18" charset="0"/>
                        </a:rPr>
                        <a:t>Có</a:t>
                      </a:r>
                      <a:r>
                        <a:rPr lang="en-GB" sz="1800" b="0" dirty="0">
                          <a:solidFill>
                            <a:srgbClr val="444444"/>
                          </a:solidFill>
                          <a:effectLst/>
                          <a:latin typeface="Cambria" panose="02040503050406030204" pitchFamily="18" charset="0"/>
                          <a:ea typeface="Cambria" panose="02040503050406030204" pitchFamily="18" charset="0"/>
                        </a:rPr>
                        <a:t> </a:t>
                      </a:r>
                      <a:r>
                        <a:rPr lang="en-GB" sz="1800" b="0" dirty="0" err="1">
                          <a:solidFill>
                            <a:srgbClr val="444444"/>
                          </a:solidFill>
                          <a:effectLst/>
                          <a:latin typeface="Cambria" panose="02040503050406030204" pitchFamily="18" charset="0"/>
                          <a:ea typeface="Cambria" panose="02040503050406030204" pitchFamily="18" charset="0"/>
                        </a:rPr>
                        <a:t>khi</a:t>
                      </a:r>
                      <a:r>
                        <a:rPr lang="en-GB" sz="1800" b="0" dirty="0">
                          <a:solidFill>
                            <a:srgbClr val="444444"/>
                          </a:solidFill>
                          <a:effectLst/>
                          <a:latin typeface="Cambria" panose="02040503050406030204" pitchFamily="18" charset="0"/>
                          <a:ea typeface="Cambria" panose="02040503050406030204" pitchFamily="18" charset="0"/>
                        </a:rPr>
                        <a:t> </a:t>
                      </a:r>
                      <a:r>
                        <a:rPr lang="en-GB" sz="1800" b="0" dirty="0" err="1">
                          <a:solidFill>
                            <a:srgbClr val="444444"/>
                          </a:solidFill>
                          <a:effectLst/>
                          <a:latin typeface="Cambria" panose="02040503050406030204" pitchFamily="18" charset="0"/>
                          <a:ea typeface="Cambria" panose="02040503050406030204" pitchFamily="18" charset="0"/>
                        </a:rPr>
                        <a:t>đè</a:t>
                      </a:r>
                      <a:r>
                        <a:rPr lang="en-GB" sz="1800" b="0" dirty="0">
                          <a:solidFill>
                            <a:srgbClr val="444444"/>
                          </a:solidFill>
                          <a:effectLst/>
                          <a:latin typeface="Cambria" panose="02040503050406030204" pitchFamily="18" charset="0"/>
                          <a:ea typeface="Cambria" panose="02040503050406030204" pitchFamily="18" charset="0"/>
                        </a:rPr>
                        <a:t> </a:t>
                      </a:r>
                      <a:r>
                        <a:rPr lang="en-GB" sz="1800" b="0" dirty="0" err="1">
                          <a:solidFill>
                            <a:srgbClr val="444444"/>
                          </a:solidFill>
                          <a:effectLst/>
                          <a:latin typeface="Cambria" panose="02040503050406030204" pitchFamily="18" charset="0"/>
                          <a:ea typeface="Cambria" panose="02040503050406030204" pitchFamily="18" charset="0"/>
                        </a:rPr>
                        <a:t>các</a:t>
                      </a:r>
                      <a:r>
                        <a:rPr lang="en-GB" sz="1800" b="0" dirty="0">
                          <a:solidFill>
                            <a:srgbClr val="444444"/>
                          </a:solidFill>
                          <a:effectLst/>
                          <a:latin typeface="Cambria" panose="02040503050406030204" pitchFamily="18" charset="0"/>
                          <a:ea typeface="Cambria" panose="02040503050406030204" pitchFamily="18" charset="0"/>
                        </a:rPr>
                        <a:t> </a:t>
                      </a:r>
                      <a:r>
                        <a:rPr lang="en-GB" sz="1800" b="0" dirty="0" err="1">
                          <a:solidFill>
                            <a:srgbClr val="444444"/>
                          </a:solidFill>
                          <a:effectLst/>
                          <a:latin typeface="Cambria" panose="02040503050406030204" pitchFamily="18" charset="0"/>
                          <a:ea typeface="Cambria" panose="02040503050406030204" pitchFamily="18" charset="0"/>
                        </a:rPr>
                        <a:t>tệp</a:t>
                      </a:r>
                      <a:r>
                        <a:rPr lang="en-GB" sz="1800" b="0" dirty="0">
                          <a:solidFill>
                            <a:srgbClr val="444444"/>
                          </a:solidFill>
                          <a:effectLst/>
                          <a:latin typeface="Cambria" panose="02040503050406030204" pitchFamily="18" charset="0"/>
                          <a:ea typeface="Cambria" panose="02040503050406030204" pitchFamily="18" charset="0"/>
                        </a:rPr>
                        <a:t> tin </a:t>
                      </a:r>
                      <a:r>
                        <a:rPr lang="en-GB" sz="1800" b="0" dirty="0" err="1">
                          <a:solidFill>
                            <a:srgbClr val="444444"/>
                          </a:solidFill>
                          <a:effectLst/>
                          <a:latin typeface="Cambria" panose="02040503050406030204" pitchFamily="18" charset="0"/>
                          <a:ea typeface="Cambria" panose="02040503050406030204" pitchFamily="18" charset="0"/>
                        </a:rPr>
                        <a:t>hiện</a:t>
                      </a:r>
                      <a:r>
                        <a:rPr lang="en-GB" sz="1800" b="0" dirty="0">
                          <a:solidFill>
                            <a:srgbClr val="444444"/>
                          </a:solidFill>
                          <a:effectLst/>
                          <a:latin typeface="Cambria" panose="02040503050406030204" pitchFamily="18" charset="0"/>
                          <a:ea typeface="Cambria" panose="02040503050406030204" pitchFamily="18" charset="0"/>
                        </a:rPr>
                        <a:t> </a:t>
                      </a:r>
                      <a:r>
                        <a:rPr lang="en-GB" sz="1800" b="0" dirty="0" err="1">
                          <a:solidFill>
                            <a:srgbClr val="444444"/>
                          </a:solidFill>
                          <a:effectLst/>
                          <a:latin typeface="Cambria" panose="02040503050406030204" pitchFamily="18" charset="0"/>
                          <a:ea typeface="Cambria" panose="02040503050406030204" pitchFamily="18" charset="0"/>
                        </a:rPr>
                        <a:t>có</a:t>
                      </a:r>
                      <a:r>
                        <a:rPr lang="en-GB" sz="1800" b="0" dirty="0">
                          <a:solidFill>
                            <a:srgbClr val="444444"/>
                          </a:solidFill>
                          <a:effectLst/>
                          <a:latin typeface="Cambria" panose="02040503050406030204" pitchFamily="18" charset="0"/>
                          <a:ea typeface="Cambria" panose="02040503050406030204" pitchFamily="18" charset="0"/>
                        </a:rPr>
                        <a:t> hay </a:t>
                      </a:r>
                      <a:r>
                        <a:rPr lang="en-GB" sz="1800" b="0" dirty="0" err="1">
                          <a:solidFill>
                            <a:srgbClr val="444444"/>
                          </a:solidFill>
                          <a:effectLst/>
                          <a:latin typeface="Cambria" panose="02040503050406030204" pitchFamily="18" charset="0"/>
                          <a:ea typeface="Cambria" panose="02040503050406030204" pitchFamily="18" charset="0"/>
                        </a:rPr>
                        <a:t>không</a:t>
                      </a:r>
                      <a:r>
                        <a:rPr lang="en-GB" sz="1800" b="0" dirty="0">
                          <a:solidFill>
                            <a:srgbClr val="444444"/>
                          </a:solidFill>
                          <a:effectLst/>
                          <a:latin typeface="Cambria" panose="02040503050406030204" pitchFamily="18" charset="0"/>
                          <a:ea typeface="Cambria" panose="02040503050406030204" pitchFamily="18" charset="0"/>
                        </a:rPr>
                        <a:t>? </a:t>
                      </a:r>
                    </a:p>
                    <a:p>
                      <a:pPr algn="l" fontAlgn="t"/>
                      <a:r>
                        <a:rPr lang="en-GB" sz="1800" b="0" dirty="0">
                          <a:solidFill>
                            <a:srgbClr val="444444"/>
                          </a:solidFill>
                          <a:effectLst/>
                          <a:latin typeface="Cambria" panose="02040503050406030204" pitchFamily="18" charset="0"/>
                          <a:ea typeface="Cambria" panose="02040503050406030204" pitchFamily="18" charset="0"/>
                        </a:rPr>
                        <a:t>Default: false</a:t>
                      </a:r>
                    </a:p>
                    <a:p>
                      <a:pPr algn="l" fontAlgn="t"/>
                      <a:r>
                        <a:rPr lang="en-GB" sz="1800" b="0" dirty="0">
                          <a:solidFill>
                            <a:srgbClr val="444444"/>
                          </a:solidFill>
                          <a:effectLst/>
                          <a:latin typeface="Cambria" panose="02040503050406030204" pitchFamily="18" charset="0"/>
                          <a:ea typeface="Cambria" panose="02040503050406030204" pitchFamily="18" charset="0"/>
                        </a:rPr>
                        <a:t>Aliases: -f</a:t>
                      </a:r>
                    </a:p>
                  </a:txBody>
                  <a:tcPr marL="100261" marR="100261" marT="100261" marB="100261">
                    <a:lnL>
                      <a:noFill/>
                    </a:lnL>
                    <a:lnR>
                      <a:noFill/>
                    </a:lnR>
                    <a:lnT w="9525" cap="flat" cmpd="sng" algn="ctr">
                      <a:solidFill>
                        <a:srgbClr val="DBDBDB"/>
                      </a:solidFill>
                      <a:prstDash val="solid"/>
                      <a:round/>
                      <a:headEnd type="none" w="med" len="med"/>
                      <a:tailEnd type="none" w="med" len="med"/>
                    </a:lnT>
                    <a:lnB w="9525" cap="flat" cmpd="sng" algn="ctr">
                      <a:solidFill>
                        <a:srgbClr val="DBDBDB"/>
                      </a:solidFill>
                      <a:prstDash val="solid"/>
                      <a:round/>
                      <a:headEnd type="none" w="med" len="med"/>
                      <a:tailEnd type="none" w="med" len="med"/>
                    </a:lnB>
                    <a:solidFill>
                      <a:srgbClr val="FFFFFF"/>
                    </a:solidFill>
                  </a:tcPr>
                </a:tc>
                <a:extLst>
                  <a:ext uri="{0D108BD9-81ED-4DB2-BD59-A6C34878D82A}">
                    <a16:rowId xmlns:a16="http://schemas.microsoft.com/office/drawing/2014/main" val="238631880"/>
                  </a:ext>
                </a:extLst>
              </a:tr>
              <a:tr h="1372100">
                <a:tc>
                  <a:txBody>
                    <a:bodyPr/>
                    <a:lstStyle/>
                    <a:p>
                      <a:pPr algn="l" fontAlgn="t"/>
                      <a:r>
                        <a:rPr lang="vi-VN" sz="1800" b="0">
                          <a:effectLst/>
                          <a:latin typeface="Cambria" panose="02040503050406030204" pitchFamily="18" charset="0"/>
                          <a:ea typeface="Cambria" panose="02040503050406030204" pitchFamily="18" charset="0"/>
                        </a:rPr>
                        <a:t>--help=</a:t>
                      </a:r>
                      <a:br>
                        <a:rPr lang="vi-VN" sz="1800" b="0">
                          <a:effectLst/>
                          <a:latin typeface="Cambria" panose="02040503050406030204" pitchFamily="18" charset="0"/>
                          <a:ea typeface="Cambria" panose="02040503050406030204" pitchFamily="18" charset="0"/>
                        </a:rPr>
                      </a:br>
                      <a:r>
                        <a:rPr lang="vi-VN" sz="1800" b="0">
                          <a:effectLst/>
                          <a:latin typeface="Cambria" panose="02040503050406030204" pitchFamily="18" charset="0"/>
                          <a:ea typeface="Cambria" panose="02040503050406030204" pitchFamily="18" charset="0"/>
                        </a:rPr>
                        <a:t>true|false|json|JSON</a:t>
                      </a:r>
                    </a:p>
                  </a:txBody>
                  <a:tcPr marL="100261" marR="100261" marT="100261" marB="100261">
                    <a:lnL>
                      <a:noFill/>
                    </a:lnL>
                    <a:lnR>
                      <a:noFill/>
                    </a:lnR>
                    <a:lnT w="9525" cap="flat" cmpd="sng" algn="ctr">
                      <a:solidFill>
                        <a:srgbClr val="DBDBDB"/>
                      </a:solidFill>
                      <a:prstDash val="solid"/>
                      <a:round/>
                      <a:headEnd type="none" w="med" len="med"/>
                      <a:tailEnd type="none" w="med" len="med"/>
                    </a:lnT>
                    <a:lnB w="9525" cap="flat" cmpd="sng" algn="ctr">
                      <a:solidFill>
                        <a:srgbClr val="DBDBDB"/>
                      </a:solidFill>
                      <a:prstDash val="solid"/>
                      <a:round/>
                      <a:headEnd type="none" w="med" len="med"/>
                      <a:tailEnd type="none" w="med" len="med"/>
                    </a:lnB>
                    <a:solidFill>
                      <a:srgbClr val="FFFFFF"/>
                    </a:solidFill>
                  </a:tcPr>
                </a:tc>
                <a:tc>
                  <a:txBody>
                    <a:bodyPr/>
                    <a:lstStyle/>
                    <a:p>
                      <a:pPr algn="l" fontAlgn="t"/>
                      <a:r>
                        <a:rPr lang="en-GB" sz="1800" b="0" dirty="0" err="1">
                          <a:solidFill>
                            <a:srgbClr val="444444"/>
                          </a:solidFill>
                          <a:effectLst/>
                          <a:latin typeface="Cambria" panose="02040503050406030204" pitchFamily="18" charset="0"/>
                          <a:ea typeface="Cambria" panose="02040503050406030204" pitchFamily="18" charset="0"/>
                        </a:rPr>
                        <a:t>Hiện</a:t>
                      </a:r>
                      <a:r>
                        <a:rPr lang="en-GB" sz="1800" b="0" dirty="0">
                          <a:solidFill>
                            <a:srgbClr val="444444"/>
                          </a:solidFill>
                          <a:effectLst/>
                          <a:latin typeface="Cambria" panose="02040503050406030204" pitchFamily="18" charset="0"/>
                          <a:ea typeface="Cambria" panose="02040503050406030204" pitchFamily="18" charset="0"/>
                        </a:rPr>
                        <a:t> </a:t>
                      </a:r>
                      <a:r>
                        <a:rPr lang="en-GB" sz="1800" b="0" dirty="0" err="1">
                          <a:solidFill>
                            <a:srgbClr val="444444"/>
                          </a:solidFill>
                          <a:effectLst/>
                          <a:latin typeface="Cambria" panose="02040503050406030204" pitchFamily="18" charset="0"/>
                          <a:ea typeface="Cambria" panose="02040503050406030204" pitchFamily="18" charset="0"/>
                        </a:rPr>
                        <a:t>thị</a:t>
                      </a:r>
                      <a:r>
                        <a:rPr lang="en-GB" sz="1800" b="0" dirty="0">
                          <a:solidFill>
                            <a:srgbClr val="444444"/>
                          </a:solidFill>
                          <a:effectLst/>
                          <a:latin typeface="Cambria" panose="02040503050406030204" pitchFamily="18" charset="0"/>
                          <a:ea typeface="Cambria" panose="02040503050406030204" pitchFamily="18" charset="0"/>
                        </a:rPr>
                        <a:t> help </a:t>
                      </a:r>
                      <a:r>
                        <a:rPr lang="en-GB" sz="1800" b="0" dirty="0" err="1">
                          <a:solidFill>
                            <a:srgbClr val="444444"/>
                          </a:solidFill>
                          <a:effectLst/>
                          <a:latin typeface="Cambria" panose="02040503050406030204" pitchFamily="18" charset="0"/>
                          <a:ea typeface="Cambria" panose="02040503050406030204" pitchFamily="18" charset="0"/>
                        </a:rPr>
                        <a:t>của</a:t>
                      </a:r>
                      <a:r>
                        <a:rPr lang="en-GB" sz="1800" b="0" dirty="0">
                          <a:solidFill>
                            <a:srgbClr val="444444"/>
                          </a:solidFill>
                          <a:effectLst/>
                          <a:latin typeface="Cambria" panose="02040503050406030204" pitchFamily="18" charset="0"/>
                          <a:ea typeface="Cambria" panose="02040503050406030204" pitchFamily="18" charset="0"/>
                        </a:rPr>
                        <a:t> schematic </a:t>
                      </a:r>
                      <a:r>
                        <a:rPr lang="en-GB" sz="1800" b="0" dirty="0" err="1">
                          <a:solidFill>
                            <a:srgbClr val="444444"/>
                          </a:solidFill>
                          <a:effectLst/>
                          <a:latin typeface="Cambria" panose="02040503050406030204" pitchFamily="18" charset="0"/>
                          <a:ea typeface="Cambria" panose="02040503050406030204" pitchFamily="18" charset="0"/>
                        </a:rPr>
                        <a:t>đó</a:t>
                      </a:r>
                      <a:endParaRPr lang="en-GB" sz="1800" b="0" dirty="0">
                        <a:solidFill>
                          <a:srgbClr val="444444"/>
                        </a:solidFill>
                        <a:effectLst/>
                        <a:latin typeface="Cambria" panose="02040503050406030204" pitchFamily="18" charset="0"/>
                        <a:ea typeface="Cambria" panose="02040503050406030204" pitchFamily="18" charset="0"/>
                      </a:endParaRPr>
                    </a:p>
                    <a:p>
                      <a:pPr algn="l" fontAlgn="t"/>
                      <a:r>
                        <a:rPr lang="en-GB" sz="1800" b="0" dirty="0">
                          <a:solidFill>
                            <a:srgbClr val="444444"/>
                          </a:solidFill>
                          <a:effectLst/>
                          <a:latin typeface="Cambria" panose="02040503050406030204" pitchFamily="18" charset="0"/>
                          <a:ea typeface="Cambria" panose="02040503050406030204" pitchFamily="18" charset="0"/>
                        </a:rPr>
                        <a:t>Default: false</a:t>
                      </a:r>
                    </a:p>
                  </a:txBody>
                  <a:tcPr marL="100261" marR="100261" marT="100261" marB="100261">
                    <a:lnL>
                      <a:noFill/>
                    </a:lnL>
                    <a:lnR>
                      <a:noFill/>
                    </a:lnR>
                    <a:lnT w="9525" cap="flat" cmpd="sng" algn="ctr">
                      <a:solidFill>
                        <a:srgbClr val="DBDBDB"/>
                      </a:solidFill>
                      <a:prstDash val="solid"/>
                      <a:round/>
                      <a:headEnd type="none" w="med" len="med"/>
                      <a:tailEnd type="none" w="med" len="med"/>
                    </a:lnT>
                    <a:lnB w="9525" cap="flat" cmpd="sng" algn="ctr">
                      <a:solidFill>
                        <a:srgbClr val="DBDBDB"/>
                      </a:solidFill>
                      <a:prstDash val="solid"/>
                      <a:round/>
                      <a:headEnd type="none" w="med" len="med"/>
                      <a:tailEnd type="none" w="med" len="med"/>
                    </a:lnB>
                    <a:solidFill>
                      <a:srgbClr val="FFFFFF"/>
                    </a:solidFill>
                  </a:tcPr>
                </a:tc>
                <a:extLst>
                  <a:ext uri="{0D108BD9-81ED-4DB2-BD59-A6C34878D82A}">
                    <a16:rowId xmlns:a16="http://schemas.microsoft.com/office/drawing/2014/main" val="3357282504"/>
                  </a:ext>
                </a:extLst>
              </a:tr>
            </a:tbl>
          </a:graphicData>
        </a:graphic>
      </p:graphicFrame>
    </p:spTree>
    <p:extLst>
      <p:ext uri="{BB962C8B-B14F-4D97-AF65-F5344CB8AC3E}">
        <p14:creationId xmlns:p14="http://schemas.microsoft.com/office/powerpoint/2010/main" val="20697093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1188</TotalTime>
  <Words>2888</Words>
  <Application>Microsoft Office PowerPoint</Application>
  <PresentationFormat>Widescreen</PresentationFormat>
  <Paragraphs>475</Paragraphs>
  <Slides>52</Slides>
  <Notes>37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52</vt:i4>
      </vt:variant>
    </vt:vector>
  </HeadingPairs>
  <TitlesOfParts>
    <vt:vector size="61" baseType="lpstr">
      <vt:lpstr>Arial</vt:lpstr>
      <vt:lpstr>Calibri</vt:lpstr>
      <vt:lpstr>Calibri Light</vt:lpstr>
      <vt:lpstr>Cambria</vt:lpstr>
      <vt:lpstr>Consolas</vt:lpstr>
      <vt:lpstr>Droid Sans Mono</vt:lpstr>
      <vt:lpstr>Times New Roman</vt:lpstr>
      <vt:lpstr>Wingdings</vt:lpstr>
      <vt:lpstr>Office Theme</vt:lpstr>
      <vt:lpstr>PowerPoint Presentation</vt:lpstr>
      <vt:lpstr>PowerPoint Presentation</vt:lpstr>
      <vt:lpstr>Mục tiêu</vt:lpstr>
      <vt:lpstr>History of Angular</vt:lpstr>
      <vt:lpstr>PowerPoint Presentation</vt:lpstr>
      <vt:lpstr>Angular CLI – Command Line Interface</vt:lpstr>
      <vt:lpstr>ng new</vt:lpstr>
      <vt:lpstr>ng new options thường dùng</vt:lpstr>
      <vt:lpstr>ng generate</vt:lpstr>
      <vt:lpstr>ng serve</vt:lpstr>
      <vt:lpstr>Practices</vt:lpstr>
      <vt:lpstr>PowerPoint Presentation</vt:lpstr>
      <vt:lpstr>Components</vt:lpstr>
      <vt:lpstr>Components</vt:lpstr>
      <vt:lpstr>Components Architecting</vt:lpstr>
      <vt:lpstr>Components Architecting</vt:lpstr>
      <vt:lpstr>Components Architecting</vt:lpstr>
      <vt:lpstr>Component architecting Practice</vt:lpstr>
      <vt:lpstr>Life cycle</vt:lpstr>
      <vt:lpstr>Templates, Styles &amp; View Encapsulation</vt:lpstr>
      <vt:lpstr>View Encapsulation options</vt:lpstr>
      <vt:lpstr>Lifecycle Practice</vt:lpstr>
      <vt:lpstr>Built-in directives</vt:lpstr>
      <vt:lpstr>Built-in directives</vt:lpstr>
      <vt:lpstr>Structual directives</vt:lpstr>
      <vt:lpstr>Custom directives</vt:lpstr>
      <vt:lpstr>Custom directive Practices</vt:lpstr>
      <vt:lpstr>Pipes</vt:lpstr>
      <vt:lpstr>Built-in pipes</vt:lpstr>
      <vt:lpstr>Built-in pipes</vt:lpstr>
      <vt:lpstr>Custom Pipes</vt:lpstr>
      <vt:lpstr>Custom Pipes Practice</vt:lpstr>
      <vt:lpstr>Forms</vt:lpstr>
      <vt:lpstr>Forms</vt:lpstr>
      <vt:lpstr>Reactive Form</vt:lpstr>
      <vt:lpstr>Template-Driven Form</vt:lpstr>
      <vt:lpstr>Form submitting</vt:lpstr>
      <vt:lpstr>Form validation</vt:lpstr>
      <vt:lpstr>Form controls states</vt:lpstr>
      <vt:lpstr>Form validation styling</vt:lpstr>
      <vt:lpstr>Form validation messages</vt:lpstr>
      <vt:lpstr>Form Practice</vt:lpstr>
      <vt:lpstr>Services</vt:lpstr>
      <vt:lpstr>Http library</vt:lpstr>
      <vt:lpstr>Http practice</vt:lpstr>
      <vt:lpstr>Routing</vt:lpstr>
      <vt:lpstr>Routing</vt:lpstr>
      <vt:lpstr>Routing Configurations</vt:lpstr>
      <vt:lpstr>Routing Navigations</vt:lpstr>
      <vt:lpstr>Routing Guards</vt:lpstr>
      <vt:lpstr>UnitTesting</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hieu pham</dc:creator>
  <cp:lastModifiedBy>hieu pham</cp:lastModifiedBy>
  <cp:revision>459</cp:revision>
  <dcterms:created xsi:type="dcterms:W3CDTF">2019-06-05T03:06:02Z</dcterms:created>
  <dcterms:modified xsi:type="dcterms:W3CDTF">2019-06-19T07:59:24Z</dcterms:modified>
</cp:coreProperties>
</file>