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256" r:id="rId2"/>
    <p:sldId id="258" r:id="rId3"/>
    <p:sldId id="278" r:id="rId4"/>
    <p:sldId id="279" r:id="rId5"/>
    <p:sldId id="280" r:id="rId6"/>
    <p:sldId id="281" r:id="rId7"/>
    <p:sldId id="282" r:id="rId8"/>
    <p:sldId id="283" r:id="rId9"/>
    <p:sldId id="284" r:id="rId10"/>
    <p:sldId id="285" r:id="rId11"/>
    <p:sldId id="286" r:id="rId12"/>
    <p:sldId id="287" r:id="rId13"/>
    <p:sldId id="290" r:id="rId14"/>
    <p:sldId id="291" r:id="rId15"/>
    <p:sldId id="292" r:id="rId16"/>
    <p:sldId id="293" r:id="rId17"/>
    <p:sldId id="294" r:id="rId18"/>
    <p:sldId id="295" r:id="rId19"/>
    <p:sldId id="296" r:id="rId20"/>
    <p:sldId id="297" r:id="rId21"/>
    <p:sldId id="298" r:id="rId22"/>
    <p:sldId id="300" r:id="rId23"/>
    <p:sldId id="299" r:id="rId24"/>
    <p:sldId id="301" r:id="rId25"/>
    <p:sldId id="303" r:id="rId26"/>
    <p:sldId id="302" r:id="rId27"/>
    <p:sldId id="304" r:id="rId28"/>
    <p:sldId id="305" r:id="rId29"/>
    <p:sldId id="306" r:id="rId30"/>
    <p:sldId id="309" r:id="rId31"/>
    <p:sldId id="308" r:id="rId32"/>
    <p:sldId id="310" r:id="rId33"/>
    <p:sldId id="312" r:id="rId34"/>
    <p:sldId id="311" r:id="rId35"/>
    <p:sldId id="313" r:id="rId36"/>
    <p:sldId id="314" r:id="rId37"/>
    <p:sldId id="315" r:id="rId38"/>
    <p:sldId id="316" r:id="rId39"/>
    <p:sldId id="307" r:id="rId40"/>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FAD4D6-D989-42A8-A967-5B745EC74C75}" v="12245" dt="2019-06-27T07:41:54.3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4364" autoAdjust="0"/>
  </p:normalViewPr>
  <p:slideViewPr>
    <p:cSldViewPr snapToGrid="0">
      <p:cViewPr varScale="1">
        <p:scale>
          <a:sx n="80" d="100"/>
          <a:sy n="80"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eu pham" userId="b28add757fcd9448" providerId="LiveId" clId="{7FB8C5B1-A958-45AD-B624-508E0E98F72F}"/>
    <pc:docChg chg="undo custSel addSld delSld modSld">
      <pc:chgData name="hieu pham" userId="b28add757fcd9448" providerId="LiveId" clId="{7FB8C5B1-A958-45AD-B624-508E0E98F72F}" dt="2019-06-08T12:16:44.181" v="5203" actId="2710"/>
      <pc:docMkLst>
        <pc:docMk/>
      </pc:docMkLst>
      <pc:sldChg chg="addSp modSp">
        <pc:chgData name="hieu pham" userId="b28add757fcd9448" providerId="LiveId" clId="{7FB8C5B1-A958-45AD-B624-508E0E98F72F}" dt="2019-06-08T11:54:44.134" v="4747" actId="1076"/>
        <pc:sldMkLst>
          <pc:docMk/>
          <pc:sldMk cId="4232293911" sldId="256"/>
        </pc:sldMkLst>
        <pc:spChg chg="mod">
          <ac:chgData name="hieu pham" userId="b28add757fcd9448" providerId="LiveId" clId="{7FB8C5B1-A958-45AD-B624-508E0E98F72F}" dt="2019-06-08T08:58:23.501" v="8" actId="20577"/>
          <ac:spMkLst>
            <pc:docMk/>
            <pc:sldMk cId="4232293911" sldId="256"/>
            <ac:spMk id="9" creationId="{4A1F35AB-2A7F-47EC-9FB4-378AAB230BB6}"/>
          </ac:spMkLst>
        </pc:spChg>
        <pc:picChg chg="add mod">
          <ac:chgData name="hieu pham" userId="b28add757fcd9448" providerId="LiveId" clId="{7FB8C5B1-A958-45AD-B624-508E0E98F72F}" dt="2019-06-08T11:54:44.134" v="4747" actId="1076"/>
          <ac:picMkLst>
            <pc:docMk/>
            <pc:sldMk cId="4232293911" sldId="256"/>
            <ac:picMk id="4098" creationId="{9371F2FE-2104-4D33-9D3B-344598642A35}"/>
          </ac:picMkLst>
        </pc:picChg>
      </pc:sldChg>
      <pc:sldChg chg="modSp">
        <pc:chgData name="hieu pham" userId="b28add757fcd9448" providerId="LiveId" clId="{7FB8C5B1-A958-45AD-B624-508E0E98F72F}" dt="2019-06-08T11:56:38.254" v="4918" actId="20577"/>
        <pc:sldMkLst>
          <pc:docMk/>
          <pc:sldMk cId="3048782580" sldId="258"/>
        </pc:sldMkLst>
        <pc:spChg chg="mod">
          <ac:chgData name="hieu pham" userId="b28add757fcd9448" providerId="LiveId" clId="{7FB8C5B1-A958-45AD-B624-508E0E98F72F}" dt="2019-06-08T11:56:38.254" v="4918" actId="20577"/>
          <ac:spMkLst>
            <pc:docMk/>
            <pc:sldMk cId="3048782580" sldId="258"/>
            <ac:spMk id="3" creationId="{99E7908A-DADA-437E-B463-30B19F85E40A}"/>
          </ac:spMkLst>
        </pc:spChg>
      </pc:sldChg>
    </pc:docChg>
  </pc:docChgLst>
  <pc:docChgLst>
    <pc:chgData name="hieu pham" userId="b28add757fcd9448" providerId="LiveId" clId="{8BBE22B9-68E7-4073-9BA2-8E50DE6B5F73}"/>
    <pc:docChg chg="undo custSel addSld delSld modSld sldOrd">
      <pc:chgData name="hieu pham" userId="b28add757fcd9448" providerId="LiveId" clId="{8BBE22B9-68E7-4073-9BA2-8E50DE6B5F73}" dt="2019-06-24T17:17:24.830" v="4767" actId="478"/>
      <pc:docMkLst>
        <pc:docMk/>
      </pc:docMkLst>
      <pc:sldChg chg="addSp delSp modSp add del">
        <pc:chgData name="hieu pham" userId="b28add757fcd9448" providerId="LiveId" clId="{8BBE22B9-68E7-4073-9BA2-8E50DE6B5F73}" dt="2019-06-24T16:32:04.988" v="615" actId="20577"/>
        <pc:sldMkLst>
          <pc:docMk/>
          <pc:sldMk cId="1734194738" sldId="280"/>
        </pc:sldMkLst>
        <pc:spChg chg="mod">
          <ac:chgData name="hieu pham" userId="b28add757fcd9448" providerId="LiveId" clId="{8BBE22B9-68E7-4073-9BA2-8E50DE6B5F73}" dt="2019-06-24T15:42:44.763" v="74" actId="20577"/>
          <ac:spMkLst>
            <pc:docMk/>
            <pc:sldMk cId="1734194738" sldId="280"/>
            <ac:spMk id="2" creationId="{36D45D26-C8F3-4063-9AE1-EFC50B854F4B}"/>
          </ac:spMkLst>
        </pc:spChg>
        <pc:spChg chg="add del">
          <ac:chgData name="hieu pham" userId="b28add757fcd9448" providerId="LiveId" clId="{8BBE22B9-68E7-4073-9BA2-8E50DE6B5F73}" dt="2019-06-24T15:41:52.697" v="4"/>
          <ac:spMkLst>
            <pc:docMk/>
            <pc:sldMk cId="1734194738" sldId="280"/>
            <ac:spMk id="3" creationId="{27D0BBF4-1223-4FF7-81FF-481A3FCA596F}"/>
          </ac:spMkLst>
        </pc:spChg>
        <pc:spChg chg="mod">
          <ac:chgData name="hieu pham" userId="b28add757fcd9448" providerId="LiveId" clId="{8BBE22B9-68E7-4073-9BA2-8E50DE6B5F73}" dt="2019-06-24T16:32:04.988" v="615" actId="20577"/>
          <ac:spMkLst>
            <pc:docMk/>
            <pc:sldMk cId="1734194738" sldId="280"/>
            <ac:spMk id="4" creationId="{72AD4341-940A-4D29-888C-EA0A706BA9C9}"/>
          </ac:spMkLst>
        </pc:spChg>
        <pc:spChg chg="del mod">
          <ac:chgData name="hieu pham" userId="b28add757fcd9448" providerId="LiveId" clId="{8BBE22B9-68E7-4073-9BA2-8E50DE6B5F73}" dt="2019-06-24T15:24:29.314" v="1" actId="478"/>
          <ac:spMkLst>
            <pc:docMk/>
            <pc:sldMk cId="1734194738" sldId="280"/>
            <ac:spMk id="5" creationId="{3B88C578-3F05-4510-B9A0-D2030ABEB26D}"/>
          </ac:spMkLst>
        </pc:spChg>
        <pc:spChg chg="add mod">
          <ac:chgData name="hieu pham" userId="b28add757fcd9448" providerId="LiveId" clId="{8BBE22B9-68E7-4073-9BA2-8E50DE6B5F73}" dt="2019-06-24T16:27:14.152" v="439" actId="1076"/>
          <ac:spMkLst>
            <pc:docMk/>
            <pc:sldMk cId="1734194738" sldId="280"/>
            <ac:spMk id="6" creationId="{535DFD76-7C7F-4420-B8EF-88D12E5B7225}"/>
          </ac:spMkLst>
        </pc:spChg>
        <pc:spChg chg="add del mod">
          <ac:chgData name="hieu pham" userId="b28add757fcd9448" providerId="LiveId" clId="{8BBE22B9-68E7-4073-9BA2-8E50DE6B5F73}" dt="2019-06-24T16:25:48.851" v="429"/>
          <ac:spMkLst>
            <pc:docMk/>
            <pc:sldMk cId="1734194738" sldId="280"/>
            <ac:spMk id="7" creationId="{FFF33C84-191F-4585-809C-0977643553CB}"/>
          </ac:spMkLst>
        </pc:spChg>
        <pc:spChg chg="add mod">
          <ac:chgData name="hieu pham" userId="b28add757fcd9448" providerId="LiveId" clId="{8BBE22B9-68E7-4073-9BA2-8E50DE6B5F73}" dt="2019-06-24T16:27:15.896" v="440" actId="1076"/>
          <ac:spMkLst>
            <pc:docMk/>
            <pc:sldMk cId="1734194738" sldId="280"/>
            <ac:spMk id="8" creationId="{3416A096-6942-4B03-9FBA-2B86F894957F}"/>
          </ac:spMkLst>
        </pc:spChg>
        <pc:spChg chg="add mod">
          <ac:chgData name="hieu pham" userId="b28add757fcd9448" providerId="LiveId" clId="{8BBE22B9-68E7-4073-9BA2-8E50DE6B5F73}" dt="2019-06-24T16:28:16.936" v="452" actId="1076"/>
          <ac:spMkLst>
            <pc:docMk/>
            <pc:sldMk cId="1734194738" sldId="280"/>
            <ac:spMk id="9" creationId="{AA87A37A-71F3-4A2E-ACBC-E8D7E56421E9}"/>
          </ac:spMkLst>
        </pc:spChg>
      </pc:sldChg>
      <pc:sldChg chg="addSp delSp modSp add">
        <pc:chgData name="hieu pham" userId="b28add757fcd9448" providerId="LiveId" clId="{8BBE22B9-68E7-4073-9BA2-8E50DE6B5F73}" dt="2019-06-24T16:38:24.850" v="1327"/>
        <pc:sldMkLst>
          <pc:docMk/>
          <pc:sldMk cId="461484264" sldId="281"/>
        </pc:sldMkLst>
        <pc:spChg chg="mod">
          <ac:chgData name="hieu pham" userId="b28add757fcd9448" providerId="LiveId" clId="{8BBE22B9-68E7-4073-9BA2-8E50DE6B5F73}" dt="2019-06-24T16:33:35.561" v="628" actId="20577"/>
          <ac:spMkLst>
            <pc:docMk/>
            <pc:sldMk cId="461484264" sldId="281"/>
            <ac:spMk id="2" creationId="{36D45D26-C8F3-4063-9AE1-EFC50B854F4B}"/>
          </ac:spMkLst>
        </pc:spChg>
        <pc:spChg chg="add del">
          <ac:chgData name="hieu pham" userId="b28add757fcd9448" providerId="LiveId" clId="{8BBE22B9-68E7-4073-9BA2-8E50DE6B5F73}" dt="2019-06-24T16:37:15.472" v="1265"/>
          <ac:spMkLst>
            <pc:docMk/>
            <pc:sldMk cId="461484264" sldId="281"/>
            <ac:spMk id="3" creationId="{1DE8332D-2EFA-4116-BFBE-CF96A51565B3}"/>
          </ac:spMkLst>
        </pc:spChg>
        <pc:spChg chg="mod">
          <ac:chgData name="hieu pham" userId="b28add757fcd9448" providerId="LiveId" clId="{8BBE22B9-68E7-4073-9BA2-8E50DE6B5F73}" dt="2019-06-24T16:37:47.843" v="1318" actId="20577"/>
          <ac:spMkLst>
            <pc:docMk/>
            <pc:sldMk cId="461484264" sldId="281"/>
            <ac:spMk id="4" creationId="{72AD4341-940A-4D29-888C-EA0A706BA9C9}"/>
          </ac:spMkLst>
        </pc:spChg>
        <pc:spChg chg="add del">
          <ac:chgData name="hieu pham" userId="b28add757fcd9448" providerId="LiveId" clId="{8BBE22B9-68E7-4073-9BA2-8E50DE6B5F73}" dt="2019-06-24T16:37:58.594" v="1322"/>
          <ac:spMkLst>
            <pc:docMk/>
            <pc:sldMk cId="461484264" sldId="281"/>
            <ac:spMk id="5" creationId="{D72DC401-E083-49E1-9F0F-F6395A6B38B8}"/>
          </ac:spMkLst>
        </pc:spChg>
        <pc:spChg chg="del">
          <ac:chgData name="hieu pham" userId="b28add757fcd9448" providerId="LiveId" clId="{8BBE22B9-68E7-4073-9BA2-8E50DE6B5F73}" dt="2019-06-24T16:35:08.516" v="887" actId="478"/>
          <ac:spMkLst>
            <pc:docMk/>
            <pc:sldMk cId="461484264" sldId="281"/>
            <ac:spMk id="6" creationId="{535DFD76-7C7F-4420-B8EF-88D12E5B7225}"/>
          </ac:spMkLst>
        </pc:spChg>
        <pc:spChg chg="add del">
          <ac:chgData name="hieu pham" userId="b28add757fcd9448" providerId="LiveId" clId="{8BBE22B9-68E7-4073-9BA2-8E50DE6B5F73}" dt="2019-06-24T16:38:24.840" v="1326"/>
          <ac:spMkLst>
            <pc:docMk/>
            <pc:sldMk cId="461484264" sldId="281"/>
            <ac:spMk id="7" creationId="{5EEBA97F-216A-4674-8667-CE4E28CC3D18}"/>
          </ac:spMkLst>
        </pc:spChg>
        <pc:spChg chg="mod">
          <ac:chgData name="hieu pham" userId="b28add757fcd9448" providerId="LiveId" clId="{8BBE22B9-68E7-4073-9BA2-8E50DE6B5F73}" dt="2019-06-24T16:38:24.850" v="1327"/>
          <ac:spMkLst>
            <pc:docMk/>
            <pc:sldMk cId="461484264" sldId="281"/>
            <ac:spMk id="8" creationId="{3416A096-6942-4B03-9FBA-2B86F894957F}"/>
          </ac:spMkLst>
        </pc:spChg>
        <pc:spChg chg="del">
          <ac:chgData name="hieu pham" userId="b28add757fcd9448" providerId="LiveId" clId="{8BBE22B9-68E7-4073-9BA2-8E50DE6B5F73}" dt="2019-06-24T16:37:18.578" v="1267" actId="478"/>
          <ac:spMkLst>
            <pc:docMk/>
            <pc:sldMk cId="461484264" sldId="281"/>
            <ac:spMk id="9" creationId="{AA87A37A-71F3-4A2E-ACBC-E8D7E56421E9}"/>
          </ac:spMkLst>
        </pc:spChg>
        <pc:spChg chg="add mod">
          <ac:chgData name="hieu pham" userId="b28add757fcd9448" providerId="LiveId" clId="{8BBE22B9-68E7-4073-9BA2-8E50DE6B5F73}" dt="2019-06-24T16:37:58.603" v="1323"/>
          <ac:spMkLst>
            <pc:docMk/>
            <pc:sldMk cId="461484264" sldId="281"/>
            <ac:spMk id="10" creationId="{71A61ACE-D350-4BE1-A822-D59188DA6333}"/>
          </ac:spMkLst>
        </pc:spChg>
      </pc:sldChg>
      <pc:sldChg chg="addSp delSp modSp add ord">
        <pc:chgData name="hieu pham" userId="b28add757fcd9448" providerId="LiveId" clId="{8BBE22B9-68E7-4073-9BA2-8E50DE6B5F73}" dt="2019-06-24T16:44:06.172" v="2303" actId="20577"/>
        <pc:sldMkLst>
          <pc:docMk/>
          <pc:sldMk cId="4166022207" sldId="282"/>
        </pc:sldMkLst>
        <pc:spChg chg="mod">
          <ac:chgData name="hieu pham" userId="b28add757fcd9448" providerId="LiveId" clId="{8BBE22B9-68E7-4073-9BA2-8E50DE6B5F73}" dt="2019-06-24T16:38:45.226" v="1337" actId="20577"/>
          <ac:spMkLst>
            <pc:docMk/>
            <pc:sldMk cId="4166022207" sldId="282"/>
            <ac:spMk id="2" creationId="{36D45D26-C8F3-4063-9AE1-EFC50B854F4B}"/>
          </ac:spMkLst>
        </pc:spChg>
        <pc:spChg chg="add del mod">
          <ac:chgData name="hieu pham" userId="b28add757fcd9448" providerId="LiveId" clId="{8BBE22B9-68E7-4073-9BA2-8E50DE6B5F73}" dt="2019-06-24T16:40:54.360" v="1752"/>
          <ac:spMkLst>
            <pc:docMk/>
            <pc:sldMk cId="4166022207" sldId="282"/>
            <ac:spMk id="4" creationId="{72AD4341-940A-4D29-888C-EA0A706BA9C9}"/>
          </ac:spMkLst>
        </pc:spChg>
        <pc:spChg chg="del mod">
          <ac:chgData name="hieu pham" userId="b28add757fcd9448" providerId="LiveId" clId="{8BBE22B9-68E7-4073-9BA2-8E50DE6B5F73}" dt="2019-06-24T16:39:00.543" v="1342" actId="478"/>
          <ac:spMkLst>
            <pc:docMk/>
            <pc:sldMk cId="4166022207" sldId="282"/>
            <ac:spMk id="8" creationId="{3416A096-6942-4B03-9FBA-2B86F894957F}"/>
          </ac:spMkLst>
        </pc:spChg>
        <pc:spChg chg="mod">
          <ac:chgData name="hieu pham" userId="b28add757fcd9448" providerId="LiveId" clId="{8BBE22B9-68E7-4073-9BA2-8E50DE6B5F73}" dt="2019-06-24T16:44:06.172" v="2303" actId="20577"/>
          <ac:spMkLst>
            <pc:docMk/>
            <pc:sldMk cId="4166022207" sldId="282"/>
            <ac:spMk id="10" creationId="{71A61ACE-D350-4BE1-A822-D59188DA6333}"/>
          </ac:spMkLst>
        </pc:spChg>
      </pc:sldChg>
      <pc:sldChg chg="addSp delSp modSp add">
        <pc:chgData name="hieu pham" userId="b28add757fcd9448" providerId="LiveId" clId="{8BBE22B9-68E7-4073-9BA2-8E50DE6B5F73}" dt="2019-06-24T16:47:10.935" v="2578" actId="20577"/>
        <pc:sldMkLst>
          <pc:docMk/>
          <pc:sldMk cId="2750694879" sldId="283"/>
        </pc:sldMkLst>
        <pc:spChg chg="mod">
          <ac:chgData name="hieu pham" userId="b28add757fcd9448" providerId="LiveId" clId="{8BBE22B9-68E7-4073-9BA2-8E50DE6B5F73}" dt="2019-06-24T16:45:03.042" v="2342" actId="20577"/>
          <ac:spMkLst>
            <pc:docMk/>
            <pc:sldMk cId="2750694879" sldId="283"/>
            <ac:spMk id="2" creationId="{36D45D26-C8F3-4063-9AE1-EFC50B854F4B}"/>
          </ac:spMkLst>
        </pc:spChg>
        <pc:spChg chg="mod">
          <ac:chgData name="hieu pham" userId="b28add757fcd9448" providerId="LiveId" clId="{8BBE22B9-68E7-4073-9BA2-8E50DE6B5F73}" dt="2019-06-24T16:46:51.413" v="2575" actId="20577"/>
          <ac:spMkLst>
            <pc:docMk/>
            <pc:sldMk cId="2750694879" sldId="283"/>
            <ac:spMk id="4" creationId="{72AD4341-940A-4D29-888C-EA0A706BA9C9}"/>
          </ac:spMkLst>
        </pc:spChg>
        <pc:spChg chg="del">
          <ac:chgData name="hieu pham" userId="b28add757fcd9448" providerId="LiveId" clId="{8BBE22B9-68E7-4073-9BA2-8E50DE6B5F73}" dt="2019-06-24T16:45:21.471" v="2344" actId="478"/>
          <ac:spMkLst>
            <pc:docMk/>
            <pc:sldMk cId="2750694879" sldId="283"/>
            <ac:spMk id="8" creationId="{3416A096-6942-4B03-9FBA-2B86F894957F}"/>
          </ac:spMkLst>
        </pc:spChg>
        <pc:spChg chg="mod">
          <ac:chgData name="hieu pham" userId="b28add757fcd9448" providerId="LiveId" clId="{8BBE22B9-68E7-4073-9BA2-8E50DE6B5F73}" dt="2019-06-24T16:47:10.935" v="2578" actId="20577"/>
          <ac:spMkLst>
            <pc:docMk/>
            <pc:sldMk cId="2750694879" sldId="283"/>
            <ac:spMk id="10" creationId="{71A61ACE-D350-4BE1-A822-D59188DA6333}"/>
          </ac:spMkLst>
        </pc:spChg>
        <pc:picChg chg="add mod">
          <ac:chgData name="hieu pham" userId="b28add757fcd9448" providerId="LiveId" clId="{8BBE22B9-68E7-4073-9BA2-8E50DE6B5F73}" dt="2019-06-24T16:46:29.734" v="2528" actId="1076"/>
          <ac:picMkLst>
            <pc:docMk/>
            <pc:sldMk cId="2750694879" sldId="283"/>
            <ac:picMk id="3074" creationId="{6759307F-BB62-46B6-BDCA-86E30E18E401}"/>
          </ac:picMkLst>
        </pc:picChg>
      </pc:sldChg>
      <pc:sldChg chg="addSp delSp modSp add modAnim">
        <pc:chgData name="hieu pham" userId="b28add757fcd9448" providerId="LiveId" clId="{8BBE22B9-68E7-4073-9BA2-8E50DE6B5F73}" dt="2019-06-24T16:54:28.079" v="2927" actId="120"/>
        <pc:sldMkLst>
          <pc:docMk/>
          <pc:sldMk cId="3855381695" sldId="284"/>
        </pc:sldMkLst>
        <pc:spChg chg="add del mod">
          <ac:chgData name="hieu pham" userId="b28add757fcd9448" providerId="LiveId" clId="{8BBE22B9-68E7-4073-9BA2-8E50DE6B5F73}" dt="2019-06-24T16:53:11.030" v="2917" actId="14100"/>
          <ac:spMkLst>
            <pc:docMk/>
            <pc:sldMk cId="3855381695" sldId="284"/>
            <ac:spMk id="3" creationId="{C4BCF249-EAD2-4AC3-918E-6382A697807D}"/>
          </ac:spMkLst>
        </pc:spChg>
        <pc:spChg chg="mod">
          <ac:chgData name="hieu pham" userId="b28add757fcd9448" providerId="LiveId" clId="{8BBE22B9-68E7-4073-9BA2-8E50DE6B5F73}" dt="2019-06-24T16:47:54.844" v="2597" actId="20577"/>
          <ac:spMkLst>
            <pc:docMk/>
            <pc:sldMk cId="3855381695" sldId="284"/>
            <ac:spMk id="4" creationId="{72AD4341-940A-4D29-888C-EA0A706BA9C9}"/>
          </ac:spMkLst>
        </pc:spChg>
        <pc:spChg chg="add mod">
          <ac:chgData name="hieu pham" userId="b28add757fcd9448" providerId="LiveId" clId="{8BBE22B9-68E7-4073-9BA2-8E50DE6B5F73}" dt="2019-06-24T16:49:45.790" v="2623" actId="14100"/>
          <ac:spMkLst>
            <pc:docMk/>
            <pc:sldMk cId="3855381695" sldId="284"/>
            <ac:spMk id="5" creationId="{9C53D282-39F4-41E7-AB29-A2D16E376925}"/>
          </ac:spMkLst>
        </pc:spChg>
        <pc:spChg chg="add mod">
          <ac:chgData name="hieu pham" userId="b28add757fcd9448" providerId="LiveId" clId="{8BBE22B9-68E7-4073-9BA2-8E50DE6B5F73}" dt="2019-06-24T16:54:26.256" v="2926" actId="120"/>
          <ac:spMkLst>
            <pc:docMk/>
            <pc:sldMk cId="3855381695" sldId="284"/>
            <ac:spMk id="6" creationId="{DE6E50CB-1680-4942-ADCB-B7AB47F639E2}"/>
          </ac:spMkLst>
        </pc:spChg>
        <pc:spChg chg="add mod">
          <ac:chgData name="hieu pham" userId="b28add757fcd9448" providerId="LiveId" clId="{8BBE22B9-68E7-4073-9BA2-8E50DE6B5F73}" dt="2019-06-24T16:49:51.286" v="2625" actId="1076"/>
          <ac:spMkLst>
            <pc:docMk/>
            <pc:sldMk cId="3855381695" sldId="284"/>
            <ac:spMk id="8" creationId="{1D277AE6-1492-46EA-9B41-BB8B38FB6881}"/>
          </ac:spMkLst>
        </pc:spChg>
        <pc:spChg chg="add mod">
          <ac:chgData name="hieu pham" userId="b28add757fcd9448" providerId="LiveId" clId="{8BBE22B9-68E7-4073-9BA2-8E50DE6B5F73}" dt="2019-06-24T16:49:56.949" v="2627" actId="1076"/>
          <ac:spMkLst>
            <pc:docMk/>
            <pc:sldMk cId="3855381695" sldId="284"/>
            <ac:spMk id="9" creationId="{8D435B2E-F6EE-4F00-9C2C-917BB4B90B75}"/>
          </ac:spMkLst>
        </pc:spChg>
        <pc:spChg chg="del">
          <ac:chgData name="hieu pham" userId="b28add757fcd9448" providerId="LiveId" clId="{8BBE22B9-68E7-4073-9BA2-8E50DE6B5F73}" dt="2019-06-24T16:47:40.168" v="2582" actId="478"/>
          <ac:spMkLst>
            <pc:docMk/>
            <pc:sldMk cId="3855381695" sldId="284"/>
            <ac:spMk id="10" creationId="{71A61ACE-D350-4BE1-A822-D59188DA6333}"/>
          </ac:spMkLst>
        </pc:spChg>
        <pc:spChg chg="add mod">
          <ac:chgData name="hieu pham" userId="b28add757fcd9448" providerId="LiveId" clId="{8BBE22B9-68E7-4073-9BA2-8E50DE6B5F73}" dt="2019-06-24T16:54:24.184" v="2925" actId="120"/>
          <ac:spMkLst>
            <pc:docMk/>
            <pc:sldMk cId="3855381695" sldId="284"/>
            <ac:spMk id="11" creationId="{01C7057F-C630-467D-862E-88299F875319}"/>
          </ac:spMkLst>
        </pc:spChg>
        <pc:spChg chg="add mod">
          <ac:chgData name="hieu pham" userId="b28add757fcd9448" providerId="LiveId" clId="{8BBE22B9-68E7-4073-9BA2-8E50DE6B5F73}" dt="2019-06-24T16:54:28.079" v="2927" actId="120"/>
          <ac:spMkLst>
            <pc:docMk/>
            <pc:sldMk cId="3855381695" sldId="284"/>
            <ac:spMk id="12" creationId="{0E612070-1F5E-48BD-9C98-FA9D7EFD705B}"/>
          </ac:spMkLst>
        </pc:spChg>
        <pc:picChg chg="del">
          <ac:chgData name="hieu pham" userId="b28add757fcd9448" providerId="LiveId" clId="{8BBE22B9-68E7-4073-9BA2-8E50DE6B5F73}" dt="2019-06-24T16:47:39.638" v="2581" actId="478"/>
          <ac:picMkLst>
            <pc:docMk/>
            <pc:sldMk cId="3855381695" sldId="284"/>
            <ac:picMk id="3074" creationId="{6759307F-BB62-46B6-BDCA-86E30E18E401}"/>
          </ac:picMkLst>
        </pc:picChg>
      </pc:sldChg>
      <pc:sldChg chg="addSp delSp modSp add delAnim">
        <pc:chgData name="hieu pham" userId="b28add757fcd9448" providerId="LiveId" clId="{8BBE22B9-68E7-4073-9BA2-8E50DE6B5F73}" dt="2019-06-24T16:58:35.684" v="3263" actId="20577"/>
        <pc:sldMkLst>
          <pc:docMk/>
          <pc:sldMk cId="4277034025" sldId="285"/>
        </pc:sldMkLst>
        <pc:spChg chg="mod">
          <ac:chgData name="hieu pham" userId="b28add757fcd9448" providerId="LiveId" clId="{8BBE22B9-68E7-4073-9BA2-8E50DE6B5F73}" dt="2019-06-24T16:56:18.181" v="2994" actId="1076"/>
          <ac:spMkLst>
            <pc:docMk/>
            <pc:sldMk cId="4277034025" sldId="285"/>
            <ac:spMk id="3" creationId="{C4BCF249-EAD2-4AC3-918E-6382A697807D}"/>
          </ac:spMkLst>
        </pc:spChg>
        <pc:spChg chg="mod">
          <ac:chgData name="hieu pham" userId="b28add757fcd9448" providerId="LiveId" clId="{8BBE22B9-68E7-4073-9BA2-8E50DE6B5F73}" dt="2019-06-24T16:58:35.684" v="3263" actId="20577"/>
          <ac:spMkLst>
            <pc:docMk/>
            <pc:sldMk cId="4277034025" sldId="285"/>
            <ac:spMk id="4" creationId="{72AD4341-940A-4D29-888C-EA0A706BA9C9}"/>
          </ac:spMkLst>
        </pc:spChg>
        <pc:spChg chg="del">
          <ac:chgData name="hieu pham" userId="b28add757fcd9448" providerId="LiveId" clId="{8BBE22B9-68E7-4073-9BA2-8E50DE6B5F73}" dt="2019-06-24T16:55:15.907" v="2968" actId="478"/>
          <ac:spMkLst>
            <pc:docMk/>
            <pc:sldMk cId="4277034025" sldId="285"/>
            <ac:spMk id="5" creationId="{9C53D282-39F4-41E7-AB29-A2D16E376925}"/>
          </ac:spMkLst>
        </pc:spChg>
        <pc:spChg chg="del">
          <ac:chgData name="hieu pham" userId="b28add757fcd9448" providerId="LiveId" clId="{8BBE22B9-68E7-4073-9BA2-8E50DE6B5F73}" dt="2019-06-24T16:55:28.148" v="2971" actId="478"/>
          <ac:spMkLst>
            <pc:docMk/>
            <pc:sldMk cId="4277034025" sldId="285"/>
            <ac:spMk id="6" creationId="{DE6E50CB-1680-4942-ADCB-B7AB47F639E2}"/>
          </ac:spMkLst>
        </pc:spChg>
        <pc:spChg chg="add del">
          <ac:chgData name="hieu pham" userId="b28add757fcd9448" providerId="LiveId" clId="{8BBE22B9-68E7-4073-9BA2-8E50DE6B5F73}" dt="2019-06-24T16:55:02.023" v="2951"/>
          <ac:spMkLst>
            <pc:docMk/>
            <pc:sldMk cId="4277034025" sldId="285"/>
            <ac:spMk id="7" creationId="{7223BD83-2D35-4214-A6A9-BE379126E951}"/>
          </ac:spMkLst>
        </pc:spChg>
        <pc:spChg chg="del">
          <ac:chgData name="hieu pham" userId="b28add757fcd9448" providerId="LiveId" clId="{8BBE22B9-68E7-4073-9BA2-8E50DE6B5F73}" dt="2019-06-24T16:55:16.670" v="2969" actId="478"/>
          <ac:spMkLst>
            <pc:docMk/>
            <pc:sldMk cId="4277034025" sldId="285"/>
            <ac:spMk id="8" creationId="{1D277AE6-1492-46EA-9B41-BB8B38FB6881}"/>
          </ac:spMkLst>
        </pc:spChg>
        <pc:spChg chg="del">
          <ac:chgData name="hieu pham" userId="b28add757fcd9448" providerId="LiveId" clId="{8BBE22B9-68E7-4073-9BA2-8E50DE6B5F73}" dt="2019-06-24T16:55:17.362" v="2970" actId="478"/>
          <ac:spMkLst>
            <pc:docMk/>
            <pc:sldMk cId="4277034025" sldId="285"/>
            <ac:spMk id="9" creationId="{8D435B2E-F6EE-4F00-9C2C-917BB4B90B75}"/>
          </ac:spMkLst>
        </pc:spChg>
        <pc:spChg chg="add del">
          <ac:chgData name="hieu pham" userId="b28add757fcd9448" providerId="LiveId" clId="{8BBE22B9-68E7-4073-9BA2-8E50DE6B5F73}" dt="2019-06-24T16:56:26.679" v="2996"/>
          <ac:spMkLst>
            <pc:docMk/>
            <pc:sldMk cId="4277034025" sldId="285"/>
            <ac:spMk id="10" creationId="{DCD86D03-1211-46C2-8EE5-0973DEDA6120}"/>
          </ac:spMkLst>
        </pc:spChg>
        <pc:spChg chg="del">
          <ac:chgData name="hieu pham" userId="b28add757fcd9448" providerId="LiveId" clId="{8BBE22B9-68E7-4073-9BA2-8E50DE6B5F73}" dt="2019-06-24T16:55:29.113" v="2972" actId="478"/>
          <ac:spMkLst>
            <pc:docMk/>
            <pc:sldMk cId="4277034025" sldId="285"/>
            <ac:spMk id="11" creationId="{01C7057F-C630-467D-862E-88299F875319}"/>
          </ac:spMkLst>
        </pc:spChg>
        <pc:spChg chg="del mod">
          <ac:chgData name="hieu pham" userId="b28add757fcd9448" providerId="LiveId" clId="{8BBE22B9-68E7-4073-9BA2-8E50DE6B5F73}" dt="2019-06-24T16:55:30.790" v="2974" actId="478"/>
          <ac:spMkLst>
            <pc:docMk/>
            <pc:sldMk cId="4277034025" sldId="285"/>
            <ac:spMk id="12" creationId="{0E612070-1F5E-48BD-9C98-FA9D7EFD705B}"/>
          </ac:spMkLst>
        </pc:spChg>
        <pc:spChg chg="add mod">
          <ac:chgData name="hieu pham" userId="b28add757fcd9448" providerId="LiveId" clId="{8BBE22B9-68E7-4073-9BA2-8E50DE6B5F73}" dt="2019-06-24T16:56:45.181" v="3008" actId="1076"/>
          <ac:spMkLst>
            <pc:docMk/>
            <pc:sldMk cId="4277034025" sldId="285"/>
            <ac:spMk id="13" creationId="{63D9F30F-9BF7-4CB8-AA12-18D41A6638CE}"/>
          </ac:spMkLst>
        </pc:spChg>
      </pc:sldChg>
      <pc:sldChg chg="addSp delSp modSp add">
        <pc:chgData name="hieu pham" userId="b28add757fcd9448" providerId="LiveId" clId="{8BBE22B9-68E7-4073-9BA2-8E50DE6B5F73}" dt="2019-06-24T17:05:14.061" v="3714" actId="14100"/>
        <pc:sldMkLst>
          <pc:docMk/>
          <pc:sldMk cId="4092144589" sldId="286"/>
        </pc:sldMkLst>
        <pc:spChg chg="mod">
          <ac:chgData name="hieu pham" userId="b28add757fcd9448" providerId="LiveId" clId="{8BBE22B9-68E7-4073-9BA2-8E50DE6B5F73}" dt="2019-06-24T16:58:56.966" v="3275" actId="20577"/>
          <ac:spMkLst>
            <pc:docMk/>
            <pc:sldMk cId="4092144589" sldId="286"/>
            <ac:spMk id="2" creationId="{36D45D26-C8F3-4063-9AE1-EFC50B854F4B}"/>
          </ac:spMkLst>
        </pc:spChg>
        <pc:spChg chg="del">
          <ac:chgData name="hieu pham" userId="b28add757fcd9448" providerId="LiveId" clId="{8BBE22B9-68E7-4073-9BA2-8E50DE6B5F73}" dt="2019-06-24T16:59:04.716" v="3277" actId="478"/>
          <ac:spMkLst>
            <pc:docMk/>
            <pc:sldMk cId="4092144589" sldId="286"/>
            <ac:spMk id="3" creationId="{C4BCF249-EAD2-4AC3-918E-6382A697807D}"/>
          </ac:spMkLst>
        </pc:spChg>
        <pc:spChg chg="mod">
          <ac:chgData name="hieu pham" userId="b28add757fcd9448" providerId="LiveId" clId="{8BBE22B9-68E7-4073-9BA2-8E50DE6B5F73}" dt="2019-06-24T17:03:58.223" v="3672" actId="2710"/>
          <ac:spMkLst>
            <pc:docMk/>
            <pc:sldMk cId="4092144589" sldId="286"/>
            <ac:spMk id="4" creationId="{72AD4341-940A-4D29-888C-EA0A706BA9C9}"/>
          </ac:spMkLst>
        </pc:spChg>
        <pc:spChg chg="add mod">
          <ac:chgData name="hieu pham" userId="b28add757fcd9448" providerId="LiveId" clId="{8BBE22B9-68E7-4073-9BA2-8E50DE6B5F73}" dt="2019-06-24T17:05:12.223" v="3713" actId="14100"/>
          <ac:spMkLst>
            <pc:docMk/>
            <pc:sldMk cId="4092144589" sldId="286"/>
            <ac:spMk id="5" creationId="{F2CAB9F7-45DA-4451-AF1D-BBD7E8129304}"/>
          </ac:spMkLst>
        </pc:spChg>
        <pc:spChg chg="add mod">
          <ac:chgData name="hieu pham" userId="b28add757fcd9448" providerId="LiveId" clId="{8BBE22B9-68E7-4073-9BA2-8E50DE6B5F73}" dt="2019-06-24T17:05:14.061" v="3714" actId="14100"/>
          <ac:spMkLst>
            <pc:docMk/>
            <pc:sldMk cId="4092144589" sldId="286"/>
            <ac:spMk id="8" creationId="{3341E848-F790-41BA-83DC-CE610ED5C584}"/>
          </ac:spMkLst>
        </pc:spChg>
        <pc:spChg chg="add del mod">
          <ac:chgData name="hieu pham" userId="b28add757fcd9448" providerId="LiveId" clId="{8BBE22B9-68E7-4073-9BA2-8E50DE6B5F73}" dt="2019-06-24T17:02:38.389" v="3547" actId="478"/>
          <ac:spMkLst>
            <pc:docMk/>
            <pc:sldMk cId="4092144589" sldId="286"/>
            <ac:spMk id="10" creationId="{062C5195-BC2C-423C-83FC-2E67EB286838}"/>
          </ac:spMkLst>
        </pc:spChg>
        <pc:spChg chg="del">
          <ac:chgData name="hieu pham" userId="b28add757fcd9448" providerId="LiveId" clId="{8BBE22B9-68E7-4073-9BA2-8E50DE6B5F73}" dt="2019-06-24T16:59:05.377" v="3278" actId="478"/>
          <ac:spMkLst>
            <pc:docMk/>
            <pc:sldMk cId="4092144589" sldId="286"/>
            <ac:spMk id="13" creationId="{63D9F30F-9BF7-4CB8-AA12-18D41A6638CE}"/>
          </ac:spMkLst>
        </pc:spChg>
        <pc:picChg chg="add del mod">
          <ac:chgData name="hieu pham" userId="b28add757fcd9448" providerId="LiveId" clId="{8BBE22B9-68E7-4073-9BA2-8E50DE6B5F73}" dt="2019-06-24T16:59:12.611" v="3282"/>
          <ac:picMkLst>
            <pc:docMk/>
            <pc:sldMk cId="4092144589" sldId="286"/>
            <ac:picMk id="7170" creationId="{E9DA187B-38A1-4A97-917E-783E5AB2177D}"/>
          </ac:picMkLst>
        </pc:picChg>
        <pc:picChg chg="add mod">
          <ac:chgData name="hieu pham" userId="b28add757fcd9448" providerId="LiveId" clId="{8BBE22B9-68E7-4073-9BA2-8E50DE6B5F73}" dt="2019-06-24T17:04:49.276" v="3699" actId="1076"/>
          <ac:picMkLst>
            <pc:docMk/>
            <pc:sldMk cId="4092144589" sldId="286"/>
            <ac:picMk id="7172" creationId="{B09EC2C5-1394-456E-A353-F497AC2AEAE4}"/>
          </ac:picMkLst>
        </pc:picChg>
      </pc:sldChg>
      <pc:sldChg chg="addSp delSp modSp add modAnim">
        <pc:chgData name="hieu pham" userId="b28add757fcd9448" providerId="LiveId" clId="{8BBE22B9-68E7-4073-9BA2-8E50DE6B5F73}" dt="2019-06-24T17:13:54.151" v="4352"/>
        <pc:sldMkLst>
          <pc:docMk/>
          <pc:sldMk cId="3696815944" sldId="287"/>
        </pc:sldMkLst>
        <pc:spChg chg="mod">
          <ac:chgData name="hieu pham" userId="b28add757fcd9448" providerId="LiveId" clId="{8BBE22B9-68E7-4073-9BA2-8E50DE6B5F73}" dt="2019-06-24T17:05:41.439" v="3734" actId="20577"/>
          <ac:spMkLst>
            <pc:docMk/>
            <pc:sldMk cId="3696815944" sldId="287"/>
            <ac:spMk id="2" creationId="{36D45D26-C8F3-4063-9AE1-EFC50B854F4B}"/>
          </ac:spMkLst>
        </pc:spChg>
        <pc:spChg chg="del">
          <ac:chgData name="hieu pham" userId="b28add757fcd9448" providerId="LiveId" clId="{8BBE22B9-68E7-4073-9BA2-8E50DE6B5F73}" dt="2019-06-24T17:05:52.722" v="3735" actId="478"/>
          <ac:spMkLst>
            <pc:docMk/>
            <pc:sldMk cId="3696815944" sldId="287"/>
            <ac:spMk id="3" creationId="{C4BCF249-EAD2-4AC3-918E-6382A697807D}"/>
          </ac:spMkLst>
        </pc:spChg>
        <pc:spChg chg="add del mod">
          <ac:chgData name="hieu pham" userId="b28add757fcd9448" providerId="LiveId" clId="{8BBE22B9-68E7-4073-9BA2-8E50DE6B5F73}" dt="2019-06-24T17:07:14.748" v="4005" actId="20577"/>
          <ac:spMkLst>
            <pc:docMk/>
            <pc:sldMk cId="3696815944" sldId="287"/>
            <ac:spMk id="4" creationId="{72AD4341-940A-4D29-888C-EA0A706BA9C9}"/>
          </ac:spMkLst>
        </pc:spChg>
        <pc:spChg chg="add del mod">
          <ac:chgData name="hieu pham" userId="b28add757fcd9448" providerId="LiveId" clId="{8BBE22B9-68E7-4073-9BA2-8E50DE6B5F73}" dt="2019-06-24T17:12:53.873" v="4267"/>
          <ac:spMkLst>
            <pc:docMk/>
            <pc:sldMk cId="3696815944" sldId="287"/>
            <ac:spMk id="5" creationId="{5623B3C7-7875-4923-A9D1-86D975A87F5E}"/>
          </ac:spMkLst>
        </pc:spChg>
        <pc:spChg chg="add mod">
          <ac:chgData name="hieu pham" userId="b28add757fcd9448" providerId="LiveId" clId="{8BBE22B9-68E7-4073-9BA2-8E50DE6B5F73}" dt="2019-06-24T17:08:53.788" v="4049" actId="14100"/>
          <ac:spMkLst>
            <pc:docMk/>
            <pc:sldMk cId="3696815944" sldId="287"/>
            <ac:spMk id="6" creationId="{BDA65B5A-AFB3-42C3-B491-5D9891FEA6FA}"/>
          </ac:spMkLst>
        </pc:spChg>
        <pc:spChg chg="add mod">
          <ac:chgData name="hieu pham" userId="b28add757fcd9448" providerId="LiveId" clId="{8BBE22B9-68E7-4073-9BA2-8E50DE6B5F73}" dt="2019-06-24T17:10:27.315" v="4119" actId="14100"/>
          <ac:spMkLst>
            <pc:docMk/>
            <pc:sldMk cId="3696815944" sldId="287"/>
            <ac:spMk id="11" creationId="{6A57D6B2-3E77-4694-9ED1-0CEDFF3B7954}"/>
          </ac:spMkLst>
        </pc:spChg>
        <pc:spChg chg="add mod">
          <ac:chgData name="hieu pham" userId="b28add757fcd9448" providerId="LiveId" clId="{8BBE22B9-68E7-4073-9BA2-8E50DE6B5F73}" dt="2019-06-24T17:09:30.883" v="4056" actId="688"/>
          <ac:spMkLst>
            <pc:docMk/>
            <pc:sldMk cId="3696815944" sldId="287"/>
            <ac:spMk id="12" creationId="{D782ADD0-B0AD-423B-A595-DA21208865B9}"/>
          </ac:spMkLst>
        </pc:spChg>
        <pc:spChg chg="add del">
          <ac:chgData name="hieu pham" userId="b28add757fcd9448" providerId="LiveId" clId="{8BBE22B9-68E7-4073-9BA2-8E50DE6B5F73}" dt="2019-06-24T17:06:00.588" v="3741" actId="478"/>
          <ac:spMkLst>
            <pc:docMk/>
            <pc:sldMk cId="3696815944" sldId="287"/>
            <ac:spMk id="13" creationId="{63D9F30F-9BF7-4CB8-AA12-18D41A6638CE}"/>
          </ac:spMkLst>
        </pc:spChg>
        <pc:spChg chg="add mod">
          <ac:chgData name="hieu pham" userId="b28add757fcd9448" providerId="LiveId" clId="{8BBE22B9-68E7-4073-9BA2-8E50DE6B5F73}" dt="2019-06-24T17:09:39.435" v="4058" actId="1076"/>
          <ac:spMkLst>
            <pc:docMk/>
            <pc:sldMk cId="3696815944" sldId="287"/>
            <ac:spMk id="14" creationId="{E6CA2BAB-B236-41AE-BAC4-CF25EEF246BE}"/>
          </ac:spMkLst>
        </pc:spChg>
        <pc:spChg chg="add mod">
          <ac:chgData name="hieu pham" userId="b28add757fcd9448" providerId="LiveId" clId="{8BBE22B9-68E7-4073-9BA2-8E50DE6B5F73}" dt="2019-06-24T17:10:49.606" v="4180" actId="20577"/>
          <ac:spMkLst>
            <pc:docMk/>
            <pc:sldMk cId="3696815944" sldId="287"/>
            <ac:spMk id="15" creationId="{3FA52463-1DE2-4D1E-9B9B-078613E2FCEC}"/>
          </ac:spMkLst>
        </pc:spChg>
        <pc:spChg chg="add del">
          <ac:chgData name="hieu pham" userId="b28add757fcd9448" providerId="LiveId" clId="{8BBE22B9-68E7-4073-9BA2-8E50DE6B5F73}" dt="2019-06-24T17:11:44.596" v="4184"/>
          <ac:spMkLst>
            <pc:docMk/>
            <pc:sldMk cId="3696815944" sldId="287"/>
            <ac:spMk id="16" creationId="{B45505BA-99F3-4AE8-8954-73A75B4D2440}"/>
          </ac:spMkLst>
        </pc:spChg>
        <pc:spChg chg="add mod">
          <ac:chgData name="hieu pham" userId="b28add757fcd9448" providerId="LiveId" clId="{8BBE22B9-68E7-4073-9BA2-8E50DE6B5F73}" dt="2019-06-24T17:11:59.811" v="4187" actId="1076"/>
          <ac:spMkLst>
            <pc:docMk/>
            <pc:sldMk cId="3696815944" sldId="287"/>
            <ac:spMk id="17" creationId="{33B6C92A-05A3-4449-8C89-D2BE17ED16E1}"/>
          </ac:spMkLst>
        </pc:spChg>
        <pc:spChg chg="add mod">
          <ac:chgData name="hieu pham" userId="b28add757fcd9448" providerId="LiveId" clId="{8BBE22B9-68E7-4073-9BA2-8E50DE6B5F73}" dt="2019-06-24T17:12:18.239" v="4252" actId="20577"/>
          <ac:spMkLst>
            <pc:docMk/>
            <pc:sldMk cId="3696815944" sldId="287"/>
            <ac:spMk id="18" creationId="{86845A02-067B-473A-A634-4ACCA694F6BA}"/>
          </ac:spMkLst>
        </pc:spChg>
        <pc:spChg chg="add del">
          <ac:chgData name="hieu pham" userId="b28add757fcd9448" providerId="LiveId" clId="{8BBE22B9-68E7-4073-9BA2-8E50DE6B5F73}" dt="2019-06-24T17:12:53.861" v="4266"/>
          <ac:spMkLst>
            <pc:docMk/>
            <pc:sldMk cId="3696815944" sldId="287"/>
            <ac:spMk id="19" creationId="{5F36DFE4-5CE9-4C2C-8300-AC302A129C81}"/>
          </ac:spMkLst>
        </pc:spChg>
        <pc:spChg chg="add mod">
          <ac:chgData name="hieu pham" userId="b28add757fcd9448" providerId="LiveId" clId="{8BBE22B9-68E7-4073-9BA2-8E50DE6B5F73}" dt="2019-06-24T17:13:08.867" v="4271" actId="1076"/>
          <ac:spMkLst>
            <pc:docMk/>
            <pc:sldMk cId="3696815944" sldId="287"/>
            <ac:spMk id="20" creationId="{124C2E7D-E16D-44BC-8AD1-AA020B6DBC89}"/>
          </ac:spMkLst>
        </pc:spChg>
        <pc:spChg chg="add mod">
          <ac:chgData name="hieu pham" userId="b28add757fcd9448" providerId="LiveId" clId="{8BBE22B9-68E7-4073-9BA2-8E50DE6B5F73}" dt="2019-06-24T17:13:32.748" v="4349" actId="20577"/>
          <ac:spMkLst>
            <pc:docMk/>
            <pc:sldMk cId="3696815944" sldId="287"/>
            <ac:spMk id="21" creationId="{CD2CA067-391C-4944-B8EA-F6A7A381FDF8}"/>
          </ac:spMkLst>
        </pc:spChg>
        <pc:cxnChg chg="add mod">
          <ac:chgData name="hieu pham" userId="b28add757fcd9448" providerId="LiveId" clId="{8BBE22B9-68E7-4073-9BA2-8E50DE6B5F73}" dt="2019-06-24T17:09:04.475" v="4051" actId="14100"/>
          <ac:cxnSpMkLst>
            <pc:docMk/>
            <pc:sldMk cId="3696815944" sldId="287"/>
            <ac:cxnSpMk id="8" creationId="{99B7EB27-882B-447E-A4FF-7E471A44AB98}"/>
          </ac:cxnSpMkLst>
        </pc:cxnChg>
      </pc:sldChg>
      <pc:sldChg chg="delSp modSp add ord">
        <pc:chgData name="hieu pham" userId="b28add757fcd9448" providerId="LiveId" clId="{8BBE22B9-68E7-4073-9BA2-8E50DE6B5F73}" dt="2019-06-24T17:16:51.303" v="4758" actId="5793"/>
        <pc:sldMkLst>
          <pc:docMk/>
          <pc:sldMk cId="1037102311" sldId="290"/>
        </pc:sldMkLst>
        <pc:spChg chg="mod">
          <ac:chgData name="hieu pham" userId="b28add757fcd9448" providerId="LiveId" clId="{8BBE22B9-68E7-4073-9BA2-8E50DE6B5F73}" dt="2019-06-24T17:14:38.933" v="4365" actId="20577"/>
          <ac:spMkLst>
            <pc:docMk/>
            <pc:sldMk cId="1037102311" sldId="290"/>
            <ac:spMk id="2" creationId="{36D45D26-C8F3-4063-9AE1-EFC50B854F4B}"/>
          </ac:spMkLst>
        </pc:spChg>
        <pc:spChg chg="del">
          <ac:chgData name="hieu pham" userId="b28add757fcd9448" providerId="LiveId" clId="{8BBE22B9-68E7-4073-9BA2-8E50DE6B5F73}" dt="2019-06-24T17:14:42.829" v="4367" actId="478"/>
          <ac:spMkLst>
            <pc:docMk/>
            <pc:sldMk cId="1037102311" sldId="290"/>
            <ac:spMk id="3" creationId="{C4BCF249-EAD2-4AC3-918E-6382A697807D}"/>
          </ac:spMkLst>
        </pc:spChg>
        <pc:spChg chg="mod">
          <ac:chgData name="hieu pham" userId="b28add757fcd9448" providerId="LiveId" clId="{8BBE22B9-68E7-4073-9BA2-8E50DE6B5F73}" dt="2019-06-24T17:16:51.303" v="4758" actId="5793"/>
          <ac:spMkLst>
            <pc:docMk/>
            <pc:sldMk cId="1037102311" sldId="290"/>
            <ac:spMk id="4" creationId="{72AD4341-940A-4D29-888C-EA0A706BA9C9}"/>
          </ac:spMkLst>
        </pc:spChg>
        <pc:spChg chg="del">
          <ac:chgData name="hieu pham" userId="b28add757fcd9448" providerId="LiveId" clId="{8BBE22B9-68E7-4073-9BA2-8E50DE6B5F73}" dt="2019-06-24T17:14:43.464" v="4368" actId="478"/>
          <ac:spMkLst>
            <pc:docMk/>
            <pc:sldMk cId="1037102311" sldId="290"/>
            <ac:spMk id="13" creationId="{63D9F30F-9BF7-4CB8-AA12-18D41A6638CE}"/>
          </ac:spMkLst>
        </pc:spChg>
      </pc:sldChg>
      <pc:sldChg chg="delSp modSp add">
        <pc:chgData name="hieu pham" userId="b28add757fcd9448" providerId="LiveId" clId="{8BBE22B9-68E7-4073-9BA2-8E50DE6B5F73}" dt="2019-06-24T17:17:24.830" v="4767" actId="478"/>
        <pc:sldMkLst>
          <pc:docMk/>
          <pc:sldMk cId="3142314993" sldId="291"/>
        </pc:sldMkLst>
        <pc:spChg chg="mod">
          <ac:chgData name="hieu pham" userId="b28add757fcd9448" providerId="LiveId" clId="{8BBE22B9-68E7-4073-9BA2-8E50DE6B5F73}" dt="2019-06-24T17:17:18.242" v="4764" actId="20577"/>
          <ac:spMkLst>
            <pc:docMk/>
            <pc:sldMk cId="3142314993" sldId="291"/>
            <ac:spMk id="2" creationId="{36D45D26-C8F3-4063-9AE1-EFC50B854F4B}"/>
          </ac:spMkLst>
        </pc:spChg>
        <pc:spChg chg="mod">
          <ac:chgData name="hieu pham" userId="b28add757fcd9448" providerId="LiveId" clId="{8BBE22B9-68E7-4073-9BA2-8E50DE6B5F73}" dt="2019-06-24T17:17:24.070" v="4766" actId="20577"/>
          <ac:spMkLst>
            <pc:docMk/>
            <pc:sldMk cId="3142314993" sldId="291"/>
            <ac:spMk id="4" creationId="{72AD4341-940A-4D29-888C-EA0A706BA9C9}"/>
          </ac:spMkLst>
        </pc:spChg>
        <pc:spChg chg="del">
          <ac:chgData name="hieu pham" userId="b28add757fcd9448" providerId="LiveId" clId="{8BBE22B9-68E7-4073-9BA2-8E50DE6B5F73}" dt="2019-06-24T17:17:21.989" v="4765" actId="478"/>
          <ac:spMkLst>
            <pc:docMk/>
            <pc:sldMk cId="3142314993" sldId="291"/>
            <ac:spMk id="10" creationId="{71A61ACE-D350-4BE1-A822-D59188DA6333}"/>
          </ac:spMkLst>
        </pc:spChg>
        <pc:picChg chg="del">
          <ac:chgData name="hieu pham" userId="b28add757fcd9448" providerId="LiveId" clId="{8BBE22B9-68E7-4073-9BA2-8E50DE6B5F73}" dt="2019-06-24T17:17:24.830" v="4767" actId="478"/>
          <ac:picMkLst>
            <pc:docMk/>
            <pc:sldMk cId="3142314993" sldId="291"/>
            <ac:picMk id="3074" creationId="{6759307F-BB62-46B6-BDCA-86E30E18E401}"/>
          </ac:picMkLst>
        </pc:picChg>
      </pc:sldChg>
    </pc:docChg>
  </pc:docChgLst>
  <pc:docChgLst>
    <pc:chgData name="hieu pham" userId="b28add757fcd9448" providerId="Windows Live" clId="Web-{7702F807-F43B-4BA5-87C7-3246000490C7}"/>
    <pc:docChg chg="delSld">
      <pc:chgData name="hieu pham" userId="b28add757fcd9448" providerId="Windows Live" clId="Web-{7702F807-F43B-4BA5-87C7-3246000490C7}" dt="2019-06-28T09:12:20.846" v="0"/>
      <pc:docMkLst>
        <pc:docMk/>
      </pc:docMkLst>
      <pc:sldChg chg="del">
        <pc:chgData name="hieu pham" userId="b28add757fcd9448" providerId="Windows Live" clId="Web-{7702F807-F43B-4BA5-87C7-3246000490C7}" dt="2019-06-28T09:12:20.846" v="0"/>
        <pc:sldMkLst>
          <pc:docMk/>
          <pc:sldMk cId="1166994808" sldId="257"/>
        </pc:sldMkLst>
      </pc:sldChg>
    </pc:docChg>
  </pc:docChgLst>
  <pc:docChgLst>
    <pc:chgData name="hieu pham" userId="b28add757fcd9448" providerId="LiveId" clId="{80FAD4D6-D989-42A8-A967-5B745EC74C75}"/>
    <pc:docChg chg="undo custSel addSld delSld modSld sldOrd modMainMaster">
      <pc:chgData name="hieu pham" userId="b28add757fcd9448" providerId="LiveId" clId="{80FAD4D6-D989-42A8-A967-5B745EC74C75}" dt="2019-06-27T07:41:54.379" v="12205" actId="2696"/>
      <pc:docMkLst>
        <pc:docMk/>
      </pc:docMkLst>
      <pc:sldChg chg="modSp">
        <pc:chgData name="hieu pham" userId="b28add757fcd9448" providerId="LiveId" clId="{80FAD4D6-D989-42A8-A967-5B745EC74C75}" dt="2019-06-24T03:10:37.699" v="9" actId="20577"/>
        <pc:sldMkLst>
          <pc:docMk/>
          <pc:sldMk cId="4232293911" sldId="256"/>
        </pc:sldMkLst>
        <pc:spChg chg="mod">
          <ac:chgData name="hieu pham" userId="b28add757fcd9448" providerId="LiveId" clId="{80FAD4D6-D989-42A8-A967-5B745EC74C75}" dt="2019-06-24T03:10:37.699" v="9" actId="20577"/>
          <ac:spMkLst>
            <pc:docMk/>
            <pc:sldMk cId="4232293911" sldId="256"/>
            <ac:spMk id="9" creationId="{4A1F35AB-2A7F-47EC-9FB4-378AAB230BB6}"/>
          </ac:spMkLst>
        </pc:spChg>
      </pc:sldChg>
      <pc:sldChg chg="modSp">
        <pc:chgData name="hieu pham" userId="b28add757fcd9448" providerId="LiveId" clId="{80FAD4D6-D989-42A8-A967-5B745EC74C75}" dt="2019-06-24T08:33:07.216" v="854" actId="403"/>
        <pc:sldMkLst>
          <pc:docMk/>
          <pc:sldMk cId="3048782580" sldId="258"/>
        </pc:sldMkLst>
        <pc:spChg chg="mod">
          <ac:chgData name="hieu pham" userId="b28add757fcd9448" providerId="LiveId" clId="{80FAD4D6-D989-42A8-A967-5B745EC74C75}" dt="2019-06-24T08:33:07.216" v="854" actId="403"/>
          <ac:spMkLst>
            <pc:docMk/>
            <pc:sldMk cId="3048782580" sldId="258"/>
            <ac:spMk id="3" creationId="{99E7908A-DADA-437E-B463-30B19F85E40A}"/>
          </ac:spMkLst>
        </pc:spChg>
      </pc:sldChg>
      <pc:sldChg chg="addSp delSp modSp add ord">
        <pc:chgData name="hieu pham" userId="b28add757fcd9448" providerId="LiveId" clId="{80FAD4D6-D989-42A8-A967-5B745EC74C75}" dt="2019-06-24T08:56:28.473" v="2242" actId="20577"/>
        <pc:sldMkLst>
          <pc:docMk/>
          <pc:sldMk cId="3300304563" sldId="278"/>
        </pc:sldMkLst>
        <pc:spChg chg="mod">
          <ac:chgData name="hieu pham" userId="b28add757fcd9448" providerId="LiveId" clId="{80FAD4D6-D989-42A8-A967-5B745EC74C75}" dt="2019-06-24T08:34:32.809" v="881" actId="14100"/>
          <ac:spMkLst>
            <pc:docMk/>
            <pc:sldMk cId="3300304563" sldId="278"/>
            <ac:spMk id="2" creationId="{36D45D26-C8F3-4063-9AE1-EFC50B854F4B}"/>
          </ac:spMkLst>
        </pc:spChg>
        <pc:spChg chg="del mod">
          <ac:chgData name="hieu pham" userId="b28add757fcd9448" providerId="LiveId" clId="{80FAD4D6-D989-42A8-A967-5B745EC74C75}" dt="2019-06-24T08:34:04.509" v="875"/>
          <ac:spMkLst>
            <pc:docMk/>
            <pc:sldMk cId="3300304563" sldId="278"/>
            <ac:spMk id="3" creationId="{99E7908A-DADA-437E-B463-30B19F85E40A}"/>
          </ac:spMkLst>
        </pc:spChg>
        <pc:spChg chg="add mod">
          <ac:chgData name="hieu pham" userId="b28add757fcd9448" providerId="LiveId" clId="{80FAD4D6-D989-42A8-A967-5B745EC74C75}" dt="2019-06-24T08:56:28.473" v="2242" actId="20577"/>
          <ac:spMkLst>
            <pc:docMk/>
            <pc:sldMk cId="3300304563" sldId="278"/>
            <ac:spMk id="4" creationId="{72AD4341-940A-4D29-888C-EA0A706BA9C9}"/>
          </ac:spMkLst>
        </pc:spChg>
        <pc:spChg chg="add mod">
          <ac:chgData name="hieu pham" userId="b28add757fcd9448" providerId="LiveId" clId="{80FAD4D6-D989-42A8-A967-5B745EC74C75}" dt="2019-06-24T08:35:47.536" v="890" actId="571"/>
          <ac:spMkLst>
            <pc:docMk/>
            <pc:sldMk cId="3300304563" sldId="278"/>
            <ac:spMk id="6" creationId="{1CA8CE1E-8D9E-4436-8DB5-119294E16090}"/>
          </ac:spMkLst>
        </pc:spChg>
        <pc:spChg chg="add mod">
          <ac:chgData name="hieu pham" userId="b28add757fcd9448" providerId="LiveId" clId="{80FAD4D6-D989-42A8-A967-5B745EC74C75}" dt="2019-06-24T08:35:47.536" v="890" actId="571"/>
          <ac:spMkLst>
            <pc:docMk/>
            <pc:sldMk cId="3300304563" sldId="278"/>
            <ac:spMk id="8" creationId="{DB99E256-9BF2-4CE9-8195-FEA43FB9537C}"/>
          </ac:spMkLst>
        </pc:spChg>
        <pc:picChg chg="add mod">
          <ac:chgData name="hieu pham" userId="b28add757fcd9448" providerId="LiveId" clId="{80FAD4D6-D989-42A8-A967-5B745EC74C75}" dt="2019-06-24T08:35:47.536" v="890" actId="571"/>
          <ac:picMkLst>
            <pc:docMk/>
            <pc:sldMk cId="3300304563" sldId="278"/>
            <ac:picMk id="7" creationId="{9BDB072B-CEE3-4AE7-AECB-A667D30FF548}"/>
          </ac:picMkLst>
        </pc:picChg>
        <pc:picChg chg="add mod">
          <ac:chgData name="hieu pham" userId="b28add757fcd9448" providerId="LiveId" clId="{80FAD4D6-D989-42A8-A967-5B745EC74C75}" dt="2019-06-24T08:34:36.703" v="882" actId="14100"/>
          <ac:picMkLst>
            <pc:docMk/>
            <pc:sldMk cId="3300304563" sldId="278"/>
            <ac:picMk id="1026" creationId="{A4A64EF9-9117-4E45-9AA5-E3A6D9F93461}"/>
          </ac:picMkLst>
        </pc:picChg>
      </pc:sldChg>
      <pc:sldChg chg="addSp delSp modSp add ord">
        <pc:chgData name="hieu pham" userId="b28add757fcd9448" providerId="LiveId" clId="{80FAD4D6-D989-42A8-A967-5B745EC74C75}" dt="2019-06-24T09:11:15.250" v="2465" actId="1076"/>
        <pc:sldMkLst>
          <pc:docMk/>
          <pc:sldMk cId="1958731709" sldId="279"/>
        </pc:sldMkLst>
        <pc:spChg chg="mod">
          <ac:chgData name="hieu pham" userId="b28add757fcd9448" providerId="LiveId" clId="{80FAD4D6-D989-42A8-A967-5B745EC74C75}" dt="2019-06-24T08:56:46.265" v="2254" actId="20577"/>
          <ac:spMkLst>
            <pc:docMk/>
            <pc:sldMk cId="1958731709" sldId="279"/>
            <ac:spMk id="2" creationId="{36D45D26-C8F3-4063-9AE1-EFC50B854F4B}"/>
          </ac:spMkLst>
        </pc:spChg>
        <pc:spChg chg="mod">
          <ac:chgData name="hieu pham" userId="b28add757fcd9448" providerId="LiveId" clId="{80FAD4D6-D989-42A8-A967-5B745EC74C75}" dt="2019-06-24T09:10:27.091" v="2461" actId="20577"/>
          <ac:spMkLst>
            <pc:docMk/>
            <pc:sldMk cId="1958731709" sldId="279"/>
            <ac:spMk id="4" creationId="{72AD4341-940A-4D29-888C-EA0A706BA9C9}"/>
          </ac:spMkLst>
        </pc:spChg>
        <pc:spChg chg="add del mod">
          <ac:chgData name="hieu pham" userId="b28add757fcd9448" providerId="LiveId" clId="{80FAD4D6-D989-42A8-A967-5B745EC74C75}" dt="2019-06-24T09:07:37.388" v="2258"/>
          <ac:spMkLst>
            <pc:docMk/>
            <pc:sldMk cId="1958731709" sldId="279"/>
            <ac:spMk id="5" creationId="{C61DFBF7-62F4-40D1-AC4D-16F75B56055C}"/>
          </ac:spMkLst>
        </pc:spChg>
        <pc:picChg chg="add mod">
          <ac:chgData name="hieu pham" userId="b28add757fcd9448" providerId="LiveId" clId="{80FAD4D6-D989-42A8-A967-5B745EC74C75}" dt="2019-06-24T09:11:15.250" v="2465" actId="1076"/>
          <ac:picMkLst>
            <pc:docMk/>
            <pc:sldMk cId="1958731709" sldId="279"/>
            <ac:picMk id="7" creationId="{A4BD3AE4-AEC3-47C7-B7BE-4611A3E8C032}"/>
          </ac:picMkLst>
        </pc:picChg>
        <pc:picChg chg="del">
          <ac:chgData name="hieu pham" userId="b28add757fcd9448" providerId="LiveId" clId="{80FAD4D6-D989-42A8-A967-5B745EC74C75}" dt="2019-06-24T09:07:21.179" v="2257" actId="478"/>
          <ac:picMkLst>
            <pc:docMk/>
            <pc:sldMk cId="1958731709" sldId="279"/>
            <ac:picMk id="1026" creationId="{A4A64EF9-9117-4E45-9AA5-E3A6D9F93461}"/>
          </ac:picMkLst>
        </pc:picChg>
      </pc:sldChg>
      <pc:sldChg chg="addSp delSp modSp add">
        <pc:chgData name="hieu pham" userId="b28add757fcd9448" providerId="LiveId" clId="{80FAD4D6-D989-42A8-A967-5B745EC74C75}" dt="2019-06-24T09:11:36.924" v="2480" actId="478"/>
        <pc:sldMkLst>
          <pc:docMk/>
          <pc:sldMk cId="1734194738" sldId="280"/>
        </pc:sldMkLst>
        <pc:spChg chg="mod">
          <ac:chgData name="hieu pham" userId="b28add757fcd9448" providerId="LiveId" clId="{80FAD4D6-D989-42A8-A967-5B745EC74C75}" dt="2019-06-24T09:11:30.730" v="2479" actId="20577"/>
          <ac:spMkLst>
            <pc:docMk/>
            <pc:sldMk cId="1734194738" sldId="280"/>
            <ac:spMk id="2" creationId="{36D45D26-C8F3-4063-9AE1-EFC50B854F4B}"/>
          </ac:spMkLst>
        </pc:spChg>
        <pc:spChg chg="add mod">
          <ac:chgData name="hieu pham" userId="b28add757fcd9448" providerId="LiveId" clId="{80FAD4D6-D989-42A8-A967-5B745EC74C75}" dt="2019-06-24T09:11:36.924" v="2480" actId="478"/>
          <ac:spMkLst>
            <pc:docMk/>
            <pc:sldMk cId="1734194738" sldId="280"/>
            <ac:spMk id="5" creationId="{3B88C578-3F05-4510-B9A0-D2030ABEB26D}"/>
          </ac:spMkLst>
        </pc:spChg>
        <pc:picChg chg="del">
          <ac:chgData name="hieu pham" userId="b28add757fcd9448" providerId="LiveId" clId="{80FAD4D6-D989-42A8-A967-5B745EC74C75}" dt="2019-06-24T09:11:36.924" v="2480" actId="478"/>
          <ac:picMkLst>
            <pc:docMk/>
            <pc:sldMk cId="1734194738" sldId="280"/>
            <ac:picMk id="7" creationId="{A4BD3AE4-AEC3-47C7-B7BE-4611A3E8C032}"/>
          </ac:picMkLst>
        </pc:picChg>
      </pc:sldChg>
      <pc:sldChg chg="modSp">
        <pc:chgData name="hieu pham" userId="b28add757fcd9448" providerId="LiveId" clId="{80FAD4D6-D989-42A8-A967-5B745EC74C75}" dt="2019-06-27T04:36:19.468" v="7636" actId="207"/>
        <pc:sldMkLst>
          <pc:docMk/>
          <pc:sldMk cId="1037102311" sldId="290"/>
        </pc:sldMkLst>
        <pc:spChg chg="mod">
          <ac:chgData name="hieu pham" userId="b28add757fcd9448" providerId="LiveId" clId="{80FAD4D6-D989-42A8-A967-5B745EC74C75}" dt="2019-06-27T04:36:19.468" v="7636" actId="207"/>
          <ac:spMkLst>
            <pc:docMk/>
            <pc:sldMk cId="1037102311" sldId="290"/>
            <ac:spMk id="4" creationId="{72AD4341-940A-4D29-888C-EA0A706BA9C9}"/>
          </ac:spMkLst>
        </pc:spChg>
      </pc:sldChg>
      <pc:sldChg chg="addSp modSp">
        <pc:chgData name="hieu pham" userId="b28add757fcd9448" providerId="LiveId" clId="{80FAD4D6-D989-42A8-A967-5B745EC74C75}" dt="2019-06-25T10:07:26.533" v="3100" actId="14100"/>
        <pc:sldMkLst>
          <pc:docMk/>
          <pc:sldMk cId="3142314993" sldId="291"/>
        </pc:sldMkLst>
        <pc:spChg chg="mod">
          <ac:chgData name="hieu pham" userId="b28add757fcd9448" providerId="LiveId" clId="{80FAD4D6-D989-42A8-A967-5B745EC74C75}" dt="2019-06-25T10:07:26.533" v="3100" actId="14100"/>
          <ac:spMkLst>
            <pc:docMk/>
            <pc:sldMk cId="3142314993" sldId="291"/>
            <ac:spMk id="4" creationId="{72AD4341-940A-4D29-888C-EA0A706BA9C9}"/>
          </ac:spMkLst>
        </pc:spChg>
        <pc:picChg chg="add mod">
          <ac:chgData name="hieu pham" userId="b28add757fcd9448" providerId="LiveId" clId="{80FAD4D6-D989-42A8-A967-5B745EC74C75}" dt="2019-06-25T10:07:23.974" v="3099" actId="14100"/>
          <ac:picMkLst>
            <pc:docMk/>
            <pc:sldMk cId="3142314993" sldId="291"/>
            <ac:picMk id="1026" creationId="{42EB7844-6B25-4B14-B390-6FF151F19ABE}"/>
          </ac:picMkLst>
        </pc:picChg>
      </pc:sldChg>
      <pc:sldChg chg="delSp modSp add">
        <pc:chgData name="hieu pham" userId="b28add757fcd9448" providerId="LiveId" clId="{80FAD4D6-D989-42A8-A967-5B745EC74C75}" dt="2019-06-25T10:15:10.655" v="3342" actId="20577"/>
        <pc:sldMkLst>
          <pc:docMk/>
          <pc:sldMk cId="818515515" sldId="292"/>
        </pc:sldMkLst>
        <pc:spChg chg="mod">
          <ac:chgData name="hieu pham" userId="b28add757fcd9448" providerId="LiveId" clId="{80FAD4D6-D989-42A8-A967-5B745EC74C75}" dt="2019-06-25T10:14:13.035" v="3259" actId="20577"/>
          <ac:spMkLst>
            <pc:docMk/>
            <pc:sldMk cId="818515515" sldId="292"/>
            <ac:spMk id="2" creationId="{36D45D26-C8F3-4063-9AE1-EFC50B854F4B}"/>
          </ac:spMkLst>
        </pc:spChg>
        <pc:spChg chg="mod">
          <ac:chgData name="hieu pham" userId="b28add757fcd9448" providerId="LiveId" clId="{80FAD4D6-D989-42A8-A967-5B745EC74C75}" dt="2019-06-25T10:15:10.655" v="3342" actId="20577"/>
          <ac:spMkLst>
            <pc:docMk/>
            <pc:sldMk cId="818515515" sldId="292"/>
            <ac:spMk id="4" creationId="{72AD4341-940A-4D29-888C-EA0A706BA9C9}"/>
          </ac:spMkLst>
        </pc:spChg>
        <pc:picChg chg="del">
          <ac:chgData name="hieu pham" userId="b28add757fcd9448" providerId="LiveId" clId="{80FAD4D6-D989-42A8-A967-5B745EC74C75}" dt="2019-06-25T10:11:28.726" v="3102" actId="478"/>
          <ac:picMkLst>
            <pc:docMk/>
            <pc:sldMk cId="818515515" sldId="292"/>
            <ac:picMk id="1026" creationId="{42EB7844-6B25-4B14-B390-6FF151F19ABE}"/>
          </ac:picMkLst>
        </pc:picChg>
      </pc:sldChg>
      <pc:sldChg chg="addSp delSp modSp add">
        <pc:chgData name="hieu pham" userId="b28add757fcd9448" providerId="LiveId" clId="{80FAD4D6-D989-42A8-A967-5B745EC74C75}" dt="2019-06-25T10:17:59.960" v="3395" actId="14100"/>
        <pc:sldMkLst>
          <pc:docMk/>
          <pc:sldMk cId="2802616581" sldId="293"/>
        </pc:sldMkLst>
        <pc:spChg chg="mod">
          <ac:chgData name="hieu pham" userId="b28add757fcd9448" providerId="LiveId" clId="{80FAD4D6-D989-42A8-A967-5B745EC74C75}" dt="2019-06-25T10:15:39.847" v="3357" actId="20577"/>
          <ac:spMkLst>
            <pc:docMk/>
            <pc:sldMk cId="2802616581" sldId="293"/>
            <ac:spMk id="2" creationId="{36D45D26-C8F3-4063-9AE1-EFC50B854F4B}"/>
          </ac:spMkLst>
        </pc:spChg>
        <pc:spChg chg="add mod">
          <ac:chgData name="hieu pham" userId="b28add757fcd9448" providerId="LiveId" clId="{80FAD4D6-D989-42A8-A967-5B745EC74C75}" dt="2019-06-25T10:17:59.960" v="3395" actId="14100"/>
          <ac:spMkLst>
            <pc:docMk/>
            <pc:sldMk cId="2802616581" sldId="293"/>
            <ac:spMk id="3" creationId="{95EF5E96-9966-43CB-87BC-335400359F28}"/>
          </ac:spMkLst>
        </pc:spChg>
        <pc:spChg chg="mod">
          <ac:chgData name="hieu pham" userId="b28add757fcd9448" providerId="LiveId" clId="{80FAD4D6-D989-42A8-A967-5B745EC74C75}" dt="2019-06-25T10:15:57.270" v="3358" actId="20577"/>
          <ac:spMkLst>
            <pc:docMk/>
            <pc:sldMk cId="2802616581" sldId="293"/>
            <ac:spMk id="4" creationId="{72AD4341-940A-4D29-888C-EA0A706BA9C9}"/>
          </ac:spMkLst>
        </pc:spChg>
        <pc:spChg chg="add del">
          <ac:chgData name="hieu pham" userId="b28add757fcd9448" providerId="LiveId" clId="{80FAD4D6-D989-42A8-A967-5B745EC74C75}" dt="2019-06-25T10:17:01.573" v="3391"/>
          <ac:spMkLst>
            <pc:docMk/>
            <pc:sldMk cId="2802616581" sldId="293"/>
            <ac:spMk id="5" creationId="{30EF53D2-90D4-4CCF-BB45-DFD241DD22BF}"/>
          </ac:spMkLst>
        </pc:spChg>
      </pc:sldChg>
      <pc:sldChg chg="modSp add">
        <pc:chgData name="hieu pham" userId="b28add757fcd9448" providerId="LiveId" clId="{80FAD4D6-D989-42A8-A967-5B745EC74C75}" dt="2019-06-25T10:21:04.158" v="3565" actId="1076"/>
        <pc:sldMkLst>
          <pc:docMk/>
          <pc:sldMk cId="3319736757" sldId="294"/>
        </pc:sldMkLst>
        <pc:spChg chg="mod">
          <ac:chgData name="hieu pham" userId="b28add757fcd9448" providerId="LiveId" clId="{80FAD4D6-D989-42A8-A967-5B745EC74C75}" dt="2019-06-25T10:21:04.158" v="3565" actId="1076"/>
          <ac:spMkLst>
            <pc:docMk/>
            <pc:sldMk cId="3319736757" sldId="294"/>
            <ac:spMk id="3" creationId="{95EF5E96-9966-43CB-87BC-335400359F28}"/>
          </ac:spMkLst>
        </pc:spChg>
        <pc:spChg chg="mod">
          <ac:chgData name="hieu pham" userId="b28add757fcd9448" providerId="LiveId" clId="{80FAD4D6-D989-42A8-A967-5B745EC74C75}" dt="2019-06-25T10:20:59.814" v="3564" actId="20577"/>
          <ac:spMkLst>
            <pc:docMk/>
            <pc:sldMk cId="3319736757" sldId="294"/>
            <ac:spMk id="4" creationId="{72AD4341-940A-4D29-888C-EA0A706BA9C9}"/>
          </ac:spMkLst>
        </pc:spChg>
      </pc:sldChg>
      <pc:sldChg chg="addSp delSp modSp add">
        <pc:chgData name="hieu pham" userId="b28add757fcd9448" providerId="LiveId" clId="{80FAD4D6-D989-42A8-A967-5B745EC74C75}" dt="2019-06-25T10:31:21.987" v="4020" actId="20577"/>
        <pc:sldMkLst>
          <pc:docMk/>
          <pc:sldMk cId="2395228821" sldId="295"/>
        </pc:sldMkLst>
        <pc:spChg chg="mod">
          <ac:chgData name="hieu pham" userId="b28add757fcd9448" providerId="LiveId" clId="{80FAD4D6-D989-42A8-A967-5B745EC74C75}" dt="2019-06-25T10:21:18.103" v="3569" actId="20577"/>
          <ac:spMkLst>
            <pc:docMk/>
            <pc:sldMk cId="2395228821" sldId="295"/>
            <ac:spMk id="2" creationId="{36D45D26-C8F3-4063-9AE1-EFC50B854F4B}"/>
          </ac:spMkLst>
        </pc:spChg>
        <pc:spChg chg="del">
          <ac:chgData name="hieu pham" userId="b28add757fcd9448" providerId="LiveId" clId="{80FAD4D6-D989-42A8-A967-5B745EC74C75}" dt="2019-06-25T10:21:19.824" v="3570" actId="478"/>
          <ac:spMkLst>
            <pc:docMk/>
            <pc:sldMk cId="2395228821" sldId="295"/>
            <ac:spMk id="3" creationId="{95EF5E96-9966-43CB-87BC-335400359F28}"/>
          </ac:spMkLst>
        </pc:spChg>
        <pc:spChg chg="mod">
          <ac:chgData name="hieu pham" userId="b28add757fcd9448" providerId="LiveId" clId="{80FAD4D6-D989-42A8-A967-5B745EC74C75}" dt="2019-06-25T10:31:21.987" v="4020" actId="20577"/>
          <ac:spMkLst>
            <pc:docMk/>
            <pc:sldMk cId="2395228821" sldId="295"/>
            <ac:spMk id="4" creationId="{72AD4341-940A-4D29-888C-EA0A706BA9C9}"/>
          </ac:spMkLst>
        </pc:spChg>
        <pc:graphicFrameChg chg="add del">
          <ac:chgData name="hieu pham" userId="b28add757fcd9448" providerId="LiveId" clId="{80FAD4D6-D989-42A8-A967-5B745EC74C75}" dt="2019-06-25T10:22:08.910" v="3703"/>
          <ac:graphicFrameMkLst>
            <pc:docMk/>
            <pc:sldMk cId="2395228821" sldId="295"/>
            <ac:graphicFrameMk id="5" creationId="{B6652FAD-8DC5-445A-BBAE-FC808668611C}"/>
          </ac:graphicFrameMkLst>
        </pc:graphicFrameChg>
        <pc:graphicFrameChg chg="add mod modGraphic">
          <ac:chgData name="hieu pham" userId="b28add757fcd9448" providerId="LiveId" clId="{80FAD4D6-D989-42A8-A967-5B745EC74C75}" dt="2019-06-25T10:30:13.560" v="3984" actId="14100"/>
          <ac:graphicFrameMkLst>
            <pc:docMk/>
            <pc:sldMk cId="2395228821" sldId="295"/>
            <ac:graphicFrameMk id="6" creationId="{44CAF9F5-CA9D-4B89-B73E-011381965645}"/>
          </ac:graphicFrameMkLst>
        </pc:graphicFrameChg>
      </pc:sldChg>
      <pc:sldChg chg="modSp add">
        <pc:chgData name="hieu pham" userId="b28add757fcd9448" providerId="LiveId" clId="{80FAD4D6-D989-42A8-A967-5B745EC74C75}" dt="2019-06-25T10:29:51.618" v="3969" actId="113"/>
        <pc:sldMkLst>
          <pc:docMk/>
          <pc:sldMk cId="1961487985" sldId="296"/>
        </pc:sldMkLst>
        <pc:graphicFrameChg chg="mod modGraphic">
          <ac:chgData name="hieu pham" userId="b28add757fcd9448" providerId="LiveId" clId="{80FAD4D6-D989-42A8-A967-5B745EC74C75}" dt="2019-06-25T10:29:51.618" v="3969" actId="113"/>
          <ac:graphicFrameMkLst>
            <pc:docMk/>
            <pc:sldMk cId="1961487985" sldId="296"/>
            <ac:graphicFrameMk id="6" creationId="{44CAF9F5-CA9D-4B89-B73E-011381965645}"/>
          </ac:graphicFrameMkLst>
        </pc:graphicFrameChg>
      </pc:sldChg>
      <pc:sldChg chg="delSp modSp add">
        <pc:chgData name="hieu pham" userId="b28add757fcd9448" providerId="LiveId" clId="{80FAD4D6-D989-42A8-A967-5B745EC74C75}" dt="2019-06-27T04:36:12.763" v="7635" actId="207"/>
        <pc:sldMkLst>
          <pc:docMk/>
          <pc:sldMk cId="1834841262" sldId="297"/>
        </pc:sldMkLst>
        <pc:spChg chg="mod">
          <ac:chgData name="hieu pham" userId="b28add757fcd9448" providerId="LiveId" clId="{80FAD4D6-D989-42A8-A967-5B745EC74C75}" dt="2019-06-27T03:35:06.775" v="4030" actId="20577"/>
          <ac:spMkLst>
            <pc:docMk/>
            <pc:sldMk cId="1834841262" sldId="297"/>
            <ac:spMk id="2" creationId="{36D45D26-C8F3-4063-9AE1-EFC50B854F4B}"/>
          </ac:spMkLst>
        </pc:spChg>
        <pc:spChg chg="mod">
          <ac:chgData name="hieu pham" userId="b28add757fcd9448" providerId="LiveId" clId="{80FAD4D6-D989-42A8-A967-5B745EC74C75}" dt="2019-06-27T04:36:12.763" v="7635" actId="207"/>
          <ac:spMkLst>
            <pc:docMk/>
            <pc:sldMk cId="1834841262" sldId="297"/>
            <ac:spMk id="4" creationId="{72AD4341-940A-4D29-888C-EA0A706BA9C9}"/>
          </ac:spMkLst>
        </pc:spChg>
        <pc:graphicFrameChg chg="del">
          <ac:chgData name="hieu pham" userId="b28add757fcd9448" providerId="LiveId" clId="{80FAD4D6-D989-42A8-A967-5B745EC74C75}" dt="2019-06-27T03:35:09.344" v="4031" actId="478"/>
          <ac:graphicFrameMkLst>
            <pc:docMk/>
            <pc:sldMk cId="1834841262" sldId="297"/>
            <ac:graphicFrameMk id="6" creationId="{44CAF9F5-CA9D-4B89-B73E-011381965645}"/>
          </ac:graphicFrameMkLst>
        </pc:graphicFrameChg>
      </pc:sldChg>
      <pc:sldChg chg="addSp modSp add">
        <pc:chgData name="hieu pham" userId="b28add757fcd9448" providerId="LiveId" clId="{80FAD4D6-D989-42A8-A967-5B745EC74C75}" dt="2019-06-27T03:54:08.970" v="5834" actId="20577"/>
        <pc:sldMkLst>
          <pc:docMk/>
          <pc:sldMk cId="809712859" sldId="298"/>
        </pc:sldMkLst>
        <pc:spChg chg="mod">
          <ac:chgData name="hieu pham" userId="b28add757fcd9448" providerId="LiveId" clId="{80FAD4D6-D989-42A8-A967-5B745EC74C75}" dt="2019-06-27T03:46:38.380" v="5271" actId="20577"/>
          <ac:spMkLst>
            <pc:docMk/>
            <pc:sldMk cId="809712859" sldId="298"/>
            <ac:spMk id="2" creationId="{36D45D26-C8F3-4063-9AE1-EFC50B854F4B}"/>
          </ac:spMkLst>
        </pc:spChg>
        <pc:spChg chg="mod">
          <ac:chgData name="hieu pham" userId="b28add757fcd9448" providerId="LiveId" clId="{80FAD4D6-D989-42A8-A967-5B745EC74C75}" dt="2019-06-27T03:54:08.970" v="5834" actId="20577"/>
          <ac:spMkLst>
            <pc:docMk/>
            <pc:sldMk cId="809712859" sldId="298"/>
            <ac:spMk id="4" creationId="{72AD4341-940A-4D29-888C-EA0A706BA9C9}"/>
          </ac:spMkLst>
        </pc:spChg>
        <pc:picChg chg="add mod">
          <ac:chgData name="hieu pham" userId="b28add757fcd9448" providerId="LiveId" clId="{80FAD4D6-D989-42A8-A967-5B745EC74C75}" dt="2019-06-27T03:54:00.584" v="5828" actId="1076"/>
          <ac:picMkLst>
            <pc:docMk/>
            <pc:sldMk cId="809712859" sldId="298"/>
            <ac:picMk id="1026" creationId="{2DBF3A46-6BFD-4B0D-BCAC-4B535F2164A0}"/>
          </ac:picMkLst>
        </pc:picChg>
      </pc:sldChg>
      <pc:sldChg chg="addSp delSp modSp add">
        <pc:chgData name="hieu pham" userId="b28add757fcd9448" providerId="LiveId" clId="{80FAD4D6-D989-42A8-A967-5B745EC74C75}" dt="2019-06-27T04:23:39.715" v="7002" actId="20577"/>
        <pc:sldMkLst>
          <pc:docMk/>
          <pc:sldMk cId="3014304387" sldId="299"/>
        </pc:sldMkLst>
        <pc:spChg chg="mod">
          <ac:chgData name="hieu pham" userId="b28add757fcd9448" providerId="LiveId" clId="{80FAD4D6-D989-42A8-A967-5B745EC74C75}" dt="2019-06-27T04:20:42.357" v="6639" actId="20577"/>
          <ac:spMkLst>
            <pc:docMk/>
            <pc:sldMk cId="3014304387" sldId="299"/>
            <ac:spMk id="2" creationId="{36D45D26-C8F3-4063-9AE1-EFC50B854F4B}"/>
          </ac:spMkLst>
        </pc:spChg>
        <pc:spChg chg="mod">
          <ac:chgData name="hieu pham" userId="b28add757fcd9448" providerId="LiveId" clId="{80FAD4D6-D989-42A8-A967-5B745EC74C75}" dt="2019-06-27T04:23:39.715" v="7002" actId="20577"/>
          <ac:spMkLst>
            <pc:docMk/>
            <pc:sldMk cId="3014304387" sldId="299"/>
            <ac:spMk id="4" creationId="{72AD4341-940A-4D29-888C-EA0A706BA9C9}"/>
          </ac:spMkLst>
        </pc:spChg>
        <pc:picChg chg="del">
          <ac:chgData name="hieu pham" userId="b28add757fcd9448" providerId="LiveId" clId="{80FAD4D6-D989-42A8-A967-5B745EC74C75}" dt="2019-06-27T04:11:12.555" v="6496" actId="478"/>
          <ac:picMkLst>
            <pc:docMk/>
            <pc:sldMk cId="3014304387" sldId="299"/>
            <ac:picMk id="1026" creationId="{2DBF3A46-6BFD-4B0D-BCAC-4B535F2164A0}"/>
          </ac:picMkLst>
        </pc:picChg>
        <pc:picChg chg="add mod">
          <ac:chgData name="hieu pham" userId="b28add757fcd9448" providerId="LiveId" clId="{80FAD4D6-D989-42A8-A967-5B745EC74C75}" dt="2019-06-27T04:11:23.864" v="6501" actId="1076"/>
          <ac:picMkLst>
            <pc:docMk/>
            <pc:sldMk cId="3014304387" sldId="299"/>
            <ac:picMk id="3074" creationId="{EAAE079E-3133-422A-B442-320D667231CE}"/>
          </ac:picMkLst>
        </pc:picChg>
      </pc:sldChg>
      <pc:sldChg chg="addSp delSp modSp add">
        <pc:chgData name="hieu pham" userId="b28add757fcd9448" providerId="LiveId" clId="{80FAD4D6-D989-42A8-A967-5B745EC74C75}" dt="2019-06-27T04:10:10.626" v="6495" actId="1076"/>
        <pc:sldMkLst>
          <pc:docMk/>
          <pc:sldMk cId="1537960651" sldId="300"/>
        </pc:sldMkLst>
        <pc:spChg chg="add mod">
          <ac:chgData name="hieu pham" userId="b28add757fcd9448" providerId="LiveId" clId="{80FAD4D6-D989-42A8-A967-5B745EC74C75}" dt="2019-06-27T04:10:04.177" v="6493" actId="1076"/>
          <ac:spMkLst>
            <pc:docMk/>
            <pc:sldMk cId="1537960651" sldId="300"/>
            <ac:spMk id="3" creationId="{C9F574AA-A0F8-410A-8142-C0901ECCD152}"/>
          </ac:spMkLst>
        </pc:spChg>
        <pc:spChg chg="mod">
          <ac:chgData name="hieu pham" userId="b28add757fcd9448" providerId="LiveId" clId="{80FAD4D6-D989-42A8-A967-5B745EC74C75}" dt="2019-06-27T04:10:06.451" v="6494" actId="6549"/>
          <ac:spMkLst>
            <pc:docMk/>
            <pc:sldMk cId="1537960651" sldId="300"/>
            <ac:spMk id="4" creationId="{72AD4341-940A-4D29-888C-EA0A706BA9C9}"/>
          </ac:spMkLst>
        </pc:spChg>
        <pc:spChg chg="add del">
          <ac:chgData name="hieu pham" userId="b28add757fcd9448" providerId="LiveId" clId="{80FAD4D6-D989-42A8-A967-5B745EC74C75}" dt="2019-06-27T04:04:21.820" v="6245"/>
          <ac:spMkLst>
            <pc:docMk/>
            <pc:sldMk cId="1537960651" sldId="300"/>
            <ac:spMk id="5" creationId="{EB641BE0-3EF9-4DC6-A7E9-E06A5C283E6C}"/>
          </ac:spMkLst>
        </pc:spChg>
        <pc:spChg chg="add mod">
          <ac:chgData name="hieu pham" userId="b28add757fcd9448" providerId="LiveId" clId="{80FAD4D6-D989-42A8-A967-5B745EC74C75}" dt="2019-06-27T04:09:36.273" v="6481" actId="1076"/>
          <ac:spMkLst>
            <pc:docMk/>
            <pc:sldMk cId="1537960651" sldId="300"/>
            <ac:spMk id="6" creationId="{6D01C133-0BAA-4636-A9C0-621E24355A82}"/>
          </ac:spMkLst>
        </pc:spChg>
        <pc:spChg chg="add del">
          <ac:chgData name="hieu pham" userId="b28add757fcd9448" providerId="LiveId" clId="{80FAD4D6-D989-42A8-A967-5B745EC74C75}" dt="2019-06-27T04:06:20.451" v="6365"/>
          <ac:spMkLst>
            <pc:docMk/>
            <pc:sldMk cId="1537960651" sldId="300"/>
            <ac:spMk id="7" creationId="{324F4E9E-C153-4DF9-8165-7752B5A6E73E}"/>
          </ac:spMkLst>
        </pc:spChg>
        <pc:spChg chg="add mod">
          <ac:chgData name="hieu pham" userId="b28add757fcd9448" providerId="LiveId" clId="{80FAD4D6-D989-42A8-A967-5B745EC74C75}" dt="2019-06-27T04:10:00.585" v="6492" actId="1076"/>
          <ac:spMkLst>
            <pc:docMk/>
            <pc:sldMk cId="1537960651" sldId="300"/>
            <ac:spMk id="8" creationId="{31E63520-4669-4568-9412-BFAB11C60E8D}"/>
          </ac:spMkLst>
        </pc:spChg>
        <pc:spChg chg="add del">
          <ac:chgData name="hieu pham" userId="b28add757fcd9448" providerId="LiveId" clId="{80FAD4D6-D989-42A8-A967-5B745EC74C75}" dt="2019-06-27T04:09:01.821" v="6407"/>
          <ac:spMkLst>
            <pc:docMk/>
            <pc:sldMk cId="1537960651" sldId="300"/>
            <ac:spMk id="9" creationId="{A9E45782-E47D-4743-97B9-3FF77ABC85AC}"/>
          </ac:spMkLst>
        </pc:spChg>
        <pc:spChg chg="add mod">
          <ac:chgData name="hieu pham" userId="b28add757fcd9448" providerId="LiveId" clId="{80FAD4D6-D989-42A8-A967-5B745EC74C75}" dt="2019-06-27T04:10:10.626" v="6495" actId="1076"/>
          <ac:spMkLst>
            <pc:docMk/>
            <pc:sldMk cId="1537960651" sldId="300"/>
            <ac:spMk id="10" creationId="{F47042ED-3DCB-43C9-8F9E-BCDF999F6332}"/>
          </ac:spMkLst>
        </pc:spChg>
        <pc:picChg chg="del">
          <ac:chgData name="hieu pham" userId="b28add757fcd9448" providerId="LiveId" clId="{80FAD4D6-D989-42A8-A967-5B745EC74C75}" dt="2019-06-27T03:57:21.888" v="5854" actId="478"/>
          <ac:picMkLst>
            <pc:docMk/>
            <pc:sldMk cId="1537960651" sldId="300"/>
            <ac:picMk id="1026" creationId="{2DBF3A46-6BFD-4B0D-BCAC-4B535F2164A0}"/>
          </ac:picMkLst>
        </pc:picChg>
      </pc:sldChg>
      <pc:sldChg chg="addSp delSp modSp add">
        <pc:chgData name="hieu pham" userId="b28add757fcd9448" providerId="LiveId" clId="{80FAD4D6-D989-42A8-A967-5B745EC74C75}" dt="2019-06-27T04:34:06.474" v="7295" actId="114"/>
        <pc:sldMkLst>
          <pc:docMk/>
          <pc:sldMk cId="2692869693" sldId="301"/>
        </pc:sldMkLst>
        <pc:spChg chg="mod">
          <ac:chgData name="hieu pham" userId="b28add757fcd9448" providerId="LiveId" clId="{80FAD4D6-D989-42A8-A967-5B745EC74C75}" dt="2019-06-27T04:23:54.861" v="7004"/>
          <ac:spMkLst>
            <pc:docMk/>
            <pc:sldMk cId="2692869693" sldId="301"/>
            <ac:spMk id="2" creationId="{36D45D26-C8F3-4063-9AE1-EFC50B854F4B}"/>
          </ac:spMkLst>
        </pc:spChg>
        <pc:spChg chg="mod">
          <ac:chgData name="hieu pham" userId="b28add757fcd9448" providerId="LiveId" clId="{80FAD4D6-D989-42A8-A967-5B745EC74C75}" dt="2019-06-27T04:24:14.988" v="7009" actId="20577"/>
          <ac:spMkLst>
            <pc:docMk/>
            <pc:sldMk cId="2692869693" sldId="301"/>
            <ac:spMk id="3" creationId="{C9F574AA-A0F8-410A-8142-C0901ECCD152}"/>
          </ac:spMkLst>
        </pc:spChg>
        <pc:spChg chg="mod">
          <ac:chgData name="hieu pham" userId="b28add757fcd9448" providerId="LiveId" clId="{80FAD4D6-D989-42A8-A967-5B745EC74C75}" dt="2019-06-27T04:34:06.474" v="7295" actId="114"/>
          <ac:spMkLst>
            <pc:docMk/>
            <pc:sldMk cId="2692869693" sldId="301"/>
            <ac:spMk id="4" creationId="{72AD4341-940A-4D29-888C-EA0A706BA9C9}"/>
          </ac:spMkLst>
        </pc:spChg>
        <pc:spChg chg="add del">
          <ac:chgData name="hieu pham" userId="b28add757fcd9448" providerId="LiveId" clId="{80FAD4D6-D989-42A8-A967-5B745EC74C75}" dt="2019-06-27T04:24:07.556" v="7007"/>
          <ac:spMkLst>
            <pc:docMk/>
            <pc:sldMk cId="2692869693" sldId="301"/>
            <ac:spMk id="5" creationId="{A9F7E6A7-45EB-4DA9-8BFF-8A019EFF65BA}"/>
          </ac:spMkLst>
        </pc:spChg>
        <pc:spChg chg="mod">
          <ac:chgData name="hieu pham" userId="b28add757fcd9448" providerId="LiveId" clId="{80FAD4D6-D989-42A8-A967-5B745EC74C75}" dt="2019-06-27T04:29:01.990" v="7235" actId="313"/>
          <ac:spMkLst>
            <pc:docMk/>
            <pc:sldMk cId="2692869693" sldId="301"/>
            <ac:spMk id="6" creationId="{6D01C133-0BAA-4636-A9C0-621E24355A82}"/>
          </ac:spMkLst>
        </pc:spChg>
        <pc:spChg chg="add del">
          <ac:chgData name="hieu pham" userId="b28add757fcd9448" providerId="LiveId" clId="{80FAD4D6-D989-42A8-A967-5B745EC74C75}" dt="2019-06-27T04:25:44.821" v="7115"/>
          <ac:spMkLst>
            <pc:docMk/>
            <pc:sldMk cId="2692869693" sldId="301"/>
            <ac:spMk id="7" creationId="{F375F65C-7588-45C7-85AC-12AA173BE2E8}"/>
          </ac:spMkLst>
        </pc:spChg>
        <pc:spChg chg="mod">
          <ac:chgData name="hieu pham" userId="b28add757fcd9448" providerId="LiveId" clId="{80FAD4D6-D989-42A8-A967-5B745EC74C75}" dt="2019-06-27T04:28:47.829" v="7231" actId="313"/>
          <ac:spMkLst>
            <pc:docMk/>
            <pc:sldMk cId="2692869693" sldId="301"/>
            <ac:spMk id="8" creationId="{31E63520-4669-4568-9412-BFAB11C60E8D}"/>
          </ac:spMkLst>
        </pc:spChg>
        <pc:spChg chg="add del">
          <ac:chgData name="hieu pham" userId="b28add757fcd9448" providerId="LiveId" clId="{80FAD4D6-D989-42A8-A967-5B745EC74C75}" dt="2019-06-27T04:26:09.349" v="7151"/>
          <ac:spMkLst>
            <pc:docMk/>
            <pc:sldMk cId="2692869693" sldId="301"/>
            <ac:spMk id="9" creationId="{AA025BE8-60B0-46FB-BE6A-047AC2103D66}"/>
          </ac:spMkLst>
        </pc:spChg>
        <pc:spChg chg="mod">
          <ac:chgData name="hieu pham" userId="b28add757fcd9448" providerId="LiveId" clId="{80FAD4D6-D989-42A8-A967-5B745EC74C75}" dt="2019-06-27T04:34:02.403" v="7294" actId="1076"/>
          <ac:spMkLst>
            <pc:docMk/>
            <pc:sldMk cId="2692869693" sldId="301"/>
            <ac:spMk id="10" creationId="{F47042ED-3DCB-43C9-8F9E-BCDF999F6332}"/>
          </ac:spMkLst>
        </pc:spChg>
        <pc:spChg chg="add del">
          <ac:chgData name="hieu pham" userId="b28add757fcd9448" providerId="LiveId" clId="{80FAD4D6-D989-42A8-A967-5B745EC74C75}" dt="2019-06-27T04:28:29.574" v="7220"/>
          <ac:spMkLst>
            <pc:docMk/>
            <pc:sldMk cId="2692869693" sldId="301"/>
            <ac:spMk id="11" creationId="{874B41D8-40CA-4CCA-838D-D72C09267DB9}"/>
          </ac:spMkLst>
        </pc:spChg>
      </pc:sldChg>
      <pc:sldChg chg="addSp delSp modSp add">
        <pc:chgData name="hieu pham" userId="b28add757fcd9448" providerId="LiveId" clId="{80FAD4D6-D989-42A8-A967-5B745EC74C75}" dt="2019-06-27T06:54:31.438" v="9274" actId="20577"/>
        <pc:sldMkLst>
          <pc:docMk/>
          <pc:sldMk cId="2485664298" sldId="302"/>
        </pc:sldMkLst>
        <pc:spChg chg="mod">
          <ac:chgData name="hieu pham" userId="b28add757fcd9448" providerId="LiveId" clId="{80FAD4D6-D989-42A8-A967-5B745EC74C75}" dt="2019-06-27T06:54:31.438" v="9274" actId="20577"/>
          <ac:spMkLst>
            <pc:docMk/>
            <pc:sldMk cId="2485664298" sldId="302"/>
            <ac:spMk id="2" creationId="{36D45D26-C8F3-4063-9AE1-EFC50B854F4B}"/>
          </ac:spMkLst>
        </pc:spChg>
        <pc:spChg chg="mod">
          <ac:chgData name="hieu pham" userId="b28add757fcd9448" providerId="LiveId" clId="{80FAD4D6-D989-42A8-A967-5B745EC74C75}" dt="2019-06-27T06:38:05.108" v="8530" actId="2710"/>
          <ac:spMkLst>
            <pc:docMk/>
            <pc:sldMk cId="2485664298" sldId="302"/>
            <ac:spMk id="4" creationId="{72AD4341-940A-4D29-888C-EA0A706BA9C9}"/>
          </ac:spMkLst>
        </pc:spChg>
        <pc:picChg chg="del">
          <ac:chgData name="hieu pham" userId="b28add757fcd9448" providerId="LiveId" clId="{80FAD4D6-D989-42A8-A967-5B745EC74C75}" dt="2019-06-27T04:37:05.198" v="7687" actId="478"/>
          <ac:picMkLst>
            <pc:docMk/>
            <pc:sldMk cId="2485664298" sldId="302"/>
            <ac:picMk id="1026" creationId="{42EB7844-6B25-4B14-B390-6FF151F19ABE}"/>
          </ac:picMkLst>
        </pc:picChg>
        <pc:picChg chg="add mod">
          <ac:chgData name="hieu pham" userId="b28add757fcd9448" providerId="LiveId" clId="{80FAD4D6-D989-42A8-A967-5B745EC74C75}" dt="2019-06-27T04:38:18.098" v="7700" actId="14100"/>
          <ac:picMkLst>
            <pc:docMk/>
            <pc:sldMk cId="2485664298" sldId="302"/>
            <ac:picMk id="5122" creationId="{2EF2824A-51BE-429E-A337-0E498A7CF7ED}"/>
          </ac:picMkLst>
        </pc:picChg>
      </pc:sldChg>
      <pc:sldChg chg="modSp add">
        <pc:chgData name="hieu pham" userId="b28add757fcd9448" providerId="LiveId" clId="{80FAD4D6-D989-42A8-A967-5B745EC74C75}" dt="2019-06-27T04:36:07.499" v="7634" actId="207"/>
        <pc:sldMkLst>
          <pc:docMk/>
          <pc:sldMk cId="3719362900" sldId="303"/>
        </pc:sldMkLst>
        <pc:spChg chg="mod">
          <ac:chgData name="hieu pham" userId="b28add757fcd9448" providerId="LiveId" clId="{80FAD4D6-D989-42A8-A967-5B745EC74C75}" dt="2019-06-27T04:36:07.499" v="7634" actId="207"/>
          <ac:spMkLst>
            <pc:docMk/>
            <pc:sldMk cId="3719362900" sldId="303"/>
            <ac:spMk id="4" creationId="{72AD4341-940A-4D29-888C-EA0A706BA9C9}"/>
          </ac:spMkLst>
        </pc:spChg>
      </pc:sldChg>
      <pc:sldChg chg="addSp delSp modSp add">
        <pc:chgData name="hieu pham" userId="b28add757fcd9448" providerId="LiveId" clId="{80FAD4D6-D989-42A8-A967-5B745EC74C75}" dt="2019-06-27T06:41:25.067" v="8683" actId="1076"/>
        <pc:sldMkLst>
          <pc:docMk/>
          <pc:sldMk cId="1998734167" sldId="304"/>
        </pc:sldMkLst>
        <pc:spChg chg="mod">
          <ac:chgData name="hieu pham" userId="b28add757fcd9448" providerId="LiveId" clId="{80FAD4D6-D989-42A8-A967-5B745EC74C75}" dt="2019-06-27T06:38:39.403" v="8552" actId="20577"/>
          <ac:spMkLst>
            <pc:docMk/>
            <pc:sldMk cId="1998734167" sldId="304"/>
            <ac:spMk id="2" creationId="{36D45D26-C8F3-4063-9AE1-EFC50B854F4B}"/>
          </ac:spMkLst>
        </pc:spChg>
        <pc:spChg chg="add mod">
          <ac:chgData name="hieu pham" userId="b28add757fcd9448" providerId="LiveId" clId="{80FAD4D6-D989-42A8-A967-5B745EC74C75}" dt="2019-06-27T06:39:55.740" v="8606" actId="20577"/>
          <ac:spMkLst>
            <pc:docMk/>
            <pc:sldMk cId="1998734167" sldId="304"/>
            <ac:spMk id="3" creationId="{04441D14-67A1-45E4-97B2-C67164D636E8}"/>
          </ac:spMkLst>
        </pc:spChg>
        <pc:spChg chg="mod">
          <ac:chgData name="hieu pham" userId="b28add757fcd9448" providerId="LiveId" clId="{80FAD4D6-D989-42A8-A967-5B745EC74C75}" dt="2019-06-27T06:40:29.803" v="8668" actId="1076"/>
          <ac:spMkLst>
            <pc:docMk/>
            <pc:sldMk cId="1998734167" sldId="304"/>
            <ac:spMk id="4" creationId="{72AD4341-940A-4D29-888C-EA0A706BA9C9}"/>
          </ac:spMkLst>
        </pc:spChg>
        <pc:spChg chg="add del">
          <ac:chgData name="hieu pham" userId="b28add757fcd9448" providerId="LiveId" clId="{80FAD4D6-D989-42A8-A967-5B745EC74C75}" dt="2019-06-27T06:40:25.042" v="8664"/>
          <ac:spMkLst>
            <pc:docMk/>
            <pc:sldMk cId="1998734167" sldId="304"/>
            <ac:spMk id="5" creationId="{CE463AE5-1472-497C-B5D8-9BA668C299F5}"/>
          </ac:spMkLst>
        </pc:spChg>
        <pc:spChg chg="add mod">
          <ac:chgData name="hieu pham" userId="b28add757fcd9448" providerId="LiveId" clId="{80FAD4D6-D989-42A8-A967-5B745EC74C75}" dt="2019-06-27T06:41:25.067" v="8683" actId="1076"/>
          <ac:spMkLst>
            <pc:docMk/>
            <pc:sldMk cId="1998734167" sldId="304"/>
            <ac:spMk id="6" creationId="{679B05EF-E13F-47A8-AFEC-66A10781E2A0}"/>
          </ac:spMkLst>
        </pc:spChg>
        <pc:picChg chg="del">
          <ac:chgData name="hieu pham" userId="b28add757fcd9448" providerId="LiveId" clId="{80FAD4D6-D989-42A8-A967-5B745EC74C75}" dt="2019-06-27T06:38:23.787" v="8533" actId="478"/>
          <ac:picMkLst>
            <pc:docMk/>
            <pc:sldMk cId="1998734167" sldId="304"/>
            <ac:picMk id="1026" creationId="{2DBF3A46-6BFD-4B0D-BCAC-4B535F2164A0}"/>
          </ac:picMkLst>
        </pc:picChg>
      </pc:sldChg>
      <pc:sldChg chg="addSp delSp modSp add">
        <pc:chgData name="hieu pham" userId="b28add757fcd9448" providerId="LiveId" clId="{80FAD4D6-D989-42A8-A967-5B745EC74C75}" dt="2019-06-27T06:48:11.494" v="9060" actId="14100"/>
        <pc:sldMkLst>
          <pc:docMk/>
          <pc:sldMk cId="2139057559" sldId="305"/>
        </pc:sldMkLst>
        <pc:spChg chg="mod">
          <ac:chgData name="hieu pham" userId="b28add757fcd9448" providerId="LiveId" clId="{80FAD4D6-D989-42A8-A967-5B745EC74C75}" dt="2019-06-27T06:41:40.396" v="8714" actId="20577"/>
          <ac:spMkLst>
            <pc:docMk/>
            <pc:sldMk cId="2139057559" sldId="305"/>
            <ac:spMk id="2" creationId="{36D45D26-C8F3-4063-9AE1-EFC50B854F4B}"/>
          </ac:spMkLst>
        </pc:spChg>
        <pc:spChg chg="del">
          <ac:chgData name="hieu pham" userId="b28add757fcd9448" providerId="LiveId" clId="{80FAD4D6-D989-42A8-A967-5B745EC74C75}" dt="2019-06-27T06:41:48.770" v="8715" actId="478"/>
          <ac:spMkLst>
            <pc:docMk/>
            <pc:sldMk cId="2139057559" sldId="305"/>
            <ac:spMk id="3" creationId="{04441D14-67A1-45E4-97B2-C67164D636E8}"/>
          </ac:spMkLst>
        </pc:spChg>
        <pc:spChg chg="mod">
          <ac:chgData name="hieu pham" userId="b28add757fcd9448" providerId="LiveId" clId="{80FAD4D6-D989-42A8-A967-5B745EC74C75}" dt="2019-06-27T06:46:29.091" v="8985"/>
          <ac:spMkLst>
            <pc:docMk/>
            <pc:sldMk cId="2139057559" sldId="305"/>
            <ac:spMk id="4" creationId="{72AD4341-940A-4D29-888C-EA0A706BA9C9}"/>
          </ac:spMkLst>
        </pc:spChg>
        <pc:spChg chg="del">
          <ac:chgData name="hieu pham" userId="b28add757fcd9448" providerId="LiveId" clId="{80FAD4D6-D989-42A8-A967-5B745EC74C75}" dt="2019-06-27T06:41:51.172" v="8716" actId="478"/>
          <ac:spMkLst>
            <pc:docMk/>
            <pc:sldMk cId="2139057559" sldId="305"/>
            <ac:spMk id="6" creationId="{679B05EF-E13F-47A8-AFEC-66A10781E2A0}"/>
          </ac:spMkLst>
        </pc:spChg>
        <pc:spChg chg="add mod">
          <ac:chgData name="hieu pham" userId="b28add757fcd9448" providerId="LiveId" clId="{80FAD4D6-D989-42A8-A967-5B745EC74C75}" dt="2019-06-27T06:48:11.494" v="9060" actId="14100"/>
          <ac:spMkLst>
            <pc:docMk/>
            <pc:sldMk cId="2139057559" sldId="305"/>
            <ac:spMk id="7" creationId="{0EDC134F-C1B3-46DD-8B93-74F1A110C22D}"/>
          </ac:spMkLst>
        </pc:spChg>
      </pc:sldChg>
      <pc:sldChg chg="delSp modSp add">
        <pc:chgData name="hieu pham" userId="b28add757fcd9448" providerId="LiveId" clId="{80FAD4D6-D989-42A8-A967-5B745EC74C75}" dt="2019-06-27T06:54:18.333" v="9267" actId="207"/>
        <pc:sldMkLst>
          <pc:docMk/>
          <pc:sldMk cId="2423202049" sldId="306"/>
        </pc:sldMkLst>
        <pc:spChg chg="mod">
          <ac:chgData name="hieu pham" userId="b28add757fcd9448" providerId="LiveId" clId="{80FAD4D6-D989-42A8-A967-5B745EC74C75}" dt="2019-06-27T06:52:01.676" v="9070" actId="20577"/>
          <ac:spMkLst>
            <pc:docMk/>
            <pc:sldMk cId="2423202049" sldId="306"/>
            <ac:spMk id="2" creationId="{36D45D26-C8F3-4063-9AE1-EFC50B854F4B}"/>
          </ac:spMkLst>
        </pc:spChg>
        <pc:spChg chg="del mod">
          <ac:chgData name="hieu pham" userId="b28add757fcd9448" providerId="LiveId" clId="{80FAD4D6-D989-42A8-A967-5B745EC74C75}" dt="2019-06-27T06:52:05.811" v="9072" actId="478"/>
          <ac:spMkLst>
            <pc:docMk/>
            <pc:sldMk cId="2423202049" sldId="306"/>
            <ac:spMk id="3" creationId="{04441D14-67A1-45E4-97B2-C67164D636E8}"/>
          </ac:spMkLst>
        </pc:spChg>
        <pc:spChg chg="mod">
          <ac:chgData name="hieu pham" userId="b28add757fcd9448" providerId="LiveId" clId="{80FAD4D6-D989-42A8-A967-5B745EC74C75}" dt="2019-06-27T06:54:18.333" v="9267" actId="207"/>
          <ac:spMkLst>
            <pc:docMk/>
            <pc:sldMk cId="2423202049" sldId="306"/>
            <ac:spMk id="4" creationId="{72AD4341-940A-4D29-888C-EA0A706BA9C9}"/>
          </ac:spMkLst>
        </pc:spChg>
        <pc:spChg chg="del">
          <ac:chgData name="hieu pham" userId="b28add757fcd9448" providerId="LiveId" clId="{80FAD4D6-D989-42A8-A967-5B745EC74C75}" dt="2019-06-27T06:52:06.914" v="9073" actId="478"/>
          <ac:spMkLst>
            <pc:docMk/>
            <pc:sldMk cId="2423202049" sldId="306"/>
            <ac:spMk id="6" creationId="{679B05EF-E13F-47A8-AFEC-66A10781E2A0}"/>
          </ac:spMkLst>
        </pc:spChg>
      </pc:sldChg>
      <pc:sldChg chg="delSp modSp add">
        <pc:chgData name="hieu pham" userId="b28add757fcd9448" providerId="LiveId" clId="{80FAD4D6-D989-42A8-A967-5B745EC74C75}" dt="2019-06-27T06:55:10.626" v="9354" actId="14100"/>
        <pc:sldMkLst>
          <pc:docMk/>
          <pc:sldMk cId="2534857642" sldId="307"/>
        </pc:sldMkLst>
        <pc:spChg chg="mod">
          <ac:chgData name="hieu pham" userId="b28add757fcd9448" providerId="LiveId" clId="{80FAD4D6-D989-42A8-A967-5B745EC74C75}" dt="2019-06-27T06:55:02.121" v="9350" actId="20577"/>
          <ac:spMkLst>
            <pc:docMk/>
            <pc:sldMk cId="2534857642" sldId="307"/>
            <ac:spMk id="2" creationId="{36D45D26-C8F3-4063-9AE1-EFC50B854F4B}"/>
          </ac:spMkLst>
        </pc:spChg>
        <pc:spChg chg="mod">
          <ac:chgData name="hieu pham" userId="b28add757fcd9448" providerId="LiveId" clId="{80FAD4D6-D989-42A8-A967-5B745EC74C75}" dt="2019-06-27T06:55:10.626" v="9354" actId="14100"/>
          <ac:spMkLst>
            <pc:docMk/>
            <pc:sldMk cId="2534857642" sldId="307"/>
            <ac:spMk id="4" creationId="{72AD4341-940A-4D29-888C-EA0A706BA9C9}"/>
          </ac:spMkLst>
        </pc:spChg>
        <pc:picChg chg="del">
          <ac:chgData name="hieu pham" userId="b28add757fcd9448" providerId="LiveId" clId="{80FAD4D6-D989-42A8-A967-5B745EC74C75}" dt="2019-06-27T06:55:04.619" v="9351" actId="478"/>
          <ac:picMkLst>
            <pc:docMk/>
            <pc:sldMk cId="2534857642" sldId="307"/>
            <ac:picMk id="5122" creationId="{2EF2824A-51BE-429E-A337-0E498A7CF7ED}"/>
          </ac:picMkLst>
        </pc:picChg>
      </pc:sldChg>
      <pc:sldChg chg="add">
        <pc:chgData name="hieu pham" userId="b28add757fcd9448" providerId="LiveId" clId="{80FAD4D6-D989-42A8-A967-5B745EC74C75}" dt="2019-06-27T07:10:41.624" v="11064"/>
        <pc:sldMkLst>
          <pc:docMk/>
          <pc:sldMk cId="67984459" sldId="308"/>
        </pc:sldMkLst>
      </pc:sldChg>
      <pc:sldChg chg="addSp delSp modSp add del">
        <pc:chgData name="hieu pham" userId="b28add757fcd9448" providerId="LiveId" clId="{80FAD4D6-D989-42A8-A967-5B745EC74C75}" dt="2019-06-27T07:10:39.243" v="11062" actId="2696"/>
        <pc:sldMkLst>
          <pc:docMk/>
          <pc:sldMk cId="3980422527" sldId="308"/>
        </pc:sldMkLst>
        <pc:spChg chg="mod">
          <ac:chgData name="hieu pham" userId="b28add757fcd9448" providerId="LiveId" clId="{80FAD4D6-D989-42A8-A967-5B745EC74C75}" dt="2019-06-27T06:57:09.772" v="9405" actId="20577"/>
          <ac:spMkLst>
            <pc:docMk/>
            <pc:sldMk cId="3980422527" sldId="308"/>
            <ac:spMk id="2" creationId="{36D45D26-C8F3-4063-9AE1-EFC50B854F4B}"/>
          </ac:spMkLst>
        </pc:spChg>
        <pc:spChg chg="mod">
          <ac:chgData name="hieu pham" userId="b28add757fcd9448" providerId="LiveId" clId="{80FAD4D6-D989-42A8-A967-5B745EC74C75}" dt="2019-06-27T07:06:43.949" v="10489" actId="20577"/>
          <ac:spMkLst>
            <pc:docMk/>
            <pc:sldMk cId="3980422527" sldId="308"/>
            <ac:spMk id="4" creationId="{72AD4341-940A-4D29-888C-EA0A706BA9C9}"/>
          </ac:spMkLst>
        </pc:spChg>
        <pc:picChg chg="del">
          <ac:chgData name="hieu pham" userId="b28add757fcd9448" providerId="LiveId" clId="{80FAD4D6-D989-42A8-A967-5B745EC74C75}" dt="2019-06-27T06:56:01.827" v="9374" actId="478"/>
          <ac:picMkLst>
            <pc:docMk/>
            <pc:sldMk cId="3980422527" sldId="308"/>
            <ac:picMk id="5122" creationId="{2EF2824A-51BE-429E-A337-0E498A7CF7ED}"/>
          </ac:picMkLst>
        </pc:picChg>
        <pc:picChg chg="add mod">
          <ac:chgData name="hieu pham" userId="b28add757fcd9448" providerId="LiveId" clId="{80FAD4D6-D989-42A8-A967-5B745EC74C75}" dt="2019-06-27T06:57:48.283" v="9407" actId="1076"/>
          <ac:picMkLst>
            <pc:docMk/>
            <pc:sldMk cId="3980422527" sldId="308"/>
            <ac:picMk id="7170" creationId="{1CACB80F-89C2-446F-A1DB-E8356BA3BBF1}"/>
          </ac:picMkLst>
        </pc:picChg>
      </pc:sldChg>
      <pc:sldChg chg="add">
        <pc:chgData name="hieu pham" userId="b28add757fcd9448" providerId="LiveId" clId="{80FAD4D6-D989-42A8-A967-5B745EC74C75}" dt="2019-06-27T07:10:41.624" v="11064"/>
        <pc:sldMkLst>
          <pc:docMk/>
          <pc:sldMk cId="3622028473" sldId="309"/>
        </pc:sldMkLst>
      </pc:sldChg>
      <pc:sldChg chg="addSp delSp modSp add del">
        <pc:chgData name="hieu pham" userId="b28add757fcd9448" providerId="LiveId" clId="{80FAD4D6-D989-42A8-A967-5B745EC74C75}" dt="2019-06-27T07:10:39.227" v="11061" actId="2696"/>
        <pc:sldMkLst>
          <pc:docMk/>
          <pc:sldMk cId="4142103308" sldId="309"/>
        </pc:sldMkLst>
        <pc:spChg chg="mod">
          <ac:chgData name="hieu pham" userId="b28add757fcd9448" providerId="LiveId" clId="{80FAD4D6-D989-42A8-A967-5B745EC74C75}" dt="2019-06-27T07:01:35.115" v="10107"/>
          <ac:spMkLst>
            <pc:docMk/>
            <pc:sldMk cId="4142103308" sldId="309"/>
            <ac:spMk id="2" creationId="{36D45D26-C8F3-4063-9AE1-EFC50B854F4B}"/>
          </ac:spMkLst>
        </pc:spChg>
        <pc:spChg chg="mod">
          <ac:chgData name="hieu pham" userId="b28add757fcd9448" providerId="LiveId" clId="{80FAD4D6-D989-42A8-A967-5B745EC74C75}" dt="2019-06-27T07:02:52.365" v="10108" actId="20577"/>
          <ac:spMkLst>
            <pc:docMk/>
            <pc:sldMk cId="4142103308" sldId="309"/>
            <ac:spMk id="4" creationId="{72AD4341-940A-4D29-888C-EA0A706BA9C9}"/>
          </ac:spMkLst>
        </pc:spChg>
        <pc:picChg chg="del">
          <ac:chgData name="hieu pham" userId="b28add757fcd9448" providerId="LiveId" clId="{80FAD4D6-D989-42A8-A967-5B745EC74C75}" dt="2019-06-27T07:02:53.883" v="10109" actId="478"/>
          <ac:picMkLst>
            <pc:docMk/>
            <pc:sldMk cId="4142103308" sldId="309"/>
            <ac:picMk id="7170" creationId="{1CACB80F-89C2-446F-A1DB-E8356BA3BBF1}"/>
          </ac:picMkLst>
        </pc:picChg>
        <pc:picChg chg="add mod">
          <ac:chgData name="hieu pham" userId="b28add757fcd9448" providerId="LiveId" clId="{80FAD4D6-D989-42A8-A967-5B745EC74C75}" dt="2019-06-27T07:04:18.997" v="10113" actId="14100"/>
          <ac:picMkLst>
            <pc:docMk/>
            <pc:sldMk cId="4142103308" sldId="309"/>
            <ac:picMk id="11266" creationId="{3CCF830C-3AA9-41A8-B0BA-A68B84D0B416}"/>
          </ac:picMkLst>
        </pc:picChg>
      </pc:sldChg>
      <pc:sldChg chg="addSp delSp modSp add del">
        <pc:chgData name="hieu pham" userId="b28add757fcd9448" providerId="LiveId" clId="{80FAD4D6-D989-42A8-A967-5B745EC74C75}" dt="2019-06-27T07:10:39.253" v="11063" actId="2696"/>
        <pc:sldMkLst>
          <pc:docMk/>
          <pc:sldMk cId="316336469" sldId="310"/>
        </pc:sldMkLst>
        <pc:spChg chg="mod">
          <ac:chgData name="hieu pham" userId="b28add757fcd9448" providerId="LiveId" clId="{80FAD4D6-D989-42A8-A967-5B745EC74C75}" dt="2019-06-27T07:10:25.269" v="11060" actId="20577"/>
          <ac:spMkLst>
            <pc:docMk/>
            <pc:sldMk cId="316336469" sldId="310"/>
            <ac:spMk id="4" creationId="{72AD4341-940A-4D29-888C-EA0A706BA9C9}"/>
          </ac:spMkLst>
        </pc:spChg>
        <pc:picChg chg="del">
          <ac:chgData name="hieu pham" userId="b28add757fcd9448" providerId="LiveId" clId="{80FAD4D6-D989-42A8-A967-5B745EC74C75}" dt="2019-06-27T07:07:01.564" v="10492" actId="478"/>
          <ac:picMkLst>
            <pc:docMk/>
            <pc:sldMk cId="316336469" sldId="310"/>
            <ac:picMk id="7170" creationId="{1CACB80F-89C2-446F-A1DB-E8356BA3BBF1}"/>
          </ac:picMkLst>
        </pc:picChg>
        <pc:picChg chg="add mod">
          <ac:chgData name="hieu pham" userId="b28add757fcd9448" providerId="LiveId" clId="{80FAD4D6-D989-42A8-A967-5B745EC74C75}" dt="2019-06-27T07:09:16.204" v="10807" actId="14100"/>
          <ac:picMkLst>
            <pc:docMk/>
            <pc:sldMk cId="316336469" sldId="310"/>
            <ac:picMk id="12290" creationId="{8FD84414-2152-4D69-97AA-6EBCFF0482A6}"/>
          </ac:picMkLst>
        </pc:picChg>
      </pc:sldChg>
      <pc:sldChg chg="add">
        <pc:chgData name="hieu pham" userId="b28add757fcd9448" providerId="LiveId" clId="{80FAD4D6-D989-42A8-A967-5B745EC74C75}" dt="2019-06-27T07:10:41.624" v="11064"/>
        <pc:sldMkLst>
          <pc:docMk/>
          <pc:sldMk cId="1128128864" sldId="310"/>
        </pc:sldMkLst>
      </pc:sldChg>
      <pc:sldChg chg="modSp add">
        <pc:chgData name="hieu pham" userId="b28add757fcd9448" providerId="LiveId" clId="{80FAD4D6-D989-42A8-A967-5B745EC74C75}" dt="2019-06-27T07:19:12.550" v="11443" actId="20577"/>
        <pc:sldMkLst>
          <pc:docMk/>
          <pc:sldMk cId="3089974183" sldId="311"/>
        </pc:sldMkLst>
        <pc:spChg chg="mod">
          <ac:chgData name="hieu pham" userId="b28add757fcd9448" providerId="LiveId" clId="{80FAD4D6-D989-42A8-A967-5B745EC74C75}" dt="2019-06-27T07:19:12.550" v="11443" actId="20577"/>
          <ac:spMkLst>
            <pc:docMk/>
            <pc:sldMk cId="3089974183" sldId="311"/>
            <ac:spMk id="4" creationId="{72AD4341-940A-4D29-888C-EA0A706BA9C9}"/>
          </ac:spMkLst>
        </pc:spChg>
      </pc:sldChg>
      <pc:sldChg chg="addSp delSp modSp add">
        <pc:chgData name="hieu pham" userId="b28add757fcd9448" providerId="LiveId" clId="{80FAD4D6-D989-42A8-A967-5B745EC74C75}" dt="2019-06-27T07:16:35.149" v="11244" actId="478"/>
        <pc:sldMkLst>
          <pc:docMk/>
          <pc:sldMk cId="970890162" sldId="312"/>
        </pc:sldMkLst>
        <pc:spChg chg="mod">
          <ac:chgData name="hieu pham" userId="b28add757fcd9448" providerId="LiveId" clId="{80FAD4D6-D989-42A8-A967-5B745EC74C75}" dt="2019-06-27T07:11:07.702" v="11076" actId="20577"/>
          <ac:spMkLst>
            <pc:docMk/>
            <pc:sldMk cId="970890162" sldId="312"/>
            <ac:spMk id="2" creationId="{36D45D26-C8F3-4063-9AE1-EFC50B854F4B}"/>
          </ac:spMkLst>
        </pc:spChg>
        <pc:spChg chg="mod">
          <ac:chgData name="hieu pham" userId="b28add757fcd9448" providerId="LiveId" clId="{80FAD4D6-D989-42A8-A967-5B745EC74C75}" dt="2019-06-27T07:16:32.566" v="11243" actId="20577"/>
          <ac:spMkLst>
            <pc:docMk/>
            <pc:sldMk cId="970890162" sldId="312"/>
            <ac:spMk id="4" creationId="{72AD4341-940A-4D29-888C-EA0A706BA9C9}"/>
          </ac:spMkLst>
        </pc:spChg>
        <pc:spChg chg="add mod">
          <ac:chgData name="hieu pham" userId="b28add757fcd9448" providerId="LiveId" clId="{80FAD4D6-D989-42A8-A967-5B745EC74C75}" dt="2019-06-27T07:13:24.279" v="11130"/>
          <ac:spMkLst>
            <pc:docMk/>
            <pc:sldMk cId="970890162" sldId="312"/>
            <ac:spMk id="5" creationId="{BEB1FC3B-715A-4403-A7A7-30900A502C55}"/>
          </ac:spMkLst>
        </pc:spChg>
        <pc:spChg chg="add mod">
          <ac:chgData name="hieu pham" userId="b28add757fcd9448" providerId="LiveId" clId="{80FAD4D6-D989-42A8-A967-5B745EC74C75}" dt="2019-06-27T07:15:52.814" v="11192" actId="1076"/>
          <ac:spMkLst>
            <pc:docMk/>
            <pc:sldMk cId="970890162" sldId="312"/>
            <ac:spMk id="6" creationId="{F28F6AF6-9469-43C5-9F19-2FFD7AD35B7F}"/>
          </ac:spMkLst>
        </pc:spChg>
        <pc:spChg chg="add del mod">
          <ac:chgData name="hieu pham" userId="b28add757fcd9448" providerId="LiveId" clId="{80FAD4D6-D989-42A8-A967-5B745EC74C75}" dt="2019-06-27T07:16:35.149" v="11244" actId="478"/>
          <ac:spMkLst>
            <pc:docMk/>
            <pc:sldMk cId="970890162" sldId="312"/>
            <ac:spMk id="7" creationId="{01AF2149-F02A-4B53-9531-FC6B47F966E4}"/>
          </ac:spMkLst>
        </pc:spChg>
        <pc:picChg chg="del">
          <ac:chgData name="hieu pham" userId="b28add757fcd9448" providerId="LiveId" clId="{80FAD4D6-D989-42A8-A967-5B745EC74C75}" dt="2019-06-27T07:11:10.964" v="11078" actId="478"/>
          <ac:picMkLst>
            <pc:docMk/>
            <pc:sldMk cId="970890162" sldId="312"/>
            <ac:picMk id="12290" creationId="{8FD84414-2152-4D69-97AA-6EBCFF0482A6}"/>
          </ac:picMkLst>
        </pc:picChg>
      </pc:sldChg>
      <pc:sldChg chg="add del">
        <pc:chgData name="hieu pham" userId="b28add757fcd9448" providerId="LiveId" clId="{80FAD4D6-D989-42A8-A967-5B745EC74C75}" dt="2019-06-27T07:18:11.038" v="11256" actId="2696"/>
        <pc:sldMkLst>
          <pc:docMk/>
          <pc:sldMk cId="812503319" sldId="313"/>
        </pc:sldMkLst>
      </pc:sldChg>
      <pc:sldChg chg="addSp delSp modSp add">
        <pc:chgData name="hieu pham" userId="b28add757fcd9448" providerId="LiveId" clId="{80FAD4D6-D989-42A8-A967-5B745EC74C75}" dt="2019-06-27T07:33:10.965" v="11925" actId="6549"/>
        <pc:sldMkLst>
          <pc:docMk/>
          <pc:sldMk cId="1661133182" sldId="313"/>
        </pc:sldMkLst>
        <pc:spChg chg="mod">
          <ac:chgData name="hieu pham" userId="b28add757fcd9448" providerId="LiveId" clId="{80FAD4D6-D989-42A8-A967-5B745EC74C75}" dt="2019-06-27T07:26:55.703" v="11483" actId="20577"/>
          <ac:spMkLst>
            <pc:docMk/>
            <pc:sldMk cId="1661133182" sldId="313"/>
            <ac:spMk id="2" creationId="{36D45D26-C8F3-4063-9AE1-EFC50B854F4B}"/>
          </ac:spMkLst>
        </pc:spChg>
        <pc:spChg chg="mod">
          <ac:chgData name="hieu pham" userId="b28add757fcd9448" providerId="LiveId" clId="{80FAD4D6-D989-42A8-A967-5B745EC74C75}" dt="2019-06-27T07:33:10.965" v="11925" actId="6549"/>
          <ac:spMkLst>
            <pc:docMk/>
            <pc:sldMk cId="1661133182" sldId="313"/>
            <ac:spMk id="4" creationId="{72AD4341-940A-4D29-888C-EA0A706BA9C9}"/>
          </ac:spMkLst>
        </pc:spChg>
        <pc:picChg chg="del">
          <ac:chgData name="hieu pham" userId="b28add757fcd9448" providerId="LiveId" clId="{80FAD4D6-D989-42A8-A967-5B745EC74C75}" dt="2019-06-27T07:26:57.597" v="11484" actId="478"/>
          <ac:picMkLst>
            <pc:docMk/>
            <pc:sldMk cId="1661133182" sldId="313"/>
            <ac:picMk id="12290" creationId="{8FD84414-2152-4D69-97AA-6EBCFF0482A6}"/>
          </ac:picMkLst>
        </pc:picChg>
        <pc:picChg chg="add del mod">
          <ac:chgData name="hieu pham" userId="b28add757fcd9448" providerId="LiveId" clId="{80FAD4D6-D989-42A8-A967-5B745EC74C75}" dt="2019-06-27T07:27:32.919" v="11488" actId="478"/>
          <ac:picMkLst>
            <pc:docMk/>
            <pc:sldMk cId="1661133182" sldId="313"/>
            <ac:picMk id="13314" creationId="{F865E7CE-C88C-42AF-B2DE-528F0129FB86}"/>
          </ac:picMkLst>
        </pc:picChg>
        <pc:picChg chg="add mod">
          <ac:chgData name="hieu pham" userId="b28add757fcd9448" providerId="LiveId" clId="{80FAD4D6-D989-42A8-A967-5B745EC74C75}" dt="2019-06-27T07:28:56.870" v="11495" actId="1076"/>
          <ac:picMkLst>
            <pc:docMk/>
            <pc:sldMk cId="1661133182" sldId="313"/>
            <ac:picMk id="13316" creationId="{C211DA95-8A16-4B2C-A50D-A8A5247D1427}"/>
          </ac:picMkLst>
        </pc:picChg>
      </pc:sldChg>
      <pc:sldChg chg="delSp modSp add del">
        <pc:chgData name="hieu pham" userId="b28add757fcd9448" providerId="LiveId" clId="{80FAD4D6-D989-42A8-A967-5B745EC74C75}" dt="2019-06-27T07:26:43.501" v="11474" actId="2696"/>
        <pc:sldMkLst>
          <pc:docMk/>
          <pc:sldMk cId="3045118680" sldId="313"/>
        </pc:sldMkLst>
        <pc:spChg chg="mod">
          <ac:chgData name="hieu pham" userId="b28add757fcd9448" providerId="LiveId" clId="{80FAD4D6-D989-42A8-A967-5B745EC74C75}" dt="2019-06-27T07:20:19.206" v="11456" actId="20577"/>
          <ac:spMkLst>
            <pc:docMk/>
            <pc:sldMk cId="3045118680" sldId="313"/>
            <ac:spMk id="2" creationId="{36D45D26-C8F3-4063-9AE1-EFC50B854F4B}"/>
          </ac:spMkLst>
        </pc:spChg>
        <pc:spChg chg="del">
          <ac:chgData name="hieu pham" userId="b28add757fcd9448" providerId="LiveId" clId="{80FAD4D6-D989-42A8-A967-5B745EC74C75}" dt="2019-06-27T07:20:54.293" v="11459"/>
          <ac:spMkLst>
            <pc:docMk/>
            <pc:sldMk cId="3045118680" sldId="313"/>
            <ac:spMk id="3" creationId="{B0CD3ADB-AAF2-4CA6-8DAC-C3C42AD1E5E8}"/>
          </ac:spMkLst>
        </pc:spChg>
        <pc:spChg chg="mod">
          <ac:chgData name="hieu pham" userId="b28add757fcd9448" providerId="LiveId" clId="{80FAD4D6-D989-42A8-A967-5B745EC74C75}" dt="2019-06-27T07:26:40.286" v="11473" actId="1076"/>
          <ac:spMkLst>
            <pc:docMk/>
            <pc:sldMk cId="3045118680" sldId="313"/>
            <ac:spMk id="4" creationId="{72AD4341-940A-4D29-888C-EA0A706BA9C9}"/>
          </ac:spMkLst>
        </pc:spChg>
        <pc:spChg chg="mod">
          <ac:chgData name="hieu pham" userId="b28add757fcd9448" providerId="LiveId" clId="{80FAD4D6-D989-42A8-A967-5B745EC74C75}" dt="2019-06-27T07:23:06.615" v="11466"/>
          <ac:spMkLst>
            <pc:docMk/>
            <pc:sldMk cId="3045118680" sldId="313"/>
            <ac:spMk id="5" creationId="{8AA1F8FE-5EFD-46FA-AFC2-C3E623DE7045}"/>
          </ac:spMkLst>
        </pc:spChg>
        <pc:spChg chg="mod">
          <ac:chgData name="hieu pham" userId="b28add757fcd9448" providerId="LiveId" clId="{80FAD4D6-D989-42A8-A967-5B745EC74C75}" dt="2019-06-27T07:22:49.001" v="11463" actId="120"/>
          <ac:spMkLst>
            <pc:docMk/>
            <pc:sldMk cId="3045118680" sldId="313"/>
            <ac:spMk id="6" creationId="{387AE26B-0322-48C6-A840-9E7BEA60A183}"/>
          </ac:spMkLst>
        </pc:spChg>
        <pc:picChg chg="del">
          <ac:chgData name="hieu pham" userId="b28add757fcd9448" providerId="LiveId" clId="{80FAD4D6-D989-42A8-A967-5B745EC74C75}" dt="2019-06-27T07:20:22.237" v="11458" actId="478"/>
          <ac:picMkLst>
            <pc:docMk/>
            <pc:sldMk cId="3045118680" sldId="313"/>
            <ac:picMk id="7170" creationId="{1CACB80F-89C2-446F-A1DB-E8356BA3BBF1}"/>
          </ac:picMkLst>
        </pc:picChg>
      </pc:sldChg>
      <pc:sldChg chg="add del">
        <pc:chgData name="hieu pham" userId="b28add757fcd9448" providerId="LiveId" clId="{80FAD4D6-D989-42A8-A967-5B745EC74C75}" dt="2019-06-27T07:18:11.046" v="11257" actId="2696"/>
        <pc:sldMkLst>
          <pc:docMk/>
          <pc:sldMk cId="3363713" sldId="314"/>
        </pc:sldMkLst>
      </pc:sldChg>
      <pc:sldChg chg="addSp delSp modSp add">
        <pc:chgData name="hieu pham" userId="b28add757fcd9448" providerId="LiveId" clId="{80FAD4D6-D989-42A8-A967-5B745EC74C75}" dt="2019-06-27T07:38:27.344" v="12192" actId="20577"/>
        <pc:sldMkLst>
          <pc:docMk/>
          <pc:sldMk cId="2643695526" sldId="314"/>
        </pc:sldMkLst>
        <pc:spChg chg="mod">
          <ac:chgData name="hieu pham" userId="b28add757fcd9448" providerId="LiveId" clId="{80FAD4D6-D989-42A8-A967-5B745EC74C75}" dt="2019-06-27T07:38:27.344" v="12192" actId="20577"/>
          <ac:spMkLst>
            <pc:docMk/>
            <pc:sldMk cId="2643695526" sldId="314"/>
            <ac:spMk id="2" creationId="{36D45D26-C8F3-4063-9AE1-EFC50B854F4B}"/>
          </ac:spMkLst>
        </pc:spChg>
        <pc:spChg chg="mod">
          <ac:chgData name="hieu pham" userId="b28add757fcd9448" providerId="LiveId" clId="{80FAD4D6-D989-42A8-A967-5B745EC74C75}" dt="2019-06-27T07:34:40.470" v="11943" actId="20577"/>
          <ac:spMkLst>
            <pc:docMk/>
            <pc:sldMk cId="2643695526" sldId="314"/>
            <ac:spMk id="4" creationId="{72AD4341-940A-4D29-888C-EA0A706BA9C9}"/>
          </ac:spMkLst>
        </pc:spChg>
        <pc:spChg chg="add mod">
          <ac:chgData name="hieu pham" userId="b28add757fcd9448" providerId="LiveId" clId="{80FAD4D6-D989-42A8-A967-5B745EC74C75}" dt="2019-06-27T07:37:52.816" v="12183" actId="20577"/>
          <ac:spMkLst>
            <pc:docMk/>
            <pc:sldMk cId="2643695526" sldId="314"/>
            <ac:spMk id="6" creationId="{6755BB46-E631-450F-9688-E355D5A06D8F}"/>
          </ac:spMkLst>
        </pc:spChg>
        <pc:picChg chg="del">
          <ac:chgData name="hieu pham" userId="b28add757fcd9448" providerId="LiveId" clId="{80FAD4D6-D989-42A8-A967-5B745EC74C75}" dt="2019-06-27T07:34:42.110" v="11944" actId="478"/>
          <ac:picMkLst>
            <pc:docMk/>
            <pc:sldMk cId="2643695526" sldId="314"/>
            <ac:picMk id="13316" creationId="{C211DA95-8A16-4B2C-A50D-A8A5247D1427}"/>
          </ac:picMkLst>
        </pc:picChg>
      </pc:sldChg>
      <pc:sldChg chg="delSp modSp add del ord">
        <pc:chgData name="hieu pham" userId="b28add757fcd9448" providerId="LiveId" clId="{80FAD4D6-D989-42A8-A967-5B745EC74C75}" dt="2019-06-27T07:18:17.547" v="11258" actId="2696"/>
        <pc:sldMkLst>
          <pc:docMk/>
          <pc:sldMk cId="712708692" sldId="315"/>
        </pc:sldMkLst>
        <pc:spChg chg="mod">
          <ac:chgData name="hieu pham" userId="b28add757fcd9448" providerId="LiveId" clId="{80FAD4D6-D989-42A8-A967-5B745EC74C75}" dt="2019-06-27T07:18:05.965" v="11254" actId="20577"/>
          <ac:spMkLst>
            <pc:docMk/>
            <pc:sldMk cId="712708692" sldId="315"/>
            <ac:spMk id="2" creationId="{36D45D26-C8F3-4063-9AE1-EFC50B854F4B}"/>
          </ac:spMkLst>
        </pc:spChg>
        <pc:picChg chg="del">
          <ac:chgData name="hieu pham" userId="b28add757fcd9448" providerId="LiveId" clId="{80FAD4D6-D989-42A8-A967-5B745EC74C75}" dt="2019-06-27T07:18:08.308" v="11255" actId="478"/>
          <ac:picMkLst>
            <pc:docMk/>
            <pc:sldMk cId="712708692" sldId="315"/>
            <ac:picMk id="11266" creationId="{3CCF830C-3AA9-41A8-B0BA-A68B84D0B416}"/>
          </ac:picMkLst>
        </pc:picChg>
      </pc:sldChg>
      <pc:sldChg chg="addSp delSp modSp add">
        <pc:chgData name="hieu pham" userId="b28add757fcd9448" providerId="LiveId" clId="{80FAD4D6-D989-42A8-A967-5B745EC74C75}" dt="2019-06-27T07:38:51.079" v="12203" actId="1076"/>
        <pc:sldMkLst>
          <pc:docMk/>
          <pc:sldMk cId="2611513589" sldId="315"/>
        </pc:sldMkLst>
        <pc:spChg chg="mod">
          <ac:chgData name="hieu pham" userId="b28add757fcd9448" providerId="LiveId" clId="{80FAD4D6-D989-42A8-A967-5B745EC74C75}" dt="2019-06-27T07:38:33.606" v="12198" actId="20577"/>
          <ac:spMkLst>
            <pc:docMk/>
            <pc:sldMk cId="2611513589" sldId="315"/>
            <ac:spMk id="2" creationId="{36D45D26-C8F3-4063-9AE1-EFC50B854F4B}"/>
          </ac:spMkLst>
        </pc:spChg>
        <pc:spChg chg="del">
          <ac:chgData name="hieu pham" userId="b28add757fcd9448" providerId="LiveId" clId="{80FAD4D6-D989-42A8-A967-5B745EC74C75}" dt="2019-06-27T07:38:42.464" v="12199" actId="478"/>
          <ac:spMkLst>
            <pc:docMk/>
            <pc:sldMk cId="2611513589" sldId="315"/>
            <ac:spMk id="6" creationId="{6755BB46-E631-450F-9688-E355D5A06D8F}"/>
          </ac:spMkLst>
        </pc:spChg>
        <pc:graphicFrameChg chg="add mod modGraphic">
          <ac:chgData name="hieu pham" userId="b28add757fcd9448" providerId="LiveId" clId="{80FAD4D6-D989-42A8-A967-5B745EC74C75}" dt="2019-06-27T07:38:51.079" v="12203" actId="1076"/>
          <ac:graphicFrameMkLst>
            <pc:docMk/>
            <pc:sldMk cId="2611513589" sldId="315"/>
            <ac:graphicFrameMk id="7" creationId="{C7BC9D9F-9E3C-4572-AE71-3F92DA2DD009}"/>
          </ac:graphicFrameMkLst>
        </pc:graphicFrameChg>
      </pc:sldChg>
      <pc:sldChg chg="add del">
        <pc:chgData name="hieu pham" userId="b28add757fcd9448" providerId="LiveId" clId="{80FAD4D6-D989-42A8-A967-5B745EC74C75}" dt="2019-06-27T07:41:54.379" v="12205" actId="2696"/>
        <pc:sldMkLst>
          <pc:docMk/>
          <pc:sldMk cId="2208753206" sldId="316"/>
        </pc:sldMkLst>
      </pc:sldChg>
      <pc:sldMasterChg chg="modSldLayout">
        <pc:chgData name="hieu pham" userId="b28add757fcd9448" providerId="LiveId" clId="{80FAD4D6-D989-42A8-A967-5B745EC74C75}" dt="2019-06-27T07:25:57.552" v="11471" actId="120"/>
        <pc:sldMasterMkLst>
          <pc:docMk/>
          <pc:sldMasterMk cId="26459824" sldId="2147483648"/>
        </pc:sldMasterMkLst>
        <pc:sldLayoutChg chg="delSp modSp">
          <pc:chgData name="hieu pham" userId="b28add757fcd9448" providerId="LiveId" clId="{80FAD4D6-D989-42A8-A967-5B745EC74C75}" dt="2019-06-27T07:25:57.552" v="11471" actId="120"/>
          <pc:sldLayoutMkLst>
            <pc:docMk/>
            <pc:sldMasterMk cId="26459824" sldId="2147483648"/>
            <pc:sldLayoutMk cId="2292323241" sldId="2147483650"/>
          </pc:sldLayoutMkLst>
          <pc:spChg chg="del">
            <ac:chgData name="hieu pham" userId="b28add757fcd9448" providerId="LiveId" clId="{80FAD4D6-D989-42A8-A967-5B745EC74C75}" dt="2019-06-27T07:24:58.792" v="11467" actId="478"/>
            <ac:spMkLst>
              <pc:docMk/>
              <pc:sldMasterMk cId="26459824" sldId="2147483648"/>
              <pc:sldLayoutMk cId="2292323241" sldId="2147483650"/>
              <ac:spMk id="4" creationId="{1064D9CD-0066-4069-8BBA-C19F46A299BD}"/>
            </ac:spMkLst>
          </pc:spChg>
          <pc:spChg chg="mod">
            <ac:chgData name="hieu pham" userId="b28add757fcd9448" providerId="LiveId" clId="{80FAD4D6-D989-42A8-A967-5B745EC74C75}" dt="2019-06-27T07:25:16.929" v="11469" actId="207"/>
            <ac:spMkLst>
              <pc:docMk/>
              <pc:sldMasterMk cId="26459824" sldId="2147483648"/>
              <pc:sldLayoutMk cId="2292323241" sldId="2147483650"/>
              <ac:spMk id="5" creationId="{6E77471B-E846-4996-8B13-4CB63C354972}"/>
            </ac:spMkLst>
          </pc:spChg>
          <pc:spChg chg="mod">
            <ac:chgData name="hieu pham" userId="b28add757fcd9448" providerId="LiveId" clId="{80FAD4D6-D989-42A8-A967-5B745EC74C75}" dt="2019-06-27T07:25:57.552" v="11471" actId="120"/>
            <ac:spMkLst>
              <pc:docMk/>
              <pc:sldMasterMk cId="26459824" sldId="2147483648"/>
              <pc:sldLayoutMk cId="2292323241" sldId="2147483650"/>
              <ac:spMk id="6" creationId="{18E3039A-5D6B-4A1D-90AE-279FEDBA8399}"/>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C8C88FA-F01E-4B0B-B9A4-E277DBBC731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a:extLst>
              <a:ext uri="{FF2B5EF4-FFF2-40B4-BE49-F238E27FC236}">
                <a16:creationId xmlns:a16="http://schemas.microsoft.com/office/drawing/2014/main" id="{4AA0A9E2-F562-4A6E-93B8-9F354458E67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5B3BE5-F617-4E44-A96A-F80C152648D3}" type="datetimeFigureOut">
              <a:rPr lang="vi-VN" smtClean="0"/>
              <a:t>01/07/2019</a:t>
            </a:fld>
            <a:endParaRPr lang="vi-VN"/>
          </a:p>
        </p:txBody>
      </p:sp>
      <p:sp>
        <p:nvSpPr>
          <p:cNvPr id="4" name="Footer Placeholder 3">
            <a:extLst>
              <a:ext uri="{FF2B5EF4-FFF2-40B4-BE49-F238E27FC236}">
                <a16:creationId xmlns:a16="http://schemas.microsoft.com/office/drawing/2014/main" id="{A296E0FD-656B-4FBF-93F8-12C98368993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5" name="Slide Number Placeholder 4">
            <a:extLst>
              <a:ext uri="{FF2B5EF4-FFF2-40B4-BE49-F238E27FC236}">
                <a16:creationId xmlns:a16="http://schemas.microsoft.com/office/drawing/2014/main" id="{ACF0C3E5-8FA7-4C68-817C-FF65BC5FF37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117DBD-5D52-42B2-9364-0CCD0EFE47E3}" type="slidenum">
              <a:rPr lang="vi-VN" smtClean="0"/>
              <a:t>‹#›</a:t>
            </a:fld>
            <a:endParaRPr lang="vi-VN"/>
          </a:p>
        </p:txBody>
      </p:sp>
    </p:spTree>
    <p:extLst>
      <p:ext uri="{BB962C8B-B14F-4D97-AF65-F5344CB8AC3E}">
        <p14:creationId xmlns:p14="http://schemas.microsoft.com/office/powerpoint/2010/main" val="24883208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673E5E-CB1F-481B-A11D-A98E7C591084}" type="datetimeFigureOut">
              <a:rPr lang="vi-VN" smtClean="0"/>
              <a:t>01/07/2019</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95B256-9FAE-475A-8CD4-B57507419EDF}" type="slidenum">
              <a:rPr lang="vi-VN" smtClean="0"/>
              <a:t>‹#›</a:t>
            </a:fld>
            <a:endParaRPr lang="vi-VN"/>
          </a:p>
        </p:txBody>
      </p:sp>
    </p:spTree>
    <p:extLst>
      <p:ext uri="{BB962C8B-B14F-4D97-AF65-F5344CB8AC3E}">
        <p14:creationId xmlns:p14="http://schemas.microsoft.com/office/powerpoint/2010/main" val="11774973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5D95B256-9FAE-475A-8CD4-B57507419EDF}" type="slidenum">
              <a:rPr lang="vi-VN" smtClean="0"/>
              <a:t>7</a:t>
            </a:fld>
            <a:endParaRPr lang="vi-VN"/>
          </a:p>
        </p:txBody>
      </p:sp>
    </p:spTree>
    <p:extLst>
      <p:ext uri="{BB962C8B-B14F-4D97-AF65-F5344CB8AC3E}">
        <p14:creationId xmlns:p14="http://schemas.microsoft.com/office/powerpoint/2010/main" val="2408053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5D95B256-9FAE-475A-8CD4-B57507419EDF}" type="slidenum">
              <a:rPr lang="vi-VN" smtClean="0"/>
              <a:t>28</a:t>
            </a:fld>
            <a:endParaRPr lang="vi-VN"/>
          </a:p>
        </p:txBody>
      </p:sp>
    </p:spTree>
    <p:extLst>
      <p:ext uri="{BB962C8B-B14F-4D97-AF65-F5344CB8AC3E}">
        <p14:creationId xmlns:p14="http://schemas.microsoft.com/office/powerpoint/2010/main" val="1667697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5D95B256-9FAE-475A-8CD4-B57507419EDF}" type="slidenum">
              <a:rPr lang="vi-VN" smtClean="0"/>
              <a:t>29</a:t>
            </a:fld>
            <a:endParaRPr lang="vi-VN"/>
          </a:p>
        </p:txBody>
      </p:sp>
    </p:spTree>
    <p:extLst>
      <p:ext uri="{BB962C8B-B14F-4D97-AF65-F5344CB8AC3E}">
        <p14:creationId xmlns:p14="http://schemas.microsoft.com/office/powerpoint/2010/main" val="2578403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5D95B256-9FAE-475A-8CD4-B57507419EDF}" type="slidenum">
              <a:rPr lang="vi-VN" smtClean="0"/>
              <a:t>34</a:t>
            </a:fld>
            <a:endParaRPr lang="vi-VN"/>
          </a:p>
        </p:txBody>
      </p:sp>
    </p:spTree>
    <p:extLst>
      <p:ext uri="{BB962C8B-B14F-4D97-AF65-F5344CB8AC3E}">
        <p14:creationId xmlns:p14="http://schemas.microsoft.com/office/powerpoint/2010/main" val="1918149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5D95B256-9FAE-475A-8CD4-B57507419EDF}" type="slidenum">
              <a:rPr lang="vi-VN" smtClean="0"/>
              <a:t>39</a:t>
            </a:fld>
            <a:endParaRPr lang="vi-VN"/>
          </a:p>
        </p:txBody>
      </p:sp>
    </p:spTree>
    <p:extLst>
      <p:ext uri="{BB962C8B-B14F-4D97-AF65-F5344CB8AC3E}">
        <p14:creationId xmlns:p14="http://schemas.microsoft.com/office/powerpoint/2010/main" val="552095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5D95B256-9FAE-475A-8CD4-B57507419EDF}" type="slidenum">
              <a:rPr lang="vi-VN" smtClean="0"/>
              <a:t>19</a:t>
            </a:fld>
            <a:endParaRPr lang="vi-VN"/>
          </a:p>
        </p:txBody>
      </p:sp>
    </p:spTree>
    <p:extLst>
      <p:ext uri="{BB962C8B-B14F-4D97-AF65-F5344CB8AC3E}">
        <p14:creationId xmlns:p14="http://schemas.microsoft.com/office/powerpoint/2010/main" val="2193121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5D95B256-9FAE-475A-8CD4-B57507419EDF}" type="slidenum">
              <a:rPr lang="vi-VN" smtClean="0"/>
              <a:t>20</a:t>
            </a:fld>
            <a:endParaRPr lang="vi-VN"/>
          </a:p>
        </p:txBody>
      </p:sp>
    </p:spTree>
    <p:extLst>
      <p:ext uri="{BB962C8B-B14F-4D97-AF65-F5344CB8AC3E}">
        <p14:creationId xmlns:p14="http://schemas.microsoft.com/office/powerpoint/2010/main" val="1269777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5D95B256-9FAE-475A-8CD4-B57507419EDF}" type="slidenum">
              <a:rPr lang="vi-VN" smtClean="0"/>
              <a:t>21</a:t>
            </a:fld>
            <a:endParaRPr lang="vi-VN"/>
          </a:p>
        </p:txBody>
      </p:sp>
    </p:spTree>
    <p:extLst>
      <p:ext uri="{BB962C8B-B14F-4D97-AF65-F5344CB8AC3E}">
        <p14:creationId xmlns:p14="http://schemas.microsoft.com/office/powerpoint/2010/main" val="1100346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5D95B256-9FAE-475A-8CD4-B57507419EDF}" type="slidenum">
              <a:rPr lang="vi-VN" smtClean="0"/>
              <a:t>22</a:t>
            </a:fld>
            <a:endParaRPr lang="vi-VN"/>
          </a:p>
        </p:txBody>
      </p:sp>
    </p:spTree>
    <p:extLst>
      <p:ext uri="{BB962C8B-B14F-4D97-AF65-F5344CB8AC3E}">
        <p14:creationId xmlns:p14="http://schemas.microsoft.com/office/powerpoint/2010/main" val="2867955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5D95B256-9FAE-475A-8CD4-B57507419EDF}" type="slidenum">
              <a:rPr lang="vi-VN" smtClean="0"/>
              <a:t>23</a:t>
            </a:fld>
            <a:endParaRPr lang="vi-VN"/>
          </a:p>
        </p:txBody>
      </p:sp>
    </p:spTree>
    <p:extLst>
      <p:ext uri="{BB962C8B-B14F-4D97-AF65-F5344CB8AC3E}">
        <p14:creationId xmlns:p14="http://schemas.microsoft.com/office/powerpoint/2010/main" val="2814065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5D95B256-9FAE-475A-8CD4-B57507419EDF}" type="slidenum">
              <a:rPr lang="vi-VN" smtClean="0"/>
              <a:t>24</a:t>
            </a:fld>
            <a:endParaRPr lang="vi-VN"/>
          </a:p>
        </p:txBody>
      </p:sp>
    </p:spTree>
    <p:extLst>
      <p:ext uri="{BB962C8B-B14F-4D97-AF65-F5344CB8AC3E}">
        <p14:creationId xmlns:p14="http://schemas.microsoft.com/office/powerpoint/2010/main" val="2051165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5D95B256-9FAE-475A-8CD4-B57507419EDF}" type="slidenum">
              <a:rPr lang="vi-VN" smtClean="0"/>
              <a:t>25</a:t>
            </a:fld>
            <a:endParaRPr lang="vi-VN"/>
          </a:p>
        </p:txBody>
      </p:sp>
    </p:spTree>
    <p:extLst>
      <p:ext uri="{BB962C8B-B14F-4D97-AF65-F5344CB8AC3E}">
        <p14:creationId xmlns:p14="http://schemas.microsoft.com/office/powerpoint/2010/main" val="3614645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5D95B256-9FAE-475A-8CD4-B57507419EDF}" type="slidenum">
              <a:rPr lang="vi-VN" smtClean="0"/>
              <a:t>27</a:t>
            </a:fld>
            <a:endParaRPr lang="vi-VN"/>
          </a:p>
        </p:txBody>
      </p:sp>
    </p:spTree>
    <p:extLst>
      <p:ext uri="{BB962C8B-B14F-4D97-AF65-F5344CB8AC3E}">
        <p14:creationId xmlns:p14="http://schemas.microsoft.com/office/powerpoint/2010/main" val="3300309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B3590-1768-49F5-9BD1-5898EA3DAE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9FF5D968-0030-452F-9CCC-C01ECB07DA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FBF6A136-FD50-4D7A-B251-CDB1AA5C3051}"/>
              </a:ext>
            </a:extLst>
          </p:cNvPr>
          <p:cNvSpPr>
            <a:spLocks noGrp="1"/>
          </p:cNvSpPr>
          <p:nvPr>
            <p:ph type="dt" sz="half" idx="10"/>
          </p:nvPr>
        </p:nvSpPr>
        <p:spPr/>
        <p:txBody>
          <a:bodyPr/>
          <a:lstStyle/>
          <a:p>
            <a:fld id="{FABEC544-A10A-47AE-9E98-2F5C9B710F1C}" type="datetime1">
              <a:rPr lang="vi-VN" smtClean="0"/>
              <a:t>01/07/2019</a:t>
            </a:fld>
            <a:endParaRPr lang="vi-VN"/>
          </a:p>
        </p:txBody>
      </p:sp>
      <p:sp>
        <p:nvSpPr>
          <p:cNvPr id="5" name="Footer Placeholder 4">
            <a:extLst>
              <a:ext uri="{FF2B5EF4-FFF2-40B4-BE49-F238E27FC236}">
                <a16:creationId xmlns:a16="http://schemas.microsoft.com/office/drawing/2014/main" id="{AFEE59BA-5C7B-4A2B-9F6E-7CF686951FAD}"/>
              </a:ext>
            </a:extLst>
          </p:cNvPr>
          <p:cNvSpPr>
            <a:spLocks noGrp="1"/>
          </p:cNvSpPr>
          <p:nvPr>
            <p:ph type="ftr" sz="quarter" idx="11"/>
          </p:nvPr>
        </p:nvSpPr>
        <p:spPr/>
        <p:txBody>
          <a:bodyPr/>
          <a:lstStyle/>
          <a:p>
            <a:r>
              <a:rPr lang="vi-VN"/>
              <a:t>JavaScript - Pham Van Hieu</a:t>
            </a:r>
          </a:p>
        </p:txBody>
      </p:sp>
      <p:sp>
        <p:nvSpPr>
          <p:cNvPr id="6" name="Slide Number Placeholder 5">
            <a:extLst>
              <a:ext uri="{FF2B5EF4-FFF2-40B4-BE49-F238E27FC236}">
                <a16:creationId xmlns:a16="http://schemas.microsoft.com/office/drawing/2014/main" id="{75B85359-30F7-4820-8FDF-72206C4763D8}"/>
              </a:ext>
            </a:extLst>
          </p:cNvPr>
          <p:cNvSpPr>
            <a:spLocks noGrp="1"/>
          </p:cNvSpPr>
          <p:nvPr>
            <p:ph type="sldNum" sz="quarter" idx="12"/>
          </p:nvPr>
        </p:nvSpPr>
        <p:spPr/>
        <p:txBody>
          <a:bodyPr/>
          <a:lstStyle/>
          <a:p>
            <a:fld id="{380A6342-E033-419F-9ACF-47C6F5F35974}" type="slidenum">
              <a:rPr lang="vi-VN" smtClean="0"/>
              <a:t>‹#›</a:t>
            </a:fld>
            <a:endParaRPr lang="vi-VN"/>
          </a:p>
        </p:txBody>
      </p:sp>
    </p:spTree>
    <p:extLst>
      <p:ext uri="{BB962C8B-B14F-4D97-AF65-F5344CB8AC3E}">
        <p14:creationId xmlns:p14="http://schemas.microsoft.com/office/powerpoint/2010/main" val="2620208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21CE0-5668-4264-8C69-77553F68F71F}"/>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4AD9FD18-C765-4FB8-9A90-9DCF85D0D17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0874021F-C733-4305-AE34-618891DB25F2}"/>
              </a:ext>
            </a:extLst>
          </p:cNvPr>
          <p:cNvSpPr>
            <a:spLocks noGrp="1"/>
          </p:cNvSpPr>
          <p:nvPr>
            <p:ph type="dt" sz="half" idx="10"/>
          </p:nvPr>
        </p:nvSpPr>
        <p:spPr/>
        <p:txBody>
          <a:bodyPr/>
          <a:lstStyle/>
          <a:p>
            <a:fld id="{C6939D44-1049-4A0C-BE0C-06603998309C}" type="datetime1">
              <a:rPr lang="vi-VN" smtClean="0"/>
              <a:t>01/07/2019</a:t>
            </a:fld>
            <a:endParaRPr lang="vi-VN"/>
          </a:p>
        </p:txBody>
      </p:sp>
      <p:sp>
        <p:nvSpPr>
          <p:cNvPr id="5" name="Footer Placeholder 4">
            <a:extLst>
              <a:ext uri="{FF2B5EF4-FFF2-40B4-BE49-F238E27FC236}">
                <a16:creationId xmlns:a16="http://schemas.microsoft.com/office/drawing/2014/main" id="{942C36BD-F049-48D2-A29E-184AA89964DD}"/>
              </a:ext>
            </a:extLst>
          </p:cNvPr>
          <p:cNvSpPr>
            <a:spLocks noGrp="1"/>
          </p:cNvSpPr>
          <p:nvPr>
            <p:ph type="ftr" sz="quarter" idx="11"/>
          </p:nvPr>
        </p:nvSpPr>
        <p:spPr/>
        <p:txBody>
          <a:bodyPr/>
          <a:lstStyle/>
          <a:p>
            <a:r>
              <a:rPr lang="vi-VN"/>
              <a:t>JavaScript - Pham Van Hieu</a:t>
            </a:r>
          </a:p>
        </p:txBody>
      </p:sp>
      <p:sp>
        <p:nvSpPr>
          <p:cNvPr id="6" name="Slide Number Placeholder 5">
            <a:extLst>
              <a:ext uri="{FF2B5EF4-FFF2-40B4-BE49-F238E27FC236}">
                <a16:creationId xmlns:a16="http://schemas.microsoft.com/office/drawing/2014/main" id="{C587A623-24C0-47F3-86F0-5DC39AF03BAD}"/>
              </a:ext>
            </a:extLst>
          </p:cNvPr>
          <p:cNvSpPr>
            <a:spLocks noGrp="1"/>
          </p:cNvSpPr>
          <p:nvPr>
            <p:ph type="sldNum" sz="quarter" idx="12"/>
          </p:nvPr>
        </p:nvSpPr>
        <p:spPr/>
        <p:txBody>
          <a:bodyPr/>
          <a:lstStyle/>
          <a:p>
            <a:fld id="{380A6342-E033-419F-9ACF-47C6F5F35974}" type="slidenum">
              <a:rPr lang="vi-VN" smtClean="0"/>
              <a:t>‹#›</a:t>
            </a:fld>
            <a:endParaRPr lang="vi-VN"/>
          </a:p>
        </p:txBody>
      </p:sp>
    </p:spTree>
    <p:extLst>
      <p:ext uri="{BB962C8B-B14F-4D97-AF65-F5344CB8AC3E}">
        <p14:creationId xmlns:p14="http://schemas.microsoft.com/office/powerpoint/2010/main" val="530451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9261CB-C130-4318-938A-F047791947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41AD546F-5218-489F-BA67-390FC181156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22B2B972-5699-4F6E-BC4A-0FA53290E635}"/>
              </a:ext>
            </a:extLst>
          </p:cNvPr>
          <p:cNvSpPr>
            <a:spLocks noGrp="1"/>
          </p:cNvSpPr>
          <p:nvPr>
            <p:ph type="dt" sz="half" idx="10"/>
          </p:nvPr>
        </p:nvSpPr>
        <p:spPr/>
        <p:txBody>
          <a:bodyPr/>
          <a:lstStyle/>
          <a:p>
            <a:fld id="{222542C9-D46A-4040-9386-15AEF41A4E5B}" type="datetime1">
              <a:rPr lang="vi-VN" smtClean="0"/>
              <a:t>01/07/2019</a:t>
            </a:fld>
            <a:endParaRPr lang="vi-VN"/>
          </a:p>
        </p:txBody>
      </p:sp>
      <p:sp>
        <p:nvSpPr>
          <p:cNvPr id="5" name="Footer Placeholder 4">
            <a:extLst>
              <a:ext uri="{FF2B5EF4-FFF2-40B4-BE49-F238E27FC236}">
                <a16:creationId xmlns:a16="http://schemas.microsoft.com/office/drawing/2014/main" id="{1D4F270A-6433-4985-9CEB-334E2DFB7EBE}"/>
              </a:ext>
            </a:extLst>
          </p:cNvPr>
          <p:cNvSpPr>
            <a:spLocks noGrp="1"/>
          </p:cNvSpPr>
          <p:nvPr>
            <p:ph type="ftr" sz="quarter" idx="11"/>
          </p:nvPr>
        </p:nvSpPr>
        <p:spPr/>
        <p:txBody>
          <a:bodyPr/>
          <a:lstStyle/>
          <a:p>
            <a:r>
              <a:rPr lang="vi-VN"/>
              <a:t>JavaScript - Pham Van Hieu</a:t>
            </a:r>
          </a:p>
        </p:txBody>
      </p:sp>
      <p:sp>
        <p:nvSpPr>
          <p:cNvPr id="6" name="Slide Number Placeholder 5">
            <a:extLst>
              <a:ext uri="{FF2B5EF4-FFF2-40B4-BE49-F238E27FC236}">
                <a16:creationId xmlns:a16="http://schemas.microsoft.com/office/drawing/2014/main" id="{BD8704A9-45AE-4A06-96AF-1B181ADAD85F}"/>
              </a:ext>
            </a:extLst>
          </p:cNvPr>
          <p:cNvSpPr>
            <a:spLocks noGrp="1"/>
          </p:cNvSpPr>
          <p:nvPr>
            <p:ph type="sldNum" sz="quarter" idx="12"/>
          </p:nvPr>
        </p:nvSpPr>
        <p:spPr/>
        <p:txBody>
          <a:bodyPr/>
          <a:lstStyle/>
          <a:p>
            <a:fld id="{380A6342-E033-419F-9ACF-47C6F5F35974}" type="slidenum">
              <a:rPr lang="vi-VN" smtClean="0"/>
              <a:t>‹#›</a:t>
            </a:fld>
            <a:endParaRPr lang="vi-VN"/>
          </a:p>
        </p:txBody>
      </p:sp>
    </p:spTree>
    <p:extLst>
      <p:ext uri="{BB962C8B-B14F-4D97-AF65-F5344CB8AC3E}">
        <p14:creationId xmlns:p14="http://schemas.microsoft.com/office/powerpoint/2010/main" val="3114054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B2FE7-ED21-46D3-8E14-4D284215F434}"/>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EF26B722-3355-4579-AF68-8642CB37798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Footer Placeholder 4">
            <a:extLst>
              <a:ext uri="{FF2B5EF4-FFF2-40B4-BE49-F238E27FC236}">
                <a16:creationId xmlns:a16="http://schemas.microsoft.com/office/drawing/2014/main" id="{6E77471B-E846-4996-8B13-4CB63C354972}"/>
              </a:ext>
            </a:extLst>
          </p:cNvPr>
          <p:cNvSpPr>
            <a:spLocks noGrp="1"/>
          </p:cNvSpPr>
          <p:nvPr>
            <p:ph type="ftr" sz="quarter" idx="11"/>
          </p:nvPr>
        </p:nvSpPr>
        <p:spPr/>
        <p:txBody>
          <a:bodyPr/>
          <a:lstStyle>
            <a:lvl1pPr>
              <a:defRPr>
                <a:solidFill>
                  <a:schemeClr val="bg1"/>
                </a:solidFill>
              </a:defRPr>
            </a:lvl1pPr>
          </a:lstStyle>
          <a:p>
            <a:r>
              <a:rPr lang="vi-VN"/>
              <a:t>JavaScript - Pham Van Hieu</a:t>
            </a:r>
          </a:p>
        </p:txBody>
      </p:sp>
      <p:sp>
        <p:nvSpPr>
          <p:cNvPr id="6" name="Slide Number Placeholder 5">
            <a:extLst>
              <a:ext uri="{FF2B5EF4-FFF2-40B4-BE49-F238E27FC236}">
                <a16:creationId xmlns:a16="http://schemas.microsoft.com/office/drawing/2014/main" id="{18E3039A-5D6B-4A1D-90AE-279FEDBA8399}"/>
              </a:ext>
            </a:extLst>
          </p:cNvPr>
          <p:cNvSpPr>
            <a:spLocks noGrp="1"/>
          </p:cNvSpPr>
          <p:nvPr>
            <p:ph type="sldNum" sz="quarter" idx="12"/>
          </p:nvPr>
        </p:nvSpPr>
        <p:spPr>
          <a:xfrm>
            <a:off x="838200" y="6356349"/>
            <a:ext cx="2743200" cy="365125"/>
          </a:xfrm>
        </p:spPr>
        <p:txBody>
          <a:bodyPr/>
          <a:lstStyle>
            <a:lvl1pPr algn="l">
              <a:defRPr>
                <a:solidFill>
                  <a:schemeClr val="bg1"/>
                </a:solidFill>
              </a:defRPr>
            </a:lvl1pPr>
          </a:lstStyle>
          <a:p>
            <a:fld id="{380A6342-E033-419F-9ACF-47C6F5F35974}" type="slidenum">
              <a:rPr lang="vi-VN" smtClean="0"/>
              <a:pPr/>
              <a:t>‹#›</a:t>
            </a:fld>
            <a:endParaRPr lang="vi-VN"/>
          </a:p>
        </p:txBody>
      </p:sp>
    </p:spTree>
    <p:extLst>
      <p:ext uri="{BB962C8B-B14F-4D97-AF65-F5344CB8AC3E}">
        <p14:creationId xmlns:p14="http://schemas.microsoft.com/office/powerpoint/2010/main" val="2292323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2F123-CF37-4950-9726-F5615D47C4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E2B7F143-5FF4-4E90-AA7C-D2E627C4B1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8873FD7-8D51-4275-A94F-B80CB3717BDC}"/>
              </a:ext>
            </a:extLst>
          </p:cNvPr>
          <p:cNvSpPr>
            <a:spLocks noGrp="1"/>
          </p:cNvSpPr>
          <p:nvPr>
            <p:ph type="dt" sz="half" idx="10"/>
          </p:nvPr>
        </p:nvSpPr>
        <p:spPr/>
        <p:txBody>
          <a:bodyPr/>
          <a:lstStyle/>
          <a:p>
            <a:fld id="{044D8D44-9D18-4CD6-93C7-0AA557D97BDB}" type="datetime1">
              <a:rPr lang="vi-VN" smtClean="0"/>
              <a:t>01/07/2019</a:t>
            </a:fld>
            <a:endParaRPr lang="vi-VN"/>
          </a:p>
        </p:txBody>
      </p:sp>
      <p:sp>
        <p:nvSpPr>
          <p:cNvPr id="5" name="Footer Placeholder 4">
            <a:extLst>
              <a:ext uri="{FF2B5EF4-FFF2-40B4-BE49-F238E27FC236}">
                <a16:creationId xmlns:a16="http://schemas.microsoft.com/office/drawing/2014/main" id="{FCA2D9B2-52AB-45D1-8DC0-D1E1D3B17779}"/>
              </a:ext>
            </a:extLst>
          </p:cNvPr>
          <p:cNvSpPr>
            <a:spLocks noGrp="1"/>
          </p:cNvSpPr>
          <p:nvPr>
            <p:ph type="ftr" sz="quarter" idx="11"/>
          </p:nvPr>
        </p:nvSpPr>
        <p:spPr/>
        <p:txBody>
          <a:bodyPr/>
          <a:lstStyle/>
          <a:p>
            <a:r>
              <a:rPr lang="vi-VN"/>
              <a:t>JavaScript - Pham Van Hieu</a:t>
            </a:r>
          </a:p>
        </p:txBody>
      </p:sp>
      <p:sp>
        <p:nvSpPr>
          <p:cNvPr id="6" name="Slide Number Placeholder 5">
            <a:extLst>
              <a:ext uri="{FF2B5EF4-FFF2-40B4-BE49-F238E27FC236}">
                <a16:creationId xmlns:a16="http://schemas.microsoft.com/office/drawing/2014/main" id="{CA116818-2CEF-479F-992F-E51B48402393}"/>
              </a:ext>
            </a:extLst>
          </p:cNvPr>
          <p:cNvSpPr>
            <a:spLocks noGrp="1"/>
          </p:cNvSpPr>
          <p:nvPr>
            <p:ph type="sldNum" sz="quarter" idx="12"/>
          </p:nvPr>
        </p:nvSpPr>
        <p:spPr/>
        <p:txBody>
          <a:bodyPr/>
          <a:lstStyle/>
          <a:p>
            <a:fld id="{380A6342-E033-419F-9ACF-47C6F5F35974}" type="slidenum">
              <a:rPr lang="vi-VN" smtClean="0"/>
              <a:t>‹#›</a:t>
            </a:fld>
            <a:endParaRPr lang="vi-VN"/>
          </a:p>
        </p:txBody>
      </p:sp>
    </p:spTree>
    <p:extLst>
      <p:ext uri="{BB962C8B-B14F-4D97-AF65-F5344CB8AC3E}">
        <p14:creationId xmlns:p14="http://schemas.microsoft.com/office/powerpoint/2010/main" val="120042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E4FA8-09A7-4DAA-BE56-C0D434E663E7}"/>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2DF4804A-DA95-4D2B-BFC2-A0D6A16A5CF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9D68D830-2890-44D5-BA58-6A3DD836799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57D12469-BB73-4DB7-89B5-8E6AE7A0B96C}"/>
              </a:ext>
            </a:extLst>
          </p:cNvPr>
          <p:cNvSpPr>
            <a:spLocks noGrp="1"/>
          </p:cNvSpPr>
          <p:nvPr>
            <p:ph type="dt" sz="half" idx="10"/>
          </p:nvPr>
        </p:nvSpPr>
        <p:spPr/>
        <p:txBody>
          <a:bodyPr/>
          <a:lstStyle/>
          <a:p>
            <a:fld id="{EC5F2899-58F5-4C8C-AF48-90912BD153F3}" type="datetime1">
              <a:rPr lang="vi-VN" smtClean="0"/>
              <a:t>01/07/2019</a:t>
            </a:fld>
            <a:endParaRPr lang="vi-VN"/>
          </a:p>
        </p:txBody>
      </p:sp>
      <p:sp>
        <p:nvSpPr>
          <p:cNvPr id="6" name="Footer Placeholder 5">
            <a:extLst>
              <a:ext uri="{FF2B5EF4-FFF2-40B4-BE49-F238E27FC236}">
                <a16:creationId xmlns:a16="http://schemas.microsoft.com/office/drawing/2014/main" id="{D5439D6B-E0A1-4524-8FD4-9EA801F37670}"/>
              </a:ext>
            </a:extLst>
          </p:cNvPr>
          <p:cNvSpPr>
            <a:spLocks noGrp="1"/>
          </p:cNvSpPr>
          <p:nvPr>
            <p:ph type="ftr" sz="quarter" idx="11"/>
          </p:nvPr>
        </p:nvSpPr>
        <p:spPr/>
        <p:txBody>
          <a:bodyPr/>
          <a:lstStyle/>
          <a:p>
            <a:r>
              <a:rPr lang="vi-VN"/>
              <a:t>JavaScript - Pham Van Hieu</a:t>
            </a:r>
          </a:p>
        </p:txBody>
      </p:sp>
      <p:sp>
        <p:nvSpPr>
          <p:cNvPr id="7" name="Slide Number Placeholder 6">
            <a:extLst>
              <a:ext uri="{FF2B5EF4-FFF2-40B4-BE49-F238E27FC236}">
                <a16:creationId xmlns:a16="http://schemas.microsoft.com/office/drawing/2014/main" id="{49246FFF-5FBA-48D4-8164-B26F3949B476}"/>
              </a:ext>
            </a:extLst>
          </p:cNvPr>
          <p:cNvSpPr>
            <a:spLocks noGrp="1"/>
          </p:cNvSpPr>
          <p:nvPr>
            <p:ph type="sldNum" sz="quarter" idx="12"/>
          </p:nvPr>
        </p:nvSpPr>
        <p:spPr/>
        <p:txBody>
          <a:bodyPr/>
          <a:lstStyle/>
          <a:p>
            <a:fld id="{380A6342-E033-419F-9ACF-47C6F5F35974}" type="slidenum">
              <a:rPr lang="vi-VN" smtClean="0"/>
              <a:t>‹#›</a:t>
            </a:fld>
            <a:endParaRPr lang="vi-VN"/>
          </a:p>
        </p:txBody>
      </p:sp>
    </p:spTree>
    <p:extLst>
      <p:ext uri="{BB962C8B-B14F-4D97-AF65-F5344CB8AC3E}">
        <p14:creationId xmlns:p14="http://schemas.microsoft.com/office/powerpoint/2010/main" val="2527942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1175C-6062-4562-977A-FAE7C4DAC5EA}"/>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572D9301-DD16-4764-9BCE-5828BA38EC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1C6F40D-1A23-45A5-A1A7-2BA95FFEB33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ACE0097A-C1C5-443E-BA23-80728ABA5F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665D636-BCAA-4E8B-9CDA-E169E4879F2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F263996A-B74B-4392-B9EB-563A5F250EE2}"/>
              </a:ext>
            </a:extLst>
          </p:cNvPr>
          <p:cNvSpPr>
            <a:spLocks noGrp="1"/>
          </p:cNvSpPr>
          <p:nvPr>
            <p:ph type="dt" sz="half" idx="10"/>
          </p:nvPr>
        </p:nvSpPr>
        <p:spPr/>
        <p:txBody>
          <a:bodyPr/>
          <a:lstStyle/>
          <a:p>
            <a:fld id="{5DFC5333-245D-431C-841C-287B9BBC84D1}" type="datetime1">
              <a:rPr lang="vi-VN" smtClean="0"/>
              <a:t>01/07/2019</a:t>
            </a:fld>
            <a:endParaRPr lang="vi-VN"/>
          </a:p>
        </p:txBody>
      </p:sp>
      <p:sp>
        <p:nvSpPr>
          <p:cNvPr id="8" name="Footer Placeholder 7">
            <a:extLst>
              <a:ext uri="{FF2B5EF4-FFF2-40B4-BE49-F238E27FC236}">
                <a16:creationId xmlns:a16="http://schemas.microsoft.com/office/drawing/2014/main" id="{5F458F1A-FCA0-4E22-A3C6-80053709BF0A}"/>
              </a:ext>
            </a:extLst>
          </p:cNvPr>
          <p:cNvSpPr>
            <a:spLocks noGrp="1"/>
          </p:cNvSpPr>
          <p:nvPr>
            <p:ph type="ftr" sz="quarter" idx="11"/>
          </p:nvPr>
        </p:nvSpPr>
        <p:spPr/>
        <p:txBody>
          <a:bodyPr/>
          <a:lstStyle/>
          <a:p>
            <a:r>
              <a:rPr lang="vi-VN"/>
              <a:t>JavaScript - Pham Van Hieu</a:t>
            </a:r>
          </a:p>
        </p:txBody>
      </p:sp>
      <p:sp>
        <p:nvSpPr>
          <p:cNvPr id="9" name="Slide Number Placeholder 8">
            <a:extLst>
              <a:ext uri="{FF2B5EF4-FFF2-40B4-BE49-F238E27FC236}">
                <a16:creationId xmlns:a16="http://schemas.microsoft.com/office/drawing/2014/main" id="{ED0DDE9E-C097-48B6-880B-1BB39E0AADB5}"/>
              </a:ext>
            </a:extLst>
          </p:cNvPr>
          <p:cNvSpPr>
            <a:spLocks noGrp="1"/>
          </p:cNvSpPr>
          <p:nvPr>
            <p:ph type="sldNum" sz="quarter" idx="12"/>
          </p:nvPr>
        </p:nvSpPr>
        <p:spPr/>
        <p:txBody>
          <a:bodyPr/>
          <a:lstStyle/>
          <a:p>
            <a:fld id="{380A6342-E033-419F-9ACF-47C6F5F35974}" type="slidenum">
              <a:rPr lang="vi-VN" smtClean="0"/>
              <a:t>‹#›</a:t>
            </a:fld>
            <a:endParaRPr lang="vi-VN"/>
          </a:p>
        </p:txBody>
      </p:sp>
    </p:spTree>
    <p:extLst>
      <p:ext uri="{BB962C8B-B14F-4D97-AF65-F5344CB8AC3E}">
        <p14:creationId xmlns:p14="http://schemas.microsoft.com/office/powerpoint/2010/main" val="3243347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B097C-6B48-4E3E-9520-BA455B8862FE}"/>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8F24C78F-736E-4D11-AC4F-B0F81E7C76E1}"/>
              </a:ext>
            </a:extLst>
          </p:cNvPr>
          <p:cNvSpPr>
            <a:spLocks noGrp="1"/>
          </p:cNvSpPr>
          <p:nvPr>
            <p:ph type="dt" sz="half" idx="10"/>
          </p:nvPr>
        </p:nvSpPr>
        <p:spPr/>
        <p:txBody>
          <a:bodyPr/>
          <a:lstStyle/>
          <a:p>
            <a:fld id="{74AC12B3-9FA1-4F8F-AE56-89E6EA8B62AC}" type="datetime1">
              <a:rPr lang="vi-VN" smtClean="0"/>
              <a:t>01/07/2019</a:t>
            </a:fld>
            <a:endParaRPr lang="vi-VN"/>
          </a:p>
        </p:txBody>
      </p:sp>
      <p:sp>
        <p:nvSpPr>
          <p:cNvPr id="4" name="Footer Placeholder 3">
            <a:extLst>
              <a:ext uri="{FF2B5EF4-FFF2-40B4-BE49-F238E27FC236}">
                <a16:creationId xmlns:a16="http://schemas.microsoft.com/office/drawing/2014/main" id="{C8BDEC5D-6119-4299-B4DF-0839516387C2}"/>
              </a:ext>
            </a:extLst>
          </p:cNvPr>
          <p:cNvSpPr>
            <a:spLocks noGrp="1"/>
          </p:cNvSpPr>
          <p:nvPr>
            <p:ph type="ftr" sz="quarter" idx="11"/>
          </p:nvPr>
        </p:nvSpPr>
        <p:spPr/>
        <p:txBody>
          <a:bodyPr/>
          <a:lstStyle/>
          <a:p>
            <a:r>
              <a:rPr lang="vi-VN"/>
              <a:t>JavaScript - Pham Van Hieu</a:t>
            </a:r>
          </a:p>
        </p:txBody>
      </p:sp>
      <p:sp>
        <p:nvSpPr>
          <p:cNvPr id="5" name="Slide Number Placeholder 4">
            <a:extLst>
              <a:ext uri="{FF2B5EF4-FFF2-40B4-BE49-F238E27FC236}">
                <a16:creationId xmlns:a16="http://schemas.microsoft.com/office/drawing/2014/main" id="{6B0816F6-3B9D-48B9-A4A7-ACFD8A9D1CF6}"/>
              </a:ext>
            </a:extLst>
          </p:cNvPr>
          <p:cNvSpPr>
            <a:spLocks noGrp="1"/>
          </p:cNvSpPr>
          <p:nvPr>
            <p:ph type="sldNum" sz="quarter" idx="12"/>
          </p:nvPr>
        </p:nvSpPr>
        <p:spPr/>
        <p:txBody>
          <a:bodyPr/>
          <a:lstStyle/>
          <a:p>
            <a:fld id="{380A6342-E033-419F-9ACF-47C6F5F35974}" type="slidenum">
              <a:rPr lang="vi-VN" smtClean="0"/>
              <a:t>‹#›</a:t>
            </a:fld>
            <a:endParaRPr lang="vi-VN"/>
          </a:p>
        </p:txBody>
      </p:sp>
    </p:spTree>
    <p:extLst>
      <p:ext uri="{BB962C8B-B14F-4D97-AF65-F5344CB8AC3E}">
        <p14:creationId xmlns:p14="http://schemas.microsoft.com/office/powerpoint/2010/main" val="847563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AEEE41-9BFB-424D-B7F2-EFE2CB969386}"/>
              </a:ext>
            </a:extLst>
          </p:cNvPr>
          <p:cNvSpPr>
            <a:spLocks noGrp="1"/>
          </p:cNvSpPr>
          <p:nvPr>
            <p:ph type="dt" sz="half" idx="10"/>
          </p:nvPr>
        </p:nvSpPr>
        <p:spPr/>
        <p:txBody>
          <a:bodyPr/>
          <a:lstStyle/>
          <a:p>
            <a:fld id="{F8C4F1E4-EF3C-4977-B10A-EA49DFEFBC3D}" type="datetime1">
              <a:rPr lang="vi-VN" smtClean="0"/>
              <a:t>01/07/2019</a:t>
            </a:fld>
            <a:endParaRPr lang="vi-VN"/>
          </a:p>
        </p:txBody>
      </p:sp>
      <p:sp>
        <p:nvSpPr>
          <p:cNvPr id="3" name="Footer Placeholder 2">
            <a:extLst>
              <a:ext uri="{FF2B5EF4-FFF2-40B4-BE49-F238E27FC236}">
                <a16:creationId xmlns:a16="http://schemas.microsoft.com/office/drawing/2014/main" id="{C3BDD1D8-6A08-471D-987A-3BAE33E74256}"/>
              </a:ext>
            </a:extLst>
          </p:cNvPr>
          <p:cNvSpPr>
            <a:spLocks noGrp="1"/>
          </p:cNvSpPr>
          <p:nvPr>
            <p:ph type="ftr" sz="quarter" idx="11"/>
          </p:nvPr>
        </p:nvSpPr>
        <p:spPr/>
        <p:txBody>
          <a:bodyPr/>
          <a:lstStyle/>
          <a:p>
            <a:r>
              <a:rPr lang="vi-VN"/>
              <a:t>JavaScript - Pham Van Hieu</a:t>
            </a:r>
          </a:p>
        </p:txBody>
      </p:sp>
      <p:sp>
        <p:nvSpPr>
          <p:cNvPr id="4" name="Slide Number Placeholder 3">
            <a:extLst>
              <a:ext uri="{FF2B5EF4-FFF2-40B4-BE49-F238E27FC236}">
                <a16:creationId xmlns:a16="http://schemas.microsoft.com/office/drawing/2014/main" id="{6029984C-3BA7-4C4B-8D9F-A60D793C533A}"/>
              </a:ext>
            </a:extLst>
          </p:cNvPr>
          <p:cNvSpPr>
            <a:spLocks noGrp="1"/>
          </p:cNvSpPr>
          <p:nvPr>
            <p:ph type="sldNum" sz="quarter" idx="12"/>
          </p:nvPr>
        </p:nvSpPr>
        <p:spPr/>
        <p:txBody>
          <a:bodyPr/>
          <a:lstStyle/>
          <a:p>
            <a:fld id="{380A6342-E033-419F-9ACF-47C6F5F35974}" type="slidenum">
              <a:rPr lang="vi-VN" smtClean="0"/>
              <a:t>‹#›</a:t>
            </a:fld>
            <a:endParaRPr lang="vi-VN"/>
          </a:p>
        </p:txBody>
      </p:sp>
    </p:spTree>
    <p:extLst>
      <p:ext uri="{BB962C8B-B14F-4D97-AF65-F5344CB8AC3E}">
        <p14:creationId xmlns:p14="http://schemas.microsoft.com/office/powerpoint/2010/main" val="17895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D10D6-4C9D-4F69-9FBE-F3AB983101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A73AE60D-FAD6-41A0-BB8F-39F568ED48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8170EFE0-17B5-446E-AF32-2AC1C75C88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0A8A3F-C0D8-48A2-9287-1975E4E18F3E}"/>
              </a:ext>
            </a:extLst>
          </p:cNvPr>
          <p:cNvSpPr>
            <a:spLocks noGrp="1"/>
          </p:cNvSpPr>
          <p:nvPr>
            <p:ph type="dt" sz="half" idx="10"/>
          </p:nvPr>
        </p:nvSpPr>
        <p:spPr/>
        <p:txBody>
          <a:bodyPr/>
          <a:lstStyle/>
          <a:p>
            <a:fld id="{8E84318A-DAFE-4CDB-947F-7EFFA7FE9754}" type="datetime1">
              <a:rPr lang="vi-VN" smtClean="0"/>
              <a:t>01/07/2019</a:t>
            </a:fld>
            <a:endParaRPr lang="vi-VN"/>
          </a:p>
        </p:txBody>
      </p:sp>
      <p:sp>
        <p:nvSpPr>
          <p:cNvPr id="6" name="Footer Placeholder 5">
            <a:extLst>
              <a:ext uri="{FF2B5EF4-FFF2-40B4-BE49-F238E27FC236}">
                <a16:creationId xmlns:a16="http://schemas.microsoft.com/office/drawing/2014/main" id="{1568CF8E-57C3-45F7-8264-6792A832433A}"/>
              </a:ext>
            </a:extLst>
          </p:cNvPr>
          <p:cNvSpPr>
            <a:spLocks noGrp="1"/>
          </p:cNvSpPr>
          <p:nvPr>
            <p:ph type="ftr" sz="quarter" idx="11"/>
          </p:nvPr>
        </p:nvSpPr>
        <p:spPr/>
        <p:txBody>
          <a:bodyPr/>
          <a:lstStyle/>
          <a:p>
            <a:r>
              <a:rPr lang="vi-VN"/>
              <a:t>JavaScript - Pham Van Hieu</a:t>
            </a:r>
          </a:p>
        </p:txBody>
      </p:sp>
      <p:sp>
        <p:nvSpPr>
          <p:cNvPr id="7" name="Slide Number Placeholder 6">
            <a:extLst>
              <a:ext uri="{FF2B5EF4-FFF2-40B4-BE49-F238E27FC236}">
                <a16:creationId xmlns:a16="http://schemas.microsoft.com/office/drawing/2014/main" id="{97AF9B52-661A-410E-A250-56B318255C5F}"/>
              </a:ext>
            </a:extLst>
          </p:cNvPr>
          <p:cNvSpPr>
            <a:spLocks noGrp="1"/>
          </p:cNvSpPr>
          <p:nvPr>
            <p:ph type="sldNum" sz="quarter" idx="12"/>
          </p:nvPr>
        </p:nvSpPr>
        <p:spPr/>
        <p:txBody>
          <a:bodyPr/>
          <a:lstStyle/>
          <a:p>
            <a:fld id="{380A6342-E033-419F-9ACF-47C6F5F35974}" type="slidenum">
              <a:rPr lang="vi-VN" smtClean="0"/>
              <a:t>‹#›</a:t>
            </a:fld>
            <a:endParaRPr lang="vi-VN"/>
          </a:p>
        </p:txBody>
      </p:sp>
    </p:spTree>
    <p:extLst>
      <p:ext uri="{BB962C8B-B14F-4D97-AF65-F5344CB8AC3E}">
        <p14:creationId xmlns:p14="http://schemas.microsoft.com/office/powerpoint/2010/main" val="1998228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499FA-621A-445C-B0CB-FED900D995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20995CA4-4240-446F-AF09-12250848A6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33184292-BEBB-45AE-9A46-2065E291B4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CF71858-77DF-4DA0-BD8E-90C83A547881}"/>
              </a:ext>
            </a:extLst>
          </p:cNvPr>
          <p:cNvSpPr>
            <a:spLocks noGrp="1"/>
          </p:cNvSpPr>
          <p:nvPr>
            <p:ph type="dt" sz="half" idx="10"/>
          </p:nvPr>
        </p:nvSpPr>
        <p:spPr/>
        <p:txBody>
          <a:bodyPr/>
          <a:lstStyle/>
          <a:p>
            <a:fld id="{E013D1D9-917C-4D06-9CC4-5DEA3F625F62}" type="datetime1">
              <a:rPr lang="vi-VN" smtClean="0"/>
              <a:t>01/07/2019</a:t>
            </a:fld>
            <a:endParaRPr lang="vi-VN"/>
          </a:p>
        </p:txBody>
      </p:sp>
      <p:sp>
        <p:nvSpPr>
          <p:cNvPr id="6" name="Footer Placeholder 5">
            <a:extLst>
              <a:ext uri="{FF2B5EF4-FFF2-40B4-BE49-F238E27FC236}">
                <a16:creationId xmlns:a16="http://schemas.microsoft.com/office/drawing/2014/main" id="{8E50D8E5-6E36-431D-9C78-8D95E06AE636}"/>
              </a:ext>
            </a:extLst>
          </p:cNvPr>
          <p:cNvSpPr>
            <a:spLocks noGrp="1"/>
          </p:cNvSpPr>
          <p:nvPr>
            <p:ph type="ftr" sz="quarter" idx="11"/>
          </p:nvPr>
        </p:nvSpPr>
        <p:spPr/>
        <p:txBody>
          <a:bodyPr/>
          <a:lstStyle/>
          <a:p>
            <a:r>
              <a:rPr lang="vi-VN"/>
              <a:t>JavaScript - Pham Van Hieu</a:t>
            </a:r>
          </a:p>
        </p:txBody>
      </p:sp>
      <p:sp>
        <p:nvSpPr>
          <p:cNvPr id="7" name="Slide Number Placeholder 6">
            <a:extLst>
              <a:ext uri="{FF2B5EF4-FFF2-40B4-BE49-F238E27FC236}">
                <a16:creationId xmlns:a16="http://schemas.microsoft.com/office/drawing/2014/main" id="{5F967D87-E94A-41C6-9AF3-4C677A765C86}"/>
              </a:ext>
            </a:extLst>
          </p:cNvPr>
          <p:cNvSpPr>
            <a:spLocks noGrp="1"/>
          </p:cNvSpPr>
          <p:nvPr>
            <p:ph type="sldNum" sz="quarter" idx="12"/>
          </p:nvPr>
        </p:nvSpPr>
        <p:spPr/>
        <p:txBody>
          <a:bodyPr/>
          <a:lstStyle/>
          <a:p>
            <a:fld id="{380A6342-E033-419F-9ACF-47C6F5F35974}" type="slidenum">
              <a:rPr lang="vi-VN" smtClean="0"/>
              <a:t>‹#›</a:t>
            </a:fld>
            <a:endParaRPr lang="vi-VN"/>
          </a:p>
        </p:txBody>
      </p:sp>
    </p:spTree>
    <p:extLst>
      <p:ext uri="{BB962C8B-B14F-4D97-AF65-F5344CB8AC3E}">
        <p14:creationId xmlns:p14="http://schemas.microsoft.com/office/powerpoint/2010/main" val="3183255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5EA489-62B7-4E76-A171-6AE11E724D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AF66EE32-843A-4E2F-A41E-DE06D99E24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87E50A0D-07F9-4918-AED2-A0B05EC005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26C679-CA1C-459C-86C8-5DD36D9D723F}" type="datetime1">
              <a:rPr lang="vi-VN" smtClean="0"/>
              <a:t>01/07/2019</a:t>
            </a:fld>
            <a:endParaRPr lang="vi-VN"/>
          </a:p>
        </p:txBody>
      </p:sp>
      <p:sp>
        <p:nvSpPr>
          <p:cNvPr id="5" name="Footer Placeholder 4">
            <a:extLst>
              <a:ext uri="{FF2B5EF4-FFF2-40B4-BE49-F238E27FC236}">
                <a16:creationId xmlns:a16="http://schemas.microsoft.com/office/drawing/2014/main" id="{01B345BB-8530-4E92-915A-925B6A5FCD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JavaScript - Pham Van Hieu</a:t>
            </a:r>
          </a:p>
        </p:txBody>
      </p:sp>
      <p:sp>
        <p:nvSpPr>
          <p:cNvPr id="6" name="Slide Number Placeholder 5">
            <a:extLst>
              <a:ext uri="{FF2B5EF4-FFF2-40B4-BE49-F238E27FC236}">
                <a16:creationId xmlns:a16="http://schemas.microsoft.com/office/drawing/2014/main" id="{2148A66E-DB0C-4E4F-B601-FBEDFDD7EF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A6342-E033-419F-9ACF-47C6F5F35974}" type="slidenum">
              <a:rPr lang="vi-VN" smtClean="0"/>
              <a:t>‹#›</a:t>
            </a:fld>
            <a:endParaRPr lang="vi-VN"/>
          </a:p>
        </p:txBody>
      </p:sp>
    </p:spTree>
    <p:extLst>
      <p:ext uri="{BB962C8B-B14F-4D97-AF65-F5344CB8AC3E}">
        <p14:creationId xmlns:p14="http://schemas.microsoft.com/office/powerpoint/2010/main" val="26459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w3schools.com/jsref/dom_obj_event.as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quackit.com/jquery/example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w3schools.com/js/js_conventions.asp"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levelup.gitconnected.com/9-tricks-for-kickass-javascript-developers-in-2019-eb01dd3def2a"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0">
            <a:extLst>
              <a:ext uri="{FF2B5EF4-FFF2-40B4-BE49-F238E27FC236}">
                <a16:creationId xmlns:a16="http://schemas.microsoft.com/office/drawing/2014/main" id="{80DD2DCB-0F91-4170-AF01-99EA52CB968A}"/>
              </a:ext>
            </a:extLst>
          </p:cNvPr>
          <p:cNvSpPr txBox="1">
            <a:spLocks/>
          </p:cNvSpPr>
          <p:nvPr/>
        </p:nvSpPr>
        <p:spPr>
          <a:xfrm>
            <a:off x="274638" y="1212850"/>
            <a:ext cx="11887200" cy="5146089"/>
          </a:xfrm>
          <a:prstGeom prst="rect">
            <a:avLst/>
          </a:prstGeom>
        </p:spPr>
        <p:txBody>
          <a:bodyPr vert="horz" lIns="91440" tIns="45720" rIns="91440" bIns="45720" rtlCol="0" anchor="ctr"/>
          <a:lstStyle>
            <a:defPPr>
              <a:defRPr lang="vi-V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71500" indent="-571500">
              <a:lnSpc>
                <a:spcPct val="150000"/>
              </a:lnSpc>
              <a:buFont typeface="Wingdings" panose="05000000000000000000" pitchFamily="2" charset="2"/>
              <a:buChar char="§"/>
            </a:pPr>
            <a:endParaRPr lang="en-US" sz="2800" dirty="0">
              <a:solidFill>
                <a:schemeClr val="bg1"/>
              </a:solidFill>
              <a:latin typeface="Cambria" panose="02040503050406030204" pitchFamily="18" charset="0"/>
              <a:ea typeface="Cambria" panose="02040503050406030204" pitchFamily="18" charset="0"/>
            </a:endParaRPr>
          </a:p>
        </p:txBody>
      </p:sp>
      <p:sp>
        <p:nvSpPr>
          <p:cNvPr id="9" name="Title 1">
            <a:extLst>
              <a:ext uri="{FF2B5EF4-FFF2-40B4-BE49-F238E27FC236}">
                <a16:creationId xmlns:a16="http://schemas.microsoft.com/office/drawing/2014/main" id="{4A1F35AB-2A7F-47EC-9FB4-378AAB230BB6}"/>
              </a:ext>
            </a:extLst>
          </p:cNvPr>
          <p:cNvSpPr txBox="1">
            <a:spLocks/>
          </p:cNvSpPr>
          <p:nvPr/>
        </p:nvSpPr>
        <p:spPr>
          <a:xfrm>
            <a:off x="274702" y="2125678"/>
            <a:ext cx="9143936" cy="182878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700" dirty="0">
                <a:solidFill>
                  <a:schemeClr val="bg1"/>
                </a:solidFill>
                <a:latin typeface="Cambria" panose="02040503050406030204" pitchFamily="18" charset="0"/>
                <a:ea typeface="Cambria" panose="02040503050406030204" pitchFamily="18" charset="0"/>
              </a:rPr>
              <a:t>JavaScript</a:t>
            </a:r>
          </a:p>
        </p:txBody>
      </p:sp>
      <p:sp>
        <p:nvSpPr>
          <p:cNvPr id="10" name="Subtitle 2">
            <a:extLst>
              <a:ext uri="{FF2B5EF4-FFF2-40B4-BE49-F238E27FC236}">
                <a16:creationId xmlns:a16="http://schemas.microsoft.com/office/drawing/2014/main" id="{F946BFFB-3B42-4C35-9FED-A5A8EE3E60D9}"/>
              </a:ext>
            </a:extLst>
          </p:cNvPr>
          <p:cNvSpPr txBox="1">
            <a:spLocks/>
          </p:cNvSpPr>
          <p:nvPr/>
        </p:nvSpPr>
        <p:spPr>
          <a:xfrm>
            <a:off x="274701" y="3955786"/>
            <a:ext cx="7332599" cy="1848114"/>
          </a:xfrm>
          <a:prstGeom prst="rect">
            <a:avLst/>
          </a:prstGeom>
        </p:spPr>
        <p:txBody>
          <a:bodyPr vert="horz" lIns="91440" tIns="45720" rIns="91440" bIns="45720" rtlCol="0" anchor="ctr"/>
          <a:lstStyle>
            <a:defPPr>
              <a:defRPr lang="vi-V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800" dirty="0" err="1">
                <a:solidFill>
                  <a:schemeClr val="bg1"/>
                </a:solidFill>
                <a:latin typeface="Cambria" panose="02040503050406030204" pitchFamily="18" charset="0"/>
                <a:ea typeface="Cambria" panose="02040503050406030204" pitchFamily="18" charset="0"/>
              </a:rPr>
              <a:t>Phạm</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Văn</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Hiếu</a:t>
            </a:r>
            <a:endParaRPr lang="en-US" sz="1800" dirty="0">
              <a:solidFill>
                <a:schemeClr val="bg1"/>
              </a:solidFill>
              <a:latin typeface="Cambria" panose="02040503050406030204" pitchFamily="18" charset="0"/>
              <a:ea typeface="Cambria" panose="02040503050406030204" pitchFamily="18" charset="0"/>
            </a:endParaRPr>
          </a:p>
          <a:p>
            <a:pPr algn="l"/>
            <a:r>
              <a:rPr lang="en-US" sz="1600" i="1" dirty="0">
                <a:solidFill>
                  <a:schemeClr val="bg1"/>
                </a:solidFill>
                <a:latin typeface="Cambria" panose="02040503050406030204" pitchFamily="18" charset="0"/>
                <a:ea typeface="Cambria" panose="02040503050406030204" pitchFamily="18" charset="0"/>
              </a:rPr>
              <a:t>Senior software engineer</a:t>
            </a:r>
          </a:p>
        </p:txBody>
      </p:sp>
      <p:pic>
        <p:nvPicPr>
          <p:cNvPr id="4098" name="Picture 2" descr="Image result for angular 5">
            <a:extLst>
              <a:ext uri="{FF2B5EF4-FFF2-40B4-BE49-F238E27FC236}">
                <a16:creationId xmlns:a16="http://schemas.microsoft.com/office/drawing/2014/main" id="{9371F2FE-2104-4D33-9D3B-344598642A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8638" y="138032"/>
            <a:ext cx="2622460" cy="262246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2453CAD5-A2F4-4F03-A182-676EE8491FF4}"/>
              </a:ext>
            </a:extLst>
          </p:cNvPr>
          <p:cNvSpPr>
            <a:spLocks noGrp="1"/>
          </p:cNvSpPr>
          <p:nvPr>
            <p:ph type="ftr" sz="quarter" idx="11"/>
          </p:nvPr>
        </p:nvSpPr>
        <p:spPr/>
        <p:txBody>
          <a:bodyPr/>
          <a:lstStyle/>
          <a:p>
            <a:r>
              <a:rPr lang="vi-VN"/>
              <a:t>JavaScript - Pham Van Hieu</a:t>
            </a:r>
          </a:p>
        </p:txBody>
      </p:sp>
      <p:sp>
        <p:nvSpPr>
          <p:cNvPr id="3" name="Slide Number Placeholder 2">
            <a:extLst>
              <a:ext uri="{FF2B5EF4-FFF2-40B4-BE49-F238E27FC236}">
                <a16:creationId xmlns:a16="http://schemas.microsoft.com/office/drawing/2014/main" id="{3C633D8B-3BAC-4554-9839-0B0EA9B40502}"/>
              </a:ext>
            </a:extLst>
          </p:cNvPr>
          <p:cNvSpPr>
            <a:spLocks noGrp="1"/>
          </p:cNvSpPr>
          <p:nvPr>
            <p:ph type="sldNum" sz="quarter" idx="12"/>
          </p:nvPr>
        </p:nvSpPr>
        <p:spPr/>
        <p:txBody>
          <a:bodyPr/>
          <a:lstStyle/>
          <a:p>
            <a:fld id="{380A6342-E033-419F-9ACF-47C6F5F35974}" type="slidenum">
              <a:rPr lang="vi-VN" smtClean="0"/>
              <a:t>1</a:t>
            </a:fld>
            <a:endParaRPr lang="vi-VN"/>
          </a:p>
        </p:txBody>
      </p:sp>
    </p:spTree>
    <p:extLst>
      <p:ext uri="{BB962C8B-B14F-4D97-AF65-F5344CB8AC3E}">
        <p14:creationId xmlns:p14="http://schemas.microsoft.com/office/powerpoint/2010/main" val="4232293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a:xfrm>
            <a:off x="838200" y="365125"/>
            <a:ext cx="10515600" cy="1325563"/>
          </a:xfrm>
        </p:spPr>
        <p:txBody>
          <a:bodyPr/>
          <a:lstStyle/>
          <a:p>
            <a:r>
              <a:rPr lang="vi-VN" dirty="0">
                <a:solidFill>
                  <a:schemeClr val="bg1"/>
                </a:solidFill>
                <a:latin typeface="Cambria" panose="02040503050406030204" pitchFamily="18" charset="0"/>
                <a:ea typeface="Cambria" panose="02040503050406030204" pitchFamily="18" charset="0"/>
              </a:rPr>
              <a:t>Loop – Vòng lặp</a:t>
            </a:r>
            <a:endParaRPr lang="vi-VN" dirty="0">
              <a:solidFill>
                <a:schemeClr val="bg1"/>
              </a:solidFill>
            </a:endParaRPr>
          </a:p>
        </p:txBody>
      </p:sp>
      <p:sp>
        <p:nvSpPr>
          <p:cNvPr id="4" name="TextBox 3">
            <a:extLst>
              <a:ext uri="{FF2B5EF4-FFF2-40B4-BE49-F238E27FC236}">
                <a16:creationId xmlns:a16="http://schemas.microsoft.com/office/drawing/2014/main" id="{72AD4341-940A-4D29-888C-EA0A706BA9C9}"/>
              </a:ext>
            </a:extLst>
          </p:cNvPr>
          <p:cNvSpPr txBox="1"/>
          <p:nvPr/>
        </p:nvSpPr>
        <p:spPr>
          <a:xfrm>
            <a:off x="852948" y="1681365"/>
            <a:ext cx="10920211" cy="5057842"/>
          </a:xfrm>
          <a:prstGeom prst="rect">
            <a:avLst/>
          </a:prstGeom>
          <a:noFill/>
        </p:spPr>
        <p:txBody>
          <a:bodyPr wrap="square" rtlCol="0">
            <a:noAutofit/>
          </a:bodyPr>
          <a:lstStyle/>
          <a:p>
            <a:pPr>
              <a:lnSpc>
                <a:spcPct val="200000"/>
              </a:lnSpc>
            </a:pPr>
            <a:r>
              <a:rPr lang="vi-VN" dirty="0">
                <a:solidFill>
                  <a:schemeClr val="bg1"/>
                </a:solidFill>
                <a:latin typeface="Cambria" panose="02040503050406030204" pitchFamily="18" charset="0"/>
                <a:ea typeface="Cambria" panose="02040503050406030204" pitchFamily="18" charset="0"/>
              </a:rPr>
              <a:t>While loop: Cho đến khi (mệnh đề) false, thì làm lặp lại việc trong khối lệnh.</a:t>
            </a:r>
          </a:p>
          <a:p>
            <a:pPr>
              <a:lnSpc>
                <a:spcPct val="200000"/>
              </a:lnSpc>
            </a:pPr>
            <a:endParaRPr lang="vi-VN" dirty="0">
              <a:solidFill>
                <a:schemeClr val="bg1"/>
              </a:solidFill>
              <a:latin typeface="Cambria" panose="02040503050406030204" pitchFamily="18" charset="0"/>
              <a:ea typeface="Cambria" panose="02040503050406030204" pitchFamily="18" charset="0"/>
            </a:endParaRPr>
          </a:p>
          <a:p>
            <a:pPr>
              <a:lnSpc>
                <a:spcPct val="200000"/>
              </a:lnSpc>
            </a:pPr>
            <a:endParaRPr lang="vi-VN" dirty="0">
              <a:solidFill>
                <a:schemeClr val="bg1"/>
              </a:solidFill>
              <a:latin typeface="Cambria" panose="02040503050406030204" pitchFamily="18" charset="0"/>
              <a:ea typeface="Cambria" panose="02040503050406030204" pitchFamily="18" charset="0"/>
            </a:endParaRPr>
          </a:p>
          <a:p>
            <a:pPr>
              <a:lnSpc>
                <a:spcPct val="200000"/>
              </a:lnSpc>
            </a:pPr>
            <a:endParaRPr lang="vi-VN" dirty="0">
              <a:solidFill>
                <a:schemeClr val="bg1"/>
              </a:solidFill>
              <a:latin typeface="Cambria" panose="02040503050406030204" pitchFamily="18" charset="0"/>
              <a:ea typeface="Cambria" panose="02040503050406030204" pitchFamily="18" charset="0"/>
            </a:endParaRPr>
          </a:p>
          <a:p>
            <a:pPr>
              <a:lnSpc>
                <a:spcPct val="200000"/>
              </a:lnSpc>
            </a:pPr>
            <a:r>
              <a:rPr lang="vi-VN" dirty="0">
                <a:solidFill>
                  <a:schemeClr val="bg1"/>
                </a:solidFill>
                <a:latin typeface="Cambria" panose="02040503050406030204" pitchFamily="18" charset="0"/>
                <a:ea typeface="Cambria" panose="02040503050406030204" pitchFamily="18" charset="0"/>
              </a:rPr>
              <a:t>do…while loop:  Làm việc này cho đến khi (mệnh đề) false</a:t>
            </a:r>
          </a:p>
          <a:p>
            <a:pPr>
              <a:lnSpc>
                <a:spcPct val="200000"/>
              </a:lnSpc>
            </a:pPr>
            <a:endParaRPr lang="vi-VN" dirty="0">
              <a:solidFill>
                <a:schemeClr val="bg1"/>
              </a:solidFill>
              <a:latin typeface="Cambria" panose="02040503050406030204" pitchFamily="18" charset="0"/>
              <a:ea typeface="Cambria" panose="02040503050406030204" pitchFamily="18" charset="0"/>
            </a:endParaRPr>
          </a:p>
          <a:p>
            <a:pPr>
              <a:lnSpc>
                <a:spcPct val="200000"/>
              </a:lnSpc>
            </a:pPr>
            <a:endParaRPr lang="vi-VN" dirty="0">
              <a:solidFill>
                <a:schemeClr val="bg1"/>
              </a:solidFill>
              <a:latin typeface="Cambria" panose="02040503050406030204" pitchFamily="18" charset="0"/>
              <a:ea typeface="Cambria" panose="02040503050406030204" pitchFamily="18" charset="0"/>
            </a:endParaRPr>
          </a:p>
          <a:p>
            <a:pPr>
              <a:lnSpc>
                <a:spcPct val="200000"/>
              </a:lnSpc>
            </a:pPr>
            <a:endParaRPr lang="vi-VN" dirty="0">
              <a:solidFill>
                <a:schemeClr val="bg1"/>
              </a:solidFill>
              <a:latin typeface="Cambria" panose="02040503050406030204" pitchFamily="18" charset="0"/>
              <a:ea typeface="Cambria" panose="02040503050406030204" pitchFamily="18" charset="0"/>
            </a:endParaRPr>
          </a:p>
          <a:p>
            <a:pPr>
              <a:lnSpc>
                <a:spcPct val="200000"/>
              </a:lnSpc>
            </a:pPr>
            <a:r>
              <a:rPr lang="vi-VN" dirty="0">
                <a:solidFill>
                  <a:schemeClr val="bg1"/>
                </a:solidFill>
                <a:latin typeface="Cambria" panose="02040503050406030204" pitchFamily="18" charset="0"/>
                <a:ea typeface="Cambria" panose="02040503050406030204" pitchFamily="18" charset="0"/>
              </a:rPr>
              <a:t>? Sự khác nhau?</a:t>
            </a:r>
          </a:p>
          <a:p>
            <a:pPr>
              <a:lnSpc>
                <a:spcPct val="200000"/>
              </a:lnSpc>
            </a:pPr>
            <a:endParaRPr lang="vi-VN" dirty="0">
              <a:solidFill>
                <a:schemeClr val="bg1"/>
              </a:solidFill>
              <a:latin typeface="Cambria" panose="02040503050406030204" pitchFamily="18" charset="0"/>
              <a:ea typeface="Cambria" panose="02040503050406030204" pitchFamily="18" charset="0"/>
            </a:endParaRPr>
          </a:p>
        </p:txBody>
      </p:sp>
      <p:sp>
        <p:nvSpPr>
          <p:cNvPr id="3" name="Rectangle 1">
            <a:extLst>
              <a:ext uri="{FF2B5EF4-FFF2-40B4-BE49-F238E27FC236}">
                <a16:creationId xmlns:a16="http://schemas.microsoft.com/office/drawing/2014/main" id="{C4BCF249-EAD2-4AC3-918E-6382A697807D}"/>
              </a:ext>
            </a:extLst>
          </p:cNvPr>
          <p:cNvSpPr>
            <a:spLocks noChangeArrowheads="1"/>
          </p:cNvSpPr>
          <p:nvPr/>
        </p:nvSpPr>
        <p:spPr bwMode="auto">
          <a:xfrm>
            <a:off x="852948" y="2406763"/>
            <a:ext cx="10208341" cy="120032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vi-VN" altLang="vi-VN" dirty="0">
                <a:solidFill>
                  <a:srgbClr val="222222"/>
                </a:solidFill>
                <a:latin typeface="Cambria" panose="02040503050406030204" pitchFamily="18" charset="0"/>
                <a:ea typeface="Cambria" panose="02040503050406030204" pitchFamily="18" charset="0"/>
              </a:rPr>
              <a:t>while(condition)</a:t>
            </a:r>
          </a:p>
          <a:p>
            <a:pPr lvl="0" eaLnBrk="0" fontAlgn="base" hangingPunct="0">
              <a:spcBef>
                <a:spcPct val="0"/>
              </a:spcBef>
              <a:spcAft>
                <a:spcPct val="0"/>
              </a:spcAft>
            </a:pPr>
            <a:r>
              <a:rPr lang="vi-VN" altLang="vi-VN" dirty="0">
                <a:solidFill>
                  <a:srgbClr val="222222"/>
                </a:solidFill>
                <a:latin typeface="Cambria" panose="02040503050406030204" pitchFamily="18" charset="0"/>
                <a:ea typeface="Cambria" panose="02040503050406030204" pitchFamily="18" charset="0"/>
              </a:rPr>
              <a:t>{</a:t>
            </a:r>
          </a:p>
          <a:p>
            <a:pPr lvl="0" eaLnBrk="0" fontAlgn="base" hangingPunct="0">
              <a:spcBef>
                <a:spcPct val="0"/>
              </a:spcBef>
              <a:spcAft>
                <a:spcPct val="0"/>
              </a:spcAft>
            </a:pPr>
            <a:r>
              <a:rPr lang="vi-VN" altLang="vi-VN" dirty="0">
                <a:solidFill>
                  <a:srgbClr val="222222"/>
                </a:solidFill>
                <a:latin typeface="Cambria" panose="02040503050406030204" pitchFamily="18" charset="0"/>
                <a:ea typeface="Cambria" panose="02040503050406030204" pitchFamily="18" charset="0"/>
              </a:rPr>
              <a:t> 	// TODO</a:t>
            </a:r>
          </a:p>
          <a:p>
            <a:pPr lvl="0" eaLnBrk="0" fontAlgn="base" hangingPunct="0">
              <a:spcBef>
                <a:spcPct val="0"/>
              </a:spcBef>
              <a:spcAft>
                <a:spcPct val="0"/>
              </a:spcAft>
            </a:pPr>
            <a:r>
              <a:rPr lang="vi-VN" altLang="vi-VN" dirty="0">
                <a:solidFill>
                  <a:srgbClr val="222222"/>
                </a:solidFill>
                <a:latin typeface="Cambria" panose="02040503050406030204" pitchFamily="18" charset="0"/>
                <a:ea typeface="Cambria" panose="02040503050406030204" pitchFamily="18" charset="0"/>
              </a:rPr>
              <a:t>}</a:t>
            </a:r>
            <a:endParaRPr kumimoji="0" lang="vi-VN" altLang="vi-VN"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
        <p:nvSpPr>
          <p:cNvPr id="13" name="Rectangle 1">
            <a:extLst>
              <a:ext uri="{FF2B5EF4-FFF2-40B4-BE49-F238E27FC236}">
                <a16:creationId xmlns:a16="http://schemas.microsoft.com/office/drawing/2014/main" id="{63D9F30F-9BF7-4CB8-AA12-18D41A6638CE}"/>
              </a:ext>
            </a:extLst>
          </p:cNvPr>
          <p:cNvSpPr>
            <a:spLocks noChangeArrowheads="1"/>
          </p:cNvSpPr>
          <p:nvPr/>
        </p:nvSpPr>
        <p:spPr bwMode="auto">
          <a:xfrm>
            <a:off x="838200" y="4572985"/>
            <a:ext cx="10208341" cy="120032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GB" altLang="vi-VN" dirty="0">
                <a:solidFill>
                  <a:srgbClr val="222222"/>
                </a:solidFill>
                <a:latin typeface="Cambria" panose="02040503050406030204" pitchFamily="18" charset="0"/>
                <a:ea typeface="Cambria" panose="02040503050406030204" pitchFamily="18" charset="0"/>
              </a:rPr>
              <a:t>do</a:t>
            </a:r>
          </a:p>
          <a:p>
            <a:pPr lvl="0" eaLnBrk="0" fontAlgn="base" hangingPunct="0">
              <a:spcBef>
                <a:spcPct val="0"/>
              </a:spcBef>
              <a:spcAft>
                <a:spcPct val="0"/>
              </a:spcAft>
            </a:pPr>
            <a:r>
              <a:rPr lang="en-GB" altLang="vi-VN" dirty="0">
                <a:solidFill>
                  <a:srgbClr val="222222"/>
                </a:solidFill>
                <a:latin typeface="Cambria" panose="02040503050406030204" pitchFamily="18" charset="0"/>
                <a:ea typeface="Cambria" panose="02040503050406030204" pitchFamily="18" charset="0"/>
              </a:rPr>
              <a:t>{</a:t>
            </a:r>
          </a:p>
          <a:p>
            <a:pPr lvl="0" eaLnBrk="0" fontAlgn="base" hangingPunct="0">
              <a:spcBef>
                <a:spcPct val="0"/>
              </a:spcBef>
              <a:spcAft>
                <a:spcPct val="0"/>
              </a:spcAft>
            </a:pPr>
            <a:r>
              <a:rPr lang="en-GB" altLang="vi-VN" dirty="0">
                <a:solidFill>
                  <a:srgbClr val="222222"/>
                </a:solidFill>
                <a:latin typeface="Cambria" panose="02040503050406030204" pitchFamily="18" charset="0"/>
                <a:ea typeface="Cambria" panose="02040503050406030204" pitchFamily="18" charset="0"/>
              </a:rPr>
              <a:t>// TODO</a:t>
            </a:r>
          </a:p>
          <a:p>
            <a:pPr lvl="0" eaLnBrk="0" fontAlgn="base" hangingPunct="0">
              <a:spcBef>
                <a:spcPct val="0"/>
              </a:spcBef>
              <a:spcAft>
                <a:spcPct val="0"/>
              </a:spcAft>
            </a:pPr>
            <a:r>
              <a:rPr lang="en-GB" altLang="vi-VN" dirty="0">
                <a:solidFill>
                  <a:srgbClr val="222222"/>
                </a:solidFill>
                <a:latin typeface="Cambria" panose="02040503050406030204" pitchFamily="18" charset="0"/>
                <a:ea typeface="Cambria" panose="02040503050406030204" pitchFamily="18" charset="0"/>
              </a:rPr>
              <a:t>} while (condition)</a:t>
            </a:r>
            <a:endParaRPr kumimoji="0" lang="vi-VN" altLang="vi-VN"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
        <p:nvSpPr>
          <p:cNvPr id="5" name="Footer Placeholder 4">
            <a:extLst>
              <a:ext uri="{FF2B5EF4-FFF2-40B4-BE49-F238E27FC236}">
                <a16:creationId xmlns:a16="http://schemas.microsoft.com/office/drawing/2014/main" id="{2DF638EE-F6AA-4BC3-82EA-E69DAC26D712}"/>
              </a:ext>
            </a:extLst>
          </p:cNvPr>
          <p:cNvSpPr>
            <a:spLocks noGrp="1"/>
          </p:cNvSpPr>
          <p:nvPr>
            <p:ph type="ftr" sz="quarter" idx="11"/>
          </p:nvPr>
        </p:nvSpPr>
        <p:spPr/>
        <p:txBody>
          <a:bodyPr/>
          <a:lstStyle/>
          <a:p>
            <a:r>
              <a:rPr lang="vi-VN"/>
              <a:t>JavaScript - Pham Van Hieu</a:t>
            </a:r>
          </a:p>
        </p:txBody>
      </p:sp>
      <p:sp>
        <p:nvSpPr>
          <p:cNvPr id="6" name="Slide Number Placeholder 5">
            <a:extLst>
              <a:ext uri="{FF2B5EF4-FFF2-40B4-BE49-F238E27FC236}">
                <a16:creationId xmlns:a16="http://schemas.microsoft.com/office/drawing/2014/main" id="{AF8B42AA-E384-4D45-9EA2-7FAA91E8D2FA}"/>
              </a:ext>
            </a:extLst>
          </p:cNvPr>
          <p:cNvSpPr>
            <a:spLocks noGrp="1"/>
          </p:cNvSpPr>
          <p:nvPr>
            <p:ph type="sldNum" sz="quarter" idx="12"/>
          </p:nvPr>
        </p:nvSpPr>
        <p:spPr/>
        <p:txBody>
          <a:bodyPr/>
          <a:lstStyle/>
          <a:p>
            <a:fld id="{380A6342-E033-419F-9ACF-47C6F5F35974}" type="slidenum">
              <a:rPr lang="vi-VN" smtClean="0"/>
              <a:t>10</a:t>
            </a:fld>
            <a:endParaRPr lang="vi-VN"/>
          </a:p>
        </p:txBody>
      </p:sp>
    </p:spTree>
    <p:extLst>
      <p:ext uri="{BB962C8B-B14F-4D97-AF65-F5344CB8AC3E}">
        <p14:creationId xmlns:p14="http://schemas.microsoft.com/office/powerpoint/2010/main" val="4277034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a:xfrm>
            <a:off x="838200" y="365125"/>
            <a:ext cx="10515600" cy="1325563"/>
          </a:xfrm>
        </p:spPr>
        <p:txBody>
          <a:bodyPr/>
          <a:lstStyle/>
          <a:p>
            <a:r>
              <a:rPr lang="vi-VN" dirty="0">
                <a:solidFill>
                  <a:schemeClr val="bg1"/>
                </a:solidFill>
                <a:latin typeface="Cambria" panose="02040503050406030204" pitchFamily="18" charset="0"/>
                <a:ea typeface="Cambria" panose="02040503050406030204" pitchFamily="18" charset="0"/>
              </a:rPr>
              <a:t>IF-ELSE</a:t>
            </a:r>
            <a:endParaRPr lang="vi-VN" dirty="0">
              <a:solidFill>
                <a:schemeClr val="bg1"/>
              </a:solidFill>
            </a:endParaRPr>
          </a:p>
        </p:txBody>
      </p:sp>
      <p:sp>
        <p:nvSpPr>
          <p:cNvPr id="4" name="TextBox 3">
            <a:extLst>
              <a:ext uri="{FF2B5EF4-FFF2-40B4-BE49-F238E27FC236}">
                <a16:creationId xmlns:a16="http://schemas.microsoft.com/office/drawing/2014/main" id="{72AD4341-940A-4D29-888C-EA0A706BA9C9}"/>
              </a:ext>
            </a:extLst>
          </p:cNvPr>
          <p:cNvSpPr txBox="1"/>
          <p:nvPr/>
        </p:nvSpPr>
        <p:spPr>
          <a:xfrm>
            <a:off x="852948" y="1681365"/>
            <a:ext cx="10920211" cy="5057842"/>
          </a:xfrm>
          <a:prstGeom prst="rect">
            <a:avLst/>
          </a:prstGeom>
          <a:noFill/>
        </p:spPr>
        <p:txBody>
          <a:bodyPr wrap="square" rtlCol="0">
            <a:noAutofit/>
          </a:bodyPr>
          <a:lstStyle/>
          <a:p>
            <a:pPr>
              <a:lnSpc>
                <a:spcPct val="150000"/>
              </a:lnSpc>
            </a:pPr>
            <a:r>
              <a:rPr lang="en-GB" dirty="0" err="1">
                <a:solidFill>
                  <a:schemeClr val="bg1"/>
                </a:solidFill>
                <a:latin typeface="Cambria" panose="02040503050406030204" pitchFamily="18" charset="0"/>
                <a:ea typeface="Cambria" panose="02040503050406030204" pitchFamily="18" charset="0"/>
              </a:rPr>
              <a:t>Có</a:t>
            </a:r>
            <a:r>
              <a:rPr lang="en-GB" dirty="0">
                <a:solidFill>
                  <a:schemeClr val="bg1"/>
                </a:solidFill>
                <a:latin typeface="Cambria" panose="02040503050406030204" pitchFamily="18" charset="0"/>
                <a:ea typeface="Cambria" panose="02040503050406030204" pitchFamily="18" charset="0"/>
              </a:rPr>
              <a:t> 3 </a:t>
            </a:r>
            <a:r>
              <a:rPr lang="en-GB" dirty="0" err="1">
                <a:solidFill>
                  <a:schemeClr val="bg1"/>
                </a:solidFill>
                <a:latin typeface="Cambria" panose="02040503050406030204" pitchFamily="18" charset="0"/>
                <a:ea typeface="Cambria" panose="02040503050406030204" pitchFamily="18" charset="0"/>
              </a:rPr>
              <a:t>kiểu</a:t>
            </a:r>
            <a:r>
              <a:rPr lang="en-GB" dirty="0">
                <a:solidFill>
                  <a:schemeClr val="bg1"/>
                </a:solidFill>
                <a:latin typeface="Cambria" panose="02040503050406030204" pitchFamily="18" charset="0"/>
                <a:ea typeface="Cambria" panose="02040503050406030204" pitchFamily="18" charset="0"/>
              </a:rPr>
              <a:t> </a:t>
            </a:r>
            <a:r>
              <a:rPr lang="en-GB" dirty="0" err="1">
                <a:solidFill>
                  <a:schemeClr val="bg1"/>
                </a:solidFill>
                <a:latin typeface="Cambria" panose="02040503050406030204" pitchFamily="18" charset="0"/>
                <a:ea typeface="Cambria" panose="02040503050406030204" pitchFamily="18" charset="0"/>
              </a:rPr>
              <a:t>viết</a:t>
            </a:r>
            <a:r>
              <a:rPr lang="en-GB" dirty="0">
                <a:solidFill>
                  <a:schemeClr val="bg1"/>
                </a:solidFill>
                <a:latin typeface="Cambria" panose="02040503050406030204" pitchFamily="18" charset="0"/>
                <a:ea typeface="Cambria" panose="02040503050406030204" pitchFamily="18" charset="0"/>
              </a:rPr>
              <a:t> </a:t>
            </a:r>
            <a:r>
              <a:rPr lang="en-GB" dirty="0" err="1">
                <a:solidFill>
                  <a:schemeClr val="bg1"/>
                </a:solidFill>
                <a:latin typeface="Cambria" panose="02040503050406030204" pitchFamily="18" charset="0"/>
                <a:ea typeface="Cambria" panose="02040503050406030204" pitchFamily="18" charset="0"/>
              </a:rPr>
              <a:t>các</a:t>
            </a:r>
            <a:r>
              <a:rPr lang="en-GB" dirty="0">
                <a:solidFill>
                  <a:schemeClr val="bg1"/>
                </a:solidFill>
                <a:latin typeface="Cambria" panose="02040503050406030204" pitchFamily="18" charset="0"/>
                <a:ea typeface="Cambria" panose="02040503050406030204" pitchFamily="18" charset="0"/>
              </a:rPr>
              <a:t> </a:t>
            </a:r>
            <a:r>
              <a:rPr lang="en-GB" dirty="0" err="1">
                <a:solidFill>
                  <a:schemeClr val="bg1"/>
                </a:solidFill>
                <a:latin typeface="Cambria" panose="02040503050406030204" pitchFamily="18" charset="0"/>
                <a:ea typeface="Cambria" panose="02040503050406030204" pitchFamily="18" charset="0"/>
              </a:rPr>
              <a:t>khối</a:t>
            </a:r>
            <a:r>
              <a:rPr lang="en-GB" dirty="0">
                <a:solidFill>
                  <a:schemeClr val="bg1"/>
                </a:solidFill>
                <a:latin typeface="Cambria" panose="02040503050406030204" pitchFamily="18" charset="0"/>
                <a:ea typeface="Cambria" panose="02040503050406030204" pitchFamily="18" charset="0"/>
              </a:rPr>
              <a:t> </a:t>
            </a:r>
            <a:r>
              <a:rPr lang="en-GB" dirty="0" err="1">
                <a:solidFill>
                  <a:schemeClr val="bg1"/>
                </a:solidFill>
                <a:latin typeface="Cambria" panose="02040503050406030204" pitchFamily="18" charset="0"/>
                <a:ea typeface="Cambria" panose="02040503050406030204" pitchFamily="18" charset="0"/>
              </a:rPr>
              <a:t>lệnh</a:t>
            </a:r>
            <a:r>
              <a:rPr lang="en-GB" dirty="0">
                <a:solidFill>
                  <a:schemeClr val="bg1"/>
                </a:solidFill>
                <a:latin typeface="Cambria" panose="02040503050406030204" pitchFamily="18" charset="0"/>
                <a:ea typeface="Cambria" panose="02040503050406030204" pitchFamily="18" charset="0"/>
              </a:rPr>
              <a:t> if-else:</a:t>
            </a:r>
          </a:p>
          <a:p>
            <a:pPr>
              <a:lnSpc>
                <a:spcPct val="150000"/>
              </a:lnSpc>
            </a:pPr>
            <a:endParaRPr lang="en-GB" dirty="0">
              <a:solidFill>
                <a:schemeClr val="bg1"/>
              </a:solidFill>
              <a:latin typeface="Cambria" panose="02040503050406030204" pitchFamily="18" charset="0"/>
              <a:ea typeface="Cambria" panose="02040503050406030204" pitchFamily="18" charset="0"/>
            </a:endParaRPr>
          </a:p>
          <a:p>
            <a:pPr>
              <a:lnSpc>
                <a:spcPct val="150000"/>
              </a:lnSpc>
            </a:pPr>
            <a:endParaRPr lang="en-GB" dirty="0">
              <a:solidFill>
                <a:schemeClr val="bg1"/>
              </a:solidFill>
              <a:latin typeface="Cambria" panose="02040503050406030204" pitchFamily="18" charset="0"/>
              <a:ea typeface="Cambria" panose="02040503050406030204" pitchFamily="18" charset="0"/>
            </a:endParaRPr>
          </a:p>
          <a:p>
            <a:pPr>
              <a:lnSpc>
                <a:spcPct val="150000"/>
              </a:lnSpc>
            </a:pPr>
            <a:r>
              <a:rPr lang="en-GB" dirty="0" err="1">
                <a:solidFill>
                  <a:schemeClr val="bg1"/>
                </a:solidFill>
                <a:latin typeface="Cambria" panose="02040503050406030204" pitchFamily="18" charset="0"/>
                <a:ea typeface="Cambria" panose="02040503050406030204" pitchFamily="18" charset="0"/>
              </a:rPr>
              <a:t>Ví</a:t>
            </a:r>
            <a:r>
              <a:rPr lang="en-GB" dirty="0">
                <a:solidFill>
                  <a:schemeClr val="bg1"/>
                </a:solidFill>
                <a:latin typeface="Cambria" panose="02040503050406030204" pitchFamily="18" charset="0"/>
                <a:ea typeface="Cambria" panose="02040503050406030204" pitchFamily="18" charset="0"/>
              </a:rPr>
              <a:t> </a:t>
            </a:r>
            <a:r>
              <a:rPr lang="en-GB" dirty="0" err="1">
                <a:solidFill>
                  <a:schemeClr val="bg1"/>
                </a:solidFill>
                <a:latin typeface="Cambria" panose="02040503050406030204" pitchFamily="18" charset="0"/>
                <a:ea typeface="Cambria" panose="02040503050406030204" pitchFamily="18" charset="0"/>
              </a:rPr>
              <a:t>dụ</a:t>
            </a:r>
            <a:r>
              <a:rPr lang="en-GB" dirty="0">
                <a:solidFill>
                  <a:schemeClr val="bg1"/>
                </a:solidFill>
                <a:latin typeface="Cambria" panose="02040503050406030204" pitchFamily="18" charset="0"/>
                <a:ea typeface="Cambria" panose="02040503050406030204" pitchFamily="18" charset="0"/>
              </a:rPr>
              <a:t>:</a:t>
            </a:r>
            <a:endParaRPr lang="vi-VN" dirty="0">
              <a:solidFill>
                <a:schemeClr val="bg1"/>
              </a:solidFill>
              <a:latin typeface="Cambria" panose="02040503050406030204" pitchFamily="18" charset="0"/>
              <a:ea typeface="Cambria" panose="02040503050406030204" pitchFamily="18" charset="0"/>
            </a:endParaRPr>
          </a:p>
        </p:txBody>
      </p:sp>
      <p:pic>
        <p:nvPicPr>
          <p:cNvPr id="7172" name="Picture 4" descr="How to use Conditional Statements in JavaScript">
            <a:extLst>
              <a:ext uri="{FF2B5EF4-FFF2-40B4-BE49-F238E27FC236}">
                <a16:creationId xmlns:a16="http://schemas.microsoft.com/office/drawing/2014/main" id="{B09EC2C5-1394-456E-A353-F497AC2AE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9789" y="1681365"/>
            <a:ext cx="5402211" cy="376933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
            <a:extLst>
              <a:ext uri="{FF2B5EF4-FFF2-40B4-BE49-F238E27FC236}">
                <a16:creationId xmlns:a16="http://schemas.microsoft.com/office/drawing/2014/main" id="{3341E848-F790-41BA-83DC-CE610ED5C584}"/>
              </a:ext>
            </a:extLst>
          </p:cNvPr>
          <p:cNvSpPr>
            <a:spLocks noChangeArrowheads="1"/>
          </p:cNvSpPr>
          <p:nvPr/>
        </p:nvSpPr>
        <p:spPr bwMode="auto">
          <a:xfrm>
            <a:off x="940339" y="2127842"/>
            <a:ext cx="5578448" cy="92333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GB" altLang="vi-VN" dirty="0">
                <a:solidFill>
                  <a:srgbClr val="222222"/>
                </a:solidFill>
                <a:latin typeface="Cambria" panose="02040503050406030204" pitchFamily="18" charset="0"/>
                <a:ea typeface="Cambria" panose="02040503050406030204" pitchFamily="18" charset="0"/>
              </a:rPr>
              <a:t>If</a:t>
            </a:r>
          </a:p>
          <a:p>
            <a:pPr lvl="0" eaLnBrk="0" fontAlgn="base" hangingPunct="0">
              <a:spcBef>
                <a:spcPct val="0"/>
              </a:spcBef>
              <a:spcAft>
                <a:spcPct val="0"/>
              </a:spcAft>
            </a:pPr>
            <a:r>
              <a:rPr lang="en-GB" altLang="vi-VN" dirty="0">
                <a:solidFill>
                  <a:srgbClr val="222222"/>
                </a:solidFill>
                <a:latin typeface="Cambria" panose="02040503050406030204" pitchFamily="18" charset="0"/>
                <a:ea typeface="Cambria" panose="02040503050406030204" pitchFamily="18" charset="0"/>
              </a:rPr>
              <a:t>If…Else</a:t>
            </a:r>
          </a:p>
          <a:p>
            <a:pPr lvl="0" eaLnBrk="0" fontAlgn="base" hangingPunct="0">
              <a:spcBef>
                <a:spcPct val="0"/>
              </a:spcBef>
              <a:spcAft>
                <a:spcPct val="0"/>
              </a:spcAft>
            </a:pPr>
            <a:r>
              <a:rPr lang="en-GB" altLang="vi-VN" dirty="0">
                <a:solidFill>
                  <a:srgbClr val="222222"/>
                </a:solidFill>
                <a:latin typeface="Cambria" panose="02040503050406030204" pitchFamily="18" charset="0"/>
                <a:ea typeface="Cambria" panose="02040503050406030204" pitchFamily="18" charset="0"/>
              </a:rPr>
              <a:t>If…Else If…Else</a:t>
            </a:r>
            <a:endParaRPr kumimoji="0" lang="vi-VN" altLang="vi-VN"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
        <p:nvSpPr>
          <p:cNvPr id="5" name="Rectangle 5">
            <a:extLst>
              <a:ext uri="{FF2B5EF4-FFF2-40B4-BE49-F238E27FC236}">
                <a16:creationId xmlns:a16="http://schemas.microsoft.com/office/drawing/2014/main" id="{F2CAB9F7-45DA-4451-AF1D-BBD7E8129304}"/>
              </a:ext>
            </a:extLst>
          </p:cNvPr>
          <p:cNvSpPr>
            <a:spLocks noChangeArrowheads="1"/>
          </p:cNvSpPr>
          <p:nvPr/>
        </p:nvSpPr>
        <p:spPr bwMode="auto">
          <a:xfrm>
            <a:off x="930604" y="3336667"/>
            <a:ext cx="5588183" cy="315620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0" u="none" strike="noStrike" cap="none" normalizeH="0" baseline="0" dirty="0">
                <a:ln>
                  <a:noFill/>
                </a:ln>
                <a:solidFill>
                  <a:srgbClr val="222222"/>
                </a:solidFill>
                <a:effectLst/>
                <a:latin typeface="Cambria" panose="02040503050406030204" pitchFamily="18" charset="0"/>
                <a:ea typeface="Cambria" panose="02040503050406030204" pitchFamily="18" charset="0"/>
              </a:rPr>
              <a:t>if (condition)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0" u="none" strike="noStrike" cap="none" normalizeH="0" baseline="0" dirty="0">
                <a:ln>
                  <a:noFill/>
                </a:ln>
                <a:solidFill>
                  <a:srgbClr val="222222"/>
                </a:solidFill>
                <a:effectLst/>
                <a:latin typeface="Cambria" panose="02040503050406030204" pitchFamily="18" charset="0"/>
                <a:ea typeface="Cambria" panose="020405030504060302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0" u="none" strike="noStrike" cap="none" normalizeH="0" baseline="0" dirty="0">
                <a:ln>
                  <a:noFill/>
                </a:ln>
                <a:solidFill>
                  <a:srgbClr val="222222"/>
                </a:solidFill>
                <a:effectLst/>
                <a:latin typeface="Cambria" panose="02040503050406030204" pitchFamily="18" charset="0"/>
                <a:ea typeface="Cambria" panose="02040503050406030204" pitchFamily="18" charset="0"/>
              </a:rPr>
              <a:t>   Đoạn code kích hoạt nếu condition  1=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0" u="none" strike="noStrike" cap="none" normalizeH="0" baseline="0" dirty="0">
                <a:ln>
                  <a:noFill/>
                </a:ln>
                <a:solidFill>
                  <a:srgbClr val="222222"/>
                </a:solidFill>
                <a:effectLst/>
                <a:latin typeface="Cambria" panose="02040503050406030204" pitchFamily="18" charset="0"/>
                <a:ea typeface="Cambria" panose="02040503050406030204" pitchFamily="18" charset="0"/>
              </a:rPr>
              <a:t> }</a:t>
            </a:r>
            <a:r>
              <a:rPr kumimoji="0" lang="vi-VN" altLang="vi-VN"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else if (condition2)</a:t>
            </a:r>
          </a:p>
          <a:p>
            <a:pPr lvl="0" eaLnBrk="0" fontAlgn="base" hangingPunct="0">
              <a:spcBef>
                <a:spcPct val="0"/>
              </a:spcBef>
              <a:spcAft>
                <a:spcPct val="0"/>
              </a:spcAft>
            </a:pPr>
            <a:r>
              <a:rPr kumimoji="0" lang="vi-VN" altLang="vi-VN"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p>
          <a:p>
            <a:pPr lvl="0" eaLnBrk="0" fontAlgn="base" hangingPunct="0">
              <a:spcBef>
                <a:spcPct val="0"/>
              </a:spcBef>
              <a:spcAft>
                <a:spcPct val="0"/>
              </a:spcAft>
            </a:pPr>
            <a:r>
              <a:rPr lang="vi-VN" altLang="vi-VN" sz="1600" dirty="0">
                <a:solidFill>
                  <a:srgbClr val="222222"/>
                </a:solidFill>
                <a:latin typeface="Cambria" panose="02040503050406030204" pitchFamily="18" charset="0"/>
                <a:ea typeface="Cambria" panose="02040503050406030204" pitchFamily="18" charset="0"/>
              </a:rPr>
              <a:t>    Đoạn code kích hoạt nếu condition  2= true</a:t>
            </a:r>
            <a:endParaRPr kumimoji="0" lang="vi-VN" altLang="vi-VN"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else </a:t>
            </a:r>
          </a:p>
          <a:p>
            <a:pPr lvl="0" eaLnBrk="0" fontAlgn="base" hangingPunct="0">
              <a:spcBef>
                <a:spcPct val="0"/>
              </a:spcBef>
              <a:spcAft>
                <a:spcPct val="0"/>
              </a:spcAft>
            </a:pPr>
            <a:r>
              <a:rPr lang="vi-VN" altLang="vi-VN" sz="1600" dirty="0">
                <a:latin typeface="Cambria" panose="02040503050406030204" pitchFamily="18" charset="0"/>
                <a:ea typeface="Cambria" panose="02040503050406030204" pitchFamily="18" charset="0"/>
              </a:rPr>
              <a:t>{</a:t>
            </a:r>
          </a:p>
          <a:p>
            <a:pPr lvl="0" eaLnBrk="0" fontAlgn="base" hangingPunct="0">
              <a:spcBef>
                <a:spcPct val="0"/>
              </a:spcBef>
              <a:spcAft>
                <a:spcPct val="0"/>
              </a:spcAft>
            </a:pPr>
            <a:r>
              <a:rPr lang="vi-VN" altLang="vi-VN" sz="1600" dirty="0">
                <a:solidFill>
                  <a:srgbClr val="222222"/>
                </a:solidFill>
                <a:latin typeface="Cambria" panose="02040503050406030204" pitchFamily="18" charset="0"/>
                <a:ea typeface="Cambria" panose="02040503050406030204" pitchFamily="18" charset="0"/>
              </a:rPr>
              <a:t>    Đoạn code kích hoạt nếu condition  1, 2= false </a:t>
            </a:r>
            <a:endParaRPr lang="vi-VN" altLang="vi-VN" sz="1600" dirty="0">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vi-VN" altLang="vi-VN" sz="1600" dirty="0">
                <a:latin typeface="Cambria" panose="02040503050406030204" pitchFamily="18" charset="0"/>
                <a:ea typeface="Cambria" panose="02040503050406030204" pitchFamily="18" charset="0"/>
              </a:rPr>
              <a:t>}</a:t>
            </a:r>
            <a:endParaRPr kumimoji="0" lang="vi-VN" altLang="vi-VN"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
        <p:nvSpPr>
          <p:cNvPr id="3" name="Footer Placeholder 2">
            <a:extLst>
              <a:ext uri="{FF2B5EF4-FFF2-40B4-BE49-F238E27FC236}">
                <a16:creationId xmlns:a16="http://schemas.microsoft.com/office/drawing/2014/main" id="{7D32B6D0-8067-4FF6-950C-2AF01E7CCE59}"/>
              </a:ext>
            </a:extLst>
          </p:cNvPr>
          <p:cNvSpPr>
            <a:spLocks noGrp="1"/>
          </p:cNvSpPr>
          <p:nvPr>
            <p:ph type="ftr" sz="quarter" idx="11"/>
          </p:nvPr>
        </p:nvSpPr>
        <p:spPr/>
        <p:txBody>
          <a:bodyPr/>
          <a:lstStyle/>
          <a:p>
            <a:r>
              <a:rPr lang="vi-VN"/>
              <a:t>JavaScript - Pham Van Hieu</a:t>
            </a:r>
          </a:p>
        </p:txBody>
      </p:sp>
      <p:sp>
        <p:nvSpPr>
          <p:cNvPr id="6" name="Slide Number Placeholder 5">
            <a:extLst>
              <a:ext uri="{FF2B5EF4-FFF2-40B4-BE49-F238E27FC236}">
                <a16:creationId xmlns:a16="http://schemas.microsoft.com/office/drawing/2014/main" id="{1C8214DF-B242-4486-ACB4-086542681FB6}"/>
              </a:ext>
            </a:extLst>
          </p:cNvPr>
          <p:cNvSpPr>
            <a:spLocks noGrp="1"/>
          </p:cNvSpPr>
          <p:nvPr>
            <p:ph type="sldNum" sz="quarter" idx="12"/>
          </p:nvPr>
        </p:nvSpPr>
        <p:spPr/>
        <p:txBody>
          <a:bodyPr/>
          <a:lstStyle/>
          <a:p>
            <a:fld id="{380A6342-E033-419F-9ACF-47C6F5F35974}" type="slidenum">
              <a:rPr lang="vi-VN" smtClean="0"/>
              <a:t>11</a:t>
            </a:fld>
            <a:endParaRPr lang="vi-VN"/>
          </a:p>
        </p:txBody>
      </p:sp>
    </p:spTree>
    <p:extLst>
      <p:ext uri="{BB962C8B-B14F-4D97-AF65-F5344CB8AC3E}">
        <p14:creationId xmlns:p14="http://schemas.microsoft.com/office/powerpoint/2010/main" val="4092144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a:xfrm>
            <a:off x="838200" y="365125"/>
            <a:ext cx="10515600" cy="1325563"/>
          </a:xfrm>
        </p:spPr>
        <p:txBody>
          <a:bodyPr/>
          <a:lstStyle/>
          <a:p>
            <a:r>
              <a:rPr lang="vi-VN" dirty="0">
                <a:solidFill>
                  <a:schemeClr val="bg1"/>
                </a:solidFill>
                <a:latin typeface="Cambria" panose="02040503050406030204" pitchFamily="18" charset="0"/>
                <a:ea typeface="Cambria" panose="02040503050406030204" pitchFamily="18" charset="0"/>
              </a:rPr>
              <a:t>JavaScript function</a:t>
            </a:r>
            <a:endParaRPr lang="vi-VN" dirty="0">
              <a:solidFill>
                <a:schemeClr val="bg1"/>
              </a:solidFill>
            </a:endParaRPr>
          </a:p>
        </p:txBody>
      </p:sp>
      <p:sp>
        <p:nvSpPr>
          <p:cNvPr id="4" name="TextBox 3">
            <a:extLst>
              <a:ext uri="{FF2B5EF4-FFF2-40B4-BE49-F238E27FC236}">
                <a16:creationId xmlns:a16="http://schemas.microsoft.com/office/drawing/2014/main" id="{72AD4341-940A-4D29-888C-EA0A706BA9C9}"/>
              </a:ext>
            </a:extLst>
          </p:cNvPr>
          <p:cNvSpPr txBox="1"/>
          <p:nvPr/>
        </p:nvSpPr>
        <p:spPr>
          <a:xfrm>
            <a:off x="852948" y="1681365"/>
            <a:ext cx="10920211" cy="5057842"/>
          </a:xfrm>
          <a:prstGeom prst="rect">
            <a:avLst/>
          </a:prstGeom>
          <a:noFill/>
        </p:spPr>
        <p:txBody>
          <a:bodyPr wrap="square" rtlCol="0">
            <a:noAutofit/>
          </a:bodyPr>
          <a:lstStyle/>
          <a:p>
            <a:pPr>
              <a:lnSpc>
                <a:spcPct val="200000"/>
              </a:lnSpc>
            </a:pPr>
            <a:r>
              <a:rPr lang="en-GB" dirty="0">
                <a:solidFill>
                  <a:schemeClr val="bg1"/>
                </a:solidFill>
                <a:latin typeface="Cambria" panose="02040503050406030204" pitchFamily="18" charset="0"/>
                <a:ea typeface="Cambria" panose="02040503050406030204" pitchFamily="18" charset="0"/>
              </a:rPr>
              <a:t>Function </a:t>
            </a:r>
            <a:r>
              <a:rPr lang="en-GB" dirty="0" err="1">
                <a:solidFill>
                  <a:schemeClr val="bg1"/>
                </a:solidFill>
                <a:latin typeface="Cambria" panose="02040503050406030204" pitchFamily="18" charset="0"/>
                <a:ea typeface="Cambria" panose="02040503050406030204" pitchFamily="18" charset="0"/>
              </a:rPr>
              <a:t>là</a:t>
            </a:r>
            <a:r>
              <a:rPr lang="en-GB" dirty="0">
                <a:solidFill>
                  <a:schemeClr val="bg1"/>
                </a:solidFill>
                <a:latin typeface="Cambria" panose="02040503050406030204" pitchFamily="18" charset="0"/>
                <a:ea typeface="Cambria" panose="02040503050406030204" pitchFamily="18" charset="0"/>
              </a:rPr>
              <a:t> </a:t>
            </a:r>
            <a:r>
              <a:rPr lang="en-GB" dirty="0" err="1">
                <a:solidFill>
                  <a:schemeClr val="bg1"/>
                </a:solidFill>
                <a:latin typeface="Cambria" panose="02040503050406030204" pitchFamily="18" charset="0"/>
                <a:ea typeface="Cambria" panose="02040503050406030204" pitchFamily="18" charset="0"/>
              </a:rPr>
              <a:t>rất</a:t>
            </a:r>
            <a:r>
              <a:rPr lang="en-GB" dirty="0">
                <a:solidFill>
                  <a:schemeClr val="bg1"/>
                </a:solidFill>
                <a:latin typeface="Cambria" panose="02040503050406030204" pitchFamily="18" charset="0"/>
                <a:ea typeface="Cambria" panose="02040503050406030204" pitchFamily="18" charset="0"/>
              </a:rPr>
              <a:t> </a:t>
            </a:r>
            <a:r>
              <a:rPr lang="en-GB" dirty="0" err="1">
                <a:solidFill>
                  <a:schemeClr val="bg1"/>
                </a:solidFill>
                <a:latin typeface="Cambria" panose="02040503050406030204" pitchFamily="18" charset="0"/>
                <a:ea typeface="Cambria" panose="02040503050406030204" pitchFamily="18" charset="0"/>
              </a:rPr>
              <a:t>quan</a:t>
            </a:r>
            <a:r>
              <a:rPr lang="en-GB" dirty="0">
                <a:solidFill>
                  <a:schemeClr val="bg1"/>
                </a:solidFill>
                <a:latin typeface="Cambria" panose="02040503050406030204" pitchFamily="18" charset="0"/>
                <a:ea typeface="Cambria" panose="02040503050406030204" pitchFamily="18" charset="0"/>
              </a:rPr>
              <a:t> </a:t>
            </a:r>
            <a:r>
              <a:rPr lang="en-GB" dirty="0" err="1">
                <a:solidFill>
                  <a:schemeClr val="bg1"/>
                </a:solidFill>
                <a:latin typeface="Cambria" panose="02040503050406030204" pitchFamily="18" charset="0"/>
                <a:ea typeface="Cambria" panose="02040503050406030204" pitchFamily="18" charset="0"/>
              </a:rPr>
              <a:t>trọng</a:t>
            </a:r>
            <a:r>
              <a:rPr lang="en-GB" dirty="0">
                <a:solidFill>
                  <a:schemeClr val="bg1"/>
                </a:solidFill>
                <a:latin typeface="Cambria" panose="02040503050406030204" pitchFamily="18" charset="0"/>
                <a:ea typeface="Cambria" panose="02040503050406030204" pitchFamily="18" charset="0"/>
              </a:rPr>
              <a:t> </a:t>
            </a:r>
            <a:r>
              <a:rPr lang="en-GB" dirty="0" err="1">
                <a:solidFill>
                  <a:schemeClr val="bg1"/>
                </a:solidFill>
                <a:latin typeface="Cambria" panose="02040503050406030204" pitchFamily="18" charset="0"/>
                <a:ea typeface="Cambria" panose="02040503050406030204" pitchFamily="18" charset="0"/>
              </a:rPr>
              <a:t>trong</a:t>
            </a:r>
            <a:r>
              <a:rPr lang="en-GB" dirty="0">
                <a:solidFill>
                  <a:schemeClr val="bg1"/>
                </a:solidFill>
                <a:latin typeface="Cambria" panose="02040503050406030204" pitchFamily="18" charset="0"/>
                <a:ea typeface="Cambria" panose="02040503050406030204" pitchFamily="18" charset="0"/>
              </a:rPr>
              <a:t> </a:t>
            </a:r>
            <a:r>
              <a:rPr lang="en-GB" dirty="0" err="1">
                <a:solidFill>
                  <a:schemeClr val="bg1"/>
                </a:solidFill>
                <a:latin typeface="Cambria" panose="02040503050406030204" pitchFamily="18" charset="0"/>
                <a:ea typeface="Cambria" panose="02040503050406030204" pitchFamily="18" charset="0"/>
              </a:rPr>
              <a:t>bất</a:t>
            </a:r>
            <a:r>
              <a:rPr lang="en-GB" dirty="0">
                <a:solidFill>
                  <a:schemeClr val="bg1"/>
                </a:solidFill>
                <a:latin typeface="Cambria" panose="02040503050406030204" pitchFamily="18" charset="0"/>
                <a:ea typeface="Cambria" panose="02040503050406030204" pitchFamily="18" charset="0"/>
              </a:rPr>
              <a:t> </a:t>
            </a:r>
            <a:r>
              <a:rPr lang="en-GB" dirty="0" err="1">
                <a:solidFill>
                  <a:schemeClr val="bg1"/>
                </a:solidFill>
                <a:latin typeface="Cambria" panose="02040503050406030204" pitchFamily="18" charset="0"/>
                <a:ea typeface="Cambria" panose="02040503050406030204" pitchFamily="18" charset="0"/>
              </a:rPr>
              <a:t>kỳ</a:t>
            </a:r>
            <a:r>
              <a:rPr lang="en-GB" dirty="0">
                <a:solidFill>
                  <a:schemeClr val="bg1"/>
                </a:solidFill>
                <a:latin typeface="Cambria" panose="02040503050406030204" pitchFamily="18" charset="0"/>
                <a:ea typeface="Cambria" panose="02040503050406030204" pitchFamily="18" charset="0"/>
              </a:rPr>
              <a:t> </a:t>
            </a:r>
            <a:r>
              <a:rPr lang="en-GB" dirty="0" err="1">
                <a:solidFill>
                  <a:schemeClr val="bg1"/>
                </a:solidFill>
                <a:latin typeface="Cambria" panose="02040503050406030204" pitchFamily="18" charset="0"/>
                <a:ea typeface="Cambria" panose="02040503050406030204" pitchFamily="18" charset="0"/>
              </a:rPr>
              <a:t>ngôn</a:t>
            </a:r>
            <a:r>
              <a:rPr lang="en-GB" dirty="0">
                <a:solidFill>
                  <a:schemeClr val="bg1"/>
                </a:solidFill>
                <a:latin typeface="Cambria" panose="02040503050406030204" pitchFamily="18" charset="0"/>
                <a:ea typeface="Cambria" panose="02040503050406030204" pitchFamily="18" charset="0"/>
              </a:rPr>
              <a:t> </a:t>
            </a:r>
            <a:r>
              <a:rPr lang="en-GB" dirty="0" err="1">
                <a:solidFill>
                  <a:schemeClr val="bg1"/>
                </a:solidFill>
                <a:latin typeface="Cambria" panose="02040503050406030204" pitchFamily="18" charset="0"/>
                <a:ea typeface="Cambria" panose="02040503050406030204" pitchFamily="18" charset="0"/>
              </a:rPr>
              <a:t>ngữ</a:t>
            </a:r>
            <a:r>
              <a:rPr lang="en-GB" dirty="0">
                <a:solidFill>
                  <a:schemeClr val="bg1"/>
                </a:solidFill>
                <a:latin typeface="Cambria" panose="02040503050406030204" pitchFamily="18" charset="0"/>
                <a:ea typeface="Cambria" panose="02040503050406030204" pitchFamily="18" charset="0"/>
              </a:rPr>
              <a:t> </a:t>
            </a:r>
            <a:r>
              <a:rPr lang="en-GB" dirty="0" err="1">
                <a:solidFill>
                  <a:schemeClr val="bg1"/>
                </a:solidFill>
                <a:latin typeface="Cambria" panose="02040503050406030204" pitchFamily="18" charset="0"/>
                <a:ea typeface="Cambria" panose="02040503050406030204" pitchFamily="18" charset="0"/>
              </a:rPr>
              <a:t>nào</a:t>
            </a:r>
            <a:r>
              <a:rPr lang="en-GB" dirty="0">
                <a:solidFill>
                  <a:schemeClr val="bg1"/>
                </a:solidFill>
                <a:latin typeface="Cambria" panose="02040503050406030204" pitchFamily="18" charset="0"/>
                <a:ea typeface="Cambria" panose="02040503050406030204" pitchFamily="18" charset="0"/>
              </a:rPr>
              <a:t>. </a:t>
            </a:r>
            <a:r>
              <a:rPr lang="en-GB" dirty="0" err="1">
                <a:solidFill>
                  <a:schemeClr val="bg1"/>
                </a:solidFill>
                <a:latin typeface="Cambria" panose="02040503050406030204" pitchFamily="18" charset="0"/>
                <a:ea typeface="Cambria" panose="02040503050406030204" pitchFamily="18" charset="0"/>
              </a:rPr>
              <a:t>Chúng</a:t>
            </a:r>
            <a:r>
              <a:rPr lang="en-GB" dirty="0">
                <a:solidFill>
                  <a:schemeClr val="bg1"/>
                </a:solidFill>
                <a:latin typeface="Cambria" panose="02040503050406030204" pitchFamily="18" charset="0"/>
                <a:ea typeface="Cambria" panose="02040503050406030204" pitchFamily="18" charset="0"/>
              </a:rPr>
              <a:t> </a:t>
            </a:r>
            <a:r>
              <a:rPr lang="en-GB" dirty="0" err="1">
                <a:solidFill>
                  <a:schemeClr val="bg1"/>
                </a:solidFill>
                <a:latin typeface="Cambria" panose="02040503050406030204" pitchFamily="18" charset="0"/>
                <a:ea typeface="Cambria" panose="02040503050406030204" pitchFamily="18" charset="0"/>
              </a:rPr>
              <a:t>giúp</a:t>
            </a:r>
            <a:r>
              <a:rPr lang="en-GB" dirty="0">
                <a:solidFill>
                  <a:schemeClr val="bg1"/>
                </a:solidFill>
                <a:latin typeface="Cambria" panose="02040503050406030204" pitchFamily="18" charset="0"/>
                <a:ea typeface="Cambria" panose="02040503050406030204" pitchFamily="18" charset="0"/>
              </a:rPr>
              <a:t> </a:t>
            </a:r>
            <a:r>
              <a:rPr lang="en-GB" dirty="0" err="1">
                <a:solidFill>
                  <a:schemeClr val="bg1"/>
                </a:solidFill>
                <a:latin typeface="Cambria" panose="02040503050406030204" pitchFamily="18" charset="0"/>
                <a:ea typeface="Cambria" panose="02040503050406030204" pitchFamily="18" charset="0"/>
              </a:rPr>
              <a:t>các</a:t>
            </a:r>
            <a:r>
              <a:rPr lang="en-GB" dirty="0">
                <a:solidFill>
                  <a:schemeClr val="bg1"/>
                </a:solidFill>
                <a:latin typeface="Cambria" panose="02040503050406030204" pitchFamily="18" charset="0"/>
                <a:ea typeface="Cambria" panose="02040503050406030204" pitchFamily="18" charset="0"/>
              </a:rPr>
              <a:t> </a:t>
            </a:r>
            <a:r>
              <a:rPr lang="en-GB" dirty="0" err="1">
                <a:solidFill>
                  <a:schemeClr val="bg1"/>
                </a:solidFill>
                <a:latin typeface="Cambria" panose="02040503050406030204" pitchFamily="18" charset="0"/>
                <a:ea typeface="Cambria" panose="02040503050406030204" pitchFamily="18" charset="0"/>
              </a:rPr>
              <a:t>đoạn</a:t>
            </a:r>
            <a:r>
              <a:rPr lang="en-GB" dirty="0">
                <a:solidFill>
                  <a:schemeClr val="bg1"/>
                </a:solidFill>
                <a:latin typeface="Cambria" panose="02040503050406030204" pitchFamily="18" charset="0"/>
                <a:ea typeface="Cambria" panose="02040503050406030204" pitchFamily="18" charset="0"/>
              </a:rPr>
              <a:t> code </a:t>
            </a:r>
            <a:r>
              <a:rPr lang="en-GB" dirty="0" err="1">
                <a:solidFill>
                  <a:schemeClr val="bg1"/>
                </a:solidFill>
                <a:latin typeface="Cambria" panose="02040503050406030204" pitchFamily="18" charset="0"/>
                <a:ea typeface="Cambria" panose="02040503050406030204" pitchFamily="18" charset="0"/>
              </a:rPr>
              <a:t>có</a:t>
            </a:r>
            <a:r>
              <a:rPr lang="en-GB" dirty="0">
                <a:solidFill>
                  <a:schemeClr val="bg1"/>
                </a:solidFill>
                <a:latin typeface="Cambria" panose="02040503050406030204" pitchFamily="18" charset="0"/>
                <a:ea typeface="Cambria" panose="02040503050406030204" pitchFamily="18" charset="0"/>
              </a:rPr>
              <a:t> </a:t>
            </a:r>
            <a:r>
              <a:rPr lang="en-GB" dirty="0" err="1">
                <a:solidFill>
                  <a:schemeClr val="bg1"/>
                </a:solidFill>
                <a:latin typeface="Cambria" panose="02040503050406030204" pitchFamily="18" charset="0"/>
                <a:ea typeface="Cambria" panose="02040503050406030204" pitchFamily="18" charset="0"/>
              </a:rPr>
              <a:t>thể</a:t>
            </a:r>
            <a:r>
              <a:rPr lang="en-GB" dirty="0">
                <a:solidFill>
                  <a:schemeClr val="bg1"/>
                </a:solidFill>
                <a:latin typeface="Cambria" panose="02040503050406030204" pitchFamily="18" charset="0"/>
                <a:ea typeface="Cambria" panose="02040503050406030204" pitchFamily="18" charset="0"/>
              </a:rPr>
              <a:t> </a:t>
            </a:r>
            <a:r>
              <a:rPr lang="en-GB" dirty="0" err="1">
                <a:solidFill>
                  <a:schemeClr val="bg1"/>
                </a:solidFill>
                <a:latin typeface="Cambria" panose="02040503050406030204" pitchFamily="18" charset="0"/>
                <a:ea typeface="Cambria" panose="02040503050406030204" pitchFamily="18" charset="0"/>
              </a:rPr>
              <a:t>tái</a:t>
            </a:r>
            <a:r>
              <a:rPr lang="en-GB" dirty="0">
                <a:solidFill>
                  <a:schemeClr val="bg1"/>
                </a:solidFill>
                <a:latin typeface="Cambria" panose="02040503050406030204" pitchFamily="18" charset="0"/>
                <a:ea typeface="Cambria" panose="02040503050406030204" pitchFamily="18" charset="0"/>
              </a:rPr>
              <a:t> </a:t>
            </a:r>
            <a:r>
              <a:rPr lang="en-GB" dirty="0" err="1">
                <a:solidFill>
                  <a:schemeClr val="bg1"/>
                </a:solidFill>
                <a:latin typeface="Cambria" panose="02040503050406030204" pitchFamily="18" charset="0"/>
                <a:ea typeface="Cambria" panose="02040503050406030204" pitchFamily="18" charset="0"/>
              </a:rPr>
              <a:t>sử</a:t>
            </a:r>
            <a:r>
              <a:rPr lang="en-GB" dirty="0">
                <a:solidFill>
                  <a:schemeClr val="bg1"/>
                </a:solidFill>
                <a:latin typeface="Cambria" panose="02040503050406030204" pitchFamily="18" charset="0"/>
                <a:ea typeface="Cambria" panose="02040503050406030204" pitchFamily="18" charset="0"/>
              </a:rPr>
              <a:t> </a:t>
            </a:r>
            <a:r>
              <a:rPr lang="en-GB" dirty="0" err="1">
                <a:solidFill>
                  <a:schemeClr val="bg1"/>
                </a:solidFill>
                <a:latin typeface="Cambria" panose="02040503050406030204" pitchFamily="18" charset="0"/>
                <a:ea typeface="Cambria" panose="02040503050406030204" pitchFamily="18" charset="0"/>
              </a:rPr>
              <a:t>dụng</a:t>
            </a:r>
            <a:r>
              <a:rPr lang="en-GB" dirty="0">
                <a:solidFill>
                  <a:schemeClr val="bg1"/>
                </a:solidFill>
                <a:latin typeface="Cambria" panose="02040503050406030204" pitchFamily="18" charset="0"/>
                <a:ea typeface="Cambria" panose="02040503050406030204" pitchFamily="18" charset="0"/>
              </a:rPr>
              <a:t> ở </a:t>
            </a:r>
            <a:r>
              <a:rPr lang="en-GB" dirty="0" err="1">
                <a:solidFill>
                  <a:schemeClr val="bg1"/>
                </a:solidFill>
                <a:latin typeface="Cambria" panose="02040503050406030204" pitchFamily="18" charset="0"/>
                <a:ea typeface="Cambria" panose="02040503050406030204" pitchFamily="18" charset="0"/>
              </a:rPr>
              <a:t>những</a:t>
            </a:r>
            <a:r>
              <a:rPr lang="en-GB" dirty="0">
                <a:solidFill>
                  <a:schemeClr val="bg1"/>
                </a:solidFill>
                <a:latin typeface="Cambria" panose="02040503050406030204" pitchFamily="18" charset="0"/>
                <a:ea typeface="Cambria" panose="02040503050406030204" pitchFamily="18" charset="0"/>
              </a:rPr>
              <a:t> n</a:t>
            </a:r>
            <a:r>
              <a:rPr lang="vi-VN" dirty="0">
                <a:solidFill>
                  <a:schemeClr val="bg1"/>
                </a:solidFill>
                <a:latin typeface="Cambria" panose="02040503050406030204" pitchFamily="18" charset="0"/>
                <a:ea typeface="Cambria" panose="02040503050406030204" pitchFamily="18" charset="0"/>
              </a:rPr>
              <a:t>ơ</a:t>
            </a:r>
            <a:r>
              <a:rPr lang="en-GB" dirty="0" err="1">
                <a:solidFill>
                  <a:schemeClr val="bg1"/>
                </a:solidFill>
                <a:latin typeface="Cambria" panose="02040503050406030204" pitchFamily="18" charset="0"/>
                <a:ea typeface="Cambria" panose="02040503050406030204" pitchFamily="18" charset="0"/>
              </a:rPr>
              <a:t>i</a:t>
            </a:r>
            <a:r>
              <a:rPr lang="en-GB" dirty="0">
                <a:solidFill>
                  <a:schemeClr val="bg1"/>
                </a:solidFill>
                <a:latin typeface="Cambria" panose="02040503050406030204" pitchFamily="18" charset="0"/>
                <a:ea typeface="Cambria" panose="02040503050406030204" pitchFamily="18" charset="0"/>
              </a:rPr>
              <a:t> </a:t>
            </a:r>
            <a:r>
              <a:rPr lang="en-GB" dirty="0" err="1">
                <a:solidFill>
                  <a:schemeClr val="bg1"/>
                </a:solidFill>
                <a:latin typeface="Cambria" panose="02040503050406030204" pitchFamily="18" charset="0"/>
                <a:ea typeface="Cambria" panose="02040503050406030204" pitchFamily="18" charset="0"/>
              </a:rPr>
              <a:t>chúng</a:t>
            </a:r>
            <a:r>
              <a:rPr lang="en-GB" dirty="0">
                <a:solidFill>
                  <a:schemeClr val="bg1"/>
                </a:solidFill>
                <a:latin typeface="Cambria" panose="02040503050406030204" pitchFamily="18" charset="0"/>
                <a:ea typeface="Cambria" panose="02040503050406030204" pitchFamily="18" charset="0"/>
              </a:rPr>
              <a:t> đ</a:t>
            </a:r>
            <a:r>
              <a:rPr lang="vi-VN" dirty="0">
                <a:solidFill>
                  <a:schemeClr val="bg1"/>
                </a:solidFill>
                <a:latin typeface="Cambria" panose="02040503050406030204" pitchFamily="18" charset="0"/>
                <a:ea typeface="Cambria" panose="02040503050406030204" pitchFamily="18" charset="0"/>
              </a:rPr>
              <a:t>ược gọi.</a:t>
            </a:r>
          </a:p>
          <a:p>
            <a:pPr>
              <a:lnSpc>
                <a:spcPct val="200000"/>
              </a:lnSpc>
            </a:pPr>
            <a:endParaRPr lang="vi-VN" dirty="0">
              <a:solidFill>
                <a:schemeClr val="bg1"/>
              </a:solidFill>
              <a:latin typeface="Cambria" panose="02040503050406030204" pitchFamily="18" charset="0"/>
              <a:ea typeface="Cambria" panose="02040503050406030204" pitchFamily="18" charset="0"/>
            </a:endParaRPr>
          </a:p>
        </p:txBody>
      </p:sp>
      <p:sp>
        <p:nvSpPr>
          <p:cNvPr id="5" name="Rectangle 1">
            <a:extLst>
              <a:ext uri="{FF2B5EF4-FFF2-40B4-BE49-F238E27FC236}">
                <a16:creationId xmlns:a16="http://schemas.microsoft.com/office/drawing/2014/main" id="{5623B3C7-7875-4923-A9D1-86D975A87F5E}"/>
              </a:ext>
            </a:extLst>
          </p:cNvPr>
          <p:cNvSpPr>
            <a:spLocks noChangeArrowheads="1"/>
          </p:cNvSpPr>
          <p:nvPr/>
        </p:nvSpPr>
        <p:spPr bwMode="auto">
          <a:xfrm>
            <a:off x="852948" y="2868429"/>
            <a:ext cx="6108291" cy="147732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vi-VN" altLang="vi-VN" b="0" i="0" u="none" strike="noStrike" cap="none" normalizeH="0" baseline="0" dirty="0">
                <a:ln>
                  <a:noFill/>
                </a:ln>
                <a:solidFill>
                  <a:srgbClr val="222222"/>
                </a:solidFill>
                <a:effectLst/>
                <a:latin typeface="Cambria" panose="02040503050406030204" pitchFamily="18" charset="0"/>
                <a:ea typeface="Cambria" panose="02040503050406030204" pitchFamily="18" charset="0"/>
              </a:rPr>
              <a:t>function </a:t>
            </a:r>
            <a:r>
              <a:rPr lang="vi-VN" altLang="vi-VN" dirty="0">
                <a:solidFill>
                  <a:srgbClr val="222222"/>
                </a:solidFill>
                <a:latin typeface="Cambria" panose="02040503050406030204" pitchFamily="18" charset="0"/>
                <a:ea typeface="Cambria" panose="02040503050406030204" pitchFamily="18" charset="0"/>
              </a:rPr>
              <a:t>functionName(arg1, arg2) </a:t>
            </a:r>
            <a:endParaRPr kumimoji="0" lang="vi-VN" altLang="vi-VN" b="0" i="0" u="none" strike="noStrike" cap="none" normalizeH="0" baseline="0" dirty="0">
              <a:ln>
                <a:noFill/>
              </a:ln>
              <a:solidFill>
                <a:srgbClr val="222222"/>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dirty="0">
                <a:ln>
                  <a:noFill/>
                </a:ln>
                <a:solidFill>
                  <a:srgbClr val="222222"/>
                </a:solidFill>
                <a:effectLst/>
                <a:latin typeface="Cambria" panose="02040503050406030204" pitchFamily="18" charset="0"/>
                <a:ea typeface="Cambria" panose="020405030504060302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dirty="0">
                <a:ln>
                  <a:noFill/>
                </a:ln>
                <a:solidFill>
                  <a:srgbClr val="222222"/>
                </a:solidFill>
                <a:effectLst/>
                <a:latin typeface="Cambria" panose="02040503050406030204" pitchFamily="18" charset="0"/>
                <a:ea typeface="Cambria" panose="02040503050406030204" pitchFamily="18" charset="0"/>
              </a:rPr>
              <a:t>  lines of code to be executed </a:t>
            </a:r>
          </a:p>
          <a:p>
            <a:pPr lvl="0" eaLnBrk="0" fontAlgn="base" hangingPunct="0">
              <a:spcBef>
                <a:spcPct val="0"/>
              </a:spcBef>
              <a:spcAft>
                <a:spcPct val="0"/>
              </a:spcAft>
            </a:pPr>
            <a:r>
              <a:rPr lang="vi-VN" altLang="vi-VN" dirty="0">
                <a:solidFill>
                  <a:srgbClr val="222222"/>
                </a:solidFill>
                <a:latin typeface="Cambria" panose="02040503050406030204" pitchFamily="18" charset="0"/>
                <a:ea typeface="Cambria" panose="02040503050406030204" pitchFamily="18" charset="0"/>
              </a:rPr>
              <a:t>   return val1;</a:t>
            </a:r>
            <a:endParaRPr kumimoji="0" lang="vi-VN" altLang="vi-VN" b="0" i="0" u="none" strike="noStrike" cap="none" normalizeH="0" baseline="0" dirty="0">
              <a:ln>
                <a:noFill/>
              </a:ln>
              <a:solidFill>
                <a:srgbClr val="222222"/>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dirty="0">
                <a:ln>
                  <a:noFill/>
                </a:ln>
                <a:solidFill>
                  <a:srgbClr val="222222"/>
                </a:solidFill>
                <a:effectLst/>
                <a:latin typeface="Cambria" panose="02040503050406030204" pitchFamily="18" charset="0"/>
                <a:ea typeface="Cambria" panose="02040503050406030204" pitchFamily="18" charset="0"/>
              </a:rPr>
              <a:t>}</a:t>
            </a:r>
            <a:r>
              <a:rPr kumimoji="0" lang="vi-VN" altLang="vi-VN"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p>
        </p:txBody>
      </p:sp>
      <p:sp>
        <p:nvSpPr>
          <p:cNvPr id="6" name="Arrow: Up 5">
            <a:extLst>
              <a:ext uri="{FF2B5EF4-FFF2-40B4-BE49-F238E27FC236}">
                <a16:creationId xmlns:a16="http://schemas.microsoft.com/office/drawing/2014/main" id="{BDA65B5A-AFB3-42C3-B491-5D9891FEA6FA}"/>
              </a:ext>
            </a:extLst>
          </p:cNvPr>
          <p:cNvSpPr/>
          <p:nvPr/>
        </p:nvSpPr>
        <p:spPr>
          <a:xfrm>
            <a:off x="1222643" y="3311012"/>
            <a:ext cx="252196" cy="26545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a:extLst>
              <a:ext uri="{FF2B5EF4-FFF2-40B4-BE49-F238E27FC236}">
                <a16:creationId xmlns:a16="http://schemas.microsoft.com/office/drawing/2014/main" id="{99B7EB27-882B-447E-A4FF-7E471A44AB98}"/>
              </a:ext>
            </a:extLst>
          </p:cNvPr>
          <p:cNvCxnSpPr>
            <a:cxnSpLocks/>
          </p:cNvCxnSpPr>
          <p:nvPr/>
        </p:nvCxnSpPr>
        <p:spPr>
          <a:xfrm>
            <a:off x="943898" y="3281517"/>
            <a:ext cx="855405" cy="0"/>
          </a:xfrm>
          <a:prstGeom prst="line">
            <a:avLst/>
          </a:prstGeom>
        </p:spPr>
        <p:style>
          <a:lnRef idx="2">
            <a:schemeClr val="accent1"/>
          </a:lnRef>
          <a:fillRef idx="0">
            <a:schemeClr val="accent1"/>
          </a:fillRef>
          <a:effectRef idx="1">
            <a:schemeClr val="accent1"/>
          </a:effectRef>
          <a:fontRef idx="minor">
            <a:schemeClr val="tx1"/>
          </a:fontRef>
        </p:style>
      </p:cxnSp>
      <p:sp>
        <p:nvSpPr>
          <p:cNvPr id="12" name="Arrow: Up 11">
            <a:extLst>
              <a:ext uri="{FF2B5EF4-FFF2-40B4-BE49-F238E27FC236}">
                <a16:creationId xmlns:a16="http://schemas.microsoft.com/office/drawing/2014/main" id="{D782ADD0-B0AD-423B-A595-DA21208865B9}"/>
              </a:ext>
            </a:extLst>
          </p:cNvPr>
          <p:cNvSpPr/>
          <p:nvPr/>
        </p:nvSpPr>
        <p:spPr>
          <a:xfrm rot="5400000">
            <a:off x="566199" y="3928217"/>
            <a:ext cx="252196" cy="26545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Arrow: Up 13">
            <a:extLst>
              <a:ext uri="{FF2B5EF4-FFF2-40B4-BE49-F238E27FC236}">
                <a16:creationId xmlns:a16="http://schemas.microsoft.com/office/drawing/2014/main" id="{E6CA2BAB-B236-41AE-BAC4-CF25EEF246BE}"/>
              </a:ext>
            </a:extLst>
          </p:cNvPr>
          <p:cNvSpPr/>
          <p:nvPr/>
        </p:nvSpPr>
        <p:spPr>
          <a:xfrm rot="5400000">
            <a:off x="566199" y="3396840"/>
            <a:ext cx="252196" cy="26545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Rectangle 10">
            <a:extLst>
              <a:ext uri="{FF2B5EF4-FFF2-40B4-BE49-F238E27FC236}">
                <a16:creationId xmlns:a16="http://schemas.microsoft.com/office/drawing/2014/main" id="{6A57D6B2-3E77-4694-9ED1-0CEDFF3B7954}"/>
              </a:ext>
            </a:extLst>
          </p:cNvPr>
          <p:cNvSpPr/>
          <p:nvPr/>
        </p:nvSpPr>
        <p:spPr>
          <a:xfrm>
            <a:off x="8138651" y="2815199"/>
            <a:ext cx="3634507" cy="588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Bắt đầu bằng từ khóa function</a:t>
            </a:r>
          </a:p>
        </p:txBody>
      </p:sp>
      <p:sp>
        <p:nvSpPr>
          <p:cNvPr id="15" name="Rectangle 14">
            <a:extLst>
              <a:ext uri="{FF2B5EF4-FFF2-40B4-BE49-F238E27FC236}">
                <a16:creationId xmlns:a16="http://schemas.microsoft.com/office/drawing/2014/main" id="{3FA52463-1DE2-4D1E-9B9B-078613E2FCEC}"/>
              </a:ext>
            </a:extLst>
          </p:cNvPr>
          <p:cNvSpPr/>
          <p:nvPr/>
        </p:nvSpPr>
        <p:spPr>
          <a:xfrm>
            <a:off x="8138650" y="3634330"/>
            <a:ext cx="3634507" cy="588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Đóng và mở bằng dấu ngoặc {}</a:t>
            </a:r>
          </a:p>
        </p:txBody>
      </p:sp>
      <p:sp>
        <p:nvSpPr>
          <p:cNvPr id="17" name="Arrow: Up 16">
            <a:extLst>
              <a:ext uri="{FF2B5EF4-FFF2-40B4-BE49-F238E27FC236}">
                <a16:creationId xmlns:a16="http://schemas.microsoft.com/office/drawing/2014/main" id="{33B6C92A-05A3-4449-8C89-D2BE17ED16E1}"/>
              </a:ext>
            </a:extLst>
          </p:cNvPr>
          <p:cNvSpPr/>
          <p:nvPr/>
        </p:nvSpPr>
        <p:spPr>
          <a:xfrm>
            <a:off x="3654897" y="3375100"/>
            <a:ext cx="252196" cy="26545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Rectangle 17">
            <a:extLst>
              <a:ext uri="{FF2B5EF4-FFF2-40B4-BE49-F238E27FC236}">
                <a16:creationId xmlns:a16="http://schemas.microsoft.com/office/drawing/2014/main" id="{86845A02-067B-473A-A634-4ACCA694F6BA}"/>
              </a:ext>
            </a:extLst>
          </p:cNvPr>
          <p:cNvSpPr/>
          <p:nvPr/>
        </p:nvSpPr>
        <p:spPr>
          <a:xfrm>
            <a:off x="8138650" y="4453461"/>
            <a:ext cx="3634507" cy="588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Truyền các đối số nếu cần thiết</a:t>
            </a:r>
          </a:p>
        </p:txBody>
      </p:sp>
      <p:sp>
        <p:nvSpPr>
          <p:cNvPr id="20" name="Arrow: Up 19">
            <a:extLst>
              <a:ext uri="{FF2B5EF4-FFF2-40B4-BE49-F238E27FC236}">
                <a16:creationId xmlns:a16="http://schemas.microsoft.com/office/drawing/2014/main" id="{124C2E7D-E16D-44BC-8AD1-AA020B6DBC89}"/>
              </a:ext>
            </a:extLst>
          </p:cNvPr>
          <p:cNvSpPr/>
          <p:nvPr/>
        </p:nvSpPr>
        <p:spPr>
          <a:xfrm>
            <a:off x="1876339" y="4052423"/>
            <a:ext cx="252196" cy="26545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Rectangle 20">
            <a:extLst>
              <a:ext uri="{FF2B5EF4-FFF2-40B4-BE49-F238E27FC236}">
                <a16:creationId xmlns:a16="http://schemas.microsoft.com/office/drawing/2014/main" id="{CD2CA067-391C-4944-B8EA-F6A7A381FDF8}"/>
              </a:ext>
            </a:extLst>
          </p:cNvPr>
          <p:cNvSpPr/>
          <p:nvPr/>
        </p:nvSpPr>
        <p:spPr>
          <a:xfrm>
            <a:off x="8138649" y="5302198"/>
            <a:ext cx="3634507" cy="588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Trả về giá trị nếu cần thiết</a:t>
            </a:r>
          </a:p>
        </p:txBody>
      </p:sp>
      <p:sp>
        <p:nvSpPr>
          <p:cNvPr id="3" name="Footer Placeholder 2">
            <a:extLst>
              <a:ext uri="{FF2B5EF4-FFF2-40B4-BE49-F238E27FC236}">
                <a16:creationId xmlns:a16="http://schemas.microsoft.com/office/drawing/2014/main" id="{0F982044-EF68-4106-97E1-3FC19386771A}"/>
              </a:ext>
            </a:extLst>
          </p:cNvPr>
          <p:cNvSpPr>
            <a:spLocks noGrp="1"/>
          </p:cNvSpPr>
          <p:nvPr>
            <p:ph type="ftr" sz="quarter" idx="11"/>
          </p:nvPr>
        </p:nvSpPr>
        <p:spPr/>
        <p:txBody>
          <a:bodyPr/>
          <a:lstStyle/>
          <a:p>
            <a:r>
              <a:rPr lang="vi-VN"/>
              <a:t>JavaScript - Pham Van Hieu</a:t>
            </a:r>
          </a:p>
        </p:txBody>
      </p:sp>
      <p:sp>
        <p:nvSpPr>
          <p:cNvPr id="7" name="Slide Number Placeholder 6">
            <a:extLst>
              <a:ext uri="{FF2B5EF4-FFF2-40B4-BE49-F238E27FC236}">
                <a16:creationId xmlns:a16="http://schemas.microsoft.com/office/drawing/2014/main" id="{9A1DCDC4-048E-49A6-BB19-560E3440222A}"/>
              </a:ext>
            </a:extLst>
          </p:cNvPr>
          <p:cNvSpPr>
            <a:spLocks noGrp="1"/>
          </p:cNvSpPr>
          <p:nvPr>
            <p:ph type="sldNum" sz="quarter" idx="12"/>
          </p:nvPr>
        </p:nvSpPr>
        <p:spPr/>
        <p:txBody>
          <a:bodyPr/>
          <a:lstStyle/>
          <a:p>
            <a:fld id="{380A6342-E033-419F-9ACF-47C6F5F35974}" type="slidenum">
              <a:rPr lang="vi-VN" smtClean="0"/>
              <a:t>12</a:t>
            </a:fld>
            <a:endParaRPr lang="vi-VN"/>
          </a:p>
        </p:txBody>
      </p:sp>
    </p:spTree>
    <p:extLst>
      <p:ext uri="{BB962C8B-B14F-4D97-AF65-F5344CB8AC3E}">
        <p14:creationId xmlns:p14="http://schemas.microsoft.com/office/powerpoint/2010/main" val="3696815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4" grpId="0" animBg="1"/>
      <p:bldP spid="11" grpId="0" animBg="1"/>
      <p:bldP spid="15" grpId="0" animBg="1"/>
      <p:bldP spid="17" grpId="0" animBg="1"/>
      <p:bldP spid="18" grpId="0" animBg="1"/>
      <p:bldP spid="20" grpId="0" animBg="1"/>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a:xfrm>
            <a:off x="838200" y="365125"/>
            <a:ext cx="10515600" cy="1325563"/>
          </a:xfrm>
        </p:spPr>
        <p:txBody>
          <a:bodyPr/>
          <a:lstStyle/>
          <a:p>
            <a:r>
              <a:rPr lang="vi-VN" dirty="0">
                <a:solidFill>
                  <a:schemeClr val="bg1"/>
                </a:solidFill>
                <a:latin typeface="Cambria" panose="02040503050406030204" pitchFamily="18" charset="0"/>
                <a:ea typeface="Cambria" panose="02040503050406030204" pitchFamily="18" charset="0"/>
              </a:rPr>
              <a:t>Practice</a:t>
            </a:r>
            <a:endParaRPr lang="vi-VN" dirty="0">
              <a:solidFill>
                <a:schemeClr val="bg1"/>
              </a:solidFill>
            </a:endParaRPr>
          </a:p>
        </p:txBody>
      </p:sp>
      <p:sp>
        <p:nvSpPr>
          <p:cNvPr id="4" name="TextBox 3">
            <a:extLst>
              <a:ext uri="{FF2B5EF4-FFF2-40B4-BE49-F238E27FC236}">
                <a16:creationId xmlns:a16="http://schemas.microsoft.com/office/drawing/2014/main" id="{72AD4341-940A-4D29-888C-EA0A706BA9C9}"/>
              </a:ext>
            </a:extLst>
          </p:cNvPr>
          <p:cNvSpPr txBox="1"/>
          <p:nvPr/>
        </p:nvSpPr>
        <p:spPr>
          <a:xfrm>
            <a:off x="852948" y="1681365"/>
            <a:ext cx="10920211" cy="5057842"/>
          </a:xfrm>
          <a:prstGeom prst="rect">
            <a:avLst/>
          </a:prstGeom>
          <a:noFill/>
        </p:spPr>
        <p:txBody>
          <a:bodyPr wrap="square" rtlCol="0">
            <a:noAutofit/>
          </a:bodyPr>
          <a:lstStyle/>
          <a:p>
            <a:pPr>
              <a:lnSpc>
                <a:spcPct val="200000"/>
              </a:lnSpc>
            </a:pPr>
            <a:r>
              <a:rPr lang="vi-VN" dirty="0">
                <a:solidFill>
                  <a:srgbClr val="FFFF00"/>
                </a:solidFill>
                <a:latin typeface="Cambria" panose="02040503050406030204" pitchFamily="18" charset="0"/>
                <a:ea typeface="Cambria" panose="02040503050406030204" pitchFamily="18" charset="0"/>
              </a:rPr>
              <a:t>Lập trình các chương trình bằng Js như sau:</a:t>
            </a:r>
          </a:p>
          <a:p>
            <a:pPr marL="342900" indent="-342900">
              <a:lnSpc>
                <a:spcPct val="200000"/>
              </a:lnSpc>
              <a:buAutoNum type="arabicPeriod"/>
            </a:pPr>
            <a:r>
              <a:rPr lang="vi-VN" dirty="0">
                <a:solidFill>
                  <a:srgbClr val="FFFF00"/>
                </a:solidFill>
                <a:latin typeface="Cambria" panose="02040503050406030204" pitchFamily="18" charset="0"/>
                <a:ea typeface="Cambria" panose="02040503050406030204" pitchFamily="18" charset="0"/>
              </a:rPr>
              <a:t>In các số lẽ từ 1 đến 100</a:t>
            </a:r>
          </a:p>
          <a:p>
            <a:pPr marL="342900" indent="-342900">
              <a:lnSpc>
                <a:spcPct val="200000"/>
              </a:lnSpc>
              <a:buAutoNum type="arabicPeriod"/>
            </a:pPr>
            <a:r>
              <a:rPr lang="vi-VN" dirty="0">
                <a:solidFill>
                  <a:srgbClr val="FFFF00"/>
                </a:solidFill>
                <a:latin typeface="Cambria" panose="02040503050406030204" pitchFamily="18" charset="0"/>
                <a:ea typeface="Cambria" panose="02040503050406030204" pitchFamily="18" charset="0"/>
              </a:rPr>
              <a:t>Cho trước 2 số a,b. Giải pt bậc 2.</a:t>
            </a:r>
          </a:p>
          <a:p>
            <a:pPr>
              <a:lnSpc>
                <a:spcPct val="200000"/>
              </a:lnSpc>
            </a:pPr>
            <a:endParaRPr lang="vi-VN" dirty="0">
              <a:solidFill>
                <a:srgbClr val="FFFF00"/>
              </a:solidFill>
              <a:latin typeface="Cambria" panose="02040503050406030204" pitchFamily="18" charset="0"/>
              <a:ea typeface="Cambria" panose="02040503050406030204" pitchFamily="18" charset="0"/>
            </a:endParaRPr>
          </a:p>
        </p:txBody>
      </p:sp>
      <p:sp>
        <p:nvSpPr>
          <p:cNvPr id="3" name="Footer Placeholder 2">
            <a:extLst>
              <a:ext uri="{FF2B5EF4-FFF2-40B4-BE49-F238E27FC236}">
                <a16:creationId xmlns:a16="http://schemas.microsoft.com/office/drawing/2014/main" id="{281FF646-2D96-429E-A1A3-5ED00993D8B9}"/>
              </a:ext>
            </a:extLst>
          </p:cNvPr>
          <p:cNvSpPr>
            <a:spLocks noGrp="1"/>
          </p:cNvSpPr>
          <p:nvPr>
            <p:ph type="ftr" sz="quarter" idx="11"/>
          </p:nvPr>
        </p:nvSpPr>
        <p:spPr/>
        <p:txBody>
          <a:bodyPr/>
          <a:lstStyle/>
          <a:p>
            <a:r>
              <a:rPr lang="vi-VN"/>
              <a:t>JavaScript - Pham Van Hieu</a:t>
            </a:r>
          </a:p>
        </p:txBody>
      </p:sp>
      <p:sp>
        <p:nvSpPr>
          <p:cNvPr id="5" name="Slide Number Placeholder 4">
            <a:extLst>
              <a:ext uri="{FF2B5EF4-FFF2-40B4-BE49-F238E27FC236}">
                <a16:creationId xmlns:a16="http://schemas.microsoft.com/office/drawing/2014/main" id="{F9B7298E-6B7A-4A3B-A770-3CFE1C3DADE7}"/>
              </a:ext>
            </a:extLst>
          </p:cNvPr>
          <p:cNvSpPr>
            <a:spLocks noGrp="1"/>
          </p:cNvSpPr>
          <p:nvPr>
            <p:ph type="sldNum" sz="quarter" idx="12"/>
          </p:nvPr>
        </p:nvSpPr>
        <p:spPr/>
        <p:txBody>
          <a:bodyPr/>
          <a:lstStyle/>
          <a:p>
            <a:fld id="{380A6342-E033-419F-9ACF-47C6F5F35974}" type="slidenum">
              <a:rPr lang="vi-VN" smtClean="0"/>
              <a:t>13</a:t>
            </a:fld>
            <a:endParaRPr lang="vi-VN"/>
          </a:p>
        </p:txBody>
      </p:sp>
    </p:spTree>
    <p:extLst>
      <p:ext uri="{BB962C8B-B14F-4D97-AF65-F5344CB8AC3E}">
        <p14:creationId xmlns:p14="http://schemas.microsoft.com/office/powerpoint/2010/main" val="1037102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a:xfrm>
            <a:off x="838200" y="365125"/>
            <a:ext cx="10515600" cy="1325563"/>
          </a:xfrm>
        </p:spPr>
        <p:txBody>
          <a:bodyPr/>
          <a:lstStyle/>
          <a:p>
            <a:r>
              <a:rPr lang="vi-VN" dirty="0">
                <a:solidFill>
                  <a:schemeClr val="bg1"/>
                </a:solidFill>
                <a:latin typeface="Cambria" panose="02040503050406030204" pitchFamily="18" charset="0"/>
                <a:ea typeface="Cambria" panose="02040503050406030204" pitchFamily="18" charset="0"/>
              </a:rPr>
              <a:t>DOM</a:t>
            </a:r>
            <a:endParaRPr lang="vi-VN" dirty="0">
              <a:solidFill>
                <a:schemeClr val="bg1"/>
              </a:solidFill>
            </a:endParaRPr>
          </a:p>
        </p:txBody>
      </p:sp>
      <p:sp>
        <p:nvSpPr>
          <p:cNvPr id="4" name="TextBox 3">
            <a:extLst>
              <a:ext uri="{FF2B5EF4-FFF2-40B4-BE49-F238E27FC236}">
                <a16:creationId xmlns:a16="http://schemas.microsoft.com/office/drawing/2014/main" id="{72AD4341-940A-4D29-888C-EA0A706BA9C9}"/>
              </a:ext>
            </a:extLst>
          </p:cNvPr>
          <p:cNvSpPr txBox="1"/>
          <p:nvPr/>
        </p:nvSpPr>
        <p:spPr>
          <a:xfrm>
            <a:off x="838200" y="1435033"/>
            <a:ext cx="5257800" cy="5057842"/>
          </a:xfrm>
          <a:prstGeom prst="rect">
            <a:avLst/>
          </a:prstGeom>
          <a:noFill/>
        </p:spPr>
        <p:txBody>
          <a:bodyPr wrap="square" rtlCol="0">
            <a:noAutofit/>
          </a:bodyPr>
          <a:lstStyle/>
          <a:p>
            <a:pPr>
              <a:lnSpc>
                <a:spcPct val="150000"/>
              </a:lnSpc>
            </a:pPr>
            <a:r>
              <a:rPr lang="vi-VN" dirty="0">
                <a:solidFill>
                  <a:schemeClr val="bg1"/>
                </a:solidFill>
                <a:latin typeface="Cambria" panose="02040503050406030204" pitchFamily="18" charset="0"/>
                <a:ea typeface="Cambria" panose="02040503050406030204" pitchFamily="18" charset="0"/>
              </a:rPr>
              <a:t>JavaScript có thể truy cập tất cả thành phần trong một trang web.</a:t>
            </a:r>
          </a:p>
          <a:p>
            <a:pPr>
              <a:lnSpc>
                <a:spcPct val="150000"/>
              </a:lnSpc>
            </a:pPr>
            <a:r>
              <a:rPr lang="vi-VN" dirty="0">
                <a:solidFill>
                  <a:schemeClr val="bg1"/>
                </a:solidFill>
                <a:latin typeface="Cambria" panose="02040503050406030204" pitchFamily="18" charset="0"/>
                <a:ea typeface="Cambria" panose="02040503050406030204" pitchFamily="18" charset="0"/>
              </a:rPr>
              <a:t> Trình duyệt tạo DOM của trang web ngay khi trang được tải về. DOM object giống như một </a:t>
            </a:r>
          </a:p>
          <a:p>
            <a:pPr>
              <a:lnSpc>
                <a:spcPct val="150000"/>
              </a:lnSpc>
            </a:pPr>
            <a:r>
              <a:rPr lang="vi-VN" dirty="0">
                <a:solidFill>
                  <a:schemeClr val="bg1"/>
                </a:solidFill>
                <a:latin typeface="Cambria" panose="02040503050406030204" pitchFamily="18" charset="0"/>
                <a:ea typeface="Cambria" panose="02040503050406030204" pitchFamily="18" charset="0"/>
              </a:rPr>
              <a:t>cây gồm các thành phần. </a:t>
            </a:r>
          </a:p>
          <a:p>
            <a:pPr>
              <a:lnSpc>
                <a:spcPct val="150000"/>
              </a:lnSpc>
            </a:pPr>
            <a:r>
              <a:rPr lang="vi-VN" dirty="0">
                <a:solidFill>
                  <a:schemeClr val="bg1"/>
                </a:solidFill>
                <a:latin typeface="Cambria" panose="02040503050406030204" pitchFamily="18" charset="0"/>
                <a:ea typeface="Cambria" panose="02040503050406030204" pitchFamily="18" charset="0"/>
              </a:rPr>
              <a:t>Sử dụng DOM, JavaScript có thể tạo thêm elements, attributes, thay đổi những thứ đã có, triễn khai hoặc tạo mới các sự kiện trên DOM.</a:t>
            </a:r>
          </a:p>
          <a:p>
            <a:pPr>
              <a:lnSpc>
                <a:spcPct val="150000"/>
              </a:lnSpc>
            </a:pPr>
            <a:endParaRPr lang="vi-VN" dirty="0">
              <a:solidFill>
                <a:schemeClr val="bg1"/>
              </a:solidFill>
              <a:latin typeface="Cambria" panose="02040503050406030204" pitchFamily="18" charset="0"/>
              <a:ea typeface="Cambria" panose="02040503050406030204" pitchFamily="18" charset="0"/>
            </a:endParaRPr>
          </a:p>
        </p:txBody>
      </p:sp>
      <p:pic>
        <p:nvPicPr>
          <p:cNvPr id="1026" name="Picture 2" descr="How to use DOM and Events in JavaScript">
            <a:extLst>
              <a:ext uri="{FF2B5EF4-FFF2-40B4-BE49-F238E27FC236}">
                <a16:creationId xmlns:a16="http://schemas.microsoft.com/office/drawing/2014/main" id="{42EB7844-6B25-4B14-B390-6FF151F19A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077" y="1530627"/>
            <a:ext cx="5559103" cy="4571999"/>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B913308F-118D-4D32-B592-E2A5A19043A7}"/>
              </a:ext>
            </a:extLst>
          </p:cNvPr>
          <p:cNvSpPr>
            <a:spLocks noGrp="1"/>
          </p:cNvSpPr>
          <p:nvPr>
            <p:ph type="ftr" sz="quarter" idx="11"/>
          </p:nvPr>
        </p:nvSpPr>
        <p:spPr/>
        <p:txBody>
          <a:bodyPr/>
          <a:lstStyle/>
          <a:p>
            <a:r>
              <a:rPr lang="vi-VN"/>
              <a:t>JavaScript - Pham Van Hieu</a:t>
            </a:r>
          </a:p>
        </p:txBody>
      </p:sp>
      <p:sp>
        <p:nvSpPr>
          <p:cNvPr id="5" name="Slide Number Placeholder 4">
            <a:extLst>
              <a:ext uri="{FF2B5EF4-FFF2-40B4-BE49-F238E27FC236}">
                <a16:creationId xmlns:a16="http://schemas.microsoft.com/office/drawing/2014/main" id="{ECE25020-E422-4AFE-8C84-BDE428360F14}"/>
              </a:ext>
            </a:extLst>
          </p:cNvPr>
          <p:cNvSpPr>
            <a:spLocks noGrp="1"/>
          </p:cNvSpPr>
          <p:nvPr>
            <p:ph type="sldNum" sz="quarter" idx="12"/>
          </p:nvPr>
        </p:nvSpPr>
        <p:spPr/>
        <p:txBody>
          <a:bodyPr/>
          <a:lstStyle/>
          <a:p>
            <a:fld id="{380A6342-E033-419F-9ACF-47C6F5F35974}" type="slidenum">
              <a:rPr lang="vi-VN" smtClean="0"/>
              <a:t>14</a:t>
            </a:fld>
            <a:endParaRPr lang="vi-VN"/>
          </a:p>
        </p:txBody>
      </p:sp>
    </p:spTree>
    <p:extLst>
      <p:ext uri="{BB962C8B-B14F-4D97-AF65-F5344CB8AC3E}">
        <p14:creationId xmlns:p14="http://schemas.microsoft.com/office/powerpoint/2010/main" val="3142314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a:xfrm>
            <a:off x="838200" y="365125"/>
            <a:ext cx="10515600" cy="1325563"/>
          </a:xfrm>
        </p:spPr>
        <p:txBody>
          <a:bodyPr/>
          <a:lstStyle/>
          <a:p>
            <a:r>
              <a:rPr lang="vi-VN" dirty="0">
                <a:solidFill>
                  <a:schemeClr val="bg1"/>
                </a:solidFill>
                <a:latin typeface="Cambria" panose="02040503050406030204" pitchFamily="18" charset="0"/>
                <a:ea typeface="Cambria" panose="02040503050406030204" pitchFamily="18" charset="0"/>
              </a:rPr>
              <a:t>getElementBy*, innerHTML</a:t>
            </a:r>
            <a:endParaRPr lang="vi-VN" dirty="0">
              <a:solidFill>
                <a:schemeClr val="bg1"/>
              </a:solidFill>
            </a:endParaRPr>
          </a:p>
        </p:txBody>
      </p:sp>
      <p:sp>
        <p:nvSpPr>
          <p:cNvPr id="4" name="TextBox 3">
            <a:extLst>
              <a:ext uri="{FF2B5EF4-FFF2-40B4-BE49-F238E27FC236}">
                <a16:creationId xmlns:a16="http://schemas.microsoft.com/office/drawing/2014/main" id="{72AD4341-940A-4D29-888C-EA0A706BA9C9}"/>
              </a:ext>
            </a:extLst>
          </p:cNvPr>
          <p:cNvSpPr txBox="1"/>
          <p:nvPr/>
        </p:nvSpPr>
        <p:spPr>
          <a:xfrm>
            <a:off x="838200" y="1435033"/>
            <a:ext cx="10889974" cy="5057842"/>
          </a:xfrm>
          <a:prstGeom prst="rect">
            <a:avLst/>
          </a:prstGeom>
          <a:noFill/>
        </p:spPr>
        <p:txBody>
          <a:bodyPr wrap="square" rtlCol="0">
            <a:noAutofit/>
          </a:bodyPr>
          <a:lstStyle/>
          <a:p>
            <a:pPr>
              <a:lnSpc>
                <a:spcPct val="150000"/>
              </a:lnSpc>
            </a:pP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getElementBy</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Lấy</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phần</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tử</a:t>
            </a:r>
            <a:r>
              <a:rPr lang="en-US" dirty="0">
                <a:solidFill>
                  <a:schemeClr val="bg1"/>
                </a:solidFill>
                <a:latin typeface="Cambria" panose="02040503050406030204" pitchFamily="18" charset="0"/>
                <a:ea typeface="Cambria" panose="02040503050406030204" pitchFamily="18" charset="0"/>
              </a:rPr>
              <a:t> (selector) </a:t>
            </a:r>
            <a:r>
              <a:rPr lang="en-US" dirty="0" err="1">
                <a:solidFill>
                  <a:schemeClr val="bg1"/>
                </a:solidFill>
                <a:latin typeface="Cambria" panose="02040503050406030204" pitchFamily="18" charset="0"/>
                <a:ea typeface="Cambria" panose="02040503050406030204" pitchFamily="18" charset="0"/>
              </a:rPr>
              <a:t>bằng</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các</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định</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danh</a:t>
            </a:r>
            <a:r>
              <a:rPr lang="en-US" dirty="0">
                <a:solidFill>
                  <a:schemeClr val="bg1"/>
                </a:solidFill>
                <a:latin typeface="Cambria" panose="02040503050406030204" pitchFamily="18" charset="0"/>
                <a:ea typeface="Cambria" panose="02040503050406030204" pitchFamily="18" charset="0"/>
              </a:rPr>
              <a:t>.</a:t>
            </a:r>
          </a:p>
          <a:p>
            <a:pPr>
              <a:lnSpc>
                <a:spcPct val="150000"/>
              </a:lnSpc>
            </a:pPr>
            <a:r>
              <a:rPr lang="vi-VN" dirty="0">
                <a:solidFill>
                  <a:schemeClr val="bg1"/>
                </a:solidFill>
                <a:latin typeface="Cambria" panose="02040503050406030204" pitchFamily="18" charset="0"/>
                <a:ea typeface="Cambria" panose="02040503050406030204" pitchFamily="18" charset="0"/>
              </a:rPr>
              <a:t>	getElementById: Các elements có Id bằng tham số truyền vào</a:t>
            </a:r>
          </a:p>
          <a:p>
            <a:pPr>
              <a:lnSpc>
                <a:spcPct val="150000"/>
              </a:lnSpc>
            </a:pPr>
            <a:r>
              <a:rPr lang="vi-VN" dirty="0">
                <a:solidFill>
                  <a:schemeClr val="bg1"/>
                </a:solidFill>
                <a:latin typeface="Cambria" panose="02040503050406030204" pitchFamily="18" charset="0"/>
                <a:ea typeface="Cambria" panose="02040503050406030204" pitchFamily="18" charset="0"/>
              </a:rPr>
              <a:t>	getElementsByTagName : Các elements có tag bằng tham số truyền vào</a:t>
            </a:r>
            <a:endParaRPr lang="en-US" dirty="0">
              <a:solidFill>
                <a:schemeClr val="bg1"/>
              </a:solidFill>
              <a:latin typeface="Cambria" panose="02040503050406030204" pitchFamily="18" charset="0"/>
              <a:ea typeface="Cambria" panose="02040503050406030204" pitchFamily="18" charset="0"/>
            </a:endParaRPr>
          </a:p>
          <a:p>
            <a:pPr>
              <a:lnSpc>
                <a:spcPct val="150000"/>
              </a:lnSpc>
            </a:pP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innerHTML</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Truy</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xuất</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nội</a:t>
            </a:r>
            <a:r>
              <a:rPr lang="en-US" dirty="0">
                <a:solidFill>
                  <a:schemeClr val="bg1"/>
                </a:solidFill>
                <a:latin typeface="Cambria" panose="02040503050406030204" pitchFamily="18" charset="0"/>
                <a:ea typeface="Cambria" panose="02040503050406030204" pitchFamily="18" charset="0"/>
              </a:rPr>
              <a:t> dung </a:t>
            </a:r>
            <a:r>
              <a:rPr lang="en-US" dirty="0" err="1">
                <a:solidFill>
                  <a:schemeClr val="bg1"/>
                </a:solidFill>
                <a:latin typeface="Cambria" panose="02040503050406030204" pitchFamily="18" charset="0"/>
                <a:ea typeface="Cambria" panose="02040503050406030204" pitchFamily="18" charset="0"/>
              </a:rPr>
              <a:t>bên</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trong</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của</a:t>
            </a:r>
            <a:r>
              <a:rPr lang="en-US" dirty="0">
                <a:solidFill>
                  <a:schemeClr val="bg1"/>
                </a:solidFill>
                <a:latin typeface="Cambria" panose="02040503050406030204" pitchFamily="18" charset="0"/>
                <a:ea typeface="Cambria" panose="02040503050406030204" pitchFamily="18" charset="0"/>
              </a:rPr>
              <a:t> elements.</a:t>
            </a:r>
            <a:endParaRPr lang="vi-VN" dirty="0">
              <a:solidFill>
                <a:schemeClr val="bg1"/>
              </a:solidFill>
              <a:latin typeface="Cambria" panose="02040503050406030204" pitchFamily="18" charset="0"/>
              <a:ea typeface="Cambria" panose="02040503050406030204" pitchFamily="18" charset="0"/>
            </a:endParaRPr>
          </a:p>
        </p:txBody>
      </p:sp>
      <p:sp>
        <p:nvSpPr>
          <p:cNvPr id="3" name="Footer Placeholder 2">
            <a:extLst>
              <a:ext uri="{FF2B5EF4-FFF2-40B4-BE49-F238E27FC236}">
                <a16:creationId xmlns:a16="http://schemas.microsoft.com/office/drawing/2014/main" id="{38B0528D-4B22-4124-A1EE-D002F3D6F837}"/>
              </a:ext>
            </a:extLst>
          </p:cNvPr>
          <p:cNvSpPr>
            <a:spLocks noGrp="1"/>
          </p:cNvSpPr>
          <p:nvPr>
            <p:ph type="ftr" sz="quarter" idx="11"/>
          </p:nvPr>
        </p:nvSpPr>
        <p:spPr/>
        <p:txBody>
          <a:bodyPr/>
          <a:lstStyle/>
          <a:p>
            <a:r>
              <a:rPr lang="vi-VN"/>
              <a:t>JavaScript - Pham Van Hieu</a:t>
            </a:r>
          </a:p>
        </p:txBody>
      </p:sp>
      <p:sp>
        <p:nvSpPr>
          <p:cNvPr id="5" name="Slide Number Placeholder 4">
            <a:extLst>
              <a:ext uri="{FF2B5EF4-FFF2-40B4-BE49-F238E27FC236}">
                <a16:creationId xmlns:a16="http://schemas.microsoft.com/office/drawing/2014/main" id="{8BBF2AB8-407F-4979-B08E-60152B2BAAEC}"/>
              </a:ext>
            </a:extLst>
          </p:cNvPr>
          <p:cNvSpPr>
            <a:spLocks noGrp="1"/>
          </p:cNvSpPr>
          <p:nvPr>
            <p:ph type="sldNum" sz="quarter" idx="12"/>
          </p:nvPr>
        </p:nvSpPr>
        <p:spPr/>
        <p:txBody>
          <a:bodyPr/>
          <a:lstStyle/>
          <a:p>
            <a:fld id="{380A6342-E033-419F-9ACF-47C6F5F35974}" type="slidenum">
              <a:rPr lang="vi-VN" smtClean="0"/>
              <a:t>15</a:t>
            </a:fld>
            <a:endParaRPr lang="vi-VN"/>
          </a:p>
        </p:txBody>
      </p:sp>
    </p:spTree>
    <p:extLst>
      <p:ext uri="{BB962C8B-B14F-4D97-AF65-F5344CB8AC3E}">
        <p14:creationId xmlns:p14="http://schemas.microsoft.com/office/powerpoint/2010/main" val="818515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a:xfrm>
            <a:off x="838200" y="365125"/>
            <a:ext cx="10515600" cy="1325563"/>
          </a:xfrm>
        </p:spPr>
        <p:txBody>
          <a:bodyPr/>
          <a:lstStyle/>
          <a:p>
            <a:r>
              <a:rPr lang="vi-VN" dirty="0">
                <a:solidFill>
                  <a:schemeClr val="bg1"/>
                </a:solidFill>
                <a:latin typeface="Cambria" panose="02040503050406030204" pitchFamily="18" charset="0"/>
                <a:ea typeface="Cambria" panose="02040503050406030204" pitchFamily="18" charset="0"/>
              </a:rPr>
              <a:t>Events handler</a:t>
            </a:r>
            <a:endParaRPr lang="vi-VN" dirty="0">
              <a:solidFill>
                <a:schemeClr val="bg1"/>
              </a:solidFill>
            </a:endParaRPr>
          </a:p>
        </p:txBody>
      </p:sp>
      <p:sp>
        <p:nvSpPr>
          <p:cNvPr id="4" name="TextBox 3">
            <a:extLst>
              <a:ext uri="{FF2B5EF4-FFF2-40B4-BE49-F238E27FC236}">
                <a16:creationId xmlns:a16="http://schemas.microsoft.com/office/drawing/2014/main" id="{72AD4341-940A-4D29-888C-EA0A706BA9C9}"/>
              </a:ext>
            </a:extLst>
          </p:cNvPr>
          <p:cNvSpPr txBox="1"/>
          <p:nvPr/>
        </p:nvSpPr>
        <p:spPr>
          <a:xfrm>
            <a:off x="838200" y="1435033"/>
            <a:ext cx="10889974" cy="5057842"/>
          </a:xfrm>
          <a:prstGeom prst="rect">
            <a:avLst/>
          </a:prstGeom>
          <a:noFill/>
        </p:spPr>
        <p:txBody>
          <a:bodyPr wrap="square" rtlCol="0">
            <a:noAutofit/>
          </a:bodyPr>
          <a:lstStyle/>
          <a:p>
            <a:pPr>
              <a:lnSpc>
                <a:spcPct val="150000"/>
              </a:lnSpc>
            </a:pPr>
            <a:r>
              <a:rPr lang="en-US" dirty="0">
                <a:solidFill>
                  <a:schemeClr val="bg1"/>
                </a:solidFill>
                <a:latin typeface="Cambria" panose="02040503050406030204" pitchFamily="18" charset="0"/>
                <a:ea typeface="Cambria" panose="02040503050406030204" pitchFamily="18" charset="0"/>
              </a:rPr>
              <a:t> </a:t>
            </a:r>
            <a:endParaRPr lang="vi-VN" dirty="0">
              <a:solidFill>
                <a:schemeClr val="bg1"/>
              </a:solidFill>
              <a:latin typeface="Cambria" panose="02040503050406030204" pitchFamily="18" charset="0"/>
              <a:ea typeface="Cambria" panose="02040503050406030204" pitchFamily="18" charset="0"/>
            </a:endParaRPr>
          </a:p>
        </p:txBody>
      </p:sp>
      <p:sp>
        <p:nvSpPr>
          <p:cNvPr id="3" name="Rectangle 1">
            <a:extLst>
              <a:ext uri="{FF2B5EF4-FFF2-40B4-BE49-F238E27FC236}">
                <a16:creationId xmlns:a16="http://schemas.microsoft.com/office/drawing/2014/main" id="{95EF5E96-9966-43CB-87BC-335400359F28}"/>
              </a:ext>
            </a:extLst>
          </p:cNvPr>
          <p:cNvSpPr>
            <a:spLocks noChangeArrowheads="1"/>
          </p:cNvSpPr>
          <p:nvPr/>
        </p:nvSpPr>
        <p:spPr bwMode="auto">
          <a:xfrm>
            <a:off x="917712" y="1552189"/>
            <a:ext cx="10810461" cy="230832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dirty="0">
                <a:ln>
                  <a:noFill/>
                </a:ln>
                <a:solidFill>
                  <a:srgbClr val="222222"/>
                </a:solidFill>
                <a:effectLst/>
                <a:latin typeface="Cambria" panose="02040503050406030204" pitchFamily="18" charset="0"/>
                <a:ea typeface="Cambria" panose="02040503050406030204" pitchFamily="18" charset="0"/>
              </a:rPr>
              <a:t>document.getElementById(id).onclick = function()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dirty="0">
                <a:ln>
                  <a:noFill/>
                </a:ln>
                <a:solidFill>
                  <a:srgbClr val="222222"/>
                </a:solidFill>
                <a:effectLst/>
                <a:latin typeface="Cambria" panose="02040503050406030204" pitchFamily="18" charset="0"/>
                <a:ea typeface="Cambria" panose="020405030504060302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dirty="0">
                <a:ln>
                  <a:noFill/>
                </a:ln>
                <a:solidFill>
                  <a:srgbClr val="222222"/>
                </a:solidFill>
                <a:effectLst/>
                <a:latin typeface="Cambria" panose="02040503050406030204" pitchFamily="18" charset="0"/>
                <a:ea typeface="Cambria" panose="02040503050406030204" pitchFamily="18" charset="0"/>
              </a:rPr>
              <a:t>     lines of code to be executed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dirty="0">
                <a:ln>
                  <a:noFill/>
                </a:ln>
                <a:solidFill>
                  <a:srgbClr val="222222"/>
                </a:solidFill>
                <a:effectLst/>
                <a:latin typeface="Cambria" panose="02040503050406030204" pitchFamily="18" charset="0"/>
                <a:ea typeface="Cambria" panose="02040503050406030204" pitchFamily="18" charset="0"/>
              </a:rPr>
              <a:t>}</a:t>
            </a:r>
            <a:r>
              <a:rPr kumimoji="0" lang="vi-VN" altLang="vi-VN"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vi-VN" altLang="vi-VN" dirty="0">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Hoặc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lvl="0" eaLnBrk="0" fontAlgn="base" hangingPunct="0">
              <a:spcBef>
                <a:spcPct val="0"/>
              </a:spcBef>
              <a:spcAft>
                <a:spcPct val="0"/>
              </a:spcAft>
            </a:pPr>
            <a:r>
              <a:rPr lang="vi-VN" altLang="vi-VN" dirty="0">
                <a:latin typeface="Cambria" panose="02040503050406030204" pitchFamily="18" charset="0"/>
                <a:ea typeface="Cambria" panose="02040503050406030204" pitchFamily="18" charset="0"/>
              </a:rPr>
              <a:t>document.getElementById(id).addEventListener("click", functionname)</a:t>
            </a:r>
            <a:endParaRPr kumimoji="0" lang="vi-VN" altLang="vi-VN"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
        <p:nvSpPr>
          <p:cNvPr id="5" name="Footer Placeholder 4">
            <a:extLst>
              <a:ext uri="{FF2B5EF4-FFF2-40B4-BE49-F238E27FC236}">
                <a16:creationId xmlns:a16="http://schemas.microsoft.com/office/drawing/2014/main" id="{2D5A5BC6-C8F1-47C8-846E-2F3D1F50C1DC}"/>
              </a:ext>
            </a:extLst>
          </p:cNvPr>
          <p:cNvSpPr>
            <a:spLocks noGrp="1"/>
          </p:cNvSpPr>
          <p:nvPr>
            <p:ph type="ftr" sz="quarter" idx="11"/>
          </p:nvPr>
        </p:nvSpPr>
        <p:spPr/>
        <p:txBody>
          <a:bodyPr/>
          <a:lstStyle/>
          <a:p>
            <a:r>
              <a:rPr lang="vi-VN"/>
              <a:t>JavaScript - Pham Van Hieu</a:t>
            </a:r>
          </a:p>
        </p:txBody>
      </p:sp>
      <p:sp>
        <p:nvSpPr>
          <p:cNvPr id="6" name="Slide Number Placeholder 5">
            <a:extLst>
              <a:ext uri="{FF2B5EF4-FFF2-40B4-BE49-F238E27FC236}">
                <a16:creationId xmlns:a16="http://schemas.microsoft.com/office/drawing/2014/main" id="{58ACAB6A-F31F-47CA-BF14-E688C4E4DF39}"/>
              </a:ext>
            </a:extLst>
          </p:cNvPr>
          <p:cNvSpPr>
            <a:spLocks noGrp="1"/>
          </p:cNvSpPr>
          <p:nvPr>
            <p:ph type="sldNum" sz="quarter" idx="12"/>
          </p:nvPr>
        </p:nvSpPr>
        <p:spPr/>
        <p:txBody>
          <a:bodyPr/>
          <a:lstStyle/>
          <a:p>
            <a:fld id="{380A6342-E033-419F-9ACF-47C6F5F35974}" type="slidenum">
              <a:rPr lang="vi-VN" smtClean="0"/>
              <a:t>16</a:t>
            </a:fld>
            <a:endParaRPr lang="vi-VN"/>
          </a:p>
        </p:txBody>
      </p:sp>
    </p:spTree>
    <p:extLst>
      <p:ext uri="{BB962C8B-B14F-4D97-AF65-F5344CB8AC3E}">
        <p14:creationId xmlns:p14="http://schemas.microsoft.com/office/powerpoint/2010/main" val="2802616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a:xfrm>
            <a:off x="838200" y="365125"/>
            <a:ext cx="10515600" cy="1325563"/>
          </a:xfrm>
        </p:spPr>
        <p:txBody>
          <a:bodyPr/>
          <a:lstStyle/>
          <a:p>
            <a:r>
              <a:rPr lang="vi-VN" dirty="0">
                <a:solidFill>
                  <a:schemeClr val="bg1"/>
                </a:solidFill>
                <a:latin typeface="Cambria" panose="02040503050406030204" pitchFamily="18" charset="0"/>
                <a:ea typeface="Cambria" panose="02040503050406030204" pitchFamily="18" charset="0"/>
              </a:rPr>
              <a:t>Events handler</a:t>
            </a:r>
            <a:endParaRPr lang="vi-VN" dirty="0">
              <a:solidFill>
                <a:schemeClr val="bg1"/>
              </a:solidFill>
            </a:endParaRPr>
          </a:p>
        </p:txBody>
      </p:sp>
      <p:sp>
        <p:nvSpPr>
          <p:cNvPr id="4" name="TextBox 3">
            <a:extLst>
              <a:ext uri="{FF2B5EF4-FFF2-40B4-BE49-F238E27FC236}">
                <a16:creationId xmlns:a16="http://schemas.microsoft.com/office/drawing/2014/main" id="{72AD4341-940A-4D29-888C-EA0A706BA9C9}"/>
              </a:ext>
            </a:extLst>
          </p:cNvPr>
          <p:cNvSpPr txBox="1"/>
          <p:nvPr/>
        </p:nvSpPr>
        <p:spPr>
          <a:xfrm>
            <a:off x="838200" y="1435033"/>
            <a:ext cx="10889974" cy="5057842"/>
          </a:xfrm>
          <a:prstGeom prst="rect">
            <a:avLst/>
          </a:prstGeom>
          <a:noFill/>
        </p:spPr>
        <p:txBody>
          <a:bodyPr wrap="square" rtlCol="0">
            <a:noAutofit/>
          </a:bodyPr>
          <a:lstStyle/>
          <a:p>
            <a:pPr>
              <a:lnSpc>
                <a:spcPct val="150000"/>
              </a:lnSpc>
            </a:pPr>
            <a:r>
              <a:rPr lang="en-US" dirty="0">
                <a:solidFill>
                  <a:schemeClr val="bg1"/>
                </a:solidFill>
                <a:latin typeface="Cambria" panose="02040503050406030204" pitchFamily="18" charset="0"/>
                <a:ea typeface="Cambria" panose="02040503050406030204" pitchFamily="18" charset="0"/>
              </a:rPr>
              <a:t> </a:t>
            </a:r>
            <a:r>
              <a:rPr lang="vi-VN" dirty="0">
                <a:solidFill>
                  <a:schemeClr val="bg1"/>
                </a:solidFill>
                <a:latin typeface="Cambria" panose="02040503050406030204" pitchFamily="18" charset="0"/>
                <a:ea typeface="Cambria" panose="02040503050406030204" pitchFamily="18" charset="0"/>
              </a:rPr>
              <a:t>Có nhiều cách định nghĩa các sự kiện DOM với JS. Xem các ví dụ sau</a:t>
            </a:r>
          </a:p>
        </p:txBody>
      </p:sp>
      <p:sp>
        <p:nvSpPr>
          <p:cNvPr id="3" name="Rectangle 1">
            <a:extLst>
              <a:ext uri="{FF2B5EF4-FFF2-40B4-BE49-F238E27FC236}">
                <a16:creationId xmlns:a16="http://schemas.microsoft.com/office/drawing/2014/main" id="{95EF5E96-9966-43CB-87BC-335400359F28}"/>
              </a:ext>
            </a:extLst>
          </p:cNvPr>
          <p:cNvSpPr>
            <a:spLocks noChangeArrowheads="1"/>
          </p:cNvSpPr>
          <p:nvPr/>
        </p:nvSpPr>
        <p:spPr bwMode="auto">
          <a:xfrm>
            <a:off x="917713" y="2198232"/>
            <a:ext cx="10810461" cy="230832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dirty="0">
                <a:ln>
                  <a:noFill/>
                </a:ln>
                <a:solidFill>
                  <a:srgbClr val="222222"/>
                </a:solidFill>
                <a:effectLst/>
                <a:latin typeface="Cambria" panose="02040503050406030204" pitchFamily="18" charset="0"/>
                <a:ea typeface="Cambria" panose="02040503050406030204" pitchFamily="18" charset="0"/>
              </a:rPr>
              <a:t>document.getElementById(id).onclick = function()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dirty="0">
                <a:ln>
                  <a:noFill/>
                </a:ln>
                <a:solidFill>
                  <a:srgbClr val="222222"/>
                </a:solidFill>
                <a:effectLst/>
                <a:latin typeface="Cambria" panose="02040503050406030204" pitchFamily="18" charset="0"/>
                <a:ea typeface="Cambria" panose="020405030504060302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dirty="0">
                <a:ln>
                  <a:noFill/>
                </a:ln>
                <a:solidFill>
                  <a:srgbClr val="222222"/>
                </a:solidFill>
                <a:effectLst/>
                <a:latin typeface="Cambria" panose="02040503050406030204" pitchFamily="18" charset="0"/>
                <a:ea typeface="Cambria" panose="02040503050406030204" pitchFamily="18" charset="0"/>
              </a:rPr>
              <a:t>     lines of code to be executed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dirty="0">
                <a:ln>
                  <a:noFill/>
                </a:ln>
                <a:solidFill>
                  <a:srgbClr val="222222"/>
                </a:solidFill>
                <a:effectLst/>
                <a:latin typeface="Cambria" panose="02040503050406030204" pitchFamily="18" charset="0"/>
                <a:ea typeface="Cambria" panose="02040503050406030204" pitchFamily="18" charset="0"/>
              </a:rPr>
              <a:t>}</a:t>
            </a:r>
            <a:r>
              <a:rPr kumimoji="0" lang="vi-VN" altLang="vi-VN"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vi-VN" altLang="vi-VN" dirty="0">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Hoặc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lvl="0" eaLnBrk="0" fontAlgn="base" hangingPunct="0">
              <a:spcBef>
                <a:spcPct val="0"/>
              </a:spcBef>
              <a:spcAft>
                <a:spcPct val="0"/>
              </a:spcAft>
            </a:pPr>
            <a:r>
              <a:rPr lang="vi-VN" altLang="vi-VN" dirty="0">
                <a:latin typeface="Cambria" panose="02040503050406030204" pitchFamily="18" charset="0"/>
                <a:ea typeface="Cambria" panose="02040503050406030204" pitchFamily="18" charset="0"/>
              </a:rPr>
              <a:t>document.getElementById(id).addEventListener("click", functionname)</a:t>
            </a:r>
            <a:endParaRPr kumimoji="0" lang="vi-VN" altLang="vi-VN"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
        <p:nvSpPr>
          <p:cNvPr id="5" name="Footer Placeholder 4">
            <a:extLst>
              <a:ext uri="{FF2B5EF4-FFF2-40B4-BE49-F238E27FC236}">
                <a16:creationId xmlns:a16="http://schemas.microsoft.com/office/drawing/2014/main" id="{0308BD64-9197-46FC-B7FF-5BFE830B3A76}"/>
              </a:ext>
            </a:extLst>
          </p:cNvPr>
          <p:cNvSpPr>
            <a:spLocks noGrp="1"/>
          </p:cNvSpPr>
          <p:nvPr>
            <p:ph type="ftr" sz="quarter" idx="11"/>
          </p:nvPr>
        </p:nvSpPr>
        <p:spPr/>
        <p:txBody>
          <a:bodyPr/>
          <a:lstStyle/>
          <a:p>
            <a:r>
              <a:rPr lang="vi-VN"/>
              <a:t>JavaScript - Pham Van Hieu</a:t>
            </a:r>
          </a:p>
        </p:txBody>
      </p:sp>
      <p:sp>
        <p:nvSpPr>
          <p:cNvPr id="6" name="Slide Number Placeholder 5">
            <a:extLst>
              <a:ext uri="{FF2B5EF4-FFF2-40B4-BE49-F238E27FC236}">
                <a16:creationId xmlns:a16="http://schemas.microsoft.com/office/drawing/2014/main" id="{68C0F22A-BF92-4E2F-B0F7-47FE710F10CC}"/>
              </a:ext>
            </a:extLst>
          </p:cNvPr>
          <p:cNvSpPr>
            <a:spLocks noGrp="1"/>
          </p:cNvSpPr>
          <p:nvPr>
            <p:ph type="sldNum" sz="quarter" idx="12"/>
          </p:nvPr>
        </p:nvSpPr>
        <p:spPr/>
        <p:txBody>
          <a:bodyPr/>
          <a:lstStyle/>
          <a:p>
            <a:fld id="{380A6342-E033-419F-9ACF-47C6F5F35974}" type="slidenum">
              <a:rPr lang="vi-VN" smtClean="0"/>
              <a:t>17</a:t>
            </a:fld>
            <a:endParaRPr lang="vi-VN"/>
          </a:p>
        </p:txBody>
      </p:sp>
    </p:spTree>
    <p:extLst>
      <p:ext uri="{BB962C8B-B14F-4D97-AF65-F5344CB8AC3E}">
        <p14:creationId xmlns:p14="http://schemas.microsoft.com/office/powerpoint/2010/main" val="3319736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a:xfrm>
            <a:off x="838200" y="365125"/>
            <a:ext cx="10515600" cy="1325563"/>
          </a:xfrm>
        </p:spPr>
        <p:txBody>
          <a:bodyPr/>
          <a:lstStyle/>
          <a:p>
            <a:r>
              <a:rPr lang="vi-VN" dirty="0">
                <a:solidFill>
                  <a:schemeClr val="bg1"/>
                </a:solidFill>
                <a:latin typeface="Cambria" panose="02040503050406030204" pitchFamily="18" charset="0"/>
                <a:ea typeface="Cambria" panose="02040503050406030204" pitchFamily="18" charset="0"/>
              </a:rPr>
              <a:t>Events</a:t>
            </a:r>
            <a:endParaRPr lang="vi-VN" dirty="0">
              <a:solidFill>
                <a:schemeClr val="bg1"/>
              </a:solidFill>
            </a:endParaRPr>
          </a:p>
        </p:txBody>
      </p:sp>
      <p:sp>
        <p:nvSpPr>
          <p:cNvPr id="4" name="TextBox 3">
            <a:extLst>
              <a:ext uri="{FF2B5EF4-FFF2-40B4-BE49-F238E27FC236}">
                <a16:creationId xmlns:a16="http://schemas.microsoft.com/office/drawing/2014/main" id="{72AD4341-940A-4D29-888C-EA0A706BA9C9}"/>
              </a:ext>
            </a:extLst>
          </p:cNvPr>
          <p:cNvSpPr txBox="1"/>
          <p:nvPr/>
        </p:nvSpPr>
        <p:spPr>
          <a:xfrm>
            <a:off x="838200" y="1435033"/>
            <a:ext cx="10889974" cy="5057842"/>
          </a:xfrm>
          <a:prstGeom prst="rect">
            <a:avLst/>
          </a:prstGeom>
          <a:noFill/>
        </p:spPr>
        <p:txBody>
          <a:bodyPr wrap="square" rtlCol="0">
            <a:noAutofit/>
          </a:bodyPr>
          <a:lstStyle/>
          <a:p>
            <a:pPr>
              <a:lnSpc>
                <a:spcPct val="150000"/>
              </a:lnSpc>
            </a:pPr>
            <a:r>
              <a:rPr lang="vi-VN" dirty="0">
                <a:solidFill>
                  <a:schemeClr val="bg1"/>
                </a:solidFill>
                <a:latin typeface="Cambria" panose="02040503050406030204" pitchFamily="18" charset="0"/>
                <a:ea typeface="Cambria" panose="02040503050406030204" pitchFamily="18" charset="0"/>
              </a:rPr>
              <a:t>Có rất nhiều sự kiện có sẵn trên DOM, </a:t>
            </a:r>
            <a:r>
              <a:rPr lang="vi-VN" dirty="0">
                <a:solidFill>
                  <a:schemeClr val="bg1"/>
                </a:solidFill>
                <a:latin typeface="Cambria" panose="02040503050406030204" pitchFamily="18" charset="0"/>
                <a:ea typeface="Cambria" panose="02040503050406030204" pitchFamily="18" charset="0"/>
                <a:hlinkClick r:id="rId2"/>
              </a:rPr>
              <a:t>chi tiết tại đây</a:t>
            </a:r>
            <a:r>
              <a:rPr lang="vi-VN" dirty="0">
                <a:solidFill>
                  <a:schemeClr val="bg1"/>
                </a:solidFill>
                <a:latin typeface="Cambria" panose="02040503050406030204" pitchFamily="18" charset="0"/>
                <a:ea typeface="Cambria" panose="02040503050406030204" pitchFamily="18" charset="0"/>
              </a:rPr>
              <a:t> . </a:t>
            </a:r>
            <a:r>
              <a:rPr lang="vi-VN">
                <a:solidFill>
                  <a:schemeClr val="bg1"/>
                </a:solidFill>
                <a:latin typeface="Cambria" panose="02040503050406030204" pitchFamily="18" charset="0"/>
                <a:ea typeface="Cambria" panose="02040503050406030204" pitchFamily="18" charset="0"/>
              </a:rPr>
              <a:t>Một </a:t>
            </a:r>
            <a:r>
              <a:rPr lang="vi-VN" dirty="0">
                <a:solidFill>
                  <a:schemeClr val="bg1"/>
                </a:solidFill>
                <a:latin typeface="Cambria" panose="02040503050406030204" pitchFamily="18" charset="0"/>
                <a:ea typeface="Cambria" panose="02040503050406030204" pitchFamily="18" charset="0"/>
              </a:rPr>
              <a:t>số ví dụ:</a:t>
            </a:r>
          </a:p>
          <a:p>
            <a:pPr>
              <a:lnSpc>
                <a:spcPct val="150000"/>
              </a:lnSpc>
            </a:pPr>
            <a:r>
              <a:rPr lang="vi-VN" dirty="0">
                <a:solidFill>
                  <a:schemeClr val="bg1"/>
                </a:solidFill>
                <a:latin typeface="Cambria" panose="02040503050406030204" pitchFamily="18" charset="0"/>
                <a:ea typeface="Cambria" panose="02040503050406030204" pitchFamily="18" charset="0"/>
              </a:rPr>
              <a:t> </a:t>
            </a:r>
          </a:p>
        </p:txBody>
      </p:sp>
      <p:graphicFrame>
        <p:nvGraphicFramePr>
          <p:cNvPr id="6" name="Table 5">
            <a:extLst>
              <a:ext uri="{FF2B5EF4-FFF2-40B4-BE49-F238E27FC236}">
                <a16:creationId xmlns:a16="http://schemas.microsoft.com/office/drawing/2014/main" id="{44CAF9F5-CA9D-4B89-B73E-011381965645}"/>
              </a:ext>
            </a:extLst>
          </p:cNvPr>
          <p:cNvGraphicFramePr>
            <a:graphicFrameLocks noGrp="1"/>
          </p:cNvGraphicFramePr>
          <p:nvPr>
            <p:extLst>
              <p:ext uri="{D42A27DB-BD31-4B8C-83A1-F6EECF244321}">
                <p14:modId xmlns:p14="http://schemas.microsoft.com/office/powerpoint/2010/main" val="3670426826"/>
              </p:ext>
            </p:extLst>
          </p:nvPr>
        </p:nvGraphicFramePr>
        <p:xfrm>
          <a:off x="917715" y="2123900"/>
          <a:ext cx="10889974" cy="4217265"/>
        </p:xfrm>
        <a:graphic>
          <a:graphicData uri="http://schemas.openxmlformats.org/drawingml/2006/table">
            <a:tbl>
              <a:tblPr/>
              <a:tblGrid>
                <a:gridCol w="2754387">
                  <a:extLst>
                    <a:ext uri="{9D8B030D-6E8A-4147-A177-3AD203B41FA5}">
                      <a16:colId xmlns:a16="http://schemas.microsoft.com/office/drawing/2014/main" val="3970299074"/>
                    </a:ext>
                  </a:extLst>
                </a:gridCol>
                <a:gridCol w="4690964">
                  <a:extLst>
                    <a:ext uri="{9D8B030D-6E8A-4147-A177-3AD203B41FA5}">
                      <a16:colId xmlns:a16="http://schemas.microsoft.com/office/drawing/2014/main" val="2095420061"/>
                    </a:ext>
                  </a:extLst>
                </a:gridCol>
                <a:gridCol w="3444623">
                  <a:extLst>
                    <a:ext uri="{9D8B030D-6E8A-4147-A177-3AD203B41FA5}">
                      <a16:colId xmlns:a16="http://schemas.microsoft.com/office/drawing/2014/main" val="450495724"/>
                    </a:ext>
                  </a:extLst>
                </a:gridCol>
              </a:tblGrid>
              <a:tr h="480667">
                <a:tc>
                  <a:txBody>
                    <a:bodyPr/>
                    <a:lstStyle/>
                    <a:p>
                      <a:pPr algn="l" fontAlgn="t"/>
                      <a:r>
                        <a:rPr lang="vi-VN" sz="1800" b="1" dirty="0">
                          <a:effectLst/>
                          <a:latin typeface="Cambria" panose="02040503050406030204" pitchFamily="18" charset="0"/>
                          <a:ea typeface="Cambria" panose="02040503050406030204" pitchFamily="18" charset="0"/>
                        </a:rPr>
                        <a:t>Event</a:t>
                      </a:r>
                    </a:p>
                  </a:txBody>
                  <a:tcPr marL="67990" marR="33995" marT="33995" marB="3399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vi-VN" sz="1800" b="1" dirty="0">
                          <a:effectLst/>
                          <a:latin typeface="Cambria" panose="02040503050406030204" pitchFamily="18" charset="0"/>
                          <a:ea typeface="Cambria" panose="02040503050406030204" pitchFamily="18" charset="0"/>
                        </a:rPr>
                        <a:t>Description</a:t>
                      </a:r>
                    </a:p>
                  </a:txBody>
                  <a:tcPr marL="33995" marR="33995" marT="33995" marB="3399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vi-VN" sz="1800" b="1" dirty="0">
                          <a:effectLst/>
                          <a:latin typeface="Cambria" panose="02040503050406030204" pitchFamily="18" charset="0"/>
                          <a:ea typeface="Cambria" panose="02040503050406030204" pitchFamily="18" charset="0"/>
                        </a:rPr>
                        <a:t>Belongs To</a:t>
                      </a:r>
                    </a:p>
                  </a:txBody>
                  <a:tcPr marL="33995" marR="33995" marT="33995" marB="3399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4539320"/>
                  </a:ext>
                </a:extLst>
              </a:tr>
              <a:tr h="525086">
                <a:tc>
                  <a:txBody>
                    <a:bodyPr/>
                    <a:lstStyle/>
                    <a:p>
                      <a:pPr algn="l" fontAlgn="t"/>
                      <a:r>
                        <a:rPr lang="vi-VN" dirty="0"/>
                        <a:t>click</a:t>
                      </a:r>
                      <a:r>
                        <a:rPr lang="vi-VN" sz="1800" b="0" i="0" kern="1200" dirty="0">
                          <a:solidFill>
                            <a:schemeClr val="tx1"/>
                          </a:solidFill>
                          <a:effectLst/>
                          <a:latin typeface="+mn-lt"/>
                          <a:ea typeface="+mn-ea"/>
                          <a:cs typeface="+mn-cs"/>
                        </a:rPr>
                        <a:t> </a:t>
                      </a:r>
                      <a:endParaRPr lang="vi-VN" sz="1800" dirty="0">
                        <a:effectLst/>
                        <a:latin typeface="Cambria" panose="02040503050406030204" pitchFamily="18" charset="0"/>
                        <a:ea typeface="Cambria" panose="02040503050406030204" pitchFamily="18" charset="0"/>
                      </a:endParaRPr>
                    </a:p>
                  </a:txBody>
                  <a:tcPr marL="67990" marR="33995" marT="33995" marB="3399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dirty="0" err="1">
                          <a:effectLst/>
                          <a:latin typeface="Cambria" panose="02040503050406030204" pitchFamily="18" charset="0"/>
                          <a:ea typeface="Cambria" panose="02040503050406030204" pitchFamily="18" charset="0"/>
                        </a:rPr>
                        <a:t>Khi</a:t>
                      </a:r>
                      <a:r>
                        <a:rPr lang="en-US" sz="1800" dirty="0">
                          <a:effectLst/>
                          <a:latin typeface="Cambria" panose="02040503050406030204" pitchFamily="18" charset="0"/>
                          <a:ea typeface="Cambria" panose="02040503050406030204" pitchFamily="18" charset="0"/>
                        </a:rPr>
                        <a:t> click </a:t>
                      </a:r>
                      <a:r>
                        <a:rPr lang="en-US" sz="1800" dirty="0" err="1">
                          <a:effectLst/>
                          <a:latin typeface="Cambria" panose="02040503050406030204" pitchFamily="18" charset="0"/>
                          <a:ea typeface="Cambria" panose="02040503050406030204" pitchFamily="18" charset="0"/>
                        </a:rPr>
                        <a:t>vào</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thành</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phần</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nào</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đó</a:t>
                      </a:r>
                      <a:endParaRPr lang="en-US" sz="1800" dirty="0">
                        <a:effectLst/>
                        <a:latin typeface="Cambria" panose="02040503050406030204" pitchFamily="18" charset="0"/>
                        <a:ea typeface="Cambria" panose="02040503050406030204" pitchFamily="18" charset="0"/>
                      </a:endParaRPr>
                    </a:p>
                  </a:txBody>
                  <a:tcPr marL="33995" marR="33995" marT="33995" marB="3399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vi-VN" sz="1800" b="1" i="0" kern="1200" dirty="0">
                          <a:solidFill>
                            <a:schemeClr val="tx1"/>
                          </a:solidFill>
                          <a:effectLst/>
                          <a:latin typeface="+mn-lt"/>
                          <a:ea typeface="+mn-ea"/>
                          <a:cs typeface="+mn-cs"/>
                        </a:rPr>
                        <a:t>Mouse events</a:t>
                      </a:r>
                      <a:endParaRPr lang="vi-VN" sz="1800" dirty="0">
                        <a:effectLst/>
                        <a:latin typeface="Cambria" panose="02040503050406030204" pitchFamily="18" charset="0"/>
                        <a:ea typeface="Cambria" panose="02040503050406030204" pitchFamily="18" charset="0"/>
                      </a:endParaRPr>
                    </a:p>
                  </a:txBody>
                  <a:tcPr marL="33995" marR="33995" marT="33995" marB="3399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849517289"/>
                  </a:ext>
                </a:extLst>
              </a:tr>
              <a:tr h="954700">
                <a:tc>
                  <a:txBody>
                    <a:bodyPr/>
                    <a:lstStyle/>
                    <a:p>
                      <a:pPr algn="l" fontAlgn="t"/>
                      <a:r>
                        <a:rPr lang="vi-VN" sz="1800" b="0" i="0" kern="1200" dirty="0">
                          <a:solidFill>
                            <a:schemeClr val="tx1"/>
                          </a:solidFill>
                          <a:effectLst/>
                          <a:latin typeface="+mn-lt"/>
                          <a:ea typeface="+mn-ea"/>
                          <a:cs typeface="+mn-cs"/>
                        </a:rPr>
                        <a:t>contextmenu</a:t>
                      </a:r>
                      <a:endParaRPr lang="vi-VN" sz="1800" dirty="0">
                        <a:effectLst/>
                        <a:latin typeface="Cambria" panose="02040503050406030204" pitchFamily="18" charset="0"/>
                        <a:ea typeface="Cambria" panose="02040503050406030204" pitchFamily="18" charset="0"/>
                      </a:endParaRPr>
                    </a:p>
                  </a:txBody>
                  <a:tcPr marL="67990" marR="33995" marT="33995" marB="3399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err="1">
                          <a:effectLst/>
                          <a:latin typeface="Cambria" panose="02040503050406030204" pitchFamily="18" charset="0"/>
                          <a:ea typeface="Cambria" panose="02040503050406030204" pitchFamily="18" charset="0"/>
                        </a:rPr>
                        <a:t>Khi</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chuột</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phải</a:t>
                      </a:r>
                      <a:r>
                        <a:rPr lang="en-US" sz="1800" dirty="0">
                          <a:effectLst/>
                          <a:latin typeface="Cambria" panose="02040503050406030204" pitchFamily="18" charset="0"/>
                          <a:ea typeface="Cambria" panose="02040503050406030204" pitchFamily="18" charset="0"/>
                        </a:rPr>
                        <a:t> click</a:t>
                      </a:r>
                    </a:p>
                  </a:txBody>
                  <a:tcPr marL="33995" marR="33995" marT="33995" marB="3399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vi-VN" sz="1800" b="1" i="0" kern="1200" dirty="0">
                          <a:solidFill>
                            <a:schemeClr val="tx1"/>
                          </a:solidFill>
                          <a:effectLst/>
                          <a:latin typeface="+mn-lt"/>
                          <a:ea typeface="+mn-ea"/>
                          <a:cs typeface="+mn-cs"/>
                        </a:rPr>
                        <a:t>Mouse events</a:t>
                      </a:r>
                      <a:endParaRPr lang="vi-VN" sz="1800" dirty="0">
                        <a:effectLst/>
                        <a:latin typeface="Cambria" panose="02040503050406030204" pitchFamily="18" charset="0"/>
                        <a:ea typeface="Cambria" panose="02040503050406030204" pitchFamily="18" charset="0"/>
                      </a:endParaRPr>
                    </a:p>
                  </a:txBody>
                  <a:tcPr marL="33995" marR="33995" marT="33995" marB="3399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146482093"/>
                  </a:ext>
                </a:extLst>
              </a:tr>
              <a:tr h="865863">
                <a:tc>
                  <a:txBody>
                    <a:bodyPr/>
                    <a:lstStyle/>
                    <a:p>
                      <a:pPr algn="l" fontAlgn="t"/>
                      <a:r>
                        <a:rPr lang="vi-VN" dirty="0"/>
                        <a:t>mouseover</a:t>
                      </a:r>
                      <a:r>
                        <a:rPr lang="vi-VN" sz="1800" b="0" i="0" kern="1200" dirty="0">
                          <a:solidFill>
                            <a:schemeClr val="tx1"/>
                          </a:solidFill>
                          <a:effectLst/>
                          <a:latin typeface="+mn-lt"/>
                          <a:ea typeface="+mn-ea"/>
                          <a:cs typeface="+mn-cs"/>
                        </a:rPr>
                        <a:t> / </a:t>
                      </a:r>
                      <a:r>
                        <a:rPr lang="vi-VN" dirty="0"/>
                        <a:t>mouseout</a:t>
                      </a:r>
                      <a:endParaRPr lang="vi-VN" sz="1800" dirty="0">
                        <a:effectLst/>
                        <a:latin typeface="Cambria" panose="02040503050406030204" pitchFamily="18" charset="0"/>
                        <a:ea typeface="Cambria" panose="02040503050406030204" pitchFamily="18" charset="0"/>
                      </a:endParaRPr>
                    </a:p>
                  </a:txBody>
                  <a:tcPr marL="67990" marR="33995" marT="33995" marB="3399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b="0" i="0" kern="1200">
                          <a:solidFill>
                            <a:schemeClr val="tx1"/>
                          </a:solidFill>
                          <a:effectLst/>
                          <a:latin typeface="+mn-lt"/>
                          <a:ea typeface="+mn-ea"/>
                          <a:cs typeface="+mn-cs"/>
                        </a:rPr>
                        <a:t>when the mouse cursor comes over / leaves an element</a:t>
                      </a:r>
                      <a:endParaRPr lang="en-US" sz="1800" dirty="0">
                        <a:effectLst/>
                        <a:latin typeface="Cambria" panose="02040503050406030204" pitchFamily="18" charset="0"/>
                        <a:ea typeface="Cambria" panose="02040503050406030204" pitchFamily="18" charset="0"/>
                      </a:endParaRPr>
                    </a:p>
                  </a:txBody>
                  <a:tcPr marL="33995" marR="33995" marT="33995" marB="3399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vi-VN" sz="1800" b="1" i="0" kern="1200" dirty="0">
                          <a:solidFill>
                            <a:schemeClr val="tx1"/>
                          </a:solidFill>
                          <a:effectLst/>
                          <a:latin typeface="+mn-lt"/>
                          <a:ea typeface="+mn-ea"/>
                          <a:cs typeface="+mn-cs"/>
                        </a:rPr>
                        <a:t>Mouse events</a:t>
                      </a:r>
                      <a:endParaRPr lang="vi-VN" sz="1800" dirty="0">
                        <a:effectLst/>
                        <a:latin typeface="Cambria" panose="02040503050406030204" pitchFamily="18" charset="0"/>
                        <a:ea typeface="Cambria" panose="02040503050406030204" pitchFamily="18" charset="0"/>
                      </a:endParaRPr>
                    </a:p>
                  </a:txBody>
                  <a:tcPr marL="33995" marR="33995" marT="33995" marB="3399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503736488"/>
                  </a:ext>
                </a:extLst>
              </a:tr>
              <a:tr h="865863">
                <a:tc>
                  <a:txBody>
                    <a:bodyPr/>
                    <a:lstStyle/>
                    <a:p>
                      <a:pPr algn="l" fontAlgn="t"/>
                      <a:r>
                        <a:rPr lang="vi-VN" dirty="0"/>
                        <a:t>mousedown</a:t>
                      </a:r>
                      <a:r>
                        <a:rPr lang="vi-VN" sz="1800" b="0" i="0" kern="1200" dirty="0">
                          <a:solidFill>
                            <a:schemeClr val="tx1"/>
                          </a:solidFill>
                          <a:effectLst/>
                          <a:latin typeface="+mn-lt"/>
                          <a:ea typeface="+mn-ea"/>
                          <a:cs typeface="+mn-cs"/>
                        </a:rPr>
                        <a:t> / </a:t>
                      </a:r>
                      <a:r>
                        <a:rPr lang="vi-VN" dirty="0"/>
                        <a:t>mouseup</a:t>
                      </a:r>
                      <a:endParaRPr lang="vi-VN" sz="1800" dirty="0">
                        <a:effectLst/>
                        <a:latin typeface="Cambria" panose="02040503050406030204" pitchFamily="18" charset="0"/>
                        <a:ea typeface="Cambria" panose="02040503050406030204" pitchFamily="18" charset="0"/>
                      </a:endParaRPr>
                    </a:p>
                  </a:txBody>
                  <a:tcPr marL="67990" marR="33995" marT="33995" marB="3399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b="0" i="0" kern="1200" dirty="0">
                          <a:solidFill>
                            <a:schemeClr val="tx1"/>
                          </a:solidFill>
                          <a:effectLst/>
                          <a:latin typeface="+mn-lt"/>
                          <a:ea typeface="+mn-ea"/>
                          <a:cs typeface="+mn-cs"/>
                        </a:rPr>
                        <a:t> when the mouse button is pressed / released over an element.</a:t>
                      </a:r>
                      <a:endParaRPr lang="en-US" sz="1800" dirty="0">
                        <a:effectLst/>
                        <a:latin typeface="Cambria" panose="02040503050406030204" pitchFamily="18" charset="0"/>
                        <a:ea typeface="Cambria" panose="02040503050406030204" pitchFamily="18" charset="0"/>
                      </a:endParaRPr>
                    </a:p>
                  </a:txBody>
                  <a:tcPr marL="33995" marR="33995" marT="33995" marB="3399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vi-VN" sz="1800" b="1" i="0" kern="1200" dirty="0">
                          <a:solidFill>
                            <a:schemeClr val="tx1"/>
                          </a:solidFill>
                          <a:effectLst/>
                          <a:latin typeface="+mn-lt"/>
                          <a:ea typeface="+mn-ea"/>
                          <a:cs typeface="+mn-cs"/>
                        </a:rPr>
                        <a:t>Mouse events</a:t>
                      </a:r>
                      <a:endParaRPr lang="vi-VN" sz="1800" dirty="0">
                        <a:effectLst/>
                        <a:latin typeface="Cambria" panose="02040503050406030204" pitchFamily="18" charset="0"/>
                        <a:ea typeface="Cambria" panose="02040503050406030204" pitchFamily="18" charset="0"/>
                      </a:endParaRPr>
                    </a:p>
                  </a:txBody>
                  <a:tcPr marL="33995" marR="33995" marT="33995" marB="3399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56115858"/>
                  </a:ext>
                </a:extLst>
              </a:tr>
              <a:tr h="525086">
                <a:tc>
                  <a:txBody>
                    <a:bodyPr/>
                    <a:lstStyle/>
                    <a:p>
                      <a:pPr algn="l" fontAlgn="t"/>
                      <a:r>
                        <a:rPr lang="vi-VN" dirty="0"/>
                        <a:t>mousemove</a:t>
                      </a:r>
                      <a:r>
                        <a:rPr lang="vi-VN" sz="1800" b="0" i="0" kern="1200" dirty="0">
                          <a:solidFill>
                            <a:schemeClr val="tx1"/>
                          </a:solidFill>
                          <a:effectLst/>
                          <a:latin typeface="+mn-lt"/>
                          <a:ea typeface="+mn-ea"/>
                          <a:cs typeface="+mn-cs"/>
                        </a:rPr>
                        <a:t> </a:t>
                      </a:r>
                      <a:endParaRPr lang="vi-VN" sz="1800" dirty="0">
                        <a:effectLst/>
                        <a:latin typeface="Cambria" panose="02040503050406030204" pitchFamily="18" charset="0"/>
                        <a:ea typeface="Cambria" panose="02040503050406030204" pitchFamily="18" charset="0"/>
                      </a:endParaRPr>
                    </a:p>
                  </a:txBody>
                  <a:tcPr marL="67990" marR="33995" marT="33995" marB="3399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b="0" i="0" kern="1200" dirty="0">
                          <a:solidFill>
                            <a:schemeClr val="tx1"/>
                          </a:solidFill>
                          <a:effectLst/>
                          <a:latin typeface="+mn-lt"/>
                          <a:ea typeface="+mn-ea"/>
                          <a:cs typeface="+mn-cs"/>
                        </a:rPr>
                        <a:t>when the mouse is moved.</a:t>
                      </a:r>
                      <a:endParaRPr lang="en-US" sz="1800" dirty="0">
                        <a:effectLst/>
                        <a:latin typeface="Cambria" panose="02040503050406030204" pitchFamily="18" charset="0"/>
                        <a:ea typeface="Cambria" panose="02040503050406030204" pitchFamily="18" charset="0"/>
                      </a:endParaRPr>
                    </a:p>
                  </a:txBody>
                  <a:tcPr marL="33995" marR="33995" marT="33995" marB="3399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vi-VN" sz="1800" b="1" i="0" kern="1200" dirty="0">
                          <a:solidFill>
                            <a:schemeClr val="tx1"/>
                          </a:solidFill>
                          <a:effectLst/>
                          <a:latin typeface="+mn-lt"/>
                          <a:ea typeface="+mn-ea"/>
                          <a:cs typeface="+mn-cs"/>
                        </a:rPr>
                        <a:t>Mouse events</a:t>
                      </a:r>
                      <a:endParaRPr lang="vi-VN" sz="1800" dirty="0">
                        <a:effectLst/>
                        <a:latin typeface="Cambria" panose="02040503050406030204" pitchFamily="18" charset="0"/>
                        <a:ea typeface="Cambria" panose="02040503050406030204" pitchFamily="18" charset="0"/>
                      </a:endParaRPr>
                    </a:p>
                  </a:txBody>
                  <a:tcPr marL="33995" marR="33995" marT="33995" marB="3399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911380732"/>
                  </a:ext>
                </a:extLst>
              </a:tr>
            </a:tbl>
          </a:graphicData>
        </a:graphic>
      </p:graphicFrame>
      <p:sp>
        <p:nvSpPr>
          <p:cNvPr id="3" name="Footer Placeholder 2">
            <a:extLst>
              <a:ext uri="{FF2B5EF4-FFF2-40B4-BE49-F238E27FC236}">
                <a16:creationId xmlns:a16="http://schemas.microsoft.com/office/drawing/2014/main" id="{E3452AC5-713D-4E4F-93A3-21F5944C4BFC}"/>
              </a:ext>
            </a:extLst>
          </p:cNvPr>
          <p:cNvSpPr>
            <a:spLocks noGrp="1"/>
          </p:cNvSpPr>
          <p:nvPr>
            <p:ph type="ftr" sz="quarter" idx="11"/>
          </p:nvPr>
        </p:nvSpPr>
        <p:spPr/>
        <p:txBody>
          <a:bodyPr/>
          <a:lstStyle/>
          <a:p>
            <a:r>
              <a:rPr lang="vi-VN"/>
              <a:t>JavaScript - Pham Van Hieu</a:t>
            </a:r>
          </a:p>
        </p:txBody>
      </p:sp>
      <p:sp>
        <p:nvSpPr>
          <p:cNvPr id="5" name="Slide Number Placeholder 4">
            <a:extLst>
              <a:ext uri="{FF2B5EF4-FFF2-40B4-BE49-F238E27FC236}">
                <a16:creationId xmlns:a16="http://schemas.microsoft.com/office/drawing/2014/main" id="{BC5DC717-F156-401E-9BFD-C7B5BC296442}"/>
              </a:ext>
            </a:extLst>
          </p:cNvPr>
          <p:cNvSpPr>
            <a:spLocks noGrp="1"/>
          </p:cNvSpPr>
          <p:nvPr>
            <p:ph type="sldNum" sz="quarter" idx="12"/>
          </p:nvPr>
        </p:nvSpPr>
        <p:spPr/>
        <p:txBody>
          <a:bodyPr/>
          <a:lstStyle/>
          <a:p>
            <a:fld id="{380A6342-E033-419F-9ACF-47C6F5F35974}" type="slidenum">
              <a:rPr lang="vi-VN" smtClean="0"/>
              <a:t>18</a:t>
            </a:fld>
            <a:endParaRPr lang="vi-VN"/>
          </a:p>
        </p:txBody>
      </p:sp>
    </p:spTree>
    <p:extLst>
      <p:ext uri="{BB962C8B-B14F-4D97-AF65-F5344CB8AC3E}">
        <p14:creationId xmlns:p14="http://schemas.microsoft.com/office/powerpoint/2010/main" val="2395228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a:xfrm>
            <a:off x="838200" y="365125"/>
            <a:ext cx="10515600" cy="1325563"/>
          </a:xfrm>
        </p:spPr>
        <p:txBody>
          <a:bodyPr/>
          <a:lstStyle/>
          <a:p>
            <a:r>
              <a:rPr lang="vi-VN" dirty="0">
                <a:solidFill>
                  <a:schemeClr val="bg1"/>
                </a:solidFill>
                <a:latin typeface="Cambria" panose="02040503050406030204" pitchFamily="18" charset="0"/>
                <a:ea typeface="Cambria" panose="02040503050406030204" pitchFamily="18" charset="0"/>
              </a:rPr>
              <a:t>Events</a:t>
            </a:r>
            <a:endParaRPr lang="vi-VN" dirty="0">
              <a:solidFill>
                <a:schemeClr val="bg1"/>
              </a:solidFill>
            </a:endParaRPr>
          </a:p>
        </p:txBody>
      </p:sp>
      <p:sp>
        <p:nvSpPr>
          <p:cNvPr id="4" name="TextBox 3">
            <a:extLst>
              <a:ext uri="{FF2B5EF4-FFF2-40B4-BE49-F238E27FC236}">
                <a16:creationId xmlns:a16="http://schemas.microsoft.com/office/drawing/2014/main" id="{72AD4341-940A-4D29-888C-EA0A706BA9C9}"/>
              </a:ext>
            </a:extLst>
          </p:cNvPr>
          <p:cNvSpPr txBox="1"/>
          <p:nvPr/>
        </p:nvSpPr>
        <p:spPr>
          <a:xfrm>
            <a:off x="838200" y="1435033"/>
            <a:ext cx="10889974" cy="5057842"/>
          </a:xfrm>
          <a:prstGeom prst="rect">
            <a:avLst/>
          </a:prstGeom>
          <a:noFill/>
        </p:spPr>
        <p:txBody>
          <a:bodyPr wrap="square" rtlCol="0">
            <a:noAutofit/>
          </a:bodyPr>
          <a:lstStyle/>
          <a:p>
            <a:pPr>
              <a:lnSpc>
                <a:spcPct val="150000"/>
              </a:lnSpc>
            </a:pPr>
            <a:r>
              <a:rPr lang="vi-VN" dirty="0">
                <a:solidFill>
                  <a:schemeClr val="bg1"/>
                </a:solidFill>
                <a:latin typeface="Cambria" panose="02040503050406030204" pitchFamily="18" charset="0"/>
                <a:ea typeface="Cambria" panose="02040503050406030204" pitchFamily="18" charset="0"/>
              </a:rPr>
              <a:t>Có rất nhiều sự kiện có sẵn trên DOM, dưới đây là một số ví dụ:</a:t>
            </a:r>
          </a:p>
          <a:p>
            <a:pPr>
              <a:lnSpc>
                <a:spcPct val="150000"/>
              </a:lnSpc>
            </a:pPr>
            <a:r>
              <a:rPr lang="vi-VN" dirty="0">
                <a:solidFill>
                  <a:schemeClr val="bg1"/>
                </a:solidFill>
                <a:latin typeface="Cambria" panose="02040503050406030204" pitchFamily="18" charset="0"/>
                <a:ea typeface="Cambria" panose="02040503050406030204" pitchFamily="18" charset="0"/>
              </a:rPr>
              <a:t> </a:t>
            </a:r>
          </a:p>
        </p:txBody>
      </p:sp>
      <p:graphicFrame>
        <p:nvGraphicFramePr>
          <p:cNvPr id="6" name="Table 5">
            <a:extLst>
              <a:ext uri="{FF2B5EF4-FFF2-40B4-BE49-F238E27FC236}">
                <a16:creationId xmlns:a16="http://schemas.microsoft.com/office/drawing/2014/main" id="{44CAF9F5-CA9D-4B89-B73E-011381965645}"/>
              </a:ext>
            </a:extLst>
          </p:cNvPr>
          <p:cNvGraphicFramePr>
            <a:graphicFrameLocks noGrp="1"/>
          </p:cNvGraphicFramePr>
          <p:nvPr>
            <p:extLst>
              <p:ext uri="{D42A27DB-BD31-4B8C-83A1-F6EECF244321}">
                <p14:modId xmlns:p14="http://schemas.microsoft.com/office/powerpoint/2010/main" val="1173587171"/>
              </p:ext>
            </p:extLst>
          </p:nvPr>
        </p:nvGraphicFramePr>
        <p:xfrm>
          <a:off x="838200" y="2147460"/>
          <a:ext cx="10889974" cy="3935287"/>
        </p:xfrm>
        <a:graphic>
          <a:graphicData uri="http://schemas.openxmlformats.org/drawingml/2006/table">
            <a:tbl>
              <a:tblPr/>
              <a:tblGrid>
                <a:gridCol w="2754387">
                  <a:extLst>
                    <a:ext uri="{9D8B030D-6E8A-4147-A177-3AD203B41FA5}">
                      <a16:colId xmlns:a16="http://schemas.microsoft.com/office/drawing/2014/main" val="3970299074"/>
                    </a:ext>
                  </a:extLst>
                </a:gridCol>
                <a:gridCol w="4690964">
                  <a:extLst>
                    <a:ext uri="{9D8B030D-6E8A-4147-A177-3AD203B41FA5}">
                      <a16:colId xmlns:a16="http://schemas.microsoft.com/office/drawing/2014/main" val="2095420061"/>
                    </a:ext>
                  </a:extLst>
                </a:gridCol>
                <a:gridCol w="3444623">
                  <a:extLst>
                    <a:ext uri="{9D8B030D-6E8A-4147-A177-3AD203B41FA5}">
                      <a16:colId xmlns:a16="http://schemas.microsoft.com/office/drawing/2014/main" val="450495724"/>
                    </a:ext>
                  </a:extLst>
                </a:gridCol>
              </a:tblGrid>
              <a:tr h="448528">
                <a:tc>
                  <a:txBody>
                    <a:bodyPr/>
                    <a:lstStyle/>
                    <a:p>
                      <a:pPr algn="l" fontAlgn="t"/>
                      <a:r>
                        <a:rPr lang="vi-VN" sz="1800" b="1">
                          <a:effectLst/>
                          <a:latin typeface="Cambria" panose="02040503050406030204" pitchFamily="18" charset="0"/>
                          <a:ea typeface="Cambria" panose="02040503050406030204" pitchFamily="18" charset="0"/>
                        </a:rPr>
                        <a:t>Event</a:t>
                      </a:r>
                    </a:p>
                  </a:txBody>
                  <a:tcPr marL="67990" marR="33995" marT="33995" marB="3399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vi-VN" sz="1800" b="1" dirty="0">
                          <a:effectLst/>
                          <a:latin typeface="Cambria" panose="02040503050406030204" pitchFamily="18" charset="0"/>
                          <a:ea typeface="Cambria" panose="02040503050406030204" pitchFamily="18" charset="0"/>
                        </a:rPr>
                        <a:t>Description</a:t>
                      </a:r>
                    </a:p>
                  </a:txBody>
                  <a:tcPr marL="33995" marR="33995" marT="33995" marB="3399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vi-VN" sz="1800" b="1" dirty="0">
                          <a:effectLst/>
                          <a:latin typeface="Cambria" panose="02040503050406030204" pitchFamily="18" charset="0"/>
                          <a:ea typeface="Cambria" panose="02040503050406030204" pitchFamily="18" charset="0"/>
                        </a:rPr>
                        <a:t>Belongs To</a:t>
                      </a:r>
                    </a:p>
                  </a:txBody>
                  <a:tcPr marL="33995" marR="33995" marT="33995" marB="3399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4539320"/>
                  </a:ext>
                </a:extLst>
              </a:tr>
              <a:tr h="489977">
                <a:tc>
                  <a:txBody>
                    <a:bodyPr/>
                    <a:lstStyle/>
                    <a:p>
                      <a:pPr algn="l" fontAlgn="t"/>
                      <a:r>
                        <a:rPr lang="vi-VN" dirty="0"/>
                        <a:t>submit</a:t>
                      </a:r>
                      <a:r>
                        <a:rPr lang="vi-VN" sz="1800" b="0" i="0" kern="1200" dirty="0">
                          <a:solidFill>
                            <a:schemeClr val="tx1"/>
                          </a:solidFill>
                          <a:effectLst/>
                          <a:latin typeface="+mn-lt"/>
                          <a:ea typeface="+mn-ea"/>
                          <a:cs typeface="+mn-cs"/>
                        </a:rPr>
                        <a:t> </a:t>
                      </a:r>
                      <a:endParaRPr lang="vi-VN" sz="1800" dirty="0">
                        <a:effectLst/>
                        <a:latin typeface="Cambria" panose="02040503050406030204" pitchFamily="18" charset="0"/>
                        <a:ea typeface="Cambria" panose="02040503050406030204" pitchFamily="18" charset="0"/>
                      </a:endParaRPr>
                    </a:p>
                  </a:txBody>
                  <a:tcPr marL="67990" marR="33995" marT="33995" marB="3399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b="0" i="0" kern="1200" dirty="0">
                          <a:solidFill>
                            <a:schemeClr val="tx1"/>
                          </a:solidFill>
                          <a:effectLst/>
                          <a:latin typeface="+mn-lt"/>
                          <a:ea typeface="+mn-ea"/>
                          <a:cs typeface="+mn-cs"/>
                        </a:rPr>
                        <a:t>when the visitor submits a </a:t>
                      </a:r>
                      <a:r>
                        <a:rPr lang="en-US" dirty="0"/>
                        <a:t>&lt;form&gt;</a:t>
                      </a:r>
                      <a:endParaRPr lang="en-US" sz="1800" dirty="0">
                        <a:effectLst/>
                        <a:latin typeface="Cambria" panose="02040503050406030204" pitchFamily="18" charset="0"/>
                        <a:ea typeface="Cambria" panose="02040503050406030204" pitchFamily="18" charset="0"/>
                      </a:endParaRPr>
                    </a:p>
                  </a:txBody>
                  <a:tcPr marL="33995" marR="33995" marT="33995" marB="3399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vi-VN" sz="1800" b="1" i="0" kern="1200" dirty="0">
                          <a:solidFill>
                            <a:schemeClr val="tx1"/>
                          </a:solidFill>
                          <a:effectLst/>
                          <a:latin typeface="+mn-lt"/>
                          <a:ea typeface="+mn-ea"/>
                          <a:cs typeface="+mn-cs"/>
                        </a:rPr>
                        <a:t>Form element events</a:t>
                      </a:r>
                      <a:endParaRPr lang="vi-VN" sz="1800" dirty="0">
                        <a:effectLst/>
                        <a:latin typeface="Cambria" panose="02040503050406030204" pitchFamily="18" charset="0"/>
                        <a:ea typeface="Cambria" panose="02040503050406030204" pitchFamily="18" charset="0"/>
                      </a:endParaRPr>
                    </a:p>
                  </a:txBody>
                  <a:tcPr marL="33995" marR="33995" marT="33995" marB="3399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849517289"/>
                  </a:ext>
                </a:extLst>
              </a:tr>
              <a:tr h="890867">
                <a:tc>
                  <a:txBody>
                    <a:bodyPr/>
                    <a:lstStyle/>
                    <a:p>
                      <a:pPr algn="l" fontAlgn="t"/>
                      <a:r>
                        <a:rPr lang="vi-VN" dirty="0"/>
                        <a:t>focus</a:t>
                      </a:r>
                      <a:r>
                        <a:rPr lang="vi-VN" sz="1800" b="0" i="0" kern="1200" dirty="0">
                          <a:solidFill>
                            <a:schemeClr val="tx1"/>
                          </a:solidFill>
                          <a:effectLst/>
                          <a:latin typeface="+mn-lt"/>
                          <a:ea typeface="+mn-ea"/>
                          <a:cs typeface="+mn-cs"/>
                        </a:rPr>
                        <a:t> </a:t>
                      </a:r>
                      <a:endParaRPr lang="vi-VN" sz="1800" dirty="0">
                        <a:effectLst/>
                        <a:latin typeface="Cambria" panose="02040503050406030204" pitchFamily="18" charset="0"/>
                        <a:ea typeface="Cambria" panose="02040503050406030204" pitchFamily="18" charset="0"/>
                      </a:endParaRPr>
                    </a:p>
                  </a:txBody>
                  <a:tcPr marL="67990" marR="33995" marT="33995" marB="3399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b="0" i="0" kern="1200" dirty="0">
                          <a:solidFill>
                            <a:schemeClr val="tx1"/>
                          </a:solidFill>
                          <a:effectLst/>
                          <a:latin typeface="+mn-lt"/>
                          <a:ea typeface="+mn-ea"/>
                          <a:cs typeface="+mn-cs"/>
                        </a:rPr>
                        <a:t> when the visitor focuses on an element, e.g. on an </a:t>
                      </a:r>
                      <a:r>
                        <a:rPr lang="en-US" dirty="0"/>
                        <a:t>&lt;input&gt;</a:t>
                      </a:r>
                      <a:r>
                        <a:rPr lang="en-US" sz="1800" b="0" i="0" kern="1200" dirty="0">
                          <a:solidFill>
                            <a:schemeClr val="tx1"/>
                          </a:solidFill>
                          <a:effectLst/>
                          <a:latin typeface="+mn-lt"/>
                          <a:ea typeface="+mn-ea"/>
                          <a:cs typeface="+mn-cs"/>
                        </a:rPr>
                        <a:t>.</a:t>
                      </a:r>
                      <a:endParaRPr lang="en-US" sz="1800" dirty="0">
                        <a:effectLst/>
                        <a:latin typeface="Cambria" panose="02040503050406030204" pitchFamily="18" charset="0"/>
                        <a:ea typeface="Cambria" panose="02040503050406030204" pitchFamily="18" charset="0"/>
                      </a:endParaRPr>
                    </a:p>
                  </a:txBody>
                  <a:tcPr marL="33995" marR="33995" marT="33995" marB="3399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vi-VN" sz="1800" b="1" i="0" kern="1200" dirty="0">
                          <a:solidFill>
                            <a:schemeClr val="tx1"/>
                          </a:solidFill>
                          <a:effectLst/>
                          <a:latin typeface="+mn-lt"/>
                          <a:ea typeface="+mn-ea"/>
                          <a:cs typeface="+mn-cs"/>
                        </a:rPr>
                        <a:t>Form element events</a:t>
                      </a:r>
                      <a:endParaRPr lang="vi-VN" sz="1800" dirty="0">
                        <a:effectLst/>
                        <a:latin typeface="Cambria" panose="02040503050406030204" pitchFamily="18" charset="0"/>
                        <a:ea typeface="Cambria" panose="02040503050406030204" pitchFamily="18" charset="0"/>
                      </a:endParaRPr>
                    </a:p>
                  </a:txBody>
                  <a:tcPr marL="33995" marR="33995" marT="33995" marB="3399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146482093"/>
                  </a:ext>
                </a:extLst>
              </a:tr>
              <a:tr h="807969">
                <a:tc>
                  <a:txBody>
                    <a:bodyPr/>
                    <a:lstStyle/>
                    <a:p>
                      <a:pPr algn="l" fontAlgn="t"/>
                      <a:r>
                        <a:rPr lang="vi-VN" dirty="0"/>
                        <a:t>keydown</a:t>
                      </a:r>
                      <a:r>
                        <a:rPr lang="vi-VN" sz="1800" b="0" i="0" kern="1200" dirty="0">
                          <a:solidFill>
                            <a:schemeClr val="tx1"/>
                          </a:solidFill>
                          <a:effectLst/>
                          <a:latin typeface="+mn-lt"/>
                          <a:ea typeface="+mn-ea"/>
                          <a:cs typeface="+mn-cs"/>
                        </a:rPr>
                        <a:t> </a:t>
                      </a:r>
                      <a:endParaRPr lang="vi-VN" sz="1800" dirty="0">
                        <a:effectLst/>
                        <a:latin typeface="Cambria" panose="02040503050406030204" pitchFamily="18" charset="0"/>
                        <a:ea typeface="Cambria" panose="02040503050406030204" pitchFamily="18" charset="0"/>
                      </a:endParaRPr>
                    </a:p>
                  </a:txBody>
                  <a:tcPr marL="67990" marR="33995" marT="33995" marB="3399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r>
                        <a:rPr lang="en-US" sz="1800" b="0" i="0" kern="1200" dirty="0" err="1">
                          <a:solidFill>
                            <a:schemeClr val="tx1"/>
                          </a:solidFill>
                          <a:effectLst/>
                          <a:latin typeface="+mn-lt"/>
                          <a:ea typeface="+mn-ea"/>
                          <a:cs typeface="+mn-cs"/>
                        </a:rPr>
                        <a:t>keydown</a:t>
                      </a:r>
                      <a:r>
                        <a:rPr lang="en-US" sz="1800" b="0" i="0" kern="1200" dirty="0">
                          <a:solidFill>
                            <a:schemeClr val="tx1"/>
                          </a:solidFill>
                          <a:effectLst/>
                          <a:latin typeface="+mn-lt"/>
                          <a:ea typeface="+mn-ea"/>
                          <a:cs typeface="+mn-cs"/>
                        </a:rPr>
                        <a:t> and </a:t>
                      </a:r>
                      <a:r>
                        <a:rPr lang="en-US" sz="1800" b="0" i="0" kern="1200" dirty="0" err="1">
                          <a:solidFill>
                            <a:schemeClr val="tx1"/>
                          </a:solidFill>
                          <a:effectLst/>
                          <a:latin typeface="+mn-lt"/>
                          <a:ea typeface="+mn-ea"/>
                          <a:cs typeface="+mn-cs"/>
                        </a:rPr>
                        <a:t>keyup</a:t>
                      </a:r>
                      <a:r>
                        <a:rPr lang="en-US" sz="1800" b="0" i="0" kern="1200" dirty="0">
                          <a:solidFill>
                            <a:schemeClr val="tx1"/>
                          </a:solidFill>
                          <a:effectLst/>
                          <a:latin typeface="+mn-lt"/>
                          <a:ea typeface="+mn-ea"/>
                          <a:cs typeface="+mn-cs"/>
                        </a:rPr>
                        <a:t> – when the visitor presses and then releases the button.</a:t>
                      </a:r>
                    </a:p>
                  </a:txBody>
                  <a:tcPr marL="33995" marR="33995" marT="33995" marB="3399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vi-VN" sz="1800" b="1" i="0" kern="1200" dirty="0">
                          <a:solidFill>
                            <a:schemeClr val="tx1"/>
                          </a:solidFill>
                          <a:effectLst/>
                          <a:latin typeface="+mn-lt"/>
                          <a:ea typeface="+mn-ea"/>
                          <a:cs typeface="+mn-cs"/>
                        </a:rPr>
                        <a:t>Keyboard events</a:t>
                      </a:r>
                      <a:endParaRPr lang="vi-VN" sz="1800" dirty="0">
                        <a:effectLst/>
                        <a:latin typeface="Cambria" panose="02040503050406030204" pitchFamily="18" charset="0"/>
                        <a:ea typeface="Cambria" panose="02040503050406030204" pitchFamily="18" charset="0"/>
                      </a:endParaRPr>
                    </a:p>
                  </a:txBody>
                  <a:tcPr marL="33995" marR="33995" marT="33995" marB="3399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503736488"/>
                  </a:ext>
                </a:extLst>
              </a:tr>
              <a:tr h="807969">
                <a:tc>
                  <a:txBody>
                    <a:bodyPr/>
                    <a:lstStyle/>
                    <a:p>
                      <a:pPr algn="l" fontAlgn="t"/>
                      <a:r>
                        <a:rPr lang="vi-VN" sz="1800" b="0" i="0" kern="1200" dirty="0">
                          <a:solidFill>
                            <a:schemeClr val="tx1"/>
                          </a:solidFill>
                          <a:effectLst/>
                          <a:latin typeface="+mn-lt"/>
                          <a:ea typeface="+mn-ea"/>
                          <a:cs typeface="+mn-cs"/>
                        </a:rPr>
                        <a:t>DOMContentLoaded</a:t>
                      </a:r>
                      <a:endParaRPr lang="vi-VN" sz="1800" dirty="0">
                        <a:effectLst/>
                        <a:latin typeface="Cambria" panose="02040503050406030204" pitchFamily="18" charset="0"/>
                        <a:ea typeface="Cambria" panose="02040503050406030204" pitchFamily="18" charset="0"/>
                      </a:endParaRPr>
                    </a:p>
                  </a:txBody>
                  <a:tcPr marL="67990" marR="33995" marT="33995" marB="3399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b="0" i="0" kern="1200" dirty="0">
                          <a:solidFill>
                            <a:schemeClr val="tx1"/>
                          </a:solidFill>
                          <a:effectLst/>
                          <a:latin typeface="+mn-lt"/>
                          <a:ea typeface="+mn-ea"/>
                          <a:cs typeface="+mn-cs"/>
                        </a:rPr>
                        <a:t>when the HTML is loaded and processed, DOM is fully built</a:t>
                      </a:r>
                      <a:endParaRPr lang="en-US" sz="1800" dirty="0">
                        <a:effectLst/>
                        <a:latin typeface="Cambria" panose="02040503050406030204" pitchFamily="18" charset="0"/>
                        <a:ea typeface="Cambria" panose="02040503050406030204" pitchFamily="18" charset="0"/>
                      </a:endParaRPr>
                    </a:p>
                  </a:txBody>
                  <a:tcPr marL="33995" marR="33995" marT="33995" marB="3399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vi-VN" sz="1800" b="1" i="0" kern="1200" dirty="0">
                          <a:solidFill>
                            <a:schemeClr val="tx1"/>
                          </a:solidFill>
                          <a:effectLst/>
                          <a:latin typeface="+mn-lt"/>
                          <a:ea typeface="+mn-ea"/>
                          <a:cs typeface="+mn-cs"/>
                        </a:rPr>
                        <a:t>Document events</a:t>
                      </a:r>
                      <a:endParaRPr lang="vi-VN" sz="1800" dirty="0">
                        <a:effectLst/>
                        <a:latin typeface="Cambria" panose="02040503050406030204" pitchFamily="18" charset="0"/>
                        <a:ea typeface="Cambria" panose="02040503050406030204" pitchFamily="18" charset="0"/>
                      </a:endParaRPr>
                    </a:p>
                  </a:txBody>
                  <a:tcPr marL="33995" marR="33995" marT="33995" marB="3399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56115858"/>
                  </a:ext>
                </a:extLst>
              </a:tr>
              <a:tr h="489977">
                <a:tc>
                  <a:txBody>
                    <a:bodyPr/>
                    <a:lstStyle/>
                    <a:p>
                      <a:pPr algn="l" fontAlgn="t"/>
                      <a:r>
                        <a:rPr lang="vi-VN" sz="1800" b="0" i="0" kern="1200" dirty="0">
                          <a:solidFill>
                            <a:schemeClr val="tx1"/>
                          </a:solidFill>
                          <a:effectLst/>
                          <a:latin typeface="+mn-lt"/>
                          <a:ea typeface="+mn-ea"/>
                          <a:cs typeface="+mn-cs"/>
                        </a:rPr>
                        <a:t>transitionend</a:t>
                      </a:r>
                      <a:endParaRPr lang="vi-VN" sz="1800" dirty="0">
                        <a:effectLst/>
                        <a:latin typeface="Cambria" panose="02040503050406030204" pitchFamily="18" charset="0"/>
                        <a:ea typeface="Cambria" panose="02040503050406030204" pitchFamily="18" charset="0"/>
                      </a:endParaRPr>
                    </a:p>
                  </a:txBody>
                  <a:tcPr marL="67990" marR="33995" marT="33995" marB="3399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vi-VN" sz="1800" b="0" i="0" kern="1200" dirty="0">
                          <a:solidFill>
                            <a:schemeClr val="tx1"/>
                          </a:solidFill>
                          <a:effectLst/>
                          <a:latin typeface="+mn-lt"/>
                          <a:ea typeface="+mn-ea"/>
                          <a:cs typeface="+mn-cs"/>
                        </a:rPr>
                        <a:t>when a CSS-animation finishes</a:t>
                      </a:r>
                      <a:endParaRPr lang="en-US" sz="1800" dirty="0">
                        <a:effectLst/>
                        <a:latin typeface="Cambria" panose="02040503050406030204" pitchFamily="18" charset="0"/>
                        <a:ea typeface="Cambria" panose="02040503050406030204" pitchFamily="18" charset="0"/>
                      </a:endParaRPr>
                    </a:p>
                  </a:txBody>
                  <a:tcPr marL="33995" marR="33995" marT="33995" marB="3399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vi-VN" sz="1800" b="1" i="0" kern="1200" dirty="0">
                          <a:solidFill>
                            <a:schemeClr val="tx1"/>
                          </a:solidFill>
                          <a:effectLst/>
                          <a:latin typeface="+mn-lt"/>
                          <a:ea typeface="+mn-ea"/>
                          <a:cs typeface="+mn-cs"/>
                        </a:rPr>
                        <a:t>CSS events</a:t>
                      </a:r>
                      <a:endParaRPr lang="vi-VN" sz="1800" dirty="0">
                        <a:effectLst/>
                        <a:latin typeface="Cambria" panose="02040503050406030204" pitchFamily="18" charset="0"/>
                        <a:ea typeface="Cambria" panose="02040503050406030204" pitchFamily="18" charset="0"/>
                      </a:endParaRPr>
                    </a:p>
                  </a:txBody>
                  <a:tcPr marL="33995" marR="33995" marT="33995" marB="3399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911380732"/>
                  </a:ext>
                </a:extLst>
              </a:tr>
            </a:tbl>
          </a:graphicData>
        </a:graphic>
      </p:graphicFrame>
      <p:sp>
        <p:nvSpPr>
          <p:cNvPr id="3" name="Footer Placeholder 2">
            <a:extLst>
              <a:ext uri="{FF2B5EF4-FFF2-40B4-BE49-F238E27FC236}">
                <a16:creationId xmlns:a16="http://schemas.microsoft.com/office/drawing/2014/main" id="{3DAF25BE-33CC-4C5D-A6CA-1422A1CF4AE9}"/>
              </a:ext>
            </a:extLst>
          </p:cNvPr>
          <p:cNvSpPr>
            <a:spLocks noGrp="1"/>
          </p:cNvSpPr>
          <p:nvPr>
            <p:ph type="ftr" sz="quarter" idx="11"/>
          </p:nvPr>
        </p:nvSpPr>
        <p:spPr/>
        <p:txBody>
          <a:bodyPr/>
          <a:lstStyle/>
          <a:p>
            <a:r>
              <a:rPr lang="vi-VN"/>
              <a:t>JavaScript - Pham Van Hieu</a:t>
            </a:r>
          </a:p>
        </p:txBody>
      </p:sp>
      <p:sp>
        <p:nvSpPr>
          <p:cNvPr id="5" name="Slide Number Placeholder 4">
            <a:extLst>
              <a:ext uri="{FF2B5EF4-FFF2-40B4-BE49-F238E27FC236}">
                <a16:creationId xmlns:a16="http://schemas.microsoft.com/office/drawing/2014/main" id="{B49CEF96-CB8E-4E1B-B989-A05CF586B4F7}"/>
              </a:ext>
            </a:extLst>
          </p:cNvPr>
          <p:cNvSpPr>
            <a:spLocks noGrp="1"/>
          </p:cNvSpPr>
          <p:nvPr>
            <p:ph type="sldNum" sz="quarter" idx="12"/>
          </p:nvPr>
        </p:nvSpPr>
        <p:spPr/>
        <p:txBody>
          <a:bodyPr/>
          <a:lstStyle/>
          <a:p>
            <a:fld id="{380A6342-E033-419F-9ACF-47C6F5F35974}" type="slidenum">
              <a:rPr lang="vi-VN" smtClean="0"/>
              <a:t>19</a:t>
            </a:fld>
            <a:endParaRPr lang="vi-VN"/>
          </a:p>
        </p:txBody>
      </p:sp>
    </p:spTree>
    <p:extLst>
      <p:ext uri="{BB962C8B-B14F-4D97-AF65-F5344CB8AC3E}">
        <p14:creationId xmlns:p14="http://schemas.microsoft.com/office/powerpoint/2010/main" val="1961487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p:txBody>
          <a:bodyPr/>
          <a:lstStyle/>
          <a:p>
            <a:r>
              <a:rPr lang="vi-VN" dirty="0">
                <a:solidFill>
                  <a:schemeClr val="bg1"/>
                </a:solidFill>
                <a:latin typeface="Cambria" panose="02040503050406030204" pitchFamily="18" charset="0"/>
                <a:ea typeface="Cambria" panose="02040503050406030204" pitchFamily="18" charset="0"/>
              </a:rPr>
              <a:t>Mục</a:t>
            </a:r>
            <a:r>
              <a:rPr lang="vi-VN" dirty="0">
                <a:solidFill>
                  <a:schemeClr val="bg1"/>
                </a:solidFill>
              </a:rPr>
              <a:t> tiêu</a:t>
            </a:r>
          </a:p>
        </p:txBody>
      </p:sp>
      <p:sp>
        <p:nvSpPr>
          <p:cNvPr id="3" name="Content Placeholder 2">
            <a:extLst>
              <a:ext uri="{FF2B5EF4-FFF2-40B4-BE49-F238E27FC236}">
                <a16:creationId xmlns:a16="http://schemas.microsoft.com/office/drawing/2014/main" id="{99E7908A-DADA-437E-B463-30B19F85E40A}"/>
              </a:ext>
            </a:extLst>
          </p:cNvPr>
          <p:cNvSpPr>
            <a:spLocks noGrp="1"/>
          </p:cNvSpPr>
          <p:nvPr>
            <p:ph idx="1"/>
          </p:nvPr>
        </p:nvSpPr>
        <p:spPr/>
        <p:txBody>
          <a:bodyPr>
            <a:normAutofit/>
          </a:bodyPr>
          <a:lstStyle/>
          <a:p>
            <a:pPr lvl="1">
              <a:lnSpc>
                <a:spcPct val="150000"/>
              </a:lnSpc>
            </a:pPr>
            <a:r>
              <a:rPr lang="en-US" sz="1800" dirty="0">
                <a:solidFill>
                  <a:schemeClr val="bg1"/>
                </a:solidFill>
                <a:latin typeface="Cambria" panose="02040503050406030204" pitchFamily="18" charset="0"/>
                <a:ea typeface="Cambria" panose="02040503050406030204" pitchFamily="18" charset="0"/>
              </a:rPr>
              <a:t>JavaScript </a:t>
            </a:r>
            <a:r>
              <a:rPr lang="en-US" sz="1800" dirty="0" err="1">
                <a:solidFill>
                  <a:schemeClr val="bg1"/>
                </a:solidFill>
                <a:latin typeface="Cambria" panose="02040503050406030204" pitchFamily="18" charset="0"/>
                <a:ea typeface="Cambria" panose="02040503050406030204" pitchFamily="18" charset="0"/>
              </a:rPr>
              <a:t>là</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gì</a:t>
            </a:r>
            <a:r>
              <a:rPr lang="en-US" sz="1800" dirty="0">
                <a:solidFill>
                  <a:schemeClr val="bg1"/>
                </a:solidFill>
                <a:latin typeface="Cambria" panose="02040503050406030204" pitchFamily="18" charset="0"/>
                <a:ea typeface="Cambria" panose="02040503050406030204" pitchFamily="18" charset="0"/>
              </a:rPr>
              <a:t>.</a:t>
            </a:r>
          </a:p>
          <a:p>
            <a:pPr lvl="1">
              <a:lnSpc>
                <a:spcPct val="150000"/>
              </a:lnSpc>
            </a:pPr>
            <a:r>
              <a:rPr lang="en-US" sz="1800" dirty="0" err="1">
                <a:solidFill>
                  <a:schemeClr val="bg1"/>
                </a:solidFill>
                <a:latin typeface="Cambria" panose="02040503050406030204" pitchFamily="18" charset="0"/>
                <a:ea typeface="Cambria" panose="02040503050406030204" pitchFamily="18" charset="0"/>
              </a:rPr>
              <a:t>Lịch</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sử</a:t>
            </a:r>
            <a:r>
              <a:rPr lang="en-US" sz="1800" dirty="0">
                <a:solidFill>
                  <a:schemeClr val="bg1"/>
                </a:solidFill>
                <a:latin typeface="Cambria" panose="02040503050406030204" pitchFamily="18" charset="0"/>
                <a:ea typeface="Cambria" panose="02040503050406030204" pitchFamily="18" charset="0"/>
              </a:rPr>
              <a:t> ra </a:t>
            </a:r>
            <a:r>
              <a:rPr lang="en-US" sz="1800" dirty="0" err="1">
                <a:solidFill>
                  <a:schemeClr val="bg1"/>
                </a:solidFill>
                <a:latin typeface="Cambria" panose="02040503050406030204" pitchFamily="18" charset="0"/>
                <a:ea typeface="Cambria" panose="02040503050406030204" pitchFamily="18" charset="0"/>
              </a:rPr>
              <a:t>đời</a:t>
            </a:r>
            <a:r>
              <a:rPr lang="en-US" sz="1800" dirty="0">
                <a:solidFill>
                  <a:schemeClr val="bg1"/>
                </a:solidFill>
                <a:latin typeface="Cambria" panose="02040503050406030204" pitchFamily="18" charset="0"/>
                <a:ea typeface="Cambria" panose="02040503050406030204" pitchFamily="18" charset="0"/>
              </a:rPr>
              <a:t>.</a:t>
            </a:r>
          </a:p>
          <a:p>
            <a:pPr lvl="1">
              <a:lnSpc>
                <a:spcPct val="150000"/>
              </a:lnSpc>
            </a:pPr>
            <a:r>
              <a:rPr lang="en-US" sz="1800" dirty="0" err="1">
                <a:solidFill>
                  <a:schemeClr val="bg1"/>
                </a:solidFill>
                <a:latin typeface="Cambria" panose="02040503050406030204" pitchFamily="18" charset="0"/>
                <a:ea typeface="Cambria" panose="02040503050406030204" pitchFamily="18" charset="0"/>
              </a:rPr>
              <a:t>Ví</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dụ</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về</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khai</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báo</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biến</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gán</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giá</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trị</a:t>
            </a:r>
            <a:endParaRPr lang="en-US" sz="1800" dirty="0">
              <a:solidFill>
                <a:schemeClr val="bg1"/>
              </a:solidFill>
              <a:latin typeface="Cambria" panose="02040503050406030204" pitchFamily="18" charset="0"/>
              <a:ea typeface="Cambria" panose="02040503050406030204" pitchFamily="18" charset="0"/>
            </a:endParaRPr>
          </a:p>
          <a:p>
            <a:pPr lvl="1">
              <a:lnSpc>
                <a:spcPct val="150000"/>
              </a:lnSpc>
            </a:pPr>
            <a:r>
              <a:rPr lang="en-US" sz="1800" dirty="0" err="1">
                <a:solidFill>
                  <a:schemeClr val="bg1"/>
                </a:solidFill>
                <a:latin typeface="Cambria" panose="02040503050406030204" pitchFamily="18" charset="0"/>
                <a:ea typeface="Cambria" panose="02040503050406030204" pitchFamily="18" charset="0"/>
              </a:rPr>
              <a:t>Mảng</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vòng</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lặp</a:t>
            </a:r>
            <a:endParaRPr lang="en-US" sz="1800" dirty="0">
              <a:solidFill>
                <a:schemeClr val="bg1"/>
              </a:solidFill>
              <a:latin typeface="Cambria" panose="02040503050406030204" pitchFamily="18" charset="0"/>
              <a:ea typeface="Cambria" panose="02040503050406030204" pitchFamily="18" charset="0"/>
            </a:endParaRPr>
          </a:p>
          <a:p>
            <a:pPr lvl="1">
              <a:lnSpc>
                <a:spcPct val="150000"/>
              </a:lnSpc>
            </a:pPr>
            <a:r>
              <a:rPr lang="en-US" sz="1800" dirty="0" err="1">
                <a:solidFill>
                  <a:schemeClr val="bg1"/>
                </a:solidFill>
                <a:latin typeface="Cambria" panose="02040503050406030204" pitchFamily="18" charset="0"/>
                <a:ea typeface="Cambria" panose="02040503050406030204" pitchFamily="18" charset="0"/>
              </a:rPr>
              <a:t>Mệnh</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đề</a:t>
            </a:r>
            <a:r>
              <a:rPr lang="en-US" sz="1800" dirty="0">
                <a:solidFill>
                  <a:schemeClr val="bg1"/>
                </a:solidFill>
                <a:latin typeface="Cambria" panose="02040503050406030204" pitchFamily="18" charset="0"/>
                <a:ea typeface="Cambria" panose="02040503050406030204" pitchFamily="18" charset="0"/>
              </a:rPr>
              <a:t> IF-Else, Switch-Case</a:t>
            </a:r>
          </a:p>
          <a:p>
            <a:pPr lvl="1">
              <a:lnSpc>
                <a:spcPct val="150000"/>
              </a:lnSpc>
            </a:pPr>
            <a:r>
              <a:rPr lang="en-US" sz="1800" dirty="0">
                <a:solidFill>
                  <a:schemeClr val="bg1"/>
                </a:solidFill>
                <a:latin typeface="Cambria" panose="02040503050406030204" pitchFamily="18" charset="0"/>
                <a:ea typeface="Cambria" panose="02040503050406030204" pitchFamily="18" charset="0"/>
              </a:rPr>
              <a:t>JS functions</a:t>
            </a:r>
          </a:p>
          <a:p>
            <a:pPr lvl="1">
              <a:lnSpc>
                <a:spcPct val="150000"/>
              </a:lnSpc>
            </a:pPr>
            <a:r>
              <a:rPr lang="en-US" sz="1800" dirty="0">
                <a:solidFill>
                  <a:schemeClr val="bg1"/>
                </a:solidFill>
                <a:latin typeface="Cambria" panose="02040503050406030204" pitchFamily="18" charset="0"/>
                <a:ea typeface="Cambria" panose="02040503050406030204" pitchFamily="18" charset="0"/>
              </a:rPr>
              <a:t>DOM </a:t>
            </a:r>
            <a:r>
              <a:rPr lang="en-US" sz="1800" dirty="0" err="1">
                <a:solidFill>
                  <a:schemeClr val="bg1"/>
                </a:solidFill>
                <a:latin typeface="Cambria" panose="02040503050406030204" pitchFamily="18" charset="0"/>
                <a:ea typeface="Cambria" panose="02040503050406030204" pitchFamily="18" charset="0"/>
              </a:rPr>
              <a:t>và</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các</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sự</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kiện</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trên</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trang</a:t>
            </a:r>
            <a:r>
              <a:rPr lang="en-US" sz="1800" dirty="0">
                <a:solidFill>
                  <a:schemeClr val="bg1"/>
                </a:solidFill>
                <a:latin typeface="Cambria" panose="02040503050406030204" pitchFamily="18" charset="0"/>
                <a:ea typeface="Cambria" panose="02040503050406030204" pitchFamily="18" charset="0"/>
              </a:rPr>
              <a:t>.</a:t>
            </a:r>
          </a:p>
          <a:p>
            <a:pPr lvl="1">
              <a:lnSpc>
                <a:spcPct val="150000"/>
              </a:lnSpc>
            </a:pPr>
            <a:r>
              <a:rPr lang="en-US" sz="1800" dirty="0">
                <a:solidFill>
                  <a:schemeClr val="bg1"/>
                </a:solidFill>
                <a:latin typeface="Cambria" panose="02040503050406030204" pitchFamily="18" charset="0"/>
                <a:ea typeface="Cambria" panose="02040503050406030204" pitchFamily="18" charset="0"/>
              </a:rPr>
              <a:t>JS Object Oriented </a:t>
            </a:r>
          </a:p>
          <a:p>
            <a:pPr lvl="1">
              <a:lnSpc>
                <a:spcPct val="150000"/>
              </a:lnSpc>
            </a:pPr>
            <a:r>
              <a:rPr lang="en-US" sz="1800" dirty="0" err="1">
                <a:solidFill>
                  <a:schemeClr val="bg1"/>
                </a:solidFill>
                <a:latin typeface="Cambria" panose="02040503050406030204" pitchFamily="18" charset="0"/>
                <a:ea typeface="Cambria" panose="02040503050406030204" pitchFamily="18" charset="0"/>
              </a:rPr>
              <a:t>Các</a:t>
            </a:r>
            <a:r>
              <a:rPr lang="en-US" sz="1800" dirty="0">
                <a:solidFill>
                  <a:schemeClr val="bg1"/>
                </a:solidFill>
                <a:latin typeface="Cambria" panose="02040503050406030204" pitchFamily="18" charset="0"/>
                <a:ea typeface="Cambria" panose="02040503050406030204" pitchFamily="18" charset="0"/>
              </a:rPr>
              <a:t> code best practice.</a:t>
            </a:r>
          </a:p>
        </p:txBody>
      </p:sp>
      <p:sp>
        <p:nvSpPr>
          <p:cNvPr id="4" name="Footer Placeholder 3">
            <a:extLst>
              <a:ext uri="{FF2B5EF4-FFF2-40B4-BE49-F238E27FC236}">
                <a16:creationId xmlns:a16="http://schemas.microsoft.com/office/drawing/2014/main" id="{C03BA910-9587-4194-9992-54F2A5BCA1A2}"/>
              </a:ext>
            </a:extLst>
          </p:cNvPr>
          <p:cNvSpPr>
            <a:spLocks noGrp="1"/>
          </p:cNvSpPr>
          <p:nvPr>
            <p:ph type="ftr" sz="quarter" idx="11"/>
          </p:nvPr>
        </p:nvSpPr>
        <p:spPr/>
        <p:txBody>
          <a:bodyPr/>
          <a:lstStyle/>
          <a:p>
            <a:r>
              <a:rPr lang="vi-VN"/>
              <a:t>JavaScript - Pham Van Hieu</a:t>
            </a:r>
          </a:p>
        </p:txBody>
      </p:sp>
      <p:sp>
        <p:nvSpPr>
          <p:cNvPr id="5" name="Slide Number Placeholder 4">
            <a:extLst>
              <a:ext uri="{FF2B5EF4-FFF2-40B4-BE49-F238E27FC236}">
                <a16:creationId xmlns:a16="http://schemas.microsoft.com/office/drawing/2014/main" id="{04B27E29-E8FE-4FA8-A8F7-1EEE929BB854}"/>
              </a:ext>
            </a:extLst>
          </p:cNvPr>
          <p:cNvSpPr>
            <a:spLocks noGrp="1"/>
          </p:cNvSpPr>
          <p:nvPr>
            <p:ph type="sldNum" sz="quarter" idx="12"/>
          </p:nvPr>
        </p:nvSpPr>
        <p:spPr/>
        <p:txBody>
          <a:bodyPr/>
          <a:lstStyle/>
          <a:p>
            <a:fld id="{380A6342-E033-419F-9ACF-47C6F5F35974}" type="slidenum">
              <a:rPr lang="vi-VN" smtClean="0"/>
              <a:t>2</a:t>
            </a:fld>
            <a:endParaRPr lang="vi-VN"/>
          </a:p>
        </p:txBody>
      </p:sp>
    </p:spTree>
    <p:extLst>
      <p:ext uri="{BB962C8B-B14F-4D97-AF65-F5344CB8AC3E}">
        <p14:creationId xmlns:p14="http://schemas.microsoft.com/office/powerpoint/2010/main" val="3048782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a:xfrm>
            <a:off x="838200" y="365125"/>
            <a:ext cx="10515600" cy="1325563"/>
          </a:xfrm>
        </p:spPr>
        <p:txBody>
          <a:bodyPr/>
          <a:lstStyle/>
          <a:p>
            <a:r>
              <a:rPr lang="vi-VN" dirty="0">
                <a:solidFill>
                  <a:schemeClr val="bg1"/>
                </a:solidFill>
                <a:latin typeface="Cambria" panose="02040503050406030204" pitchFamily="18" charset="0"/>
                <a:ea typeface="Cambria" panose="02040503050406030204" pitchFamily="18" charset="0"/>
              </a:rPr>
              <a:t>Practices</a:t>
            </a:r>
            <a:endParaRPr lang="vi-VN" dirty="0">
              <a:solidFill>
                <a:schemeClr val="bg1"/>
              </a:solidFill>
            </a:endParaRPr>
          </a:p>
        </p:txBody>
      </p:sp>
      <p:sp>
        <p:nvSpPr>
          <p:cNvPr id="4" name="TextBox 3">
            <a:extLst>
              <a:ext uri="{FF2B5EF4-FFF2-40B4-BE49-F238E27FC236}">
                <a16:creationId xmlns:a16="http://schemas.microsoft.com/office/drawing/2014/main" id="{72AD4341-940A-4D29-888C-EA0A706BA9C9}"/>
              </a:ext>
            </a:extLst>
          </p:cNvPr>
          <p:cNvSpPr txBox="1"/>
          <p:nvPr/>
        </p:nvSpPr>
        <p:spPr>
          <a:xfrm>
            <a:off x="838200" y="1435033"/>
            <a:ext cx="10889974" cy="5057842"/>
          </a:xfrm>
          <a:prstGeom prst="rect">
            <a:avLst/>
          </a:prstGeom>
          <a:noFill/>
        </p:spPr>
        <p:txBody>
          <a:bodyPr wrap="square" rtlCol="0">
            <a:noAutofit/>
          </a:bodyPr>
          <a:lstStyle/>
          <a:p>
            <a:pPr>
              <a:lnSpc>
                <a:spcPct val="150000"/>
              </a:lnSpc>
            </a:pPr>
            <a:r>
              <a:rPr lang="vi-VN" dirty="0">
                <a:solidFill>
                  <a:srgbClr val="FFFF00"/>
                </a:solidFill>
                <a:latin typeface="Cambria" panose="02040503050406030204" pitchFamily="18" charset="0"/>
                <a:ea typeface="Cambria" panose="02040503050406030204" pitchFamily="18" charset="0"/>
              </a:rPr>
              <a:t>Thực hành các sự kiện trên DOM: </a:t>
            </a:r>
          </a:p>
          <a:p>
            <a:pPr>
              <a:lnSpc>
                <a:spcPct val="150000"/>
              </a:lnSpc>
            </a:pPr>
            <a:r>
              <a:rPr lang="vi-VN" dirty="0">
                <a:solidFill>
                  <a:srgbClr val="FFFF00"/>
                </a:solidFill>
                <a:latin typeface="Cambria" panose="02040503050406030204" pitchFamily="18" charset="0"/>
                <a:ea typeface="Cambria" panose="02040503050406030204" pitchFamily="18" charset="0"/>
              </a:rPr>
              <a:t>In ra màn hình các sự kiện của chuột bằng JS.</a:t>
            </a:r>
          </a:p>
        </p:txBody>
      </p:sp>
      <p:sp>
        <p:nvSpPr>
          <p:cNvPr id="3" name="Footer Placeholder 2">
            <a:extLst>
              <a:ext uri="{FF2B5EF4-FFF2-40B4-BE49-F238E27FC236}">
                <a16:creationId xmlns:a16="http://schemas.microsoft.com/office/drawing/2014/main" id="{80DB2577-E63C-4493-A78F-05935C1FCC0F}"/>
              </a:ext>
            </a:extLst>
          </p:cNvPr>
          <p:cNvSpPr>
            <a:spLocks noGrp="1"/>
          </p:cNvSpPr>
          <p:nvPr>
            <p:ph type="ftr" sz="quarter" idx="11"/>
          </p:nvPr>
        </p:nvSpPr>
        <p:spPr/>
        <p:txBody>
          <a:bodyPr/>
          <a:lstStyle/>
          <a:p>
            <a:r>
              <a:rPr lang="vi-VN"/>
              <a:t>JavaScript - Pham Van Hieu</a:t>
            </a:r>
          </a:p>
        </p:txBody>
      </p:sp>
      <p:sp>
        <p:nvSpPr>
          <p:cNvPr id="5" name="Slide Number Placeholder 4">
            <a:extLst>
              <a:ext uri="{FF2B5EF4-FFF2-40B4-BE49-F238E27FC236}">
                <a16:creationId xmlns:a16="http://schemas.microsoft.com/office/drawing/2014/main" id="{B0E5D855-2619-4BD6-B88F-226D6A930475}"/>
              </a:ext>
            </a:extLst>
          </p:cNvPr>
          <p:cNvSpPr>
            <a:spLocks noGrp="1"/>
          </p:cNvSpPr>
          <p:nvPr>
            <p:ph type="sldNum" sz="quarter" idx="12"/>
          </p:nvPr>
        </p:nvSpPr>
        <p:spPr/>
        <p:txBody>
          <a:bodyPr/>
          <a:lstStyle/>
          <a:p>
            <a:fld id="{380A6342-E033-419F-9ACF-47C6F5F35974}" type="slidenum">
              <a:rPr lang="vi-VN" smtClean="0"/>
              <a:t>20</a:t>
            </a:fld>
            <a:endParaRPr lang="vi-VN"/>
          </a:p>
        </p:txBody>
      </p:sp>
    </p:spTree>
    <p:extLst>
      <p:ext uri="{BB962C8B-B14F-4D97-AF65-F5344CB8AC3E}">
        <p14:creationId xmlns:p14="http://schemas.microsoft.com/office/powerpoint/2010/main" val="1834841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a:xfrm>
            <a:off x="838200" y="365125"/>
            <a:ext cx="10515600" cy="1325563"/>
          </a:xfrm>
        </p:spPr>
        <p:txBody>
          <a:bodyPr/>
          <a:lstStyle/>
          <a:p>
            <a:r>
              <a:rPr lang="vi-VN" dirty="0">
                <a:solidFill>
                  <a:schemeClr val="bg1"/>
                </a:solidFill>
                <a:latin typeface="Cambria" panose="02040503050406030204" pitchFamily="18" charset="0"/>
                <a:ea typeface="Cambria" panose="02040503050406030204" pitchFamily="18" charset="0"/>
              </a:rPr>
              <a:t>Cookies</a:t>
            </a:r>
            <a:endParaRPr lang="vi-VN" dirty="0">
              <a:solidFill>
                <a:schemeClr val="bg1"/>
              </a:solidFill>
            </a:endParaRPr>
          </a:p>
        </p:txBody>
      </p:sp>
      <p:sp>
        <p:nvSpPr>
          <p:cNvPr id="4" name="TextBox 3">
            <a:extLst>
              <a:ext uri="{FF2B5EF4-FFF2-40B4-BE49-F238E27FC236}">
                <a16:creationId xmlns:a16="http://schemas.microsoft.com/office/drawing/2014/main" id="{72AD4341-940A-4D29-888C-EA0A706BA9C9}"/>
              </a:ext>
            </a:extLst>
          </p:cNvPr>
          <p:cNvSpPr txBox="1"/>
          <p:nvPr/>
        </p:nvSpPr>
        <p:spPr>
          <a:xfrm>
            <a:off x="838200" y="1435033"/>
            <a:ext cx="10889974" cy="5057842"/>
          </a:xfrm>
          <a:prstGeom prst="rect">
            <a:avLst/>
          </a:prstGeom>
          <a:noFill/>
        </p:spPr>
        <p:txBody>
          <a:bodyPr wrap="square" rtlCol="0">
            <a:noAutofit/>
          </a:bodyPr>
          <a:lstStyle/>
          <a:p>
            <a:pPr marL="285750" indent="-285750">
              <a:lnSpc>
                <a:spcPct val="150000"/>
              </a:lnSpc>
              <a:buFont typeface="Arial" panose="020B0604020202020204" pitchFamily="34" charset="0"/>
              <a:buChar char="•"/>
            </a:pPr>
            <a:r>
              <a:rPr lang="vi-VN" dirty="0">
                <a:solidFill>
                  <a:schemeClr val="bg1"/>
                </a:solidFill>
                <a:latin typeface="Cambria" panose="02040503050406030204" pitchFamily="18" charset="0"/>
                <a:ea typeface="Cambria" panose="02040503050406030204" pitchFamily="18" charset="0"/>
              </a:rPr>
              <a:t>Cookies là một nơi trình duyệt cho phép các websites lưu trữ dữ liệu. Nó có thể được tái sử dụng cho những lần truy cập sau, và không tự bị xóa (người dùng có thể chủ động xóa đi). </a:t>
            </a:r>
          </a:p>
          <a:p>
            <a:pPr marL="285750" indent="-285750">
              <a:lnSpc>
                <a:spcPct val="150000"/>
              </a:lnSpc>
              <a:buFont typeface="Arial" panose="020B0604020202020204" pitchFamily="34" charset="0"/>
              <a:buChar char="•"/>
            </a:pPr>
            <a:r>
              <a:rPr lang="vi-VN" dirty="0">
                <a:solidFill>
                  <a:schemeClr val="bg1"/>
                </a:solidFill>
                <a:latin typeface="Cambria" panose="02040503050406030204" pitchFamily="18" charset="0"/>
                <a:ea typeface="Cambria" panose="02040503050406030204" pitchFamily="18" charset="0"/>
              </a:rPr>
              <a:t>Kích thước trong mỗi cookie được trình duyệt cung cấp cho mỗi domain là có giới hạn (ngoại trừ Chrome, Firefox). Để tương thích với nhiều browser nhất, hãy tạo không quá 30 cookies cho mỗi domain và đảm bảo kích thước của chúng không quá 4KB.</a:t>
            </a:r>
          </a:p>
          <a:p>
            <a:pPr marL="285750" indent="-285750">
              <a:lnSpc>
                <a:spcPct val="150000"/>
              </a:lnSpc>
              <a:buFont typeface="Arial" panose="020B0604020202020204" pitchFamily="34" charset="0"/>
              <a:buChar char="•"/>
            </a:pPr>
            <a:r>
              <a:rPr lang="vi-VN" dirty="0">
                <a:solidFill>
                  <a:schemeClr val="bg1"/>
                </a:solidFill>
                <a:latin typeface="Cambria" panose="02040503050406030204" pitchFamily="18" charset="0"/>
                <a:ea typeface="Cambria" panose="02040503050406030204" pitchFamily="18" charset="0"/>
              </a:rPr>
              <a:t>Cookie có kiểu định dạng Key: Value</a:t>
            </a:r>
          </a:p>
          <a:p>
            <a:pPr marL="285750" indent="-285750">
              <a:lnSpc>
                <a:spcPct val="150000"/>
              </a:lnSpc>
              <a:buFont typeface="Arial" panose="020B0604020202020204" pitchFamily="34" charset="0"/>
              <a:buChar char="•"/>
            </a:pPr>
            <a:r>
              <a:rPr lang="vi-VN" dirty="0">
                <a:solidFill>
                  <a:schemeClr val="bg1"/>
                </a:solidFill>
                <a:latin typeface="Cambria" panose="02040503050406030204" pitchFamily="18" charset="0"/>
                <a:ea typeface="Cambria" panose="02040503050406030204" pitchFamily="18" charset="0"/>
              </a:rPr>
              <a:t>Cookie dễ dàng lấy và sử dụng bởi hacker, </a:t>
            </a:r>
          </a:p>
          <a:p>
            <a:pPr>
              <a:lnSpc>
                <a:spcPct val="150000"/>
              </a:lnSpc>
            </a:pPr>
            <a:r>
              <a:rPr lang="vi-VN" dirty="0">
                <a:solidFill>
                  <a:schemeClr val="bg1"/>
                </a:solidFill>
                <a:latin typeface="Cambria" panose="02040503050406030204" pitchFamily="18" charset="0"/>
                <a:ea typeface="Cambria" panose="02040503050406030204" pitchFamily="18" charset="0"/>
              </a:rPr>
              <a:t>      không nên lưu các giá trị nhạy cảm.</a:t>
            </a:r>
          </a:p>
          <a:p>
            <a:pPr marL="285750" indent="-285750">
              <a:lnSpc>
                <a:spcPct val="150000"/>
              </a:lnSpc>
              <a:buFont typeface="Arial" panose="020B0604020202020204" pitchFamily="34" charset="0"/>
              <a:buChar char="•"/>
            </a:pPr>
            <a:endParaRPr lang="vi-VN" dirty="0">
              <a:solidFill>
                <a:schemeClr val="bg1"/>
              </a:solidFill>
              <a:latin typeface="Cambria" panose="02040503050406030204" pitchFamily="18" charset="0"/>
              <a:ea typeface="Cambria" panose="02040503050406030204" pitchFamily="18" charset="0"/>
            </a:endParaRPr>
          </a:p>
        </p:txBody>
      </p:sp>
      <p:pic>
        <p:nvPicPr>
          <p:cNvPr id="1026" name="Picture 2" descr="Related image">
            <a:extLst>
              <a:ext uri="{FF2B5EF4-FFF2-40B4-BE49-F238E27FC236}">
                <a16:creationId xmlns:a16="http://schemas.microsoft.com/office/drawing/2014/main" id="{2DBF3A46-6BFD-4B0D-BCAC-4B535F2164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3965" y="3371676"/>
            <a:ext cx="5617120" cy="2790896"/>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2D24358C-EAA9-4097-A20A-FD6C9FC2AD95}"/>
              </a:ext>
            </a:extLst>
          </p:cNvPr>
          <p:cNvSpPr>
            <a:spLocks noGrp="1"/>
          </p:cNvSpPr>
          <p:nvPr>
            <p:ph type="ftr" sz="quarter" idx="11"/>
          </p:nvPr>
        </p:nvSpPr>
        <p:spPr/>
        <p:txBody>
          <a:bodyPr/>
          <a:lstStyle/>
          <a:p>
            <a:r>
              <a:rPr lang="vi-VN"/>
              <a:t>JavaScript - Pham Van Hieu</a:t>
            </a:r>
          </a:p>
        </p:txBody>
      </p:sp>
      <p:sp>
        <p:nvSpPr>
          <p:cNvPr id="5" name="Slide Number Placeholder 4">
            <a:extLst>
              <a:ext uri="{FF2B5EF4-FFF2-40B4-BE49-F238E27FC236}">
                <a16:creationId xmlns:a16="http://schemas.microsoft.com/office/drawing/2014/main" id="{E058BE78-C5F2-4983-8FE6-CC8DC1FCEAEC}"/>
              </a:ext>
            </a:extLst>
          </p:cNvPr>
          <p:cNvSpPr>
            <a:spLocks noGrp="1"/>
          </p:cNvSpPr>
          <p:nvPr>
            <p:ph type="sldNum" sz="quarter" idx="12"/>
          </p:nvPr>
        </p:nvSpPr>
        <p:spPr/>
        <p:txBody>
          <a:bodyPr/>
          <a:lstStyle/>
          <a:p>
            <a:fld id="{380A6342-E033-419F-9ACF-47C6F5F35974}" type="slidenum">
              <a:rPr lang="vi-VN" smtClean="0"/>
              <a:t>21</a:t>
            </a:fld>
            <a:endParaRPr lang="vi-VN"/>
          </a:p>
        </p:txBody>
      </p:sp>
    </p:spTree>
    <p:extLst>
      <p:ext uri="{BB962C8B-B14F-4D97-AF65-F5344CB8AC3E}">
        <p14:creationId xmlns:p14="http://schemas.microsoft.com/office/powerpoint/2010/main" val="809712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a:xfrm>
            <a:off x="838200" y="365125"/>
            <a:ext cx="10515600" cy="1325563"/>
          </a:xfrm>
        </p:spPr>
        <p:txBody>
          <a:bodyPr/>
          <a:lstStyle/>
          <a:p>
            <a:r>
              <a:rPr lang="vi-VN" dirty="0">
                <a:solidFill>
                  <a:schemeClr val="bg1"/>
                </a:solidFill>
                <a:latin typeface="Cambria" panose="02040503050406030204" pitchFamily="18" charset="0"/>
                <a:ea typeface="Cambria" panose="02040503050406030204" pitchFamily="18" charset="0"/>
              </a:rPr>
              <a:t>Cookies</a:t>
            </a:r>
            <a:endParaRPr lang="vi-VN" dirty="0">
              <a:solidFill>
                <a:schemeClr val="bg1"/>
              </a:solidFill>
            </a:endParaRPr>
          </a:p>
        </p:txBody>
      </p:sp>
      <p:sp>
        <p:nvSpPr>
          <p:cNvPr id="4" name="TextBox 3">
            <a:extLst>
              <a:ext uri="{FF2B5EF4-FFF2-40B4-BE49-F238E27FC236}">
                <a16:creationId xmlns:a16="http://schemas.microsoft.com/office/drawing/2014/main" id="{72AD4341-940A-4D29-888C-EA0A706BA9C9}"/>
              </a:ext>
            </a:extLst>
          </p:cNvPr>
          <p:cNvSpPr txBox="1"/>
          <p:nvPr/>
        </p:nvSpPr>
        <p:spPr>
          <a:xfrm>
            <a:off x="838200" y="1435033"/>
            <a:ext cx="10889974" cy="5057842"/>
          </a:xfrm>
          <a:prstGeom prst="rect">
            <a:avLst/>
          </a:prstGeom>
          <a:noFill/>
        </p:spPr>
        <p:txBody>
          <a:bodyPr wrap="square" rtlCol="0">
            <a:noAutofit/>
          </a:bodyPr>
          <a:lstStyle/>
          <a:p>
            <a:pPr marL="285750" indent="-285750">
              <a:lnSpc>
                <a:spcPct val="200000"/>
              </a:lnSpc>
              <a:buFont typeface="Arial" panose="020B0604020202020204" pitchFamily="34" charset="0"/>
              <a:buChar char="•"/>
            </a:pPr>
            <a:r>
              <a:rPr lang="vi-VN" dirty="0">
                <a:solidFill>
                  <a:schemeClr val="bg1"/>
                </a:solidFill>
                <a:latin typeface="Cambria" panose="02040503050406030204" pitchFamily="18" charset="0"/>
                <a:ea typeface="Cambria" panose="02040503050406030204" pitchFamily="18" charset="0"/>
              </a:rPr>
              <a:t>Tạo các cookies thông qua thuộc tính cookie của document:</a:t>
            </a:r>
          </a:p>
          <a:p>
            <a:pPr marL="285750" indent="-285750">
              <a:lnSpc>
                <a:spcPct val="200000"/>
              </a:lnSpc>
              <a:buFont typeface="Arial" panose="020B0604020202020204" pitchFamily="34" charset="0"/>
              <a:buChar char="•"/>
            </a:pPr>
            <a:endParaRPr lang="vi-VN" dirty="0">
              <a:solidFill>
                <a:schemeClr val="bg1"/>
              </a:solidFill>
              <a:latin typeface="Cambria" panose="02040503050406030204" pitchFamily="18" charset="0"/>
              <a:ea typeface="Cambria" panose="02040503050406030204" pitchFamily="18" charset="0"/>
            </a:endParaRPr>
          </a:p>
          <a:p>
            <a:pPr marL="285750" indent="-285750">
              <a:lnSpc>
                <a:spcPct val="200000"/>
              </a:lnSpc>
              <a:buFont typeface="Arial" panose="020B0604020202020204" pitchFamily="34" charset="0"/>
              <a:buChar char="•"/>
            </a:pPr>
            <a:r>
              <a:rPr lang="vi-VN" dirty="0">
                <a:solidFill>
                  <a:schemeClr val="bg1"/>
                </a:solidFill>
                <a:latin typeface="Cambria" panose="02040503050406030204" pitchFamily="18" charset="0"/>
                <a:ea typeface="Cambria" panose="02040503050406030204" pitchFamily="18" charset="0"/>
              </a:rPr>
              <a:t>Có thể thiết lập ngày hết hạn exprire date (sau thời gian này cookie sẽ bị xóa đi khi người dùng đóng trình duyệt): </a:t>
            </a:r>
          </a:p>
          <a:p>
            <a:pPr marL="285750" indent="-285750">
              <a:lnSpc>
                <a:spcPct val="200000"/>
              </a:lnSpc>
              <a:buFont typeface="Arial" panose="020B0604020202020204" pitchFamily="34" charset="0"/>
              <a:buChar char="•"/>
            </a:pPr>
            <a:r>
              <a:rPr lang="vi-VN" dirty="0">
                <a:solidFill>
                  <a:schemeClr val="bg1"/>
                </a:solidFill>
                <a:latin typeface="Cambria" panose="02040503050406030204" pitchFamily="18" charset="0"/>
                <a:ea typeface="Cambria" panose="02040503050406030204" pitchFamily="18" charset="0"/>
              </a:rPr>
              <a:t>Chi tiết địa chỉ/ page mà cookie được áp dụng:</a:t>
            </a:r>
          </a:p>
          <a:p>
            <a:pPr marL="285750" indent="-285750">
              <a:lnSpc>
                <a:spcPct val="200000"/>
              </a:lnSpc>
              <a:buFont typeface="Arial" panose="020B0604020202020204" pitchFamily="34" charset="0"/>
              <a:buChar char="•"/>
            </a:pPr>
            <a:endParaRPr lang="vi-VN" dirty="0">
              <a:solidFill>
                <a:schemeClr val="bg1"/>
              </a:solidFill>
              <a:latin typeface="Cambria" panose="02040503050406030204" pitchFamily="18" charset="0"/>
              <a:ea typeface="Cambria" panose="02040503050406030204" pitchFamily="18" charset="0"/>
            </a:endParaRPr>
          </a:p>
          <a:p>
            <a:pPr marL="285750" indent="-285750">
              <a:lnSpc>
                <a:spcPct val="200000"/>
              </a:lnSpc>
              <a:buFont typeface="Arial" panose="020B0604020202020204" pitchFamily="34" charset="0"/>
              <a:buChar char="•"/>
            </a:pPr>
            <a:r>
              <a:rPr lang="vi-VN" dirty="0">
                <a:solidFill>
                  <a:schemeClr val="bg1"/>
                </a:solidFill>
                <a:latin typeface="Cambria" panose="02040503050406030204" pitchFamily="18" charset="0"/>
                <a:ea typeface="Cambria" panose="02040503050406030204" pitchFamily="18" charset="0"/>
              </a:rPr>
              <a:t>Xóa cookie: Thiết lập giá trị về empty</a:t>
            </a:r>
          </a:p>
          <a:p>
            <a:pPr>
              <a:lnSpc>
                <a:spcPct val="200000"/>
              </a:lnSpc>
            </a:pPr>
            <a:endParaRPr lang="vi-VN" dirty="0">
              <a:solidFill>
                <a:schemeClr val="bg1"/>
              </a:solidFill>
              <a:latin typeface="Cambria" panose="02040503050406030204" pitchFamily="18" charset="0"/>
              <a:ea typeface="Cambria" panose="02040503050406030204" pitchFamily="18" charset="0"/>
            </a:endParaRPr>
          </a:p>
        </p:txBody>
      </p:sp>
      <p:sp>
        <p:nvSpPr>
          <p:cNvPr id="3" name="Rectangle 1">
            <a:extLst>
              <a:ext uri="{FF2B5EF4-FFF2-40B4-BE49-F238E27FC236}">
                <a16:creationId xmlns:a16="http://schemas.microsoft.com/office/drawing/2014/main" id="{C9F574AA-A0F8-410A-8142-C0901ECCD152}"/>
              </a:ext>
            </a:extLst>
          </p:cNvPr>
          <p:cNvSpPr>
            <a:spLocks noChangeArrowheads="1"/>
          </p:cNvSpPr>
          <p:nvPr/>
        </p:nvSpPr>
        <p:spPr bwMode="auto">
          <a:xfrm>
            <a:off x="1136374" y="2001122"/>
            <a:ext cx="10515600"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dirty="0">
                <a:ln>
                  <a:noFill/>
                </a:ln>
                <a:solidFill>
                  <a:srgbClr val="222222"/>
                </a:solidFill>
                <a:effectLst/>
                <a:latin typeface="Cambria" panose="02040503050406030204" pitchFamily="18" charset="0"/>
                <a:ea typeface="Cambria" panose="02040503050406030204" pitchFamily="18" charset="0"/>
              </a:rPr>
              <a:t>document.cookie = "cookiename=cookievalue"</a:t>
            </a:r>
            <a:r>
              <a:rPr kumimoji="0" lang="vi-VN" altLang="vi-VN"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p>
        </p:txBody>
      </p:sp>
      <p:sp>
        <p:nvSpPr>
          <p:cNvPr id="6" name="Rectangle 1">
            <a:extLst>
              <a:ext uri="{FF2B5EF4-FFF2-40B4-BE49-F238E27FC236}">
                <a16:creationId xmlns:a16="http://schemas.microsoft.com/office/drawing/2014/main" id="{6D01C133-0BAA-4636-A9C0-621E24355A82}"/>
              </a:ext>
            </a:extLst>
          </p:cNvPr>
          <p:cNvSpPr>
            <a:spLocks noChangeArrowheads="1"/>
          </p:cNvSpPr>
          <p:nvPr/>
        </p:nvSpPr>
        <p:spPr bwMode="auto">
          <a:xfrm>
            <a:off x="1136374" y="3245183"/>
            <a:ext cx="10565296"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vi-VN" altLang="vi-VN" dirty="0">
                <a:solidFill>
                  <a:srgbClr val="222222"/>
                </a:solidFill>
                <a:latin typeface="Cambria" panose="02040503050406030204" pitchFamily="18" charset="0"/>
                <a:ea typeface="Cambria" panose="02040503050406030204" pitchFamily="18" charset="0"/>
              </a:rPr>
              <a:t>document.cookie = "cookiename=cookievalue; expires= Thu, 25 July 2019 20:00:00 UTC"</a:t>
            </a:r>
            <a:endParaRPr kumimoji="0" lang="vi-VN" altLang="vi-VN"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
        <p:nvSpPr>
          <p:cNvPr id="8" name="Rectangle 1">
            <a:extLst>
              <a:ext uri="{FF2B5EF4-FFF2-40B4-BE49-F238E27FC236}">
                <a16:creationId xmlns:a16="http://schemas.microsoft.com/office/drawing/2014/main" id="{31E63520-4669-4568-9412-BFAB11C60E8D}"/>
              </a:ext>
            </a:extLst>
          </p:cNvPr>
          <p:cNvSpPr>
            <a:spLocks noChangeArrowheads="1"/>
          </p:cNvSpPr>
          <p:nvPr/>
        </p:nvSpPr>
        <p:spPr bwMode="auto">
          <a:xfrm>
            <a:off x="1136374" y="4499757"/>
            <a:ext cx="10565296"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vi-VN" altLang="vi-VN" dirty="0">
                <a:solidFill>
                  <a:srgbClr val="222222"/>
                </a:solidFill>
                <a:latin typeface="Cambria" panose="02040503050406030204" pitchFamily="18" charset="0"/>
                <a:ea typeface="Cambria" panose="02040503050406030204" pitchFamily="18" charset="0"/>
              </a:rPr>
              <a:t>document.cookie = "cookiename=cookievalue; expires= Thu, 25 July 2019 20:00:00 UTC; path=/ "</a:t>
            </a:r>
            <a:endParaRPr kumimoji="0" lang="vi-VN" altLang="vi-VN"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
        <p:nvSpPr>
          <p:cNvPr id="10" name="Rectangle 1">
            <a:extLst>
              <a:ext uri="{FF2B5EF4-FFF2-40B4-BE49-F238E27FC236}">
                <a16:creationId xmlns:a16="http://schemas.microsoft.com/office/drawing/2014/main" id="{F47042ED-3DCB-43C9-8F9E-BCDF999F6332}"/>
              </a:ext>
            </a:extLst>
          </p:cNvPr>
          <p:cNvSpPr>
            <a:spLocks noChangeArrowheads="1"/>
          </p:cNvSpPr>
          <p:nvPr/>
        </p:nvSpPr>
        <p:spPr bwMode="auto">
          <a:xfrm>
            <a:off x="1136374" y="5569665"/>
            <a:ext cx="10565296"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vi-VN" dirty="0" err="1">
                <a:solidFill>
                  <a:srgbClr val="222222"/>
                </a:solidFill>
                <a:latin typeface="Cambria" panose="02040503050406030204" pitchFamily="18" charset="0"/>
                <a:ea typeface="Cambria" panose="02040503050406030204" pitchFamily="18" charset="0"/>
              </a:rPr>
              <a:t>document.cookie</a:t>
            </a:r>
            <a:r>
              <a:rPr lang="en-US" altLang="vi-VN" dirty="0">
                <a:solidFill>
                  <a:srgbClr val="222222"/>
                </a:solidFill>
                <a:latin typeface="Cambria" panose="02040503050406030204" pitchFamily="18" charset="0"/>
                <a:ea typeface="Cambria" panose="02040503050406030204" pitchFamily="18" charset="0"/>
              </a:rPr>
              <a:t> = "</a:t>
            </a:r>
            <a:r>
              <a:rPr lang="en-US" altLang="vi-VN" dirty="0" err="1">
                <a:solidFill>
                  <a:srgbClr val="222222"/>
                </a:solidFill>
                <a:latin typeface="Cambria" panose="02040503050406030204" pitchFamily="18" charset="0"/>
                <a:ea typeface="Cambria" panose="02040503050406030204" pitchFamily="18" charset="0"/>
              </a:rPr>
              <a:t>cookiename</a:t>
            </a:r>
            <a:r>
              <a:rPr lang="en-US" altLang="vi-VN" dirty="0">
                <a:solidFill>
                  <a:srgbClr val="222222"/>
                </a:solidFill>
                <a:latin typeface="Cambria" panose="02040503050406030204" pitchFamily="18" charset="0"/>
                <a:ea typeface="Cambria" panose="02040503050406030204" pitchFamily="18" charset="0"/>
              </a:rPr>
              <a:t>= ; expires = Thu, 01 Jan 1970 00:00:00 GMT"</a:t>
            </a:r>
            <a:endParaRPr kumimoji="0" lang="vi-VN" altLang="vi-VN"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
        <p:nvSpPr>
          <p:cNvPr id="11" name="Footer Placeholder 10">
            <a:extLst>
              <a:ext uri="{FF2B5EF4-FFF2-40B4-BE49-F238E27FC236}">
                <a16:creationId xmlns:a16="http://schemas.microsoft.com/office/drawing/2014/main" id="{AD2C3E69-761B-4CAF-9E3B-47A24298CDF5}"/>
              </a:ext>
            </a:extLst>
          </p:cNvPr>
          <p:cNvSpPr>
            <a:spLocks noGrp="1"/>
          </p:cNvSpPr>
          <p:nvPr>
            <p:ph type="ftr" sz="quarter" idx="11"/>
          </p:nvPr>
        </p:nvSpPr>
        <p:spPr/>
        <p:txBody>
          <a:bodyPr/>
          <a:lstStyle/>
          <a:p>
            <a:r>
              <a:rPr lang="vi-VN"/>
              <a:t>JavaScript - Pham Van Hieu</a:t>
            </a:r>
          </a:p>
        </p:txBody>
      </p:sp>
      <p:sp>
        <p:nvSpPr>
          <p:cNvPr id="12" name="Slide Number Placeholder 11">
            <a:extLst>
              <a:ext uri="{FF2B5EF4-FFF2-40B4-BE49-F238E27FC236}">
                <a16:creationId xmlns:a16="http://schemas.microsoft.com/office/drawing/2014/main" id="{DAC82AEC-C4FC-4452-B231-FBE114D48ACC}"/>
              </a:ext>
            </a:extLst>
          </p:cNvPr>
          <p:cNvSpPr>
            <a:spLocks noGrp="1"/>
          </p:cNvSpPr>
          <p:nvPr>
            <p:ph type="sldNum" sz="quarter" idx="12"/>
          </p:nvPr>
        </p:nvSpPr>
        <p:spPr/>
        <p:txBody>
          <a:bodyPr/>
          <a:lstStyle/>
          <a:p>
            <a:fld id="{380A6342-E033-419F-9ACF-47C6F5F35974}" type="slidenum">
              <a:rPr lang="vi-VN" smtClean="0"/>
              <a:t>22</a:t>
            </a:fld>
            <a:endParaRPr lang="vi-VN"/>
          </a:p>
        </p:txBody>
      </p:sp>
    </p:spTree>
    <p:extLst>
      <p:ext uri="{BB962C8B-B14F-4D97-AF65-F5344CB8AC3E}">
        <p14:creationId xmlns:p14="http://schemas.microsoft.com/office/powerpoint/2010/main" val="1537960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a:xfrm>
            <a:off x="838200" y="365125"/>
            <a:ext cx="10515600" cy="1325563"/>
          </a:xfrm>
        </p:spPr>
        <p:txBody>
          <a:bodyPr/>
          <a:lstStyle/>
          <a:p>
            <a:r>
              <a:rPr lang="vi-VN" dirty="0">
                <a:solidFill>
                  <a:schemeClr val="bg1"/>
                </a:solidFill>
                <a:latin typeface="Cambria" panose="02040503050406030204" pitchFamily="18" charset="0"/>
                <a:ea typeface="Cambria" panose="02040503050406030204" pitchFamily="18" charset="0"/>
              </a:rPr>
              <a:t>LocalStorage, sessionStorage</a:t>
            </a:r>
            <a:endParaRPr lang="vi-VN" dirty="0">
              <a:solidFill>
                <a:schemeClr val="bg1"/>
              </a:solidFill>
            </a:endParaRPr>
          </a:p>
        </p:txBody>
      </p:sp>
      <p:sp>
        <p:nvSpPr>
          <p:cNvPr id="4" name="TextBox 3">
            <a:extLst>
              <a:ext uri="{FF2B5EF4-FFF2-40B4-BE49-F238E27FC236}">
                <a16:creationId xmlns:a16="http://schemas.microsoft.com/office/drawing/2014/main" id="{72AD4341-940A-4D29-888C-EA0A706BA9C9}"/>
              </a:ext>
            </a:extLst>
          </p:cNvPr>
          <p:cNvSpPr txBox="1"/>
          <p:nvPr/>
        </p:nvSpPr>
        <p:spPr>
          <a:xfrm>
            <a:off x="838200" y="1435033"/>
            <a:ext cx="10889974" cy="5057842"/>
          </a:xfrm>
          <a:prstGeom prst="rect">
            <a:avLst/>
          </a:prstGeom>
          <a:noFill/>
        </p:spPr>
        <p:txBody>
          <a:bodyPr wrap="square" rtlCol="0">
            <a:noAutofit/>
          </a:bodyPr>
          <a:lstStyle/>
          <a:p>
            <a:pPr>
              <a:lnSpc>
                <a:spcPct val="150000"/>
              </a:lnSpc>
            </a:pPr>
            <a:r>
              <a:rPr lang="vi-VN" dirty="0">
                <a:solidFill>
                  <a:schemeClr val="bg1"/>
                </a:solidFill>
                <a:latin typeface="Cambria" panose="02040503050406030204" pitchFamily="18" charset="0"/>
                <a:ea typeface="Cambria" panose="02040503050406030204" pitchFamily="18" charset="0"/>
              </a:rPr>
              <a:t>LocalStorage </a:t>
            </a:r>
            <a:r>
              <a:rPr lang="en-US" dirty="0">
                <a:solidFill>
                  <a:schemeClr val="bg1"/>
                </a:solidFill>
                <a:latin typeface="Cambria" panose="02040503050406030204" pitchFamily="18" charset="0"/>
                <a:ea typeface="Cambria" panose="02040503050406030204" pitchFamily="18" charset="0"/>
              </a:rPr>
              <a:t>:</a:t>
            </a:r>
          </a:p>
          <a:p>
            <a:pPr marL="742950" lvl="1" indent="-285750">
              <a:lnSpc>
                <a:spcPct val="150000"/>
              </a:lnSpc>
              <a:buFont typeface="Arial" panose="020B0604020202020204" pitchFamily="34" charset="0"/>
              <a:buChar char="•"/>
            </a:pPr>
            <a:r>
              <a:rPr lang="en-US" dirty="0">
                <a:solidFill>
                  <a:schemeClr val="bg1"/>
                </a:solidFill>
                <a:latin typeface="Cambria" panose="02040503050406030204" pitchFamily="18" charset="0"/>
                <a:ea typeface="Cambria" panose="02040503050406030204" pitchFamily="18" charset="0"/>
              </a:rPr>
              <a:t> Cho </a:t>
            </a:r>
            <a:r>
              <a:rPr lang="en-US" dirty="0" err="1">
                <a:solidFill>
                  <a:schemeClr val="bg1"/>
                </a:solidFill>
                <a:latin typeface="Cambria" panose="02040503050406030204" pitchFamily="18" charset="0"/>
                <a:ea typeface="Cambria" panose="02040503050406030204" pitchFamily="18" charset="0"/>
              </a:rPr>
              <a:t>phép</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truy</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xuất</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một</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đối</a:t>
            </a:r>
            <a:r>
              <a:rPr lang="en-US" dirty="0">
                <a:solidFill>
                  <a:schemeClr val="bg1"/>
                </a:solidFill>
                <a:latin typeface="Cambria" panose="02040503050406030204" pitchFamily="18" charset="0"/>
                <a:ea typeface="Cambria" panose="02040503050406030204" pitchFamily="18" charset="0"/>
              </a:rPr>
              <a:t> t</a:t>
            </a:r>
            <a:r>
              <a:rPr lang="vi-VN" dirty="0">
                <a:solidFill>
                  <a:schemeClr val="bg1"/>
                </a:solidFill>
                <a:latin typeface="Cambria" panose="02040503050406030204" pitchFamily="18" charset="0"/>
                <a:ea typeface="Cambria" panose="02040503050406030204" pitchFamily="18" charset="0"/>
              </a:rPr>
              <a:t>ượng Storage - lưu trữ dữ liệu của document.  </a:t>
            </a:r>
            <a:endParaRPr lang="en-US" dirty="0">
              <a:solidFill>
                <a:schemeClr val="bg1"/>
              </a:solidFill>
              <a:latin typeface="Cambria" panose="02040503050406030204" pitchFamily="18" charset="0"/>
              <a:ea typeface="Cambria" panose="02040503050406030204" pitchFamily="18" charset="0"/>
            </a:endParaRPr>
          </a:p>
          <a:p>
            <a:pPr marL="742950" lvl="1" indent="-285750">
              <a:lnSpc>
                <a:spcPct val="150000"/>
              </a:lnSpc>
              <a:buFont typeface="Arial" panose="020B0604020202020204" pitchFamily="34" charset="0"/>
              <a:buChar char="•"/>
            </a:pP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Không</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có</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thời</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gian</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hết</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hạn</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không</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bị</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xóa</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bởi</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trình</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duyệt</a:t>
            </a:r>
            <a:endParaRPr lang="en-US" dirty="0">
              <a:solidFill>
                <a:schemeClr val="bg1"/>
              </a:solidFill>
              <a:latin typeface="Cambria" panose="02040503050406030204" pitchFamily="18" charset="0"/>
              <a:ea typeface="Cambria" panose="02040503050406030204" pitchFamily="18" charset="0"/>
            </a:endParaRPr>
          </a:p>
          <a:p>
            <a:pPr lvl="1">
              <a:lnSpc>
                <a:spcPct val="150000"/>
              </a:lnSpc>
            </a:pPr>
            <a:endParaRPr lang="en-US" dirty="0">
              <a:solidFill>
                <a:schemeClr val="bg1"/>
              </a:solidFill>
              <a:latin typeface="Cambria" panose="02040503050406030204" pitchFamily="18" charset="0"/>
              <a:ea typeface="Cambria" panose="02040503050406030204" pitchFamily="18" charset="0"/>
            </a:endParaRPr>
          </a:p>
          <a:p>
            <a:pPr>
              <a:lnSpc>
                <a:spcPct val="150000"/>
              </a:lnSpc>
            </a:pPr>
            <a:r>
              <a:rPr lang="en-US" dirty="0" err="1">
                <a:solidFill>
                  <a:schemeClr val="bg1"/>
                </a:solidFill>
                <a:latin typeface="Cambria" panose="02040503050406030204" pitchFamily="18" charset="0"/>
                <a:ea typeface="Cambria" panose="02040503050406030204" pitchFamily="18" charset="0"/>
              </a:rPr>
              <a:t>SessionStorage</a:t>
            </a:r>
            <a:r>
              <a:rPr lang="en-US" dirty="0">
                <a:solidFill>
                  <a:schemeClr val="bg1"/>
                </a:solidFill>
                <a:latin typeface="Cambria" panose="02040503050406030204" pitchFamily="18" charset="0"/>
                <a:ea typeface="Cambria" panose="02040503050406030204" pitchFamily="18" charset="0"/>
              </a:rPr>
              <a:t>: </a:t>
            </a:r>
          </a:p>
          <a:p>
            <a:pPr marL="742950" lvl="1" indent="-285750">
              <a:lnSpc>
                <a:spcPct val="150000"/>
              </a:lnSpc>
              <a:buFont typeface="Arial" panose="020B0604020202020204" pitchFamily="34" charset="0"/>
              <a:buChar char="•"/>
            </a:pPr>
            <a:r>
              <a:rPr lang="en-US" dirty="0" err="1">
                <a:solidFill>
                  <a:schemeClr val="bg1"/>
                </a:solidFill>
                <a:latin typeface="Cambria" panose="02040503050406030204" pitchFamily="18" charset="0"/>
                <a:ea typeface="Cambria" panose="02040503050406030204" pitchFamily="18" charset="0"/>
              </a:rPr>
              <a:t>Dữ</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liệu</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bị</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xóa</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đi</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sau</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mỗi</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phiên</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kết</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thúc</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trang</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bị</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đóng</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lại</a:t>
            </a:r>
            <a:r>
              <a:rPr lang="en-US" dirty="0">
                <a:solidFill>
                  <a:schemeClr val="bg1"/>
                </a:solidFill>
                <a:latin typeface="Cambria" panose="02040503050406030204" pitchFamily="18" charset="0"/>
                <a:ea typeface="Cambria" panose="02040503050406030204" pitchFamily="18" charset="0"/>
              </a:rPr>
              <a:t>)</a:t>
            </a:r>
          </a:p>
          <a:p>
            <a:pPr lvl="1">
              <a:lnSpc>
                <a:spcPct val="150000"/>
              </a:lnSpc>
            </a:pPr>
            <a:endParaRPr lang="en-US" dirty="0">
              <a:solidFill>
                <a:schemeClr val="bg1"/>
              </a:solidFill>
              <a:latin typeface="Cambria" panose="02040503050406030204" pitchFamily="18" charset="0"/>
              <a:ea typeface="Cambria" panose="02040503050406030204" pitchFamily="18" charset="0"/>
            </a:endParaRPr>
          </a:p>
          <a:p>
            <a:pPr>
              <a:lnSpc>
                <a:spcPct val="150000"/>
              </a:lnSpc>
            </a:pPr>
            <a:r>
              <a:rPr lang="en-US" dirty="0">
                <a:solidFill>
                  <a:schemeClr val="bg1"/>
                </a:solidFill>
                <a:latin typeface="Cambria" panose="02040503050406030204" pitchFamily="18" charset="0"/>
                <a:ea typeface="Cambria" panose="02040503050406030204" pitchFamily="18" charset="0"/>
              </a:rPr>
              <a:t>	</a:t>
            </a:r>
          </a:p>
          <a:p>
            <a:pPr lvl="1">
              <a:lnSpc>
                <a:spcPct val="150000"/>
              </a:lnSpc>
            </a:pPr>
            <a:endParaRPr lang="en-US" dirty="0">
              <a:solidFill>
                <a:schemeClr val="bg1"/>
              </a:solidFill>
              <a:latin typeface="Cambria" panose="02040503050406030204" pitchFamily="18" charset="0"/>
              <a:ea typeface="Cambria" panose="02040503050406030204" pitchFamily="18" charset="0"/>
            </a:endParaRPr>
          </a:p>
        </p:txBody>
      </p:sp>
      <p:pic>
        <p:nvPicPr>
          <p:cNvPr id="3074" name="Picture 2" descr="Image result for localstorage">
            <a:extLst>
              <a:ext uri="{FF2B5EF4-FFF2-40B4-BE49-F238E27FC236}">
                <a16:creationId xmlns:a16="http://schemas.microsoft.com/office/drawing/2014/main" id="{EAAE079E-3133-422A-B442-320D667231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3303" y="3375787"/>
            <a:ext cx="3117088" cy="311708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078C4145-792C-499F-B7DF-8E7BB9FF4088}"/>
              </a:ext>
            </a:extLst>
          </p:cNvPr>
          <p:cNvSpPr>
            <a:spLocks noGrp="1"/>
          </p:cNvSpPr>
          <p:nvPr>
            <p:ph type="ftr" sz="quarter" idx="11"/>
          </p:nvPr>
        </p:nvSpPr>
        <p:spPr/>
        <p:txBody>
          <a:bodyPr/>
          <a:lstStyle/>
          <a:p>
            <a:r>
              <a:rPr lang="vi-VN"/>
              <a:t>JavaScript - Pham Van Hieu</a:t>
            </a:r>
          </a:p>
        </p:txBody>
      </p:sp>
      <p:sp>
        <p:nvSpPr>
          <p:cNvPr id="5" name="Slide Number Placeholder 4">
            <a:extLst>
              <a:ext uri="{FF2B5EF4-FFF2-40B4-BE49-F238E27FC236}">
                <a16:creationId xmlns:a16="http://schemas.microsoft.com/office/drawing/2014/main" id="{BB58D3CB-8BF3-4715-8724-B01CE0F9482F}"/>
              </a:ext>
            </a:extLst>
          </p:cNvPr>
          <p:cNvSpPr>
            <a:spLocks noGrp="1"/>
          </p:cNvSpPr>
          <p:nvPr>
            <p:ph type="sldNum" sz="quarter" idx="12"/>
          </p:nvPr>
        </p:nvSpPr>
        <p:spPr/>
        <p:txBody>
          <a:bodyPr/>
          <a:lstStyle/>
          <a:p>
            <a:fld id="{380A6342-E033-419F-9ACF-47C6F5F35974}" type="slidenum">
              <a:rPr lang="vi-VN" smtClean="0"/>
              <a:t>23</a:t>
            </a:fld>
            <a:endParaRPr lang="vi-VN"/>
          </a:p>
        </p:txBody>
      </p:sp>
    </p:spTree>
    <p:extLst>
      <p:ext uri="{BB962C8B-B14F-4D97-AF65-F5344CB8AC3E}">
        <p14:creationId xmlns:p14="http://schemas.microsoft.com/office/powerpoint/2010/main" val="3014304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a:xfrm>
            <a:off x="838200" y="365125"/>
            <a:ext cx="10515600" cy="1325563"/>
          </a:xfrm>
        </p:spPr>
        <p:txBody>
          <a:bodyPr/>
          <a:lstStyle/>
          <a:p>
            <a:r>
              <a:rPr lang="vi-VN" dirty="0">
                <a:solidFill>
                  <a:schemeClr val="bg1"/>
                </a:solidFill>
                <a:latin typeface="Cambria" panose="02040503050406030204" pitchFamily="18" charset="0"/>
                <a:ea typeface="Cambria" panose="02040503050406030204" pitchFamily="18" charset="0"/>
              </a:rPr>
              <a:t>LocalStorage</a:t>
            </a:r>
            <a:endParaRPr lang="vi-VN" dirty="0">
              <a:solidFill>
                <a:schemeClr val="bg1"/>
              </a:solidFill>
            </a:endParaRPr>
          </a:p>
        </p:txBody>
      </p:sp>
      <p:sp>
        <p:nvSpPr>
          <p:cNvPr id="4" name="TextBox 3">
            <a:extLst>
              <a:ext uri="{FF2B5EF4-FFF2-40B4-BE49-F238E27FC236}">
                <a16:creationId xmlns:a16="http://schemas.microsoft.com/office/drawing/2014/main" id="{72AD4341-940A-4D29-888C-EA0A706BA9C9}"/>
              </a:ext>
            </a:extLst>
          </p:cNvPr>
          <p:cNvSpPr txBox="1"/>
          <p:nvPr/>
        </p:nvSpPr>
        <p:spPr>
          <a:xfrm>
            <a:off x="838200" y="1435033"/>
            <a:ext cx="10889974" cy="5057842"/>
          </a:xfrm>
          <a:prstGeom prst="rect">
            <a:avLst/>
          </a:prstGeom>
          <a:noFill/>
        </p:spPr>
        <p:txBody>
          <a:bodyPr wrap="square" rtlCol="0">
            <a:noAutofit/>
          </a:bodyPr>
          <a:lstStyle/>
          <a:p>
            <a:pPr marL="285750" indent="-285750">
              <a:lnSpc>
                <a:spcPct val="200000"/>
              </a:lnSpc>
              <a:buFont typeface="Arial" panose="020B0604020202020204" pitchFamily="34" charset="0"/>
              <a:buChar char="•"/>
            </a:pPr>
            <a:r>
              <a:rPr lang="vi-VN" dirty="0">
                <a:solidFill>
                  <a:schemeClr val="bg1"/>
                </a:solidFill>
                <a:latin typeface="Cambria" panose="02040503050406030204" pitchFamily="18" charset="0"/>
                <a:ea typeface="Cambria" panose="02040503050406030204" pitchFamily="18" charset="0"/>
              </a:rPr>
              <a:t>Lấy các giá trị của localStorage</a:t>
            </a:r>
          </a:p>
          <a:p>
            <a:pPr marL="285750" indent="-285750">
              <a:lnSpc>
                <a:spcPct val="200000"/>
              </a:lnSpc>
              <a:buFont typeface="Arial" panose="020B0604020202020204" pitchFamily="34" charset="0"/>
              <a:buChar char="•"/>
            </a:pPr>
            <a:endParaRPr lang="vi-VN" dirty="0">
              <a:solidFill>
                <a:schemeClr val="bg1"/>
              </a:solidFill>
              <a:latin typeface="Cambria" panose="02040503050406030204" pitchFamily="18" charset="0"/>
              <a:ea typeface="Cambria" panose="02040503050406030204" pitchFamily="18" charset="0"/>
            </a:endParaRPr>
          </a:p>
          <a:p>
            <a:pPr marL="285750" indent="-285750">
              <a:lnSpc>
                <a:spcPct val="200000"/>
              </a:lnSpc>
              <a:buFont typeface="Arial" panose="020B0604020202020204" pitchFamily="34" charset="0"/>
              <a:buChar char="•"/>
            </a:pPr>
            <a:r>
              <a:rPr lang="vi-VN" dirty="0">
                <a:solidFill>
                  <a:schemeClr val="bg1"/>
                </a:solidFill>
                <a:latin typeface="Cambria" panose="02040503050406030204" pitchFamily="18" charset="0"/>
                <a:ea typeface="Cambria" panose="02040503050406030204" pitchFamily="18" charset="0"/>
              </a:rPr>
              <a:t>Thêm mới một dữ liệu:</a:t>
            </a:r>
          </a:p>
          <a:p>
            <a:pPr marL="285750" indent="-285750">
              <a:lnSpc>
                <a:spcPct val="200000"/>
              </a:lnSpc>
              <a:buFont typeface="Arial" panose="020B0604020202020204" pitchFamily="34" charset="0"/>
              <a:buChar char="•"/>
            </a:pPr>
            <a:endParaRPr lang="vi-VN" dirty="0">
              <a:solidFill>
                <a:schemeClr val="bg1"/>
              </a:solidFill>
              <a:latin typeface="Cambria" panose="02040503050406030204" pitchFamily="18" charset="0"/>
              <a:ea typeface="Cambria" panose="02040503050406030204" pitchFamily="18" charset="0"/>
            </a:endParaRPr>
          </a:p>
          <a:p>
            <a:pPr marL="285750" indent="-285750">
              <a:lnSpc>
                <a:spcPct val="200000"/>
              </a:lnSpc>
              <a:buFont typeface="Arial" panose="020B0604020202020204" pitchFamily="34" charset="0"/>
              <a:buChar char="•"/>
            </a:pPr>
            <a:r>
              <a:rPr lang="vi-VN" dirty="0">
                <a:solidFill>
                  <a:schemeClr val="bg1"/>
                </a:solidFill>
                <a:latin typeface="Cambria" panose="02040503050406030204" pitchFamily="18" charset="0"/>
                <a:ea typeface="Cambria" panose="02040503050406030204" pitchFamily="18" charset="0"/>
              </a:rPr>
              <a:t>Lấy ra 1 thành phần</a:t>
            </a:r>
          </a:p>
          <a:p>
            <a:pPr>
              <a:lnSpc>
                <a:spcPct val="200000"/>
              </a:lnSpc>
            </a:pPr>
            <a:endParaRPr lang="vi-VN" dirty="0">
              <a:solidFill>
                <a:schemeClr val="bg1"/>
              </a:solidFill>
              <a:latin typeface="Cambria" panose="02040503050406030204" pitchFamily="18" charset="0"/>
              <a:ea typeface="Cambria" panose="02040503050406030204" pitchFamily="18" charset="0"/>
            </a:endParaRPr>
          </a:p>
          <a:p>
            <a:pPr marL="285750" indent="-285750">
              <a:lnSpc>
                <a:spcPct val="200000"/>
              </a:lnSpc>
              <a:buFont typeface="Arial" panose="020B0604020202020204" pitchFamily="34" charset="0"/>
              <a:buChar char="•"/>
            </a:pPr>
            <a:r>
              <a:rPr lang="vi-VN" dirty="0">
                <a:solidFill>
                  <a:schemeClr val="bg1"/>
                </a:solidFill>
                <a:latin typeface="Cambria" panose="02040503050406030204" pitchFamily="18" charset="0"/>
                <a:ea typeface="Cambria" panose="02040503050406030204" pitchFamily="18" charset="0"/>
              </a:rPr>
              <a:t>Xóa</a:t>
            </a:r>
          </a:p>
          <a:p>
            <a:pPr marL="285750" indent="-285750">
              <a:lnSpc>
                <a:spcPct val="200000"/>
              </a:lnSpc>
              <a:buFont typeface="Arial" panose="020B0604020202020204" pitchFamily="34" charset="0"/>
              <a:buChar char="•"/>
            </a:pPr>
            <a:endParaRPr lang="vi-VN" dirty="0">
              <a:solidFill>
                <a:schemeClr val="bg1"/>
              </a:solidFill>
              <a:latin typeface="Cambria" panose="02040503050406030204" pitchFamily="18" charset="0"/>
              <a:ea typeface="Cambria" panose="02040503050406030204" pitchFamily="18" charset="0"/>
            </a:endParaRPr>
          </a:p>
          <a:p>
            <a:pPr>
              <a:lnSpc>
                <a:spcPct val="200000"/>
              </a:lnSpc>
            </a:pPr>
            <a:r>
              <a:rPr lang="vi-VN" i="1" dirty="0">
                <a:solidFill>
                  <a:schemeClr val="bg1"/>
                </a:solidFill>
                <a:latin typeface="Cambria" panose="02040503050406030204" pitchFamily="18" charset="0"/>
                <a:ea typeface="Cambria" panose="02040503050406030204" pitchFamily="18" charset="0"/>
              </a:rPr>
              <a:t>SessionStorage tương tự.</a:t>
            </a:r>
          </a:p>
        </p:txBody>
      </p:sp>
      <p:sp>
        <p:nvSpPr>
          <p:cNvPr id="3" name="Rectangle 1">
            <a:extLst>
              <a:ext uri="{FF2B5EF4-FFF2-40B4-BE49-F238E27FC236}">
                <a16:creationId xmlns:a16="http://schemas.microsoft.com/office/drawing/2014/main" id="{C9F574AA-A0F8-410A-8142-C0901ECCD152}"/>
              </a:ext>
            </a:extLst>
          </p:cNvPr>
          <p:cNvSpPr>
            <a:spLocks noChangeArrowheads="1"/>
          </p:cNvSpPr>
          <p:nvPr/>
        </p:nvSpPr>
        <p:spPr bwMode="auto">
          <a:xfrm>
            <a:off x="1136374" y="2001122"/>
            <a:ext cx="10515600"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vi-VN" altLang="vi-VN" dirty="0">
                <a:solidFill>
                  <a:srgbClr val="222222"/>
                </a:solidFill>
                <a:latin typeface="Cambria" panose="02040503050406030204" pitchFamily="18" charset="0"/>
                <a:ea typeface="Cambria" panose="02040503050406030204" pitchFamily="18" charset="0"/>
              </a:rPr>
              <a:t>myStorage = window.localStorage;</a:t>
            </a:r>
            <a:endParaRPr kumimoji="0" lang="vi-VN" altLang="vi-VN"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
        <p:nvSpPr>
          <p:cNvPr id="6" name="Rectangle 1">
            <a:extLst>
              <a:ext uri="{FF2B5EF4-FFF2-40B4-BE49-F238E27FC236}">
                <a16:creationId xmlns:a16="http://schemas.microsoft.com/office/drawing/2014/main" id="{6D01C133-0BAA-4636-A9C0-621E24355A82}"/>
              </a:ext>
            </a:extLst>
          </p:cNvPr>
          <p:cNvSpPr>
            <a:spLocks noChangeArrowheads="1"/>
          </p:cNvSpPr>
          <p:nvPr/>
        </p:nvSpPr>
        <p:spPr bwMode="auto">
          <a:xfrm>
            <a:off x="1136374" y="3245183"/>
            <a:ext cx="10565296"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vi-VN" altLang="vi-VN" dirty="0">
                <a:solidFill>
                  <a:srgbClr val="222222"/>
                </a:solidFill>
                <a:latin typeface="Cambria" panose="02040503050406030204" pitchFamily="18" charset="0"/>
                <a:ea typeface="Cambria" panose="02040503050406030204" pitchFamily="18" charset="0"/>
              </a:rPr>
              <a:t>localStorage.setItem(‘x', 'Tom');</a:t>
            </a:r>
            <a:endParaRPr kumimoji="0" lang="vi-VN" altLang="vi-VN"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
        <p:nvSpPr>
          <p:cNvPr id="8" name="Rectangle 1">
            <a:extLst>
              <a:ext uri="{FF2B5EF4-FFF2-40B4-BE49-F238E27FC236}">
                <a16:creationId xmlns:a16="http://schemas.microsoft.com/office/drawing/2014/main" id="{31E63520-4669-4568-9412-BFAB11C60E8D}"/>
              </a:ext>
            </a:extLst>
          </p:cNvPr>
          <p:cNvSpPr>
            <a:spLocks noChangeArrowheads="1"/>
          </p:cNvSpPr>
          <p:nvPr/>
        </p:nvSpPr>
        <p:spPr bwMode="auto">
          <a:xfrm>
            <a:off x="1136374" y="4353059"/>
            <a:ext cx="10565296"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vi-VN" altLang="vi-VN" dirty="0">
                <a:solidFill>
                  <a:srgbClr val="222222"/>
                </a:solidFill>
                <a:latin typeface="Cambria" panose="02040503050406030204" pitchFamily="18" charset="0"/>
                <a:ea typeface="Cambria" panose="02040503050406030204" pitchFamily="18" charset="0"/>
              </a:rPr>
              <a:t>var itemx = localStorage.getItem(‘x');</a:t>
            </a:r>
            <a:endParaRPr kumimoji="0" lang="vi-VN" altLang="vi-VN"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
        <p:nvSpPr>
          <p:cNvPr id="10" name="Rectangle 1">
            <a:extLst>
              <a:ext uri="{FF2B5EF4-FFF2-40B4-BE49-F238E27FC236}">
                <a16:creationId xmlns:a16="http://schemas.microsoft.com/office/drawing/2014/main" id="{F47042ED-3DCB-43C9-8F9E-BCDF999F6332}"/>
              </a:ext>
            </a:extLst>
          </p:cNvPr>
          <p:cNvSpPr>
            <a:spLocks noChangeArrowheads="1"/>
          </p:cNvSpPr>
          <p:nvPr/>
        </p:nvSpPr>
        <p:spPr bwMode="auto">
          <a:xfrm>
            <a:off x="1136374" y="5284467"/>
            <a:ext cx="10565296" cy="64633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vi-VN" altLang="vi-VN" dirty="0">
                <a:solidFill>
                  <a:srgbClr val="222222"/>
                </a:solidFill>
                <a:latin typeface="Cambria" panose="02040503050406030204" pitchFamily="18" charset="0"/>
                <a:ea typeface="Cambria" panose="02040503050406030204" pitchFamily="18" charset="0"/>
              </a:rPr>
              <a:t>localStorage.removeItem(‘x’);</a:t>
            </a:r>
          </a:p>
          <a:p>
            <a:pPr lvl="0" eaLnBrk="0" fontAlgn="base" hangingPunct="0">
              <a:spcBef>
                <a:spcPct val="0"/>
              </a:spcBef>
              <a:spcAft>
                <a:spcPct val="0"/>
              </a:spcAft>
            </a:pPr>
            <a:r>
              <a:rPr lang="vi-VN" altLang="vi-VN" dirty="0">
                <a:solidFill>
                  <a:srgbClr val="222222"/>
                </a:solidFill>
                <a:latin typeface="Cambria" panose="02040503050406030204" pitchFamily="18" charset="0"/>
                <a:ea typeface="Cambria" panose="02040503050406030204" pitchFamily="18" charset="0"/>
              </a:rPr>
              <a:t>localStorage.clear()</a:t>
            </a:r>
            <a:endParaRPr lang="vi-VN" altLang="vi-VN" dirty="0">
              <a:latin typeface="Cambria" panose="02040503050406030204" pitchFamily="18" charset="0"/>
              <a:ea typeface="Cambria" panose="02040503050406030204" pitchFamily="18" charset="0"/>
            </a:endParaRPr>
          </a:p>
        </p:txBody>
      </p:sp>
      <p:sp>
        <p:nvSpPr>
          <p:cNvPr id="12" name="Footer Placeholder 11">
            <a:extLst>
              <a:ext uri="{FF2B5EF4-FFF2-40B4-BE49-F238E27FC236}">
                <a16:creationId xmlns:a16="http://schemas.microsoft.com/office/drawing/2014/main" id="{7D15CA72-AF2C-40D6-ACB3-95FF843C5187}"/>
              </a:ext>
            </a:extLst>
          </p:cNvPr>
          <p:cNvSpPr>
            <a:spLocks noGrp="1"/>
          </p:cNvSpPr>
          <p:nvPr>
            <p:ph type="ftr" sz="quarter" idx="11"/>
          </p:nvPr>
        </p:nvSpPr>
        <p:spPr/>
        <p:txBody>
          <a:bodyPr/>
          <a:lstStyle/>
          <a:p>
            <a:r>
              <a:rPr lang="vi-VN"/>
              <a:t>JavaScript - Pham Van Hieu</a:t>
            </a:r>
          </a:p>
        </p:txBody>
      </p:sp>
      <p:sp>
        <p:nvSpPr>
          <p:cNvPr id="13" name="Slide Number Placeholder 12">
            <a:extLst>
              <a:ext uri="{FF2B5EF4-FFF2-40B4-BE49-F238E27FC236}">
                <a16:creationId xmlns:a16="http://schemas.microsoft.com/office/drawing/2014/main" id="{FDAEBFAD-3EC2-463D-BE0E-88793ABE0DE9}"/>
              </a:ext>
            </a:extLst>
          </p:cNvPr>
          <p:cNvSpPr>
            <a:spLocks noGrp="1"/>
          </p:cNvSpPr>
          <p:nvPr>
            <p:ph type="sldNum" sz="quarter" idx="12"/>
          </p:nvPr>
        </p:nvSpPr>
        <p:spPr/>
        <p:txBody>
          <a:bodyPr/>
          <a:lstStyle/>
          <a:p>
            <a:fld id="{380A6342-E033-419F-9ACF-47C6F5F35974}" type="slidenum">
              <a:rPr lang="vi-VN" smtClean="0"/>
              <a:t>24</a:t>
            </a:fld>
            <a:endParaRPr lang="vi-VN"/>
          </a:p>
        </p:txBody>
      </p:sp>
    </p:spTree>
    <p:extLst>
      <p:ext uri="{BB962C8B-B14F-4D97-AF65-F5344CB8AC3E}">
        <p14:creationId xmlns:p14="http://schemas.microsoft.com/office/powerpoint/2010/main" val="2692869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a:xfrm>
            <a:off x="838200" y="365125"/>
            <a:ext cx="10515600" cy="1325563"/>
          </a:xfrm>
        </p:spPr>
        <p:txBody>
          <a:bodyPr/>
          <a:lstStyle/>
          <a:p>
            <a:r>
              <a:rPr lang="vi-VN" dirty="0">
                <a:solidFill>
                  <a:schemeClr val="bg1"/>
                </a:solidFill>
                <a:latin typeface="Cambria" panose="02040503050406030204" pitchFamily="18" charset="0"/>
                <a:ea typeface="Cambria" panose="02040503050406030204" pitchFamily="18" charset="0"/>
              </a:rPr>
              <a:t>Practices</a:t>
            </a:r>
            <a:endParaRPr lang="vi-VN" dirty="0">
              <a:solidFill>
                <a:schemeClr val="bg1"/>
              </a:solidFill>
            </a:endParaRPr>
          </a:p>
        </p:txBody>
      </p:sp>
      <p:sp>
        <p:nvSpPr>
          <p:cNvPr id="4" name="TextBox 3">
            <a:extLst>
              <a:ext uri="{FF2B5EF4-FFF2-40B4-BE49-F238E27FC236}">
                <a16:creationId xmlns:a16="http://schemas.microsoft.com/office/drawing/2014/main" id="{72AD4341-940A-4D29-888C-EA0A706BA9C9}"/>
              </a:ext>
            </a:extLst>
          </p:cNvPr>
          <p:cNvSpPr txBox="1"/>
          <p:nvPr/>
        </p:nvSpPr>
        <p:spPr>
          <a:xfrm>
            <a:off x="838200" y="1435033"/>
            <a:ext cx="10889974" cy="5057842"/>
          </a:xfrm>
          <a:prstGeom prst="rect">
            <a:avLst/>
          </a:prstGeom>
          <a:noFill/>
        </p:spPr>
        <p:txBody>
          <a:bodyPr wrap="square" rtlCol="0">
            <a:noAutofit/>
          </a:bodyPr>
          <a:lstStyle/>
          <a:p>
            <a:pPr>
              <a:lnSpc>
                <a:spcPct val="150000"/>
              </a:lnSpc>
            </a:pPr>
            <a:r>
              <a:rPr lang="vi-VN" dirty="0">
                <a:solidFill>
                  <a:srgbClr val="FFFF00"/>
                </a:solidFill>
                <a:latin typeface="Cambria" panose="02040503050406030204" pitchFamily="18" charset="0"/>
                <a:ea typeface="Cambria" panose="02040503050406030204" pitchFamily="18" charset="0"/>
              </a:rPr>
              <a:t>Thực hiện lưu các sự kiện người dùng vào SessionStorage,</a:t>
            </a:r>
          </a:p>
          <a:p>
            <a:pPr>
              <a:lnSpc>
                <a:spcPct val="150000"/>
              </a:lnSpc>
            </a:pPr>
            <a:r>
              <a:rPr lang="vi-VN" dirty="0">
                <a:solidFill>
                  <a:srgbClr val="FFFF00"/>
                </a:solidFill>
                <a:latin typeface="Cambria" panose="02040503050406030204" pitchFamily="18" charset="0"/>
                <a:ea typeface="Cambria" panose="02040503050406030204" pitchFamily="18" charset="0"/>
              </a:rPr>
              <a:t>Lưu/Cập nhật những thông tin người dùng nhập vào LocalStorage</a:t>
            </a:r>
          </a:p>
          <a:p>
            <a:pPr>
              <a:lnSpc>
                <a:spcPct val="150000"/>
              </a:lnSpc>
            </a:pPr>
            <a:r>
              <a:rPr lang="vi-VN" dirty="0">
                <a:solidFill>
                  <a:srgbClr val="FFFF00"/>
                </a:solidFill>
                <a:latin typeface="Cambria" panose="02040503050406030204" pitchFamily="18" charset="0"/>
                <a:ea typeface="Cambria" panose="02040503050406030204" pitchFamily="18" charset="0"/>
              </a:rPr>
              <a:t>Lấy ra và hiển thị các thông tin trên:</a:t>
            </a:r>
          </a:p>
          <a:p>
            <a:pPr>
              <a:lnSpc>
                <a:spcPct val="150000"/>
              </a:lnSpc>
            </a:pPr>
            <a:endParaRPr lang="vi-VN" dirty="0">
              <a:solidFill>
                <a:srgbClr val="FFFF00"/>
              </a:solidFill>
              <a:latin typeface="Cambria" panose="02040503050406030204" pitchFamily="18" charset="0"/>
              <a:ea typeface="Cambria" panose="02040503050406030204" pitchFamily="18" charset="0"/>
            </a:endParaRPr>
          </a:p>
          <a:p>
            <a:pPr>
              <a:lnSpc>
                <a:spcPct val="150000"/>
              </a:lnSpc>
            </a:pPr>
            <a:r>
              <a:rPr lang="vi-VN" dirty="0">
                <a:solidFill>
                  <a:srgbClr val="FFFF00"/>
                </a:solidFill>
                <a:latin typeface="Cambria" panose="02040503050406030204" pitchFamily="18" charset="0"/>
                <a:ea typeface="Cambria" panose="02040503050406030204" pitchFamily="18" charset="0"/>
              </a:rPr>
              <a:t>Mô tả: </a:t>
            </a:r>
          </a:p>
          <a:p>
            <a:pPr>
              <a:lnSpc>
                <a:spcPct val="150000"/>
              </a:lnSpc>
            </a:pPr>
            <a:r>
              <a:rPr lang="vi-VN" dirty="0">
                <a:solidFill>
                  <a:srgbClr val="FFFF00"/>
                </a:solidFill>
                <a:latin typeface="Cambria" panose="02040503050406030204" pitchFamily="18" charset="0"/>
                <a:ea typeface="Cambria" panose="02040503050406030204" pitchFamily="18" charset="0"/>
              </a:rPr>
              <a:t>	Tạo form login, có nhập vào username, input= submit</a:t>
            </a:r>
          </a:p>
          <a:p>
            <a:pPr>
              <a:lnSpc>
                <a:spcPct val="150000"/>
              </a:lnSpc>
            </a:pPr>
            <a:r>
              <a:rPr lang="vi-VN" dirty="0">
                <a:solidFill>
                  <a:srgbClr val="FFFF00"/>
                </a:solidFill>
                <a:latin typeface="Cambria" panose="02040503050406030204" pitchFamily="18" charset="0"/>
                <a:ea typeface="Cambria" panose="02040503050406030204" pitchFamily="18" charset="0"/>
              </a:rPr>
              <a:t>	Lần đầu nhấn Submit, lưu dữ liệu người dùng vào localStorage</a:t>
            </a:r>
          </a:p>
          <a:p>
            <a:pPr>
              <a:lnSpc>
                <a:spcPct val="150000"/>
              </a:lnSpc>
            </a:pPr>
            <a:r>
              <a:rPr lang="vi-VN" dirty="0">
                <a:solidFill>
                  <a:srgbClr val="FFFF00"/>
                </a:solidFill>
                <a:latin typeface="Cambria" panose="02040503050406030204" pitchFamily="18" charset="0"/>
                <a:ea typeface="Cambria" panose="02040503050406030204" pitchFamily="18" charset="0"/>
              </a:rPr>
              <a:t>	Lần sau trở đi, kiểm tra trong localstorage có item = username chưa? </a:t>
            </a:r>
          </a:p>
          <a:p>
            <a:pPr>
              <a:lnSpc>
                <a:spcPct val="150000"/>
              </a:lnSpc>
            </a:pPr>
            <a:r>
              <a:rPr lang="vi-VN" dirty="0">
                <a:solidFill>
                  <a:srgbClr val="FFFF00"/>
                </a:solidFill>
                <a:latin typeface="Cambria" panose="02040503050406030204" pitchFamily="18" charset="0"/>
                <a:ea typeface="Cambria" panose="02040503050406030204" pitchFamily="18" charset="0"/>
              </a:rPr>
              <a:t>	Nếu có rồi, ẩn form đi, và hiện nút LogOut</a:t>
            </a:r>
          </a:p>
          <a:p>
            <a:pPr>
              <a:lnSpc>
                <a:spcPct val="150000"/>
              </a:lnSpc>
            </a:pPr>
            <a:r>
              <a:rPr lang="vi-VN" dirty="0">
                <a:solidFill>
                  <a:srgbClr val="FFFF00"/>
                </a:solidFill>
                <a:latin typeface="Cambria" panose="02040503050406030204" pitchFamily="18" charset="0"/>
                <a:ea typeface="Cambria" panose="02040503050406030204" pitchFamily="18" charset="0"/>
              </a:rPr>
              <a:t>	Khi nhấn LogOut =&gt; Clear LocalStorage (xóa dữ liệu đi).</a:t>
            </a:r>
          </a:p>
          <a:p>
            <a:pPr>
              <a:lnSpc>
                <a:spcPct val="150000"/>
              </a:lnSpc>
            </a:pPr>
            <a:r>
              <a:rPr lang="vi-VN" dirty="0">
                <a:solidFill>
                  <a:srgbClr val="FFFF00"/>
                </a:solidFill>
                <a:latin typeface="Cambria" panose="02040503050406030204" pitchFamily="18" charset="0"/>
                <a:ea typeface="Cambria" panose="02040503050406030204" pitchFamily="18" charset="0"/>
              </a:rPr>
              <a:t>	</a:t>
            </a:r>
          </a:p>
        </p:txBody>
      </p:sp>
      <p:sp>
        <p:nvSpPr>
          <p:cNvPr id="3" name="Footer Placeholder 2">
            <a:extLst>
              <a:ext uri="{FF2B5EF4-FFF2-40B4-BE49-F238E27FC236}">
                <a16:creationId xmlns:a16="http://schemas.microsoft.com/office/drawing/2014/main" id="{9351C1E5-73BA-44AB-8D7D-B9D7A1FF3D60}"/>
              </a:ext>
            </a:extLst>
          </p:cNvPr>
          <p:cNvSpPr>
            <a:spLocks noGrp="1"/>
          </p:cNvSpPr>
          <p:nvPr>
            <p:ph type="ftr" sz="quarter" idx="11"/>
          </p:nvPr>
        </p:nvSpPr>
        <p:spPr/>
        <p:txBody>
          <a:bodyPr/>
          <a:lstStyle/>
          <a:p>
            <a:r>
              <a:rPr lang="vi-VN"/>
              <a:t>JavaScript - Pham Van Hieu</a:t>
            </a:r>
          </a:p>
        </p:txBody>
      </p:sp>
      <p:sp>
        <p:nvSpPr>
          <p:cNvPr id="5" name="Slide Number Placeholder 4">
            <a:extLst>
              <a:ext uri="{FF2B5EF4-FFF2-40B4-BE49-F238E27FC236}">
                <a16:creationId xmlns:a16="http://schemas.microsoft.com/office/drawing/2014/main" id="{A827FDDF-F21F-45A0-B1B7-2693F8BE3C1E}"/>
              </a:ext>
            </a:extLst>
          </p:cNvPr>
          <p:cNvSpPr>
            <a:spLocks noGrp="1"/>
          </p:cNvSpPr>
          <p:nvPr>
            <p:ph type="sldNum" sz="quarter" idx="12"/>
          </p:nvPr>
        </p:nvSpPr>
        <p:spPr/>
        <p:txBody>
          <a:bodyPr/>
          <a:lstStyle/>
          <a:p>
            <a:fld id="{380A6342-E033-419F-9ACF-47C6F5F35974}" type="slidenum">
              <a:rPr lang="vi-VN" smtClean="0"/>
              <a:t>25</a:t>
            </a:fld>
            <a:endParaRPr lang="vi-VN"/>
          </a:p>
        </p:txBody>
      </p:sp>
    </p:spTree>
    <p:extLst>
      <p:ext uri="{BB962C8B-B14F-4D97-AF65-F5344CB8AC3E}">
        <p14:creationId xmlns:p14="http://schemas.microsoft.com/office/powerpoint/2010/main" val="3719362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a:xfrm>
            <a:off x="838200" y="365125"/>
            <a:ext cx="10515600" cy="1325563"/>
          </a:xfrm>
        </p:spPr>
        <p:txBody>
          <a:bodyPr/>
          <a:lstStyle/>
          <a:p>
            <a:r>
              <a:rPr lang="vi-VN" dirty="0">
                <a:solidFill>
                  <a:schemeClr val="bg1"/>
                </a:solidFill>
                <a:latin typeface="Cambria" panose="02040503050406030204" pitchFamily="18" charset="0"/>
                <a:ea typeface="Cambria" panose="02040503050406030204" pitchFamily="18" charset="0"/>
              </a:rPr>
              <a:t>OOJS- Object Oriented JS</a:t>
            </a:r>
            <a:endParaRPr lang="vi-VN" dirty="0">
              <a:solidFill>
                <a:schemeClr val="bg1"/>
              </a:solidFill>
            </a:endParaRPr>
          </a:p>
        </p:txBody>
      </p:sp>
      <p:sp>
        <p:nvSpPr>
          <p:cNvPr id="4" name="TextBox 3">
            <a:extLst>
              <a:ext uri="{FF2B5EF4-FFF2-40B4-BE49-F238E27FC236}">
                <a16:creationId xmlns:a16="http://schemas.microsoft.com/office/drawing/2014/main" id="{72AD4341-940A-4D29-888C-EA0A706BA9C9}"/>
              </a:ext>
            </a:extLst>
          </p:cNvPr>
          <p:cNvSpPr txBox="1"/>
          <p:nvPr/>
        </p:nvSpPr>
        <p:spPr>
          <a:xfrm>
            <a:off x="838200" y="3673960"/>
            <a:ext cx="10840278" cy="2818915"/>
          </a:xfrm>
          <a:prstGeom prst="rect">
            <a:avLst/>
          </a:prstGeom>
          <a:noFill/>
        </p:spPr>
        <p:txBody>
          <a:bodyPr wrap="square" rtlCol="0">
            <a:noAutofit/>
          </a:bodyPr>
          <a:lstStyle/>
          <a:p>
            <a:pPr>
              <a:lnSpc>
                <a:spcPct val="200000"/>
              </a:lnSpc>
            </a:pPr>
            <a:r>
              <a:rPr lang="vi-VN" dirty="0">
                <a:solidFill>
                  <a:schemeClr val="bg1"/>
                </a:solidFill>
                <a:latin typeface="Cambria" panose="02040503050406030204" pitchFamily="18" charset="0"/>
                <a:ea typeface="Cambria" panose="02040503050406030204" pitchFamily="18" charset="0"/>
              </a:rPr>
              <a:t>Nhiều khi, các variables hay arrays không đủ để mô phỏng thực tế các dữ liệu.  Dữ liệu của chúng ta thường cần được mô phỏng như là một đối tượng, có các thuộc tính, các hành vi (behaviors).</a:t>
            </a:r>
          </a:p>
          <a:p>
            <a:pPr>
              <a:lnSpc>
                <a:spcPct val="200000"/>
              </a:lnSpc>
            </a:pPr>
            <a:r>
              <a:rPr lang="vi-VN" dirty="0">
                <a:solidFill>
                  <a:schemeClr val="bg1"/>
                </a:solidFill>
                <a:latin typeface="Cambria" panose="02040503050406030204" pitchFamily="18" charset="0"/>
                <a:ea typeface="Cambria" panose="02040503050406030204" pitchFamily="18" charset="0"/>
              </a:rPr>
              <a:t>JavaScript cho phép định nghĩa các Object một cách đơn giản:</a:t>
            </a:r>
          </a:p>
        </p:txBody>
      </p:sp>
      <p:pic>
        <p:nvPicPr>
          <p:cNvPr id="5122" name="Picture 2" descr="Image result for OOJS">
            <a:extLst>
              <a:ext uri="{FF2B5EF4-FFF2-40B4-BE49-F238E27FC236}">
                <a16:creationId xmlns:a16="http://schemas.microsoft.com/office/drawing/2014/main" id="{2EF2824A-51BE-429E-A337-0E498A7CF7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7051" y="1690688"/>
            <a:ext cx="4906203" cy="1761407"/>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FF116036-55D0-4BD4-B0A7-7B59DFAB4560}"/>
              </a:ext>
            </a:extLst>
          </p:cNvPr>
          <p:cNvSpPr>
            <a:spLocks noGrp="1"/>
          </p:cNvSpPr>
          <p:nvPr>
            <p:ph type="ftr" sz="quarter" idx="11"/>
          </p:nvPr>
        </p:nvSpPr>
        <p:spPr/>
        <p:txBody>
          <a:bodyPr/>
          <a:lstStyle/>
          <a:p>
            <a:r>
              <a:rPr lang="vi-VN"/>
              <a:t>JavaScript - Pham Van Hieu</a:t>
            </a:r>
          </a:p>
        </p:txBody>
      </p:sp>
      <p:sp>
        <p:nvSpPr>
          <p:cNvPr id="5" name="Slide Number Placeholder 4">
            <a:extLst>
              <a:ext uri="{FF2B5EF4-FFF2-40B4-BE49-F238E27FC236}">
                <a16:creationId xmlns:a16="http://schemas.microsoft.com/office/drawing/2014/main" id="{477A20A1-2AF4-453E-9868-7E35D44C2098}"/>
              </a:ext>
            </a:extLst>
          </p:cNvPr>
          <p:cNvSpPr>
            <a:spLocks noGrp="1"/>
          </p:cNvSpPr>
          <p:nvPr>
            <p:ph type="sldNum" sz="quarter" idx="12"/>
          </p:nvPr>
        </p:nvSpPr>
        <p:spPr/>
        <p:txBody>
          <a:bodyPr/>
          <a:lstStyle/>
          <a:p>
            <a:fld id="{380A6342-E033-419F-9ACF-47C6F5F35974}" type="slidenum">
              <a:rPr lang="vi-VN" smtClean="0"/>
              <a:t>26</a:t>
            </a:fld>
            <a:endParaRPr lang="vi-VN"/>
          </a:p>
        </p:txBody>
      </p:sp>
    </p:spTree>
    <p:extLst>
      <p:ext uri="{BB962C8B-B14F-4D97-AF65-F5344CB8AC3E}">
        <p14:creationId xmlns:p14="http://schemas.microsoft.com/office/powerpoint/2010/main" val="2485664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a:xfrm>
            <a:off x="838200" y="365125"/>
            <a:ext cx="10515600" cy="1325563"/>
          </a:xfrm>
        </p:spPr>
        <p:txBody>
          <a:bodyPr/>
          <a:lstStyle/>
          <a:p>
            <a:r>
              <a:rPr lang="vi-VN" dirty="0">
                <a:solidFill>
                  <a:schemeClr val="bg1"/>
                </a:solidFill>
                <a:latin typeface="Cambria" panose="02040503050406030204" pitchFamily="18" charset="0"/>
                <a:ea typeface="Cambria" panose="02040503050406030204" pitchFamily="18" charset="0"/>
              </a:rPr>
              <a:t>OOJS - Syntax</a:t>
            </a:r>
            <a:endParaRPr lang="vi-VN" dirty="0">
              <a:solidFill>
                <a:schemeClr val="bg1"/>
              </a:solidFill>
            </a:endParaRPr>
          </a:p>
        </p:txBody>
      </p:sp>
      <p:sp>
        <p:nvSpPr>
          <p:cNvPr id="4" name="TextBox 3">
            <a:extLst>
              <a:ext uri="{FF2B5EF4-FFF2-40B4-BE49-F238E27FC236}">
                <a16:creationId xmlns:a16="http://schemas.microsoft.com/office/drawing/2014/main" id="{72AD4341-940A-4D29-888C-EA0A706BA9C9}"/>
              </a:ext>
            </a:extLst>
          </p:cNvPr>
          <p:cNvSpPr txBox="1"/>
          <p:nvPr/>
        </p:nvSpPr>
        <p:spPr>
          <a:xfrm>
            <a:off x="838200" y="1435033"/>
            <a:ext cx="10889974" cy="5057842"/>
          </a:xfrm>
          <a:prstGeom prst="rect">
            <a:avLst/>
          </a:prstGeom>
          <a:noFill/>
        </p:spPr>
        <p:txBody>
          <a:bodyPr wrap="square" rtlCol="0">
            <a:noAutofit/>
          </a:bodyPr>
          <a:lstStyle/>
          <a:p>
            <a:pPr>
              <a:lnSpc>
                <a:spcPct val="150000"/>
              </a:lnSpc>
            </a:pPr>
            <a:r>
              <a:rPr lang="vi-VN" dirty="0">
                <a:solidFill>
                  <a:schemeClr val="bg1"/>
                </a:solidFill>
                <a:latin typeface="Cambria" panose="02040503050406030204" pitchFamily="18" charset="0"/>
                <a:ea typeface="Cambria" panose="02040503050406030204" pitchFamily="18" charset="0"/>
              </a:rPr>
              <a:t>Cách tạo ra một Object:</a:t>
            </a:r>
          </a:p>
          <a:p>
            <a:pPr>
              <a:lnSpc>
                <a:spcPct val="150000"/>
              </a:lnSpc>
            </a:pPr>
            <a:endParaRPr lang="vi-VN" dirty="0">
              <a:solidFill>
                <a:schemeClr val="bg1"/>
              </a:solidFill>
              <a:latin typeface="Cambria" panose="02040503050406030204" pitchFamily="18" charset="0"/>
              <a:ea typeface="Cambria" panose="02040503050406030204" pitchFamily="18" charset="0"/>
            </a:endParaRPr>
          </a:p>
          <a:p>
            <a:pPr>
              <a:lnSpc>
                <a:spcPct val="150000"/>
              </a:lnSpc>
            </a:pPr>
            <a:endParaRPr lang="vi-VN" dirty="0">
              <a:solidFill>
                <a:schemeClr val="bg1"/>
              </a:solidFill>
              <a:latin typeface="Cambria" panose="02040503050406030204" pitchFamily="18" charset="0"/>
              <a:ea typeface="Cambria" panose="02040503050406030204" pitchFamily="18" charset="0"/>
            </a:endParaRPr>
          </a:p>
          <a:p>
            <a:pPr>
              <a:lnSpc>
                <a:spcPct val="150000"/>
              </a:lnSpc>
            </a:pPr>
            <a:endParaRPr lang="vi-VN" dirty="0">
              <a:solidFill>
                <a:schemeClr val="bg1"/>
              </a:solidFill>
              <a:latin typeface="Cambria" panose="02040503050406030204" pitchFamily="18" charset="0"/>
              <a:ea typeface="Cambria" panose="02040503050406030204" pitchFamily="18" charset="0"/>
            </a:endParaRPr>
          </a:p>
          <a:p>
            <a:pPr>
              <a:lnSpc>
                <a:spcPct val="150000"/>
              </a:lnSpc>
            </a:pPr>
            <a:endParaRPr lang="vi-VN" dirty="0">
              <a:solidFill>
                <a:schemeClr val="bg1"/>
              </a:solidFill>
              <a:latin typeface="Cambria" panose="02040503050406030204" pitchFamily="18" charset="0"/>
              <a:ea typeface="Cambria" panose="02040503050406030204" pitchFamily="18" charset="0"/>
            </a:endParaRPr>
          </a:p>
          <a:p>
            <a:pPr>
              <a:lnSpc>
                <a:spcPct val="150000"/>
              </a:lnSpc>
            </a:pPr>
            <a:endParaRPr lang="vi-VN" dirty="0">
              <a:solidFill>
                <a:schemeClr val="bg1"/>
              </a:solidFill>
              <a:latin typeface="Cambria" panose="02040503050406030204" pitchFamily="18" charset="0"/>
              <a:ea typeface="Cambria" panose="02040503050406030204" pitchFamily="18" charset="0"/>
            </a:endParaRPr>
          </a:p>
          <a:p>
            <a:pPr>
              <a:lnSpc>
                <a:spcPct val="150000"/>
              </a:lnSpc>
            </a:pPr>
            <a:r>
              <a:rPr lang="vi-VN" dirty="0">
                <a:solidFill>
                  <a:schemeClr val="bg1"/>
                </a:solidFill>
                <a:latin typeface="Cambria" panose="02040503050406030204" pitchFamily="18" charset="0"/>
                <a:ea typeface="Cambria" panose="02040503050406030204" pitchFamily="18" charset="0"/>
              </a:rPr>
              <a:t>Hoặc một cách ngắn gọn:</a:t>
            </a:r>
          </a:p>
          <a:p>
            <a:pPr>
              <a:lnSpc>
                <a:spcPct val="150000"/>
              </a:lnSpc>
            </a:pPr>
            <a:endParaRPr lang="vi-VN" dirty="0">
              <a:solidFill>
                <a:schemeClr val="bg1"/>
              </a:solidFill>
              <a:latin typeface="Cambria" panose="02040503050406030204" pitchFamily="18" charset="0"/>
              <a:ea typeface="Cambria" panose="02040503050406030204" pitchFamily="18" charset="0"/>
            </a:endParaRPr>
          </a:p>
          <a:p>
            <a:pPr>
              <a:lnSpc>
                <a:spcPct val="150000"/>
              </a:lnSpc>
            </a:pPr>
            <a:endParaRPr lang="vi-VN" dirty="0">
              <a:solidFill>
                <a:schemeClr val="bg1"/>
              </a:solidFill>
              <a:latin typeface="Cambria" panose="02040503050406030204" pitchFamily="18" charset="0"/>
              <a:ea typeface="Cambria" panose="02040503050406030204" pitchFamily="18" charset="0"/>
            </a:endParaRPr>
          </a:p>
          <a:p>
            <a:pPr>
              <a:lnSpc>
                <a:spcPct val="150000"/>
              </a:lnSpc>
            </a:pPr>
            <a:endParaRPr lang="vi-VN" dirty="0">
              <a:solidFill>
                <a:schemeClr val="bg1"/>
              </a:solidFill>
              <a:latin typeface="Cambria" panose="02040503050406030204" pitchFamily="18" charset="0"/>
              <a:ea typeface="Cambria" panose="02040503050406030204" pitchFamily="18" charset="0"/>
            </a:endParaRPr>
          </a:p>
        </p:txBody>
      </p:sp>
      <p:sp>
        <p:nvSpPr>
          <p:cNvPr id="3" name="Rectangle 1">
            <a:extLst>
              <a:ext uri="{FF2B5EF4-FFF2-40B4-BE49-F238E27FC236}">
                <a16:creationId xmlns:a16="http://schemas.microsoft.com/office/drawing/2014/main" id="{04441D14-67A1-45E4-97B2-C67164D636E8}"/>
              </a:ext>
            </a:extLst>
          </p:cNvPr>
          <p:cNvSpPr>
            <a:spLocks noChangeArrowheads="1"/>
          </p:cNvSpPr>
          <p:nvPr/>
        </p:nvSpPr>
        <p:spPr bwMode="auto">
          <a:xfrm>
            <a:off x="922682" y="2005186"/>
            <a:ext cx="10721009" cy="175432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dirty="0">
                <a:ln>
                  <a:noFill/>
                </a:ln>
                <a:solidFill>
                  <a:srgbClr val="222222"/>
                </a:solidFill>
                <a:effectLst/>
                <a:latin typeface="Cambria" panose="02040503050406030204" pitchFamily="18" charset="0"/>
                <a:ea typeface="Cambria" panose="02040503050406030204" pitchFamily="18" charset="0"/>
              </a:rPr>
              <a:t>var objName = new Object(); </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dirty="0">
                <a:ln>
                  <a:noFill/>
                </a:ln>
                <a:solidFill>
                  <a:srgbClr val="222222"/>
                </a:solidFill>
                <a:effectLst/>
                <a:latin typeface="Cambria" panose="02040503050406030204" pitchFamily="18" charset="0"/>
                <a:ea typeface="Cambria" panose="02040503050406030204" pitchFamily="18" charset="0"/>
              </a:rPr>
              <a:t>objName.property1 = value1;</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dirty="0">
                <a:ln>
                  <a:noFill/>
                </a:ln>
                <a:solidFill>
                  <a:srgbClr val="222222"/>
                </a:solidFill>
                <a:effectLst/>
                <a:latin typeface="Cambria" panose="02040503050406030204" pitchFamily="18" charset="0"/>
                <a:ea typeface="Cambria" panose="02040503050406030204" pitchFamily="18" charset="0"/>
              </a:rPr>
              <a:t>objName.property2 = value2; </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dirty="0">
                <a:ln>
                  <a:noFill/>
                </a:ln>
                <a:solidFill>
                  <a:srgbClr val="222222"/>
                </a:solidFill>
                <a:effectLst/>
                <a:latin typeface="Cambria" panose="02040503050406030204" pitchFamily="18" charset="0"/>
                <a:ea typeface="Cambria" panose="02040503050406030204" pitchFamily="18" charset="0"/>
              </a:rPr>
              <a:t>objName.method1 = function() { </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dirty="0">
                <a:ln>
                  <a:noFill/>
                </a:ln>
                <a:solidFill>
                  <a:srgbClr val="222222"/>
                </a:solidFill>
                <a:effectLst/>
                <a:latin typeface="Cambria" panose="02040503050406030204" pitchFamily="18" charset="0"/>
                <a:ea typeface="Cambria" panose="02040503050406030204" pitchFamily="18" charset="0"/>
              </a:rPr>
              <a:t>	line of code </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dirty="0">
                <a:ln>
                  <a:noFill/>
                </a:ln>
                <a:solidFill>
                  <a:srgbClr val="222222"/>
                </a:solidFill>
                <a:effectLst/>
                <a:latin typeface="Cambria" panose="02040503050406030204" pitchFamily="18" charset="0"/>
                <a:ea typeface="Cambria" panose="02040503050406030204" pitchFamily="18" charset="0"/>
              </a:rPr>
              <a:t>}</a:t>
            </a:r>
            <a:r>
              <a:rPr kumimoji="0" lang="vi-VN" altLang="vi-VN"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p>
        </p:txBody>
      </p:sp>
      <p:sp>
        <p:nvSpPr>
          <p:cNvPr id="6" name="Rectangle 3">
            <a:extLst>
              <a:ext uri="{FF2B5EF4-FFF2-40B4-BE49-F238E27FC236}">
                <a16:creationId xmlns:a16="http://schemas.microsoft.com/office/drawing/2014/main" id="{679B05EF-E13F-47A8-AFEC-66A10781E2A0}"/>
              </a:ext>
            </a:extLst>
          </p:cNvPr>
          <p:cNvSpPr>
            <a:spLocks noChangeArrowheads="1"/>
          </p:cNvSpPr>
          <p:nvPr/>
        </p:nvSpPr>
        <p:spPr bwMode="auto">
          <a:xfrm>
            <a:off x="922681" y="4527610"/>
            <a:ext cx="10721009" cy="147732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dirty="0">
                <a:ln>
                  <a:noFill/>
                </a:ln>
                <a:solidFill>
                  <a:srgbClr val="222222"/>
                </a:solidFill>
                <a:effectLst/>
                <a:latin typeface="Cambria" panose="02040503050406030204" pitchFamily="18" charset="0"/>
                <a:ea typeface="Cambria" panose="02040503050406030204" pitchFamily="18" charset="0"/>
              </a:rPr>
              <a:t>var objName= { property1:value1, property2:value2,</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dirty="0">
                <a:ln>
                  <a:noFill/>
                </a:ln>
                <a:solidFill>
                  <a:srgbClr val="222222"/>
                </a:solidFill>
                <a:effectLst/>
                <a:latin typeface="Cambria" panose="02040503050406030204" pitchFamily="18" charset="0"/>
                <a:ea typeface="Cambria" panose="02040503050406030204" pitchFamily="18" charset="0"/>
              </a:rPr>
              <a:t> method1: function()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dirty="0">
                <a:ln>
                  <a:noFill/>
                </a:ln>
                <a:solidFill>
                  <a:srgbClr val="222222"/>
                </a:solidFill>
                <a:effectLst/>
                <a:latin typeface="Cambria" panose="02040503050406030204" pitchFamily="18" charset="0"/>
                <a:ea typeface="Cambria" panose="02040503050406030204" pitchFamily="18" charset="0"/>
              </a:rPr>
              <a:t> 	lines of code</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dirty="0">
                <a:ln>
                  <a:noFill/>
                </a:ln>
                <a:solidFill>
                  <a:srgbClr val="222222"/>
                </a:solidFill>
                <a:effectLst/>
                <a:latin typeface="Cambria" panose="02040503050406030204" pitchFamily="18" charset="0"/>
                <a:ea typeface="Cambria" panose="020405030504060302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dirty="0">
                <a:ln>
                  <a:noFill/>
                </a:ln>
                <a:solidFill>
                  <a:srgbClr val="222222"/>
                </a:solidFill>
                <a:effectLst/>
                <a:latin typeface="Cambria" panose="02040503050406030204" pitchFamily="18" charset="0"/>
                <a:ea typeface="Cambria" panose="02040503050406030204" pitchFamily="18" charset="0"/>
              </a:rPr>
              <a:t>};</a:t>
            </a:r>
            <a:r>
              <a:rPr kumimoji="0" lang="vi-VN" altLang="vi-VN"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p>
        </p:txBody>
      </p:sp>
      <p:sp>
        <p:nvSpPr>
          <p:cNvPr id="7" name="Footer Placeholder 6">
            <a:extLst>
              <a:ext uri="{FF2B5EF4-FFF2-40B4-BE49-F238E27FC236}">
                <a16:creationId xmlns:a16="http://schemas.microsoft.com/office/drawing/2014/main" id="{BF699CC0-6EDC-45C0-B44B-B197996A8C3D}"/>
              </a:ext>
            </a:extLst>
          </p:cNvPr>
          <p:cNvSpPr>
            <a:spLocks noGrp="1"/>
          </p:cNvSpPr>
          <p:nvPr>
            <p:ph type="ftr" sz="quarter" idx="11"/>
          </p:nvPr>
        </p:nvSpPr>
        <p:spPr/>
        <p:txBody>
          <a:bodyPr/>
          <a:lstStyle/>
          <a:p>
            <a:r>
              <a:rPr lang="vi-VN"/>
              <a:t>JavaScript - Pham Van Hieu</a:t>
            </a:r>
          </a:p>
        </p:txBody>
      </p:sp>
      <p:sp>
        <p:nvSpPr>
          <p:cNvPr id="8" name="Slide Number Placeholder 7">
            <a:extLst>
              <a:ext uri="{FF2B5EF4-FFF2-40B4-BE49-F238E27FC236}">
                <a16:creationId xmlns:a16="http://schemas.microsoft.com/office/drawing/2014/main" id="{74C0F78D-1F6E-4B1C-B2A3-07829D9D692A}"/>
              </a:ext>
            </a:extLst>
          </p:cNvPr>
          <p:cNvSpPr>
            <a:spLocks noGrp="1"/>
          </p:cNvSpPr>
          <p:nvPr>
            <p:ph type="sldNum" sz="quarter" idx="12"/>
          </p:nvPr>
        </p:nvSpPr>
        <p:spPr/>
        <p:txBody>
          <a:bodyPr/>
          <a:lstStyle/>
          <a:p>
            <a:fld id="{380A6342-E033-419F-9ACF-47C6F5F35974}" type="slidenum">
              <a:rPr lang="vi-VN" smtClean="0"/>
              <a:t>27</a:t>
            </a:fld>
            <a:endParaRPr lang="vi-VN"/>
          </a:p>
        </p:txBody>
      </p:sp>
    </p:spTree>
    <p:extLst>
      <p:ext uri="{BB962C8B-B14F-4D97-AF65-F5344CB8AC3E}">
        <p14:creationId xmlns:p14="http://schemas.microsoft.com/office/powerpoint/2010/main" val="19987341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a:xfrm>
            <a:off x="838200" y="365125"/>
            <a:ext cx="10515600" cy="1325563"/>
          </a:xfrm>
        </p:spPr>
        <p:txBody>
          <a:bodyPr/>
          <a:lstStyle/>
          <a:p>
            <a:r>
              <a:rPr lang="vi-VN" dirty="0">
                <a:solidFill>
                  <a:schemeClr val="bg1"/>
                </a:solidFill>
                <a:latin typeface="Cambria" panose="02040503050406030204" pitchFamily="18" charset="0"/>
                <a:ea typeface="Cambria" panose="02040503050406030204" pitchFamily="18" charset="0"/>
              </a:rPr>
              <a:t>OOJS – Constructor</a:t>
            </a:r>
            <a:endParaRPr lang="vi-VN" dirty="0">
              <a:solidFill>
                <a:schemeClr val="bg1"/>
              </a:solidFill>
            </a:endParaRPr>
          </a:p>
        </p:txBody>
      </p:sp>
      <p:sp>
        <p:nvSpPr>
          <p:cNvPr id="4" name="TextBox 3">
            <a:extLst>
              <a:ext uri="{FF2B5EF4-FFF2-40B4-BE49-F238E27FC236}">
                <a16:creationId xmlns:a16="http://schemas.microsoft.com/office/drawing/2014/main" id="{72AD4341-940A-4D29-888C-EA0A706BA9C9}"/>
              </a:ext>
            </a:extLst>
          </p:cNvPr>
          <p:cNvSpPr txBox="1"/>
          <p:nvPr/>
        </p:nvSpPr>
        <p:spPr>
          <a:xfrm>
            <a:off x="838200" y="1435033"/>
            <a:ext cx="10889974" cy="5057842"/>
          </a:xfrm>
          <a:prstGeom prst="rect">
            <a:avLst/>
          </a:prstGeom>
          <a:noFill/>
        </p:spPr>
        <p:txBody>
          <a:bodyPr wrap="square" rtlCol="0">
            <a:noAutofit/>
          </a:bodyPr>
          <a:lstStyle/>
          <a:p>
            <a:pPr>
              <a:lnSpc>
                <a:spcPct val="150000"/>
              </a:lnSpc>
            </a:pPr>
            <a:r>
              <a:rPr lang="vi-VN" dirty="0">
                <a:solidFill>
                  <a:schemeClr val="bg1"/>
                </a:solidFill>
                <a:latin typeface="Cambria" panose="02040503050406030204" pitchFamily="18" charset="0"/>
                <a:ea typeface="Cambria" panose="02040503050406030204" pitchFamily="18" charset="0"/>
              </a:rPr>
              <a:t>Việc tạo ra các đối tượng nhiều khi cần phức tạp hơn, constructor giúp chúng ta có thể tùy biến các thuộc tính một cách rõ ràng hơn: Ví dụ: </a:t>
            </a:r>
          </a:p>
          <a:p>
            <a:pPr>
              <a:lnSpc>
                <a:spcPct val="150000"/>
              </a:lnSpc>
            </a:pPr>
            <a:endParaRPr lang="vi-VN" dirty="0">
              <a:solidFill>
                <a:schemeClr val="bg1"/>
              </a:solidFill>
              <a:latin typeface="Cambria" panose="02040503050406030204" pitchFamily="18" charset="0"/>
              <a:ea typeface="Cambria" panose="02040503050406030204" pitchFamily="18" charset="0"/>
            </a:endParaRPr>
          </a:p>
        </p:txBody>
      </p:sp>
      <p:sp>
        <p:nvSpPr>
          <p:cNvPr id="7" name="Rectangle 1">
            <a:extLst>
              <a:ext uri="{FF2B5EF4-FFF2-40B4-BE49-F238E27FC236}">
                <a16:creationId xmlns:a16="http://schemas.microsoft.com/office/drawing/2014/main" id="{0EDC134F-C1B3-46DD-8B93-74F1A110C22D}"/>
              </a:ext>
            </a:extLst>
          </p:cNvPr>
          <p:cNvSpPr>
            <a:spLocks noChangeArrowheads="1"/>
          </p:cNvSpPr>
          <p:nvPr/>
        </p:nvSpPr>
        <p:spPr bwMode="auto">
          <a:xfrm>
            <a:off x="914400" y="2305030"/>
            <a:ext cx="10644809" cy="452431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vi-VN" altLang="vi-VN" sz="1200" dirty="0">
                <a:solidFill>
                  <a:srgbClr val="222222"/>
                </a:solidFill>
                <a:latin typeface="Cambria" panose="02040503050406030204" pitchFamily="18" charset="0"/>
                <a:ea typeface="Cambria" panose="02040503050406030204" pitchFamily="18" charset="0"/>
              </a:rPr>
              <a:t>function Student(first, last, id, english, maths, science)</a:t>
            </a:r>
          </a:p>
          <a:p>
            <a:pPr lvl="0" eaLnBrk="0" fontAlgn="base" hangingPunct="0">
              <a:spcBef>
                <a:spcPct val="0"/>
              </a:spcBef>
              <a:spcAft>
                <a:spcPct val="0"/>
              </a:spcAft>
            </a:pPr>
            <a:r>
              <a:rPr lang="vi-VN" altLang="vi-VN" sz="1200" dirty="0">
                <a:solidFill>
                  <a:srgbClr val="222222"/>
                </a:solidFill>
                <a:latin typeface="Cambria" panose="02040503050406030204" pitchFamily="18" charset="0"/>
                <a:ea typeface="Cambria" panose="02040503050406030204" pitchFamily="18" charset="0"/>
              </a:rPr>
              <a:t>        {</a:t>
            </a:r>
          </a:p>
          <a:p>
            <a:pPr lvl="0" eaLnBrk="0" fontAlgn="base" hangingPunct="0">
              <a:spcBef>
                <a:spcPct val="0"/>
              </a:spcBef>
              <a:spcAft>
                <a:spcPct val="0"/>
              </a:spcAft>
            </a:pPr>
            <a:r>
              <a:rPr lang="vi-VN" altLang="vi-VN" sz="1200" dirty="0">
                <a:solidFill>
                  <a:srgbClr val="222222"/>
                </a:solidFill>
                <a:latin typeface="Cambria" panose="02040503050406030204" pitchFamily="18" charset="0"/>
                <a:ea typeface="Cambria" panose="02040503050406030204" pitchFamily="18" charset="0"/>
              </a:rPr>
              <a:t>          this.fName = first;</a:t>
            </a:r>
          </a:p>
          <a:p>
            <a:pPr lvl="0" eaLnBrk="0" fontAlgn="base" hangingPunct="0">
              <a:spcBef>
                <a:spcPct val="0"/>
              </a:spcBef>
              <a:spcAft>
                <a:spcPct val="0"/>
              </a:spcAft>
            </a:pPr>
            <a:r>
              <a:rPr lang="vi-VN" altLang="vi-VN" sz="1200" dirty="0">
                <a:solidFill>
                  <a:srgbClr val="222222"/>
                </a:solidFill>
                <a:latin typeface="Cambria" panose="02040503050406030204" pitchFamily="18" charset="0"/>
                <a:ea typeface="Cambria" panose="02040503050406030204" pitchFamily="18" charset="0"/>
              </a:rPr>
              <a:t>          this.lName = last;</a:t>
            </a:r>
          </a:p>
          <a:p>
            <a:pPr lvl="0" eaLnBrk="0" fontAlgn="base" hangingPunct="0">
              <a:spcBef>
                <a:spcPct val="0"/>
              </a:spcBef>
              <a:spcAft>
                <a:spcPct val="0"/>
              </a:spcAft>
            </a:pPr>
            <a:r>
              <a:rPr lang="vi-VN" altLang="vi-VN" sz="1200" dirty="0">
                <a:solidFill>
                  <a:srgbClr val="222222"/>
                </a:solidFill>
                <a:latin typeface="Cambria" panose="02040503050406030204" pitchFamily="18" charset="0"/>
                <a:ea typeface="Cambria" panose="02040503050406030204" pitchFamily="18" charset="0"/>
              </a:rPr>
              <a:t>          this.id = id;</a:t>
            </a:r>
          </a:p>
          <a:p>
            <a:pPr lvl="0" eaLnBrk="0" fontAlgn="base" hangingPunct="0">
              <a:spcBef>
                <a:spcPct val="0"/>
              </a:spcBef>
              <a:spcAft>
                <a:spcPct val="0"/>
              </a:spcAft>
            </a:pPr>
            <a:r>
              <a:rPr lang="vi-VN" altLang="vi-VN" sz="1200" dirty="0">
                <a:solidFill>
                  <a:srgbClr val="222222"/>
                </a:solidFill>
                <a:latin typeface="Cambria" panose="02040503050406030204" pitchFamily="18" charset="0"/>
                <a:ea typeface="Cambria" panose="02040503050406030204" pitchFamily="18" charset="0"/>
              </a:rPr>
              <a:t>          this.markE = english;</a:t>
            </a:r>
          </a:p>
          <a:p>
            <a:pPr lvl="0" eaLnBrk="0" fontAlgn="base" hangingPunct="0">
              <a:spcBef>
                <a:spcPct val="0"/>
              </a:spcBef>
              <a:spcAft>
                <a:spcPct val="0"/>
              </a:spcAft>
            </a:pPr>
            <a:r>
              <a:rPr lang="vi-VN" altLang="vi-VN" sz="1200" dirty="0">
                <a:solidFill>
                  <a:srgbClr val="222222"/>
                </a:solidFill>
                <a:latin typeface="Cambria" panose="02040503050406030204" pitchFamily="18" charset="0"/>
                <a:ea typeface="Cambria" panose="02040503050406030204" pitchFamily="18" charset="0"/>
              </a:rPr>
              <a:t>          this.markM = maths;</a:t>
            </a:r>
          </a:p>
          <a:p>
            <a:pPr lvl="0" eaLnBrk="0" fontAlgn="base" hangingPunct="0">
              <a:spcBef>
                <a:spcPct val="0"/>
              </a:spcBef>
              <a:spcAft>
                <a:spcPct val="0"/>
              </a:spcAft>
            </a:pPr>
            <a:r>
              <a:rPr lang="vi-VN" altLang="vi-VN" sz="1200" dirty="0">
                <a:solidFill>
                  <a:srgbClr val="222222"/>
                </a:solidFill>
                <a:latin typeface="Cambria" panose="02040503050406030204" pitchFamily="18" charset="0"/>
                <a:ea typeface="Cambria" panose="02040503050406030204" pitchFamily="18" charset="0"/>
              </a:rPr>
              <a:t>          this.markS = science;</a:t>
            </a:r>
          </a:p>
          <a:p>
            <a:pPr lvl="0" eaLnBrk="0" fontAlgn="base" hangingPunct="0">
              <a:spcBef>
                <a:spcPct val="0"/>
              </a:spcBef>
              <a:spcAft>
                <a:spcPct val="0"/>
              </a:spcAft>
            </a:pPr>
            <a:r>
              <a:rPr lang="vi-VN" altLang="vi-VN" sz="1200" dirty="0">
                <a:solidFill>
                  <a:srgbClr val="222222"/>
                </a:solidFill>
                <a:latin typeface="Cambria" panose="02040503050406030204" pitchFamily="18" charset="0"/>
                <a:ea typeface="Cambria" panose="02040503050406030204" pitchFamily="18" charset="0"/>
              </a:rPr>
              <a:t>          this.calculateAverage = function()</a:t>
            </a:r>
          </a:p>
          <a:p>
            <a:pPr lvl="0" eaLnBrk="0" fontAlgn="base" hangingPunct="0">
              <a:spcBef>
                <a:spcPct val="0"/>
              </a:spcBef>
              <a:spcAft>
                <a:spcPct val="0"/>
              </a:spcAft>
            </a:pPr>
            <a:r>
              <a:rPr lang="vi-VN" altLang="vi-VN" sz="1200" dirty="0">
                <a:solidFill>
                  <a:srgbClr val="222222"/>
                </a:solidFill>
                <a:latin typeface="Cambria" panose="02040503050406030204" pitchFamily="18" charset="0"/>
                <a:ea typeface="Cambria" panose="02040503050406030204" pitchFamily="18" charset="0"/>
              </a:rPr>
              <a:t>          {</a:t>
            </a:r>
          </a:p>
          <a:p>
            <a:pPr lvl="0" eaLnBrk="0" fontAlgn="base" hangingPunct="0">
              <a:spcBef>
                <a:spcPct val="0"/>
              </a:spcBef>
              <a:spcAft>
                <a:spcPct val="0"/>
              </a:spcAft>
            </a:pPr>
            <a:r>
              <a:rPr lang="vi-VN" altLang="vi-VN" sz="1200" dirty="0">
                <a:solidFill>
                  <a:srgbClr val="222222"/>
                </a:solidFill>
                <a:latin typeface="Cambria" panose="02040503050406030204" pitchFamily="18" charset="0"/>
                <a:ea typeface="Cambria" panose="02040503050406030204" pitchFamily="18" charset="0"/>
              </a:rPr>
              <a:t>         	 return (this.markE + this.markM + this.markS)/3;</a:t>
            </a:r>
          </a:p>
          <a:p>
            <a:pPr lvl="0" eaLnBrk="0" fontAlgn="base" hangingPunct="0">
              <a:spcBef>
                <a:spcPct val="0"/>
              </a:spcBef>
              <a:spcAft>
                <a:spcPct val="0"/>
              </a:spcAft>
            </a:pPr>
            <a:r>
              <a:rPr lang="vi-VN" altLang="vi-VN" sz="1200" dirty="0">
                <a:solidFill>
                  <a:srgbClr val="222222"/>
                </a:solidFill>
                <a:latin typeface="Cambria" panose="02040503050406030204" pitchFamily="18" charset="0"/>
                <a:ea typeface="Cambria" panose="02040503050406030204" pitchFamily="18" charset="0"/>
              </a:rPr>
              <a:t>          }</a:t>
            </a:r>
          </a:p>
          <a:p>
            <a:pPr lvl="0" eaLnBrk="0" fontAlgn="base" hangingPunct="0">
              <a:spcBef>
                <a:spcPct val="0"/>
              </a:spcBef>
              <a:spcAft>
                <a:spcPct val="0"/>
              </a:spcAft>
            </a:pPr>
            <a:r>
              <a:rPr lang="vi-VN" altLang="vi-VN" sz="1200" dirty="0">
                <a:solidFill>
                  <a:srgbClr val="222222"/>
                </a:solidFill>
                <a:latin typeface="Cambria" panose="02040503050406030204" pitchFamily="18" charset="0"/>
                <a:ea typeface="Cambria" panose="02040503050406030204" pitchFamily="18" charset="0"/>
              </a:rPr>
              <a:t>         this.displayDetails = function()</a:t>
            </a:r>
          </a:p>
          <a:p>
            <a:pPr lvl="0" eaLnBrk="0" fontAlgn="base" hangingPunct="0">
              <a:spcBef>
                <a:spcPct val="0"/>
              </a:spcBef>
              <a:spcAft>
                <a:spcPct val="0"/>
              </a:spcAft>
            </a:pPr>
            <a:r>
              <a:rPr lang="vi-VN" altLang="vi-VN" sz="1200" dirty="0">
                <a:solidFill>
                  <a:srgbClr val="222222"/>
                </a:solidFill>
                <a:latin typeface="Cambria" panose="02040503050406030204" pitchFamily="18" charset="0"/>
                <a:ea typeface="Cambria" panose="02040503050406030204" pitchFamily="18" charset="0"/>
              </a:rPr>
              <a:t>           {</a:t>
            </a:r>
          </a:p>
          <a:p>
            <a:pPr lvl="0" eaLnBrk="0" fontAlgn="base" hangingPunct="0">
              <a:spcBef>
                <a:spcPct val="0"/>
              </a:spcBef>
              <a:spcAft>
                <a:spcPct val="0"/>
              </a:spcAft>
            </a:pPr>
            <a:r>
              <a:rPr lang="vi-VN" altLang="vi-VN" sz="1200" dirty="0">
                <a:solidFill>
                  <a:srgbClr val="222222"/>
                </a:solidFill>
                <a:latin typeface="Cambria" panose="02040503050406030204" pitchFamily="18" charset="0"/>
                <a:ea typeface="Cambria" panose="02040503050406030204" pitchFamily="18" charset="0"/>
              </a:rPr>
              <a:t>            document.write("Student Id: " + this.id + "&lt;br /&gt;");</a:t>
            </a:r>
          </a:p>
          <a:p>
            <a:pPr lvl="0" eaLnBrk="0" fontAlgn="base" hangingPunct="0">
              <a:spcBef>
                <a:spcPct val="0"/>
              </a:spcBef>
              <a:spcAft>
                <a:spcPct val="0"/>
              </a:spcAft>
            </a:pPr>
            <a:r>
              <a:rPr lang="vi-VN" altLang="vi-VN" sz="1200" dirty="0">
                <a:solidFill>
                  <a:srgbClr val="222222"/>
                </a:solidFill>
                <a:latin typeface="Cambria" panose="02040503050406030204" pitchFamily="18" charset="0"/>
                <a:ea typeface="Cambria" panose="02040503050406030204" pitchFamily="18" charset="0"/>
              </a:rPr>
              <a:t>            document.write("Name: " + this.fName + " " + this.lName + "&lt;br /&gt;");</a:t>
            </a:r>
          </a:p>
          <a:p>
            <a:pPr lvl="0" eaLnBrk="0" fontAlgn="base" hangingPunct="0">
              <a:spcBef>
                <a:spcPct val="0"/>
              </a:spcBef>
              <a:spcAft>
                <a:spcPct val="0"/>
              </a:spcAft>
            </a:pPr>
            <a:r>
              <a:rPr lang="vi-VN" altLang="vi-VN" sz="1200" dirty="0">
                <a:solidFill>
                  <a:srgbClr val="222222"/>
                </a:solidFill>
                <a:latin typeface="Cambria" panose="02040503050406030204" pitchFamily="18" charset="0"/>
                <a:ea typeface="Cambria" panose="02040503050406030204" pitchFamily="18" charset="0"/>
              </a:rPr>
              <a:t>            var avg = this.calculateAverage();</a:t>
            </a:r>
          </a:p>
          <a:p>
            <a:pPr lvl="0" eaLnBrk="0" fontAlgn="base" hangingPunct="0">
              <a:spcBef>
                <a:spcPct val="0"/>
              </a:spcBef>
              <a:spcAft>
                <a:spcPct val="0"/>
              </a:spcAft>
            </a:pPr>
            <a:r>
              <a:rPr lang="vi-VN" altLang="vi-VN" sz="1200" dirty="0">
                <a:solidFill>
                  <a:srgbClr val="222222"/>
                </a:solidFill>
                <a:latin typeface="Cambria" panose="02040503050406030204" pitchFamily="18" charset="0"/>
                <a:ea typeface="Cambria" panose="02040503050406030204" pitchFamily="18" charset="0"/>
              </a:rPr>
              <a:t>            document.write("Average Marks: " + avg + "&lt;br /&gt;&lt;br /&gt;");</a:t>
            </a:r>
          </a:p>
          <a:p>
            <a:pPr lvl="0" eaLnBrk="0" fontAlgn="base" hangingPunct="0">
              <a:spcBef>
                <a:spcPct val="0"/>
              </a:spcBef>
              <a:spcAft>
                <a:spcPct val="0"/>
              </a:spcAft>
            </a:pPr>
            <a:r>
              <a:rPr lang="vi-VN" altLang="vi-VN" sz="1200" dirty="0">
                <a:solidFill>
                  <a:srgbClr val="222222"/>
                </a:solidFill>
                <a:latin typeface="Cambria" panose="02040503050406030204" pitchFamily="18" charset="0"/>
                <a:ea typeface="Cambria" panose="02040503050406030204" pitchFamily="18" charset="0"/>
              </a:rPr>
              <a:t>            }</a:t>
            </a:r>
          </a:p>
          <a:p>
            <a:pPr lvl="0" eaLnBrk="0" fontAlgn="base" hangingPunct="0">
              <a:spcBef>
                <a:spcPct val="0"/>
              </a:spcBef>
              <a:spcAft>
                <a:spcPct val="0"/>
              </a:spcAft>
            </a:pPr>
            <a:r>
              <a:rPr lang="vi-VN" altLang="vi-VN" sz="1200" dirty="0">
                <a:solidFill>
                  <a:srgbClr val="222222"/>
                </a:solidFill>
                <a:latin typeface="Cambria" panose="02040503050406030204" pitchFamily="18" charset="0"/>
                <a:ea typeface="Cambria" panose="02040503050406030204" pitchFamily="18" charset="0"/>
              </a:rPr>
              <a:t>            }</a:t>
            </a:r>
          </a:p>
          <a:p>
            <a:pPr lvl="0" eaLnBrk="0" fontAlgn="base" hangingPunct="0">
              <a:spcBef>
                <a:spcPct val="0"/>
              </a:spcBef>
              <a:spcAft>
                <a:spcPct val="0"/>
              </a:spcAft>
            </a:pPr>
            <a:r>
              <a:rPr lang="vi-VN" altLang="vi-VN" sz="1200" dirty="0">
                <a:solidFill>
                  <a:srgbClr val="222222"/>
                </a:solidFill>
                <a:latin typeface="Cambria" panose="02040503050406030204" pitchFamily="18" charset="0"/>
                <a:ea typeface="Cambria" panose="02040503050406030204" pitchFamily="18" charset="0"/>
              </a:rPr>
              <a:t>        var st1 = new Student("John", "Smith", 15, 85, 79, 90);</a:t>
            </a:r>
          </a:p>
          <a:p>
            <a:pPr lvl="0" eaLnBrk="0" fontAlgn="base" hangingPunct="0">
              <a:spcBef>
                <a:spcPct val="0"/>
              </a:spcBef>
              <a:spcAft>
                <a:spcPct val="0"/>
              </a:spcAft>
            </a:pPr>
            <a:r>
              <a:rPr lang="vi-VN" altLang="vi-VN" sz="1200" dirty="0">
                <a:solidFill>
                  <a:srgbClr val="222222"/>
                </a:solidFill>
                <a:latin typeface="Cambria" panose="02040503050406030204" pitchFamily="18" charset="0"/>
                <a:ea typeface="Cambria" panose="02040503050406030204" pitchFamily="18" charset="0"/>
              </a:rPr>
              <a:t>        var st2 = new Student("Hannah", "Turner", 23, 75, 80, 82); </a:t>
            </a:r>
          </a:p>
          <a:p>
            <a:pPr lvl="0" eaLnBrk="0" fontAlgn="base" hangingPunct="0">
              <a:spcBef>
                <a:spcPct val="0"/>
              </a:spcBef>
              <a:spcAft>
                <a:spcPct val="0"/>
              </a:spcAft>
            </a:pPr>
            <a:r>
              <a:rPr lang="vi-VN" altLang="vi-VN" sz="1200" dirty="0">
                <a:solidFill>
                  <a:srgbClr val="222222"/>
                </a:solidFill>
                <a:latin typeface="Cambria" panose="02040503050406030204" pitchFamily="18" charset="0"/>
                <a:ea typeface="Cambria" panose="02040503050406030204" pitchFamily="18" charset="0"/>
              </a:rPr>
              <a:t>        st1.displayDetails();</a:t>
            </a:r>
          </a:p>
          <a:p>
            <a:pPr lvl="0" eaLnBrk="0" fontAlgn="base" hangingPunct="0">
              <a:spcBef>
                <a:spcPct val="0"/>
              </a:spcBef>
              <a:spcAft>
                <a:spcPct val="0"/>
              </a:spcAft>
            </a:pPr>
            <a:r>
              <a:rPr lang="vi-VN" altLang="vi-VN" sz="1200" dirty="0">
                <a:solidFill>
                  <a:srgbClr val="222222"/>
                </a:solidFill>
                <a:latin typeface="Cambria" panose="02040503050406030204" pitchFamily="18" charset="0"/>
                <a:ea typeface="Cambria" panose="02040503050406030204" pitchFamily="18" charset="0"/>
              </a:rPr>
              <a:t>        st2.displayDetails(); </a:t>
            </a:r>
            <a:endParaRPr kumimoji="0" lang="vi-VN" altLang="vi-VN" sz="12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
        <p:nvSpPr>
          <p:cNvPr id="5" name="Footer Placeholder 4">
            <a:extLst>
              <a:ext uri="{FF2B5EF4-FFF2-40B4-BE49-F238E27FC236}">
                <a16:creationId xmlns:a16="http://schemas.microsoft.com/office/drawing/2014/main" id="{4758F2DA-6BC6-4222-8F18-4525DAD30CED}"/>
              </a:ext>
            </a:extLst>
          </p:cNvPr>
          <p:cNvSpPr>
            <a:spLocks noGrp="1"/>
          </p:cNvSpPr>
          <p:nvPr>
            <p:ph type="ftr" sz="quarter" idx="11"/>
          </p:nvPr>
        </p:nvSpPr>
        <p:spPr/>
        <p:txBody>
          <a:bodyPr/>
          <a:lstStyle/>
          <a:p>
            <a:r>
              <a:rPr lang="vi-VN"/>
              <a:t>JavaScript - Pham Van Hieu</a:t>
            </a:r>
          </a:p>
        </p:txBody>
      </p:sp>
      <p:sp>
        <p:nvSpPr>
          <p:cNvPr id="8" name="Slide Number Placeholder 7">
            <a:extLst>
              <a:ext uri="{FF2B5EF4-FFF2-40B4-BE49-F238E27FC236}">
                <a16:creationId xmlns:a16="http://schemas.microsoft.com/office/drawing/2014/main" id="{3F6D156C-4AD0-4C4D-AF9A-53A25748B845}"/>
              </a:ext>
            </a:extLst>
          </p:cNvPr>
          <p:cNvSpPr>
            <a:spLocks noGrp="1"/>
          </p:cNvSpPr>
          <p:nvPr>
            <p:ph type="sldNum" sz="quarter" idx="12"/>
          </p:nvPr>
        </p:nvSpPr>
        <p:spPr/>
        <p:txBody>
          <a:bodyPr/>
          <a:lstStyle/>
          <a:p>
            <a:fld id="{380A6342-E033-419F-9ACF-47C6F5F35974}" type="slidenum">
              <a:rPr lang="vi-VN" smtClean="0"/>
              <a:t>28</a:t>
            </a:fld>
            <a:endParaRPr lang="vi-VN"/>
          </a:p>
        </p:txBody>
      </p:sp>
    </p:spTree>
    <p:extLst>
      <p:ext uri="{BB962C8B-B14F-4D97-AF65-F5344CB8AC3E}">
        <p14:creationId xmlns:p14="http://schemas.microsoft.com/office/powerpoint/2010/main" val="21390575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a:xfrm>
            <a:off x="838200" y="365125"/>
            <a:ext cx="10515600" cy="1325563"/>
          </a:xfrm>
        </p:spPr>
        <p:txBody>
          <a:bodyPr/>
          <a:lstStyle/>
          <a:p>
            <a:r>
              <a:rPr lang="vi-VN" dirty="0">
                <a:solidFill>
                  <a:schemeClr val="bg1"/>
                </a:solidFill>
                <a:latin typeface="Cambria" panose="02040503050406030204" pitchFamily="18" charset="0"/>
                <a:ea typeface="Cambria" panose="02040503050406030204" pitchFamily="18" charset="0"/>
              </a:rPr>
              <a:t>Practices</a:t>
            </a:r>
            <a:endParaRPr lang="vi-VN" dirty="0">
              <a:solidFill>
                <a:schemeClr val="bg1"/>
              </a:solidFill>
            </a:endParaRPr>
          </a:p>
        </p:txBody>
      </p:sp>
      <p:sp>
        <p:nvSpPr>
          <p:cNvPr id="4" name="TextBox 3">
            <a:extLst>
              <a:ext uri="{FF2B5EF4-FFF2-40B4-BE49-F238E27FC236}">
                <a16:creationId xmlns:a16="http://schemas.microsoft.com/office/drawing/2014/main" id="{72AD4341-940A-4D29-888C-EA0A706BA9C9}"/>
              </a:ext>
            </a:extLst>
          </p:cNvPr>
          <p:cNvSpPr txBox="1"/>
          <p:nvPr/>
        </p:nvSpPr>
        <p:spPr>
          <a:xfrm>
            <a:off x="838200" y="1435033"/>
            <a:ext cx="10889974" cy="5057842"/>
          </a:xfrm>
          <a:prstGeom prst="rect">
            <a:avLst/>
          </a:prstGeom>
          <a:noFill/>
        </p:spPr>
        <p:txBody>
          <a:bodyPr wrap="square" rtlCol="0">
            <a:noAutofit/>
          </a:bodyPr>
          <a:lstStyle/>
          <a:p>
            <a:pPr>
              <a:lnSpc>
                <a:spcPct val="150000"/>
              </a:lnSpc>
            </a:pPr>
            <a:r>
              <a:rPr lang="vi-VN" dirty="0">
                <a:solidFill>
                  <a:srgbClr val="FFFF00"/>
                </a:solidFill>
                <a:latin typeface="Cambria" panose="02040503050406030204" pitchFamily="18" charset="0"/>
                <a:ea typeface="Cambria" panose="02040503050406030204" pitchFamily="18" charset="0"/>
              </a:rPr>
              <a:t>Thiết kế các JS Object, theo quan hệ Student-Teacher-Class</a:t>
            </a:r>
          </a:p>
          <a:p>
            <a:pPr>
              <a:lnSpc>
                <a:spcPct val="150000"/>
              </a:lnSpc>
            </a:pPr>
            <a:r>
              <a:rPr lang="vi-VN" dirty="0">
                <a:solidFill>
                  <a:srgbClr val="FFFF00"/>
                </a:solidFill>
                <a:latin typeface="Cambria" panose="02040503050406030204" pitchFamily="18" charset="0"/>
                <a:ea typeface="Cambria" panose="02040503050406030204" pitchFamily="18" charset="0"/>
              </a:rPr>
              <a:t>Các hành vi: learn(), doHomeWork()-teach()-launch()..</a:t>
            </a:r>
          </a:p>
          <a:p>
            <a:pPr>
              <a:lnSpc>
                <a:spcPct val="150000"/>
              </a:lnSpc>
            </a:pPr>
            <a:endParaRPr lang="vi-VN" dirty="0">
              <a:solidFill>
                <a:srgbClr val="FFFF00"/>
              </a:solidFill>
              <a:latin typeface="Cambria" panose="02040503050406030204" pitchFamily="18" charset="0"/>
              <a:ea typeface="Cambria" panose="02040503050406030204" pitchFamily="18" charset="0"/>
            </a:endParaRPr>
          </a:p>
        </p:txBody>
      </p:sp>
      <p:sp>
        <p:nvSpPr>
          <p:cNvPr id="5" name="Footer Placeholder 4">
            <a:extLst>
              <a:ext uri="{FF2B5EF4-FFF2-40B4-BE49-F238E27FC236}">
                <a16:creationId xmlns:a16="http://schemas.microsoft.com/office/drawing/2014/main" id="{DC8E07FC-DACD-4F44-89EE-EC76E495FDFD}"/>
              </a:ext>
            </a:extLst>
          </p:cNvPr>
          <p:cNvSpPr>
            <a:spLocks noGrp="1"/>
          </p:cNvSpPr>
          <p:nvPr>
            <p:ph type="ftr" sz="quarter" idx="11"/>
          </p:nvPr>
        </p:nvSpPr>
        <p:spPr/>
        <p:txBody>
          <a:bodyPr/>
          <a:lstStyle/>
          <a:p>
            <a:r>
              <a:rPr lang="vi-VN"/>
              <a:t>JavaScript - Pham Van Hieu</a:t>
            </a:r>
          </a:p>
        </p:txBody>
      </p:sp>
      <p:sp>
        <p:nvSpPr>
          <p:cNvPr id="7" name="Slide Number Placeholder 6">
            <a:extLst>
              <a:ext uri="{FF2B5EF4-FFF2-40B4-BE49-F238E27FC236}">
                <a16:creationId xmlns:a16="http://schemas.microsoft.com/office/drawing/2014/main" id="{160E4057-C0F1-47E2-A4D4-B09300ED89AC}"/>
              </a:ext>
            </a:extLst>
          </p:cNvPr>
          <p:cNvSpPr>
            <a:spLocks noGrp="1"/>
          </p:cNvSpPr>
          <p:nvPr>
            <p:ph type="sldNum" sz="quarter" idx="12"/>
          </p:nvPr>
        </p:nvSpPr>
        <p:spPr/>
        <p:txBody>
          <a:bodyPr/>
          <a:lstStyle/>
          <a:p>
            <a:fld id="{380A6342-E033-419F-9ACF-47C6F5F35974}" type="slidenum">
              <a:rPr lang="vi-VN" smtClean="0"/>
              <a:t>29</a:t>
            </a:fld>
            <a:endParaRPr lang="vi-VN"/>
          </a:p>
        </p:txBody>
      </p:sp>
    </p:spTree>
    <p:extLst>
      <p:ext uri="{BB962C8B-B14F-4D97-AF65-F5344CB8AC3E}">
        <p14:creationId xmlns:p14="http://schemas.microsoft.com/office/powerpoint/2010/main" val="2423202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a:xfrm>
            <a:off x="838200" y="365125"/>
            <a:ext cx="10515600" cy="1325563"/>
          </a:xfrm>
        </p:spPr>
        <p:txBody>
          <a:bodyPr/>
          <a:lstStyle/>
          <a:p>
            <a:r>
              <a:rPr lang="vi-VN" dirty="0">
                <a:solidFill>
                  <a:schemeClr val="bg1"/>
                </a:solidFill>
                <a:latin typeface="Cambria" panose="02040503050406030204" pitchFamily="18" charset="0"/>
                <a:ea typeface="Cambria" panose="02040503050406030204" pitchFamily="18" charset="0"/>
              </a:rPr>
              <a:t>JavaScript là gì</a:t>
            </a:r>
            <a:endParaRPr lang="vi-VN" dirty="0">
              <a:solidFill>
                <a:schemeClr val="bg1"/>
              </a:solidFill>
            </a:endParaRPr>
          </a:p>
        </p:txBody>
      </p:sp>
      <p:pic>
        <p:nvPicPr>
          <p:cNvPr id="1026" name="Picture 2" descr="Introduction to JavaScript">
            <a:extLst>
              <a:ext uri="{FF2B5EF4-FFF2-40B4-BE49-F238E27FC236}">
                <a16:creationId xmlns:a16="http://schemas.microsoft.com/office/drawing/2014/main" id="{A4A64EF9-9117-4E45-9AA5-E3A6D9F934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08480" y="2423547"/>
            <a:ext cx="5050145" cy="23487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2AD4341-940A-4D29-888C-EA0A706BA9C9}"/>
              </a:ext>
            </a:extLst>
          </p:cNvPr>
          <p:cNvSpPr txBox="1"/>
          <p:nvPr/>
        </p:nvSpPr>
        <p:spPr>
          <a:xfrm>
            <a:off x="879662" y="1690687"/>
            <a:ext cx="5759677" cy="4802187"/>
          </a:xfrm>
          <a:prstGeom prst="rect">
            <a:avLst/>
          </a:prstGeom>
          <a:noFill/>
        </p:spPr>
        <p:txBody>
          <a:bodyPr wrap="square" rtlCol="0">
            <a:noAutofit/>
          </a:bodyPr>
          <a:lstStyle/>
          <a:p>
            <a:pPr>
              <a:lnSpc>
                <a:spcPct val="150000"/>
              </a:lnSpc>
            </a:pPr>
            <a:r>
              <a:rPr lang="vi-VN" dirty="0">
                <a:solidFill>
                  <a:schemeClr val="bg1"/>
                </a:solidFill>
                <a:latin typeface="Cambria" panose="02040503050406030204" pitchFamily="18" charset="0"/>
                <a:ea typeface="Cambria" panose="02040503050406030204" pitchFamily="18" charset="0"/>
              </a:rPr>
              <a:t>JavaScript là </a:t>
            </a:r>
            <a:r>
              <a:rPr lang="vi-VN" u="sng" dirty="0">
                <a:solidFill>
                  <a:schemeClr val="bg1"/>
                </a:solidFill>
                <a:latin typeface="Cambria" panose="02040503050406030204" pitchFamily="18" charset="0"/>
                <a:ea typeface="Cambria" panose="02040503050406030204" pitchFamily="18" charset="0"/>
              </a:rPr>
              <a:t>client-side scripting language</a:t>
            </a:r>
            <a:r>
              <a:rPr lang="vi-VN" dirty="0">
                <a:solidFill>
                  <a:schemeClr val="bg1"/>
                </a:solidFill>
                <a:latin typeface="Cambria" panose="02040503050406030204" pitchFamily="18" charset="0"/>
                <a:ea typeface="Cambria" panose="02040503050406030204" pitchFamily="18" charset="0"/>
              </a:rPr>
              <a:t> – ngôn ngữ kịch bản chạy phía client. </a:t>
            </a:r>
          </a:p>
          <a:p>
            <a:pPr>
              <a:lnSpc>
                <a:spcPct val="150000"/>
              </a:lnSpc>
            </a:pPr>
            <a:r>
              <a:rPr lang="vi-VN" dirty="0">
                <a:solidFill>
                  <a:schemeClr val="bg1"/>
                </a:solidFill>
                <a:latin typeface="Cambria" panose="02040503050406030204" pitchFamily="18" charset="0"/>
                <a:ea typeface="Cambria" panose="02040503050406030204" pitchFamily="18" charset="0"/>
              </a:rPr>
              <a:t>Ngày nay, với NodeJs, Js có thể chạy ở server side, nhưng hầu hết Js được ứng dụng ở phía client, làm cho các trang web sinh động hơn, tương tác với người dùng.</a:t>
            </a:r>
          </a:p>
          <a:p>
            <a:pPr>
              <a:lnSpc>
                <a:spcPct val="150000"/>
              </a:lnSpc>
            </a:pPr>
            <a:endParaRPr lang="vi-VN" dirty="0">
              <a:solidFill>
                <a:schemeClr val="bg1"/>
              </a:solidFill>
              <a:latin typeface="Cambria" panose="02040503050406030204" pitchFamily="18" charset="0"/>
              <a:ea typeface="Cambria" panose="02040503050406030204" pitchFamily="18" charset="0"/>
            </a:endParaRPr>
          </a:p>
          <a:p>
            <a:pPr>
              <a:lnSpc>
                <a:spcPct val="150000"/>
              </a:lnSpc>
            </a:pPr>
            <a:r>
              <a:rPr lang="vi-VN" dirty="0">
                <a:solidFill>
                  <a:schemeClr val="bg1"/>
                </a:solidFill>
                <a:latin typeface="Cambria" panose="02040503050406030204" pitchFamily="18" charset="0"/>
                <a:ea typeface="Cambria" panose="02040503050406030204" pitchFamily="18" charset="0"/>
              </a:rPr>
              <a:t>JS phát triễn mạnh mẽ vì một phần đóng góp của các ứng dụng di động. Nơi bùng nổ các Native application được viết bằng các JS framework.</a:t>
            </a:r>
          </a:p>
          <a:p>
            <a:pPr>
              <a:lnSpc>
                <a:spcPct val="150000"/>
              </a:lnSpc>
            </a:pPr>
            <a:endParaRPr lang="vi-VN" dirty="0">
              <a:solidFill>
                <a:schemeClr val="bg1"/>
              </a:solidFill>
              <a:latin typeface="Cambria" panose="02040503050406030204" pitchFamily="18" charset="0"/>
              <a:ea typeface="Cambria" panose="02040503050406030204" pitchFamily="18" charset="0"/>
            </a:endParaRPr>
          </a:p>
        </p:txBody>
      </p:sp>
      <p:sp>
        <p:nvSpPr>
          <p:cNvPr id="3" name="Footer Placeholder 2">
            <a:extLst>
              <a:ext uri="{FF2B5EF4-FFF2-40B4-BE49-F238E27FC236}">
                <a16:creationId xmlns:a16="http://schemas.microsoft.com/office/drawing/2014/main" id="{DB2BCEF7-4756-4311-84E6-5374BE6833BA}"/>
              </a:ext>
            </a:extLst>
          </p:cNvPr>
          <p:cNvSpPr>
            <a:spLocks noGrp="1"/>
          </p:cNvSpPr>
          <p:nvPr>
            <p:ph type="ftr" sz="quarter" idx="11"/>
          </p:nvPr>
        </p:nvSpPr>
        <p:spPr/>
        <p:txBody>
          <a:bodyPr/>
          <a:lstStyle/>
          <a:p>
            <a:r>
              <a:rPr lang="vi-VN"/>
              <a:t>JavaScript - Pham Van Hieu</a:t>
            </a:r>
          </a:p>
        </p:txBody>
      </p:sp>
      <p:sp>
        <p:nvSpPr>
          <p:cNvPr id="5" name="Slide Number Placeholder 4">
            <a:extLst>
              <a:ext uri="{FF2B5EF4-FFF2-40B4-BE49-F238E27FC236}">
                <a16:creationId xmlns:a16="http://schemas.microsoft.com/office/drawing/2014/main" id="{411BC96C-089D-4AE4-9C11-902E97776FAF}"/>
              </a:ext>
            </a:extLst>
          </p:cNvPr>
          <p:cNvSpPr>
            <a:spLocks noGrp="1"/>
          </p:cNvSpPr>
          <p:nvPr>
            <p:ph type="sldNum" sz="quarter" idx="12"/>
          </p:nvPr>
        </p:nvSpPr>
        <p:spPr/>
        <p:txBody>
          <a:bodyPr/>
          <a:lstStyle/>
          <a:p>
            <a:fld id="{380A6342-E033-419F-9ACF-47C6F5F35974}" type="slidenum">
              <a:rPr lang="vi-VN" smtClean="0"/>
              <a:t>3</a:t>
            </a:fld>
            <a:endParaRPr lang="vi-VN"/>
          </a:p>
        </p:txBody>
      </p:sp>
    </p:spTree>
    <p:extLst>
      <p:ext uri="{BB962C8B-B14F-4D97-AF65-F5344CB8AC3E}">
        <p14:creationId xmlns:p14="http://schemas.microsoft.com/office/powerpoint/2010/main" val="33003045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a:xfrm>
            <a:off x="838200" y="365125"/>
            <a:ext cx="10515600" cy="1325563"/>
          </a:xfrm>
        </p:spPr>
        <p:txBody>
          <a:bodyPr/>
          <a:lstStyle/>
          <a:p>
            <a:r>
              <a:rPr lang="vi-VN" dirty="0">
                <a:solidFill>
                  <a:schemeClr val="bg1"/>
                </a:solidFill>
                <a:latin typeface="Cambria" panose="02040503050406030204" pitchFamily="18" charset="0"/>
                <a:ea typeface="Cambria" panose="02040503050406030204" pitchFamily="18" charset="0"/>
              </a:rPr>
              <a:t>Asynchronous</a:t>
            </a:r>
            <a:endParaRPr lang="vi-VN" dirty="0">
              <a:solidFill>
                <a:schemeClr val="bg1"/>
              </a:solidFill>
            </a:endParaRPr>
          </a:p>
        </p:txBody>
      </p:sp>
      <p:sp>
        <p:nvSpPr>
          <p:cNvPr id="4" name="TextBox 3">
            <a:extLst>
              <a:ext uri="{FF2B5EF4-FFF2-40B4-BE49-F238E27FC236}">
                <a16:creationId xmlns:a16="http://schemas.microsoft.com/office/drawing/2014/main" id="{72AD4341-940A-4D29-888C-EA0A706BA9C9}"/>
              </a:ext>
            </a:extLst>
          </p:cNvPr>
          <p:cNvSpPr txBox="1"/>
          <p:nvPr/>
        </p:nvSpPr>
        <p:spPr>
          <a:xfrm>
            <a:off x="758687" y="1437655"/>
            <a:ext cx="10840278" cy="2818915"/>
          </a:xfrm>
          <a:prstGeom prst="rect">
            <a:avLst/>
          </a:prstGeom>
          <a:noFill/>
        </p:spPr>
        <p:txBody>
          <a:bodyPr wrap="square" rtlCol="0">
            <a:noAutofit/>
          </a:bodyPr>
          <a:lstStyle/>
          <a:p>
            <a:pPr>
              <a:lnSpc>
                <a:spcPct val="200000"/>
              </a:lnSpc>
            </a:pPr>
            <a:r>
              <a:rPr lang="vi-VN" dirty="0">
                <a:solidFill>
                  <a:schemeClr val="bg1"/>
                </a:solidFill>
                <a:latin typeface="Cambria" panose="02040503050406030204" pitchFamily="18" charset="0"/>
                <a:ea typeface="Cambria" panose="02040503050406030204" pitchFamily="18" charset="0"/>
              </a:rPr>
              <a:t> </a:t>
            </a:r>
          </a:p>
        </p:txBody>
      </p:sp>
      <p:pic>
        <p:nvPicPr>
          <p:cNvPr id="11266" name="Picture 2" descr="Related image">
            <a:extLst>
              <a:ext uri="{FF2B5EF4-FFF2-40B4-BE49-F238E27FC236}">
                <a16:creationId xmlns:a16="http://schemas.microsoft.com/office/drawing/2014/main" id="{3CCF830C-3AA9-41A8-B0BA-A68B84D0B4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605" y="1437655"/>
            <a:ext cx="10403368" cy="5201684"/>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D10BFA44-334E-407B-BEF0-C5B83A9AA538}"/>
              </a:ext>
            </a:extLst>
          </p:cNvPr>
          <p:cNvSpPr>
            <a:spLocks noGrp="1"/>
          </p:cNvSpPr>
          <p:nvPr>
            <p:ph type="ftr" sz="quarter" idx="11"/>
          </p:nvPr>
        </p:nvSpPr>
        <p:spPr/>
        <p:txBody>
          <a:bodyPr/>
          <a:lstStyle/>
          <a:p>
            <a:r>
              <a:rPr lang="vi-VN"/>
              <a:t>JavaScript - Pham Van Hieu</a:t>
            </a:r>
          </a:p>
        </p:txBody>
      </p:sp>
      <p:sp>
        <p:nvSpPr>
          <p:cNvPr id="5" name="Slide Number Placeholder 4">
            <a:extLst>
              <a:ext uri="{FF2B5EF4-FFF2-40B4-BE49-F238E27FC236}">
                <a16:creationId xmlns:a16="http://schemas.microsoft.com/office/drawing/2014/main" id="{1AEF0591-1364-42B4-9635-A73EC2E339C1}"/>
              </a:ext>
            </a:extLst>
          </p:cNvPr>
          <p:cNvSpPr>
            <a:spLocks noGrp="1"/>
          </p:cNvSpPr>
          <p:nvPr>
            <p:ph type="sldNum" sz="quarter" idx="12"/>
          </p:nvPr>
        </p:nvSpPr>
        <p:spPr/>
        <p:txBody>
          <a:bodyPr/>
          <a:lstStyle/>
          <a:p>
            <a:fld id="{380A6342-E033-419F-9ACF-47C6F5F35974}" type="slidenum">
              <a:rPr lang="vi-VN" smtClean="0"/>
              <a:t>30</a:t>
            </a:fld>
            <a:endParaRPr lang="vi-VN"/>
          </a:p>
        </p:txBody>
      </p:sp>
    </p:spTree>
    <p:extLst>
      <p:ext uri="{BB962C8B-B14F-4D97-AF65-F5344CB8AC3E}">
        <p14:creationId xmlns:p14="http://schemas.microsoft.com/office/powerpoint/2010/main" val="36220284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a:xfrm>
            <a:off x="838200" y="365125"/>
            <a:ext cx="10515600" cy="1325563"/>
          </a:xfrm>
        </p:spPr>
        <p:txBody>
          <a:bodyPr/>
          <a:lstStyle/>
          <a:p>
            <a:r>
              <a:rPr lang="vi-VN" dirty="0">
                <a:solidFill>
                  <a:schemeClr val="bg1"/>
                </a:solidFill>
                <a:latin typeface="Cambria" panose="02040503050406030204" pitchFamily="18" charset="0"/>
                <a:ea typeface="Cambria" panose="02040503050406030204" pitchFamily="18" charset="0"/>
              </a:rPr>
              <a:t>Ajax- Asynchronous JS and XML</a:t>
            </a:r>
            <a:endParaRPr lang="vi-VN" dirty="0">
              <a:solidFill>
                <a:schemeClr val="bg1"/>
              </a:solidFill>
            </a:endParaRPr>
          </a:p>
        </p:txBody>
      </p:sp>
      <p:sp>
        <p:nvSpPr>
          <p:cNvPr id="4" name="TextBox 3">
            <a:extLst>
              <a:ext uri="{FF2B5EF4-FFF2-40B4-BE49-F238E27FC236}">
                <a16:creationId xmlns:a16="http://schemas.microsoft.com/office/drawing/2014/main" id="{72AD4341-940A-4D29-888C-EA0A706BA9C9}"/>
              </a:ext>
            </a:extLst>
          </p:cNvPr>
          <p:cNvSpPr txBox="1"/>
          <p:nvPr/>
        </p:nvSpPr>
        <p:spPr>
          <a:xfrm>
            <a:off x="758687" y="1437655"/>
            <a:ext cx="10840278" cy="5055220"/>
          </a:xfrm>
          <a:prstGeom prst="rect">
            <a:avLst/>
          </a:prstGeom>
          <a:noFill/>
        </p:spPr>
        <p:txBody>
          <a:bodyPr wrap="square" rtlCol="0">
            <a:noAutofit/>
          </a:bodyPr>
          <a:lstStyle/>
          <a:p>
            <a:pPr>
              <a:lnSpc>
                <a:spcPct val="200000"/>
              </a:lnSpc>
            </a:pPr>
            <a:r>
              <a:rPr lang="vi-VN" dirty="0">
                <a:solidFill>
                  <a:schemeClr val="bg1"/>
                </a:solidFill>
                <a:latin typeface="Cambria" panose="02040503050406030204" pitchFamily="18" charset="0"/>
                <a:ea typeface="Cambria" panose="02040503050406030204" pitchFamily="18" charset="0"/>
              </a:rPr>
              <a:t>Là một kỹ thuật tạo ra các ứng dụng web bất đồng bộ. Với Ajax, ứng dụng web có thể nhận dữ liệu từ server chạy ngầm bên dưới của trang. Tức là dữ liệu có thể được lấy làm nhiều lần, không nhất thiết phải đợi lấy hết trong một lần đầu tiên tới trang.</a:t>
            </a:r>
          </a:p>
          <a:p>
            <a:pPr>
              <a:lnSpc>
                <a:spcPct val="200000"/>
              </a:lnSpc>
            </a:pPr>
            <a:r>
              <a:rPr lang="vi-VN" dirty="0">
                <a:solidFill>
                  <a:schemeClr val="bg1"/>
                </a:solidFill>
                <a:latin typeface="Cambria" panose="02040503050406030204" pitchFamily="18" charset="0"/>
                <a:ea typeface="Cambria" panose="02040503050406030204" pitchFamily="18" charset="0"/>
              </a:rPr>
              <a:t>Lợi ích:</a:t>
            </a:r>
          </a:p>
          <a:p>
            <a:pPr marL="742950" lvl="1" indent="-285750">
              <a:lnSpc>
                <a:spcPct val="200000"/>
              </a:lnSpc>
              <a:buFont typeface="Arial" panose="020B0604020202020204" pitchFamily="34" charset="0"/>
              <a:buChar char="•"/>
            </a:pPr>
            <a:r>
              <a:rPr lang="vi-VN" dirty="0">
                <a:solidFill>
                  <a:schemeClr val="bg1"/>
                </a:solidFill>
                <a:latin typeface="Cambria" panose="02040503050406030204" pitchFamily="18" charset="0"/>
                <a:ea typeface="Cambria" panose="02040503050406030204" pitchFamily="18" charset="0"/>
              </a:rPr>
              <a:t>Đọc data từ webserver, sau khi trang đã được load xong</a:t>
            </a:r>
          </a:p>
          <a:p>
            <a:pPr marL="742950" lvl="1" indent="-285750">
              <a:lnSpc>
                <a:spcPct val="200000"/>
              </a:lnSpc>
              <a:buFont typeface="Arial" panose="020B0604020202020204" pitchFamily="34" charset="0"/>
              <a:buChar char="•"/>
            </a:pPr>
            <a:r>
              <a:rPr lang="vi-VN" dirty="0">
                <a:solidFill>
                  <a:schemeClr val="bg1"/>
                </a:solidFill>
                <a:latin typeface="Cambria" panose="02040503050406030204" pitchFamily="18" charset="0"/>
                <a:ea typeface="Cambria" panose="02040503050406030204" pitchFamily="18" charset="0"/>
              </a:rPr>
              <a:t>Cập nhật nội dung trang web mà không cần reload- tải lại</a:t>
            </a:r>
          </a:p>
          <a:p>
            <a:pPr marL="742950" lvl="1" indent="-285750">
              <a:lnSpc>
                <a:spcPct val="200000"/>
              </a:lnSpc>
              <a:buFont typeface="Arial" panose="020B0604020202020204" pitchFamily="34" charset="0"/>
              <a:buChar char="•"/>
            </a:pPr>
            <a:r>
              <a:rPr lang="vi-VN" dirty="0">
                <a:solidFill>
                  <a:schemeClr val="bg1"/>
                </a:solidFill>
                <a:latin typeface="Cambria" panose="02040503050406030204" pitchFamily="18" charset="0"/>
                <a:ea typeface="Cambria" panose="02040503050406030204" pitchFamily="18" charset="0"/>
              </a:rPr>
              <a:t>Gữi data tới webserver chạy dưới nền.</a:t>
            </a:r>
          </a:p>
          <a:p>
            <a:pPr>
              <a:lnSpc>
                <a:spcPct val="200000"/>
              </a:lnSpc>
            </a:pPr>
            <a:endParaRPr lang="vi-VN" dirty="0">
              <a:solidFill>
                <a:schemeClr val="bg1"/>
              </a:solidFill>
              <a:latin typeface="Cambria" panose="02040503050406030204" pitchFamily="18" charset="0"/>
              <a:ea typeface="Cambria" panose="02040503050406030204" pitchFamily="18" charset="0"/>
            </a:endParaRPr>
          </a:p>
        </p:txBody>
      </p:sp>
      <p:pic>
        <p:nvPicPr>
          <p:cNvPr id="7170" name="Picture 2" descr="Image result for ajax javascript">
            <a:extLst>
              <a:ext uri="{FF2B5EF4-FFF2-40B4-BE49-F238E27FC236}">
                <a16:creationId xmlns:a16="http://schemas.microsoft.com/office/drawing/2014/main" id="{1CACB80F-89C2-446F-A1DB-E8356BA3BB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8440" y="3527977"/>
            <a:ext cx="4200525" cy="272415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026EA672-5284-47B7-989F-C5646DBD863A}"/>
              </a:ext>
            </a:extLst>
          </p:cNvPr>
          <p:cNvSpPr>
            <a:spLocks noGrp="1"/>
          </p:cNvSpPr>
          <p:nvPr>
            <p:ph type="ftr" sz="quarter" idx="11"/>
          </p:nvPr>
        </p:nvSpPr>
        <p:spPr/>
        <p:txBody>
          <a:bodyPr/>
          <a:lstStyle/>
          <a:p>
            <a:r>
              <a:rPr lang="vi-VN"/>
              <a:t>JavaScript - Pham Van Hieu</a:t>
            </a:r>
          </a:p>
        </p:txBody>
      </p:sp>
      <p:sp>
        <p:nvSpPr>
          <p:cNvPr id="5" name="Slide Number Placeholder 4">
            <a:extLst>
              <a:ext uri="{FF2B5EF4-FFF2-40B4-BE49-F238E27FC236}">
                <a16:creationId xmlns:a16="http://schemas.microsoft.com/office/drawing/2014/main" id="{65AE9E13-A3F6-43D5-81A3-C5A9E28C8D18}"/>
              </a:ext>
            </a:extLst>
          </p:cNvPr>
          <p:cNvSpPr>
            <a:spLocks noGrp="1"/>
          </p:cNvSpPr>
          <p:nvPr>
            <p:ph type="sldNum" sz="quarter" idx="12"/>
          </p:nvPr>
        </p:nvSpPr>
        <p:spPr/>
        <p:txBody>
          <a:bodyPr/>
          <a:lstStyle/>
          <a:p>
            <a:fld id="{380A6342-E033-419F-9ACF-47C6F5F35974}" type="slidenum">
              <a:rPr lang="vi-VN" smtClean="0"/>
              <a:t>31</a:t>
            </a:fld>
            <a:endParaRPr lang="vi-VN"/>
          </a:p>
        </p:txBody>
      </p:sp>
    </p:spTree>
    <p:extLst>
      <p:ext uri="{BB962C8B-B14F-4D97-AF65-F5344CB8AC3E}">
        <p14:creationId xmlns:p14="http://schemas.microsoft.com/office/powerpoint/2010/main" val="679844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a:xfrm>
            <a:off x="838200" y="365125"/>
            <a:ext cx="10515600" cy="1325563"/>
          </a:xfrm>
        </p:spPr>
        <p:txBody>
          <a:bodyPr/>
          <a:lstStyle/>
          <a:p>
            <a:r>
              <a:rPr lang="vi-VN" dirty="0">
                <a:solidFill>
                  <a:schemeClr val="bg1"/>
                </a:solidFill>
                <a:latin typeface="Cambria" panose="02040503050406030204" pitchFamily="18" charset="0"/>
                <a:ea typeface="Cambria" panose="02040503050406030204" pitchFamily="18" charset="0"/>
              </a:rPr>
              <a:t>Ajax- Asynchronous JS and XML</a:t>
            </a:r>
            <a:endParaRPr lang="vi-VN" dirty="0">
              <a:solidFill>
                <a:schemeClr val="bg1"/>
              </a:solidFill>
            </a:endParaRPr>
          </a:p>
        </p:txBody>
      </p:sp>
      <p:sp>
        <p:nvSpPr>
          <p:cNvPr id="4" name="TextBox 3">
            <a:extLst>
              <a:ext uri="{FF2B5EF4-FFF2-40B4-BE49-F238E27FC236}">
                <a16:creationId xmlns:a16="http://schemas.microsoft.com/office/drawing/2014/main" id="{72AD4341-940A-4D29-888C-EA0A706BA9C9}"/>
              </a:ext>
            </a:extLst>
          </p:cNvPr>
          <p:cNvSpPr txBox="1"/>
          <p:nvPr/>
        </p:nvSpPr>
        <p:spPr>
          <a:xfrm>
            <a:off x="758687" y="1437655"/>
            <a:ext cx="10840278" cy="5055220"/>
          </a:xfrm>
          <a:prstGeom prst="rect">
            <a:avLst/>
          </a:prstGeom>
          <a:noFill/>
        </p:spPr>
        <p:txBody>
          <a:bodyPr wrap="square" rtlCol="0">
            <a:noAutofit/>
          </a:bodyPr>
          <a:lstStyle/>
          <a:p>
            <a:pPr>
              <a:lnSpc>
                <a:spcPct val="200000"/>
              </a:lnSpc>
            </a:pPr>
            <a:r>
              <a:rPr lang="vi-VN" dirty="0">
                <a:solidFill>
                  <a:schemeClr val="bg1"/>
                </a:solidFill>
                <a:latin typeface="Cambria" panose="02040503050406030204" pitchFamily="18" charset="0"/>
                <a:ea typeface="Cambria" panose="02040503050406030204" pitchFamily="18" charset="0"/>
              </a:rPr>
              <a:t>Tại thời điểm sử dụng Ajax:</a:t>
            </a:r>
          </a:p>
          <a:p>
            <a:pPr marL="285750" indent="-285750">
              <a:lnSpc>
                <a:spcPct val="200000"/>
              </a:lnSpc>
              <a:buFont typeface="Arial" panose="020B0604020202020204" pitchFamily="34" charset="0"/>
              <a:buChar char="•"/>
            </a:pPr>
            <a:r>
              <a:rPr lang="vi-VN" dirty="0">
                <a:solidFill>
                  <a:schemeClr val="bg1"/>
                </a:solidFill>
                <a:latin typeface="Cambria" panose="02040503050406030204" pitchFamily="18" charset="0"/>
                <a:ea typeface="Cambria" panose="02040503050406030204" pitchFamily="18" charset="0"/>
              </a:rPr>
              <a:t>JS tạo ra XMLHttpRequest object</a:t>
            </a:r>
          </a:p>
          <a:p>
            <a:pPr marL="285750" indent="-285750">
              <a:lnSpc>
                <a:spcPct val="200000"/>
              </a:lnSpc>
              <a:buFont typeface="Arial" panose="020B0604020202020204" pitchFamily="34" charset="0"/>
              <a:buChar char="•"/>
            </a:pPr>
            <a:r>
              <a:rPr lang="vi-VN" dirty="0">
                <a:solidFill>
                  <a:schemeClr val="bg1"/>
                </a:solidFill>
                <a:latin typeface="Cambria" panose="02040503050406030204" pitchFamily="18" charset="0"/>
                <a:ea typeface="Cambria" panose="02040503050406030204" pitchFamily="18" charset="0"/>
              </a:rPr>
              <a:t>XMLHttpRequest gửi yêu cầu tới webserver </a:t>
            </a:r>
          </a:p>
          <a:p>
            <a:pPr marL="285750" indent="-285750">
              <a:lnSpc>
                <a:spcPct val="200000"/>
              </a:lnSpc>
              <a:buFont typeface="Arial" panose="020B0604020202020204" pitchFamily="34" charset="0"/>
              <a:buChar char="•"/>
            </a:pPr>
            <a:r>
              <a:rPr lang="vi-VN" dirty="0">
                <a:solidFill>
                  <a:schemeClr val="bg1"/>
                </a:solidFill>
                <a:latin typeface="Cambria" panose="02040503050406030204" pitchFamily="18" charset="0"/>
                <a:ea typeface="Cambria" panose="02040503050406030204" pitchFamily="18" charset="0"/>
              </a:rPr>
              <a:t>Server xữ lý yêu cầu, và gửi lại response</a:t>
            </a:r>
          </a:p>
          <a:p>
            <a:pPr marL="285750" indent="-285750">
              <a:lnSpc>
                <a:spcPct val="200000"/>
              </a:lnSpc>
              <a:buFont typeface="Arial" panose="020B0604020202020204" pitchFamily="34" charset="0"/>
              <a:buChar char="•"/>
            </a:pPr>
            <a:r>
              <a:rPr lang="vi-VN" dirty="0">
                <a:solidFill>
                  <a:schemeClr val="bg1"/>
                </a:solidFill>
                <a:latin typeface="Cambria" panose="02040503050406030204" pitchFamily="18" charset="0"/>
                <a:ea typeface="Cambria" panose="02040503050406030204" pitchFamily="18" charset="0"/>
              </a:rPr>
              <a:t>Response được nhận bởi một biến JS</a:t>
            </a:r>
          </a:p>
          <a:p>
            <a:pPr marL="285750" indent="-285750">
              <a:lnSpc>
                <a:spcPct val="200000"/>
              </a:lnSpc>
              <a:buFont typeface="Arial" panose="020B0604020202020204" pitchFamily="34" charset="0"/>
              <a:buChar char="•"/>
            </a:pPr>
            <a:r>
              <a:rPr lang="vi-VN" dirty="0">
                <a:solidFill>
                  <a:schemeClr val="bg1"/>
                </a:solidFill>
                <a:latin typeface="Cambria" panose="02040503050406030204" pitchFamily="18" charset="0"/>
                <a:ea typeface="Cambria" panose="02040503050406030204" pitchFamily="18" charset="0"/>
              </a:rPr>
              <a:t>Lập trình để sử dụng giá trị trả về đó.</a:t>
            </a:r>
          </a:p>
        </p:txBody>
      </p:sp>
      <p:pic>
        <p:nvPicPr>
          <p:cNvPr id="12290" name="Picture 2" descr="AJAX">
            <a:extLst>
              <a:ext uri="{FF2B5EF4-FFF2-40B4-BE49-F238E27FC236}">
                <a16:creationId xmlns:a16="http://schemas.microsoft.com/office/drawing/2014/main" id="{8FD84414-2152-4D69-97AA-6EBCFF0482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6096" y="2438073"/>
            <a:ext cx="6403447" cy="4054802"/>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00833BF4-3AB2-48F0-924C-7369009544CC}"/>
              </a:ext>
            </a:extLst>
          </p:cNvPr>
          <p:cNvSpPr>
            <a:spLocks noGrp="1"/>
          </p:cNvSpPr>
          <p:nvPr>
            <p:ph type="ftr" sz="quarter" idx="11"/>
          </p:nvPr>
        </p:nvSpPr>
        <p:spPr/>
        <p:txBody>
          <a:bodyPr/>
          <a:lstStyle/>
          <a:p>
            <a:r>
              <a:rPr lang="vi-VN"/>
              <a:t>JavaScript - Pham Van Hieu</a:t>
            </a:r>
          </a:p>
        </p:txBody>
      </p:sp>
      <p:sp>
        <p:nvSpPr>
          <p:cNvPr id="5" name="Slide Number Placeholder 4">
            <a:extLst>
              <a:ext uri="{FF2B5EF4-FFF2-40B4-BE49-F238E27FC236}">
                <a16:creationId xmlns:a16="http://schemas.microsoft.com/office/drawing/2014/main" id="{06D997D6-669C-4FD7-97CE-4E20A8F34530}"/>
              </a:ext>
            </a:extLst>
          </p:cNvPr>
          <p:cNvSpPr>
            <a:spLocks noGrp="1"/>
          </p:cNvSpPr>
          <p:nvPr>
            <p:ph type="sldNum" sz="quarter" idx="12"/>
          </p:nvPr>
        </p:nvSpPr>
        <p:spPr/>
        <p:txBody>
          <a:bodyPr/>
          <a:lstStyle/>
          <a:p>
            <a:fld id="{380A6342-E033-419F-9ACF-47C6F5F35974}" type="slidenum">
              <a:rPr lang="vi-VN" smtClean="0"/>
              <a:t>32</a:t>
            </a:fld>
            <a:endParaRPr lang="vi-VN"/>
          </a:p>
        </p:txBody>
      </p:sp>
    </p:spTree>
    <p:extLst>
      <p:ext uri="{BB962C8B-B14F-4D97-AF65-F5344CB8AC3E}">
        <p14:creationId xmlns:p14="http://schemas.microsoft.com/office/powerpoint/2010/main" val="11281288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a:xfrm>
            <a:off x="838200" y="365125"/>
            <a:ext cx="10515600" cy="1325563"/>
          </a:xfrm>
        </p:spPr>
        <p:txBody>
          <a:bodyPr/>
          <a:lstStyle/>
          <a:p>
            <a:r>
              <a:rPr lang="vi-VN" dirty="0">
                <a:solidFill>
                  <a:schemeClr val="bg1"/>
                </a:solidFill>
                <a:latin typeface="Cambria" panose="02040503050406030204" pitchFamily="18" charset="0"/>
                <a:ea typeface="Cambria" panose="02040503050406030204" pitchFamily="18" charset="0"/>
              </a:rPr>
              <a:t>Ajax- Syntax</a:t>
            </a:r>
            <a:endParaRPr lang="vi-VN" dirty="0">
              <a:solidFill>
                <a:schemeClr val="bg1"/>
              </a:solidFill>
            </a:endParaRPr>
          </a:p>
        </p:txBody>
      </p:sp>
      <p:sp>
        <p:nvSpPr>
          <p:cNvPr id="4" name="TextBox 3">
            <a:extLst>
              <a:ext uri="{FF2B5EF4-FFF2-40B4-BE49-F238E27FC236}">
                <a16:creationId xmlns:a16="http://schemas.microsoft.com/office/drawing/2014/main" id="{72AD4341-940A-4D29-888C-EA0A706BA9C9}"/>
              </a:ext>
            </a:extLst>
          </p:cNvPr>
          <p:cNvSpPr txBox="1"/>
          <p:nvPr/>
        </p:nvSpPr>
        <p:spPr>
          <a:xfrm>
            <a:off x="758687" y="1437655"/>
            <a:ext cx="10840278" cy="5055220"/>
          </a:xfrm>
          <a:prstGeom prst="rect">
            <a:avLst/>
          </a:prstGeom>
          <a:noFill/>
        </p:spPr>
        <p:txBody>
          <a:bodyPr wrap="square" rtlCol="0">
            <a:noAutofit/>
          </a:bodyPr>
          <a:lstStyle/>
          <a:p>
            <a:pPr>
              <a:lnSpc>
                <a:spcPct val="200000"/>
              </a:lnSpc>
            </a:pPr>
            <a:r>
              <a:rPr lang="vi-VN" dirty="0">
                <a:solidFill>
                  <a:schemeClr val="bg1"/>
                </a:solidFill>
                <a:latin typeface="Cambria" panose="02040503050406030204" pitchFamily="18" charset="0"/>
                <a:ea typeface="Cambria" panose="02040503050406030204" pitchFamily="18" charset="0"/>
              </a:rPr>
              <a:t>Tạo mới một XMLHttpRequest</a:t>
            </a:r>
          </a:p>
          <a:p>
            <a:pPr>
              <a:lnSpc>
                <a:spcPct val="200000"/>
              </a:lnSpc>
            </a:pPr>
            <a:endParaRPr lang="vi-VN" dirty="0">
              <a:solidFill>
                <a:schemeClr val="bg1"/>
              </a:solidFill>
              <a:latin typeface="Cambria" panose="02040503050406030204" pitchFamily="18" charset="0"/>
              <a:ea typeface="Cambria" panose="02040503050406030204" pitchFamily="18" charset="0"/>
            </a:endParaRPr>
          </a:p>
          <a:p>
            <a:pPr>
              <a:lnSpc>
                <a:spcPct val="200000"/>
              </a:lnSpc>
            </a:pPr>
            <a:r>
              <a:rPr lang="vi-VN" dirty="0">
                <a:solidFill>
                  <a:schemeClr val="bg1"/>
                </a:solidFill>
                <a:latin typeface="Cambria" panose="02040503050406030204" pitchFamily="18" charset="0"/>
                <a:ea typeface="Cambria" panose="02040503050406030204" pitchFamily="18" charset="0"/>
              </a:rPr>
              <a:t>Gửi request tới server:</a:t>
            </a:r>
          </a:p>
          <a:p>
            <a:pPr>
              <a:lnSpc>
                <a:spcPct val="200000"/>
              </a:lnSpc>
            </a:pPr>
            <a:endParaRPr lang="vi-VN" dirty="0">
              <a:solidFill>
                <a:schemeClr val="bg1"/>
              </a:solidFill>
              <a:latin typeface="Cambria" panose="02040503050406030204" pitchFamily="18" charset="0"/>
              <a:ea typeface="Cambria" panose="02040503050406030204" pitchFamily="18" charset="0"/>
            </a:endParaRPr>
          </a:p>
          <a:p>
            <a:pPr>
              <a:lnSpc>
                <a:spcPct val="200000"/>
              </a:lnSpc>
            </a:pPr>
            <a:r>
              <a:rPr lang="vi-VN" dirty="0">
                <a:solidFill>
                  <a:schemeClr val="bg1"/>
                </a:solidFill>
                <a:latin typeface="Cambria" panose="02040503050406030204" pitchFamily="18" charset="0"/>
                <a:ea typeface="Cambria" panose="02040503050406030204" pitchFamily="18" charset="0"/>
              </a:rPr>
              <a:t>* true/ fasle: synchronous flag</a:t>
            </a:r>
          </a:p>
          <a:p>
            <a:pPr>
              <a:lnSpc>
                <a:spcPct val="200000"/>
              </a:lnSpc>
            </a:pPr>
            <a:endParaRPr lang="vi-VN" dirty="0">
              <a:solidFill>
                <a:schemeClr val="bg1"/>
              </a:solidFill>
              <a:latin typeface="Cambria" panose="02040503050406030204" pitchFamily="18" charset="0"/>
              <a:ea typeface="Cambria" panose="02040503050406030204" pitchFamily="18" charset="0"/>
            </a:endParaRPr>
          </a:p>
          <a:p>
            <a:pPr>
              <a:lnSpc>
                <a:spcPct val="200000"/>
              </a:lnSpc>
            </a:pPr>
            <a:endParaRPr lang="vi-VN" dirty="0">
              <a:solidFill>
                <a:schemeClr val="bg1"/>
              </a:solidFill>
              <a:latin typeface="Cambria" panose="02040503050406030204" pitchFamily="18" charset="0"/>
              <a:ea typeface="Cambria" panose="02040503050406030204" pitchFamily="18" charset="0"/>
            </a:endParaRPr>
          </a:p>
        </p:txBody>
      </p:sp>
      <p:sp>
        <p:nvSpPr>
          <p:cNvPr id="5" name="Rectangle 1">
            <a:extLst>
              <a:ext uri="{FF2B5EF4-FFF2-40B4-BE49-F238E27FC236}">
                <a16:creationId xmlns:a16="http://schemas.microsoft.com/office/drawing/2014/main" id="{BEB1FC3B-715A-4403-A7A7-30900A502C55}"/>
              </a:ext>
            </a:extLst>
          </p:cNvPr>
          <p:cNvSpPr>
            <a:spLocks noChangeArrowheads="1"/>
          </p:cNvSpPr>
          <p:nvPr/>
        </p:nvSpPr>
        <p:spPr bwMode="auto">
          <a:xfrm>
            <a:off x="758687" y="2170087"/>
            <a:ext cx="10515600"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vi-VN" dirty="0"/>
              <a:t>var xhttp = new XMLHttpRequest();</a:t>
            </a:r>
            <a:endParaRPr kumimoji="0" lang="vi-VN" altLang="vi-VN"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
        <p:nvSpPr>
          <p:cNvPr id="6" name="Rectangle 1">
            <a:extLst>
              <a:ext uri="{FF2B5EF4-FFF2-40B4-BE49-F238E27FC236}">
                <a16:creationId xmlns:a16="http://schemas.microsoft.com/office/drawing/2014/main" id="{F28F6AF6-9469-43C5-9F19-2FFD7AD35B7F}"/>
              </a:ext>
            </a:extLst>
          </p:cNvPr>
          <p:cNvSpPr>
            <a:spLocks noChangeArrowheads="1"/>
          </p:cNvSpPr>
          <p:nvPr/>
        </p:nvSpPr>
        <p:spPr bwMode="auto">
          <a:xfrm>
            <a:off x="758687" y="3124162"/>
            <a:ext cx="10515600" cy="64633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vi-VN" dirty="0"/>
              <a:t>xhttp.open("GET", "ajax_info.txt", true);</a:t>
            </a:r>
            <a:br>
              <a:rPr lang="vi-VN" dirty="0"/>
            </a:br>
            <a:r>
              <a:rPr lang="vi-VN" dirty="0"/>
              <a:t>xhttp.send();</a:t>
            </a:r>
            <a:endParaRPr kumimoji="0" lang="vi-VN" altLang="vi-VN"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
        <p:nvSpPr>
          <p:cNvPr id="3" name="Footer Placeholder 2">
            <a:extLst>
              <a:ext uri="{FF2B5EF4-FFF2-40B4-BE49-F238E27FC236}">
                <a16:creationId xmlns:a16="http://schemas.microsoft.com/office/drawing/2014/main" id="{9C85D1A0-55FD-4A25-9880-AF97C07FCF41}"/>
              </a:ext>
            </a:extLst>
          </p:cNvPr>
          <p:cNvSpPr>
            <a:spLocks noGrp="1"/>
          </p:cNvSpPr>
          <p:nvPr>
            <p:ph type="ftr" sz="quarter" idx="11"/>
          </p:nvPr>
        </p:nvSpPr>
        <p:spPr/>
        <p:txBody>
          <a:bodyPr/>
          <a:lstStyle/>
          <a:p>
            <a:r>
              <a:rPr lang="vi-VN" dirty="0"/>
              <a:t>JavaScript - Pham Van Hieu</a:t>
            </a:r>
          </a:p>
        </p:txBody>
      </p:sp>
      <p:sp>
        <p:nvSpPr>
          <p:cNvPr id="8" name="Slide Number Placeholder 7">
            <a:extLst>
              <a:ext uri="{FF2B5EF4-FFF2-40B4-BE49-F238E27FC236}">
                <a16:creationId xmlns:a16="http://schemas.microsoft.com/office/drawing/2014/main" id="{C3F50577-76F5-43A0-B7E7-DBBB2DDD3ABE}"/>
              </a:ext>
            </a:extLst>
          </p:cNvPr>
          <p:cNvSpPr>
            <a:spLocks noGrp="1"/>
          </p:cNvSpPr>
          <p:nvPr>
            <p:ph type="sldNum" sz="quarter" idx="12"/>
          </p:nvPr>
        </p:nvSpPr>
        <p:spPr/>
        <p:txBody>
          <a:bodyPr/>
          <a:lstStyle/>
          <a:p>
            <a:fld id="{380A6342-E033-419F-9ACF-47C6F5F35974}" type="slidenum">
              <a:rPr lang="vi-VN" smtClean="0"/>
              <a:t>33</a:t>
            </a:fld>
            <a:endParaRPr lang="vi-VN" dirty="0"/>
          </a:p>
        </p:txBody>
      </p:sp>
    </p:spTree>
    <p:extLst>
      <p:ext uri="{BB962C8B-B14F-4D97-AF65-F5344CB8AC3E}">
        <p14:creationId xmlns:p14="http://schemas.microsoft.com/office/powerpoint/2010/main" val="970890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a:xfrm>
            <a:off x="838200" y="365125"/>
            <a:ext cx="10515600" cy="1325563"/>
          </a:xfrm>
        </p:spPr>
        <p:txBody>
          <a:bodyPr/>
          <a:lstStyle/>
          <a:p>
            <a:r>
              <a:rPr lang="vi-VN" dirty="0">
                <a:solidFill>
                  <a:schemeClr val="bg1"/>
                </a:solidFill>
                <a:latin typeface="Cambria" panose="02040503050406030204" pitchFamily="18" charset="0"/>
                <a:ea typeface="Cambria" panose="02040503050406030204" pitchFamily="18" charset="0"/>
              </a:rPr>
              <a:t>Practices</a:t>
            </a:r>
            <a:endParaRPr lang="vi-VN" dirty="0">
              <a:solidFill>
                <a:schemeClr val="bg1"/>
              </a:solidFill>
            </a:endParaRPr>
          </a:p>
        </p:txBody>
      </p:sp>
      <p:sp>
        <p:nvSpPr>
          <p:cNvPr id="4" name="TextBox 3">
            <a:extLst>
              <a:ext uri="{FF2B5EF4-FFF2-40B4-BE49-F238E27FC236}">
                <a16:creationId xmlns:a16="http://schemas.microsoft.com/office/drawing/2014/main" id="{72AD4341-940A-4D29-888C-EA0A706BA9C9}"/>
              </a:ext>
            </a:extLst>
          </p:cNvPr>
          <p:cNvSpPr txBox="1"/>
          <p:nvPr/>
        </p:nvSpPr>
        <p:spPr>
          <a:xfrm>
            <a:off x="838200" y="1435033"/>
            <a:ext cx="10889974" cy="5057842"/>
          </a:xfrm>
          <a:prstGeom prst="rect">
            <a:avLst/>
          </a:prstGeom>
          <a:noFill/>
        </p:spPr>
        <p:txBody>
          <a:bodyPr wrap="square" rtlCol="0">
            <a:noAutofit/>
          </a:bodyPr>
          <a:lstStyle/>
          <a:p>
            <a:pPr>
              <a:lnSpc>
                <a:spcPct val="150000"/>
              </a:lnSpc>
            </a:pPr>
            <a:r>
              <a:rPr lang="vi-VN" dirty="0">
                <a:solidFill>
                  <a:srgbClr val="FFFF00"/>
                </a:solidFill>
                <a:latin typeface="Cambria" panose="02040503050406030204" pitchFamily="18" charset="0"/>
                <a:ea typeface="Cambria" panose="02040503050406030204" pitchFamily="18" charset="0"/>
              </a:rPr>
              <a:t>Sử dụng Ajax gửi yêu cầu đọc file text,</a:t>
            </a:r>
          </a:p>
          <a:p>
            <a:pPr>
              <a:lnSpc>
                <a:spcPct val="150000"/>
              </a:lnSpc>
            </a:pPr>
            <a:r>
              <a:rPr lang="vi-VN" dirty="0">
                <a:solidFill>
                  <a:srgbClr val="FFFF00"/>
                </a:solidFill>
                <a:latin typeface="Cambria" panose="02040503050406030204" pitchFamily="18" charset="0"/>
                <a:ea typeface="Cambria" panose="02040503050406030204" pitchFamily="18" charset="0"/>
              </a:rPr>
              <a:t>Hiển thị nội dung lên trang</a:t>
            </a:r>
          </a:p>
        </p:txBody>
      </p:sp>
      <p:sp>
        <p:nvSpPr>
          <p:cNvPr id="3" name="Footer Placeholder 2">
            <a:extLst>
              <a:ext uri="{FF2B5EF4-FFF2-40B4-BE49-F238E27FC236}">
                <a16:creationId xmlns:a16="http://schemas.microsoft.com/office/drawing/2014/main" id="{2F9DCA2D-FDDC-4477-BA22-46ACBDCB7CBD}"/>
              </a:ext>
            </a:extLst>
          </p:cNvPr>
          <p:cNvSpPr>
            <a:spLocks noGrp="1"/>
          </p:cNvSpPr>
          <p:nvPr>
            <p:ph type="ftr" sz="quarter" idx="11"/>
          </p:nvPr>
        </p:nvSpPr>
        <p:spPr/>
        <p:txBody>
          <a:bodyPr/>
          <a:lstStyle/>
          <a:p>
            <a:r>
              <a:rPr lang="vi-VN"/>
              <a:t>JavaScript - Pham Van Hieu</a:t>
            </a:r>
          </a:p>
        </p:txBody>
      </p:sp>
      <p:sp>
        <p:nvSpPr>
          <p:cNvPr id="5" name="Slide Number Placeholder 4">
            <a:extLst>
              <a:ext uri="{FF2B5EF4-FFF2-40B4-BE49-F238E27FC236}">
                <a16:creationId xmlns:a16="http://schemas.microsoft.com/office/drawing/2014/main" id="{7BA178DB-AA4B-4E2C-838C-DE4FB612637F}"/>
              </a:ext>
            </a:extLst>
          </p:cNvPr>
          <p:cNvSpPr>
            <a:spLocks noGrp="1"/>
          </p:cNvSpPr>
          <p:nvPr>
            <p:ph type="sldNum" sz="quarter" idx="12"/>
          </p:nvPr>
        </p:nvSpPr>
        <p:spPr/>
        <p:txBody>
          <a:bodyPr/>
          <a:lstStyle/>
          <a:p>
            <a:fld id="{380A6342-E033-419F-9ACF-47C6F5F35974}" type="slidenum">
              <a:rPr lang="vi-VN" smtClean="0"/>
              <a:t>34</a:t>
            </a:fld>
            <a:endParaRPr lang="vi-VN"/>
          </a:p>
        </p:txBody>
      </p:sp>
    </p:spTree>
    <p:extLst>
      <p:ext uri="{BB962C8B-B14F-4D97-AF65-F5344CB8AC3E}">
        <p14:creationId xmlns:p14="http://schemas.microsoft.com/office/powerpoint/2010/main" val="30899741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a:xfrm>
            <a:off x="838200" y="365125"/>
            <a:ext cx="10515600" cy="1325563"/>
          </a:xfrm>
        </p:spPr>
        <p:txBody>
          <a:bodyPr/>
          <a:lstStyle/>
          <a:p>
            <a:r>
              <a:rPr lang="vi-VN" dirty="0">
                <a:solidFill>
                  <a:schemeClr val="bg1"/>
                </a:solidFill>
                <a:latin typeface="Cambria" panose="02040503050406030204" pitchFamily="18" charset="0"/>
                <a:ea typeface="Cambria" panose="02040503050406030204" pitchFamily="18" charset="0"/>
              </a:rPr>
              <a:t>JQuery</a:t>
            </a:r>
            <a:endParaRPr lang="vi-VN" dirty="0">
              <a:solidFill>
                <a:schemeClr val="bg1"/>
              </a:solidFill>
            </a:endParaRPr>
          </a:p>
        </p:txBody>
      </p:sp>
      <p:sp>
        <p:nvSpPr>
          <p:cNvPr id="4" name="TextBox 3">
            <a:extLst>
              <a:ext uri="{FF2B5EF4-FFF2-40B4-BE49-F238E27FC236}">
                <a16:creationId xmlns:a16="http://schemas.microsoft.com/office/drawing/2014/main" id="{72AD4341-940A-4D29-888C-EA0A706BA9C9}"/>
              </a:ext>
            </a:extLst>
          </p:cNvPr>
          <p:cNvSpPr txBox="1"/>
          <p:nvPr/>
        </p:nvSpPr>
        <p:spPr>
          <a:xfrm>
            <a:off x="758687" y="1437655"/>
            <a:ext cx="10840278" cy="5055220"/>
          </a:xfrm>
          <a:prstGeom prst="rect">
            <a:avLst/>
          </a:prstGeom>
          <a:noFill/>
        </p:spPr>
        <p:txBody>
          <a:bodyPr wrap="square" rtlCol="0">
            <a:noAutofit/>
          </a:bodyPr>
          <a:lstStyle/>
          <a:p>
            <a:pPr>
              <a:lnSpc>
                <a:spcPct val="200000"/>
              </a:lnSpc>
            </a:pPr>
            <a:r>
              <a:rPr lang="vi-VN" dirty="0">
                <a:solidFill>
                  <a:schemeClr val="bg1"/>
                </a:solidFill>
                <a:latin typeface="Cambria" panose="02040503050406030204" pitchFamily="18" charset="0"/>
                <a:ea typeface="Cambria" panose="02040503050406030204" pitchFamily="18" charset="0"/>
              </a:rPr>
              <a:t>Với mục đích làm cho JavaScript dễ dàng sử dụng hơn trên các websites.</a:t>
            </a:r>
          </a:p>
          <a:p>
            <a:pPr>
              <a:lnSpc>
                <a:spcPct val="200000"/>
              </a:lnSpc>
            </a:pPr>
            <a:r>
              <a:rPr lang="vi-VN" dirty="0">
                <a:solidFill>
                  <a:schemeClr val="bg1"/>
                </a:solidFill>
                <a:latin typeface="Cambria" panose="02040503050406030204" pitchFamily="18" charset="0"/>
                <a:ea typeface="Cambria" panose="02040503050406030204" pitchFamily="18" charset="0"/>
              </a:rPr>
              <a:t>Nhẹ, “write less, do more” là những lợi ích tiêu biểu của Jquery. Viết ít code hơn, và làm được nhiều việc hơn so với các đoạn code JS.</a:t>
            </a:r>
          </a:p>
          <a:p>
            <a:pPr marL="285750" indent="-285750">
              <a:lnSpc>
                <a:spcPct val="200000"/>
              </a:lnSpc>
              <a:buFont typeface="Arial" panose="020B0604020202020204" pitchFamily="34" charset="0"/>
              <a:buChar char="•"/>
            </a:pPr>
            <a:r>
              <a:rPr lang="vi-VN" dirty="0">
                <a:solidFill>
                  <a:schemeClr val="bg1"/>
                </a:solidFill>
                <a:latin typeface="Cambria" panose="02040503050406030204" pitchFamily="18" charset="0"/>
                <a:ea typeface="Cambria" panose="02040503050406030204" pitchFamily="18" charset="0"/>
              </a:rPr>
              <a:t>Các thao tác HTML/DOM/CSS/Events</a:t>
            </a:r>
          </a:p>
          <a:p>
            <a:pPr marL="285750" indent="-285750">
              <a:lnSpc>
                <a:spcPct val="200000"/>
              </a:lnSpc>
              <a:buFont typeface="Arial" panose="020B0604020202020204" pitchFamily="34" charset="0"/>
              <a:buChar char="•"/>
            </a:pPr>
            <a:r>
              <a:rPr lang="vi-VN" dirty="0">
                <a:solidFill>
                  <a:schemeClr val="bg1"/>
                </a:solidFill>
                <a:latin typeface="Cambria" panose="02040503050406030204" pitchFamily="18" charset="0"/>
                <a:ea typeface="Cambria" panose="02040503050406030204" pitchFamily="18" charset="0"/>
              </a:rPr>
              <a:t>Effects and animations</a:t>
            </a:r>
          </a:p>
          <a:p>
            <a:pPr marL="285750" indent="-285750">
              <a:lnSpc>
                <a:spcPct val="200000"/>
              </a:lnSpc>
              <a:buFont typeface="Arial" panose="020B0604020202020204" pitchFamily="34" charset="0"/>
              <a:buChar char="•"/>
            </a:pPr>
            <a:r>
              <a:rPr lang="vi-VN" dirty="0">
                <a:solidFill>
                  <a:schemeClr val="bg1"/>
                </a:solidFill>
                <a:latin typeface="Cambria" panose="02040503050406030204" pitchFamily="18" charset="0"/>
                <a:ea typeface="Cambria" panose="02040503050406030204" pitchFamily="18" charset="0"/>
              </a:rPr>
              <a:t>AJAX</a:t>
            </a:r>
          </a:p>
          <a:p>
            <a:pPr marL="285750" indent="-285750">
              <a:lnSpc>
                <a:spcPct val="200000"/>
              </a:lnSpc>
              <a:buFont typeface="Arial" panose="020B0604020202020204" pitchFamily="34" charset="0"/>
              <a:buChar char="•"/>
            </a:pPr>
            <a:r>
              <a:rPr lang="vi-VN" dirty="0">
                <a:solidFill>
                  <a:schemeClr val="bg1"/>
                </a:solidFill>
                <a:latin typeface="Cambria" panose="02040503050406030204" pitchFamily="18" charset="0"/>
                <a:ea typeface="Cambria" panose="02040503050406030204" pitchFamily="18" charset="0"/>
              </a:rPr>
              <a:t>Utilities</a:t>
            </a:r>
          </a:p>
          <a:p>
            <a:pPr>
              <a:lnSpc>
                <a:spcPct val="200000"/>
              </a:lnSpc>
            </a:pPr>
            <a:endParaRPr lang="vi-VN" dirty="0">
              <a:solidFill>
                <a:schemeClr val="bg1"/>
              </a:solidFill>
              <a:latin typeface="Cambria" panose="02040503050406030204" pitchFamily="18" charset="0"/>
              <a:ea typeface="Cambria" panose="02040503050406030204" pitchFamily="18" charset="0"/>
            </a:endParaRPr>
          </a:p>
        </p:txBody>
      </p:sp>
      <p:sp>
        <p:nvSpPr>
          <p:cNvPr id="3" name="Footer Placeholder 2">
            <a:extLst>
              <a:ext uri="{FF2B5EF4-FFF2-40B4-BE49-F238E27FC236}">
                <a16:creationId xmlns:a16="http://schemas.microsoft.com/office/drawing/2014/main" id="{00833BF4-3AB2-48F0-924C-7369009544CC}"/>
              </a:ext>
            </a:extLst>
          </p:cNvPr>
          <p:cNvSpPr>
            <a:spLocks noGrp="1"/>
          </p:cNvSpPr>
          <p:nvPr>
            <p:ph type="ftr" sz="quarter" idx="11"/>
          </p:nvPr>
        </p:nvSpPr>
        <p:spPr/>
        <p:txBody>
          <a:bodyPr/>
          <a:lstStyle/>
          <a:p>
            <a:r>
              <a:rPr lang="vi-VN"/>
              <a:t>JavaScript - Pham Van Hieu</a:t>
            </a:r>
          </a:p>
        </p:txBody>
      </p:sp>
      <p:sp>
        <p:nvSpPr>
          <p:cNvPr id="5" name="Slide Number Placeholder 4">
            <a:extLst>
              <a:ext uri="{FF2B5EF4-FFF2-40B4-BE49-F238E27FC236}">
                <a16:creationId xmlns:a16="http://schemas.microsoft.com/office/drawing/2014/main" id="{06D997D6-669C-4FD7-97CE-4E20A8F34530}"/>
              </a:ext>
            </a:extLst>
          </p:cNvPr>
          <p:cNvSpPr>
            <a:spLocks noGrp="1"/>
          </p:cNvSpPr>
          <p:nvPr>
            <p:ph type="sldNum" sz="quarter" idx="12"/>
          </p:nvPr>
        </p:nvSpPr>
        <p:spPr/>
        <p:txBody>
          <a:bodyPr/>
          <a:lstStyle/>
          <a:p>
            <a:fld id="{380A6342-E033-419F-9ACF-47C6F5F35974}" type="slidenum">
              <a:rPr lang="vi-VN" smtClean="0"/>
              <a:t>35</a:t>
            </a:fld>
            <a:endParaRPr lang="vi-VN"/>
          </a:p>
        </p:txBody>
      </p:sp>
      <p:pic>
        <p:nvPicPr>
          <p:cNvPr id="13316" name="Picture 4" descr="Related image">
            <a:extLst>
              <a:ext uri="{FF2B5EF4-FFF2-40B4-BE49-F238E27FC236}">
                <a16:creationId xmlns:a16="http://schemas.microsoft.com/office/drawing/2014/main" id="{C211DA95-8A16-4B2C-A50D-A8A5247D14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9520" y="3252788"/>
            <a:ext cx="4893666" cy="3011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1331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a:xfrm>
            <a:off x="838200" y="365125"/>
            <a:ext cx="10515600" cy="1325563"/>
          </a:xfrm>
        </p:spPr>
        <p:txBody>
          <a:bodyPr/>
          <a:lstStyle/>
          <a:p>
            <a:r>
              <a:rPr lang="vi-VN" dirty="0">
                <a:solidFill>
                  <a:schemeClr val="bg1"/>
                </a:solidFill>
                <a:latin typeface="Cambria" panose="02040503050406030204" pitchFamily="18" charset="0"/>
                <a:ea typeface="Cambria" panose="02040503050406030204" pitchFamily="18" charset="0"/>
              </a:rPr>
              <a:t>Jquery - Selector</a:t>
            </a:r>
            <a:endParaRPr lang="vi-VN" dirty="0">
              <a:solidFill>
                <a:schemeClr val="bg1"/>
              </a:solidFill>
            </a:endParaRPr>
          </a:p>
        </p:txBody>
      </p:sp>
      <p:sp>
        <p:nvSpPr>
          <p:cNvPr id="4" name="TextBox 3">
            <a:extLst>
              <a:ext uri="{FF2B5EF4-FFF2-40B4-BE49-F238E27FC236}">
                <a16:creationId xmlns:a16="http://schemas.microsoft.com/office/drawing/2014/main" id="{72AD4341-940A-4D29-888C-EA0A706BA9C9}"/>
              </a:ext>
            </a:extLst>
          </p:cNvPr>
          <p:cNvSpPr txBox="1"/>
          <p:nvPr/>
        </p:nvSpPr>
        <p:spPr>
          <a:xfrm>
            <a:off x="758687" y="1437655"/>
            <a:ext cx="10840278" cy="5055220"/>
          </a:xfrm>
          <a:prstGeom prst="rect">
            <a:avLst/>
          </a:prstGeom>
          <a:noFill/>
        </p:spPr>
        <p:txBody>
          <a:bodyPr wrap="square" rtlCol="0">
            <a:noAutofit/>
          </a:bodyPr>
          <a:lstStyle/>
          <a:p>
            <a:pPr>
              <a:lnSpc>
                <a:spcPct val="200000"/>
              </a:lnSpc>
            </a:pPr>
            <a:endParaRPr lang="vi-VN" dirty="0">
              <a:solidFill>
                <a:schemeClr val="bg1"/>
              </a:solidFill>
              <a:latin typeface="Cambria" panose="02040503050406030204" pitchFamily="18" charset="0"/>
              <a:ea typeface="Cambria" panose="02040503050406030204" pitchFamily="18" charset="0"/>
            </a:endParaRPr>
          </a:p>
        </p:txBody>
      </p:sp>
      <p:sp>
        <p:nvSpPr>
          <p:cNvPr id="3" name="Footer Placeholder 2">
            <a:extLst>
              <a:ext uri="{FF2B5EF4-FFF2-40B4-BE49-F238E27FC236}">
                <a16:creationId xmlns:a16="http://schemas.microsoft.com/office/drawing/2014/main" id="{00833BF4-3AB2-48F0-924C-7369009544CC}"/>
              </a:ext>
            </a:extLst>
          </p:cNvPr>
          <p:cNvSpPr>
            <a:spLocks noGrp="1"/>
          </p:cNvSpPr>
          <p:nvPr>
            <p:ph type="ftr" sz="quarter" idx="11"/>
          </p:nvPr>
        </p:nvSpPr>
        <p:spPr/>
        <p:txBody>
          <a:bodyPr/>
          <a:lstStyle/>
          <a:p>
            <a:r>
              <a:rPr lang="vi-VN"/>
              <a:t>JavaScript - Pham Van Hieu</a:t>
            </a:r>
          </a:p>
        </p:txBody>
      </p:sp>
      <p:sp>
        <p:nvSpPr>
          <p:cNvPr id="5" name="Slide Number Placeholder 4">
            <a:extLst>
              <a:ext uri="{FF2B5EF4-FFF2-40B4-BE49-F238E27FC236}">
                <a16:creationId xmlns:a16="http://schemas.microsoft.com/office/drawing/2014/main" id="{06D997D6-669C-4FD7-97CE-4E20A8F34530}"/>
              </a:ext>
            </a:extLst>
          </p:cNvPr>
          <p:cNvSpPr>
            <a:spLocks noGrp="1"/>
          </p:cNvSpPr>
          <p:nvPr>
            <p:ph type="sldNum" sz="quarter" idx="12"/>
          </p:nvPr>
        </p:nvSpPr>
        <p:spPr/>
        <p:txBody>
          <a:bodyPr/>
          <a:lstStyle/>
          <a:p>
            <a:fld id="{380A6342-E033-419F-9ACF-47C6F5F35974}" type="slidenum">
              <a:rPr lang="vi-VN" smtClean="0"/>
              <a:t>36</a:t>
            </a:fld>
            <a:endParaRPr lang="vi-VN"/>
          </a:p>
        </p:txBody>
      </p:sp>
      <p:sp>
        <p:nvSpPr>
          <p:cNvPr id="6" name="Rectangle 1">
            <a:extLst>
              <a:ext uri="{FF2B5EF4-FFF2-40B4-BE49-F238E27FC236}">
                <a16:creationId xmlns:a16="http://schemas.microsoft.com/office/drawing/2014/main" id="{6755BB46-E631-450F-9688-E355D5A06D8F}"/>
              </a:ext>
            </a:extLst>
          </p:cNvPr>
          <p:cNvSpPr>
            <a:spLocks noChangeArrowheads="1"/>
          </p:cNvSpPr>
          <p:nvPr/>
        </p:nvSpPr>
        <p:spPr bwMode="auto">
          <a:xfrm>
            <a:off x="838200" y="1924723"/>
            <a:ext cx="11005930" cy="133878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52352"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$(selector).action()</a:t>
            </a:r>
          </a:p>
          <a:p>
            <a:pPr lvl="1" eaLnBrk="0" fontAlgn="base" hangingPunct="0">
              <a:spcBef>
                <a:spcPct val="0"/>
              </a:spcBef>
              <a:spcAft>
                <a:spcPct val="0"/>
              </a:spcAft>
            </a:pPr>
            <a:r>
              <a:rPr lang="vi-VN" altLang="vi-VN" dirty="0">
                <a:latin typeface="Cambria" panose="02040503050406030204" pitchFamily="18" charset="0"/>
                <a:ea typeface="Cambria" panose="02040503050406030204" pitchFamily="18" charset="0"/>
              </a:rPr>
              <a:t> -&gt; </a:t>
            </a:r>
            <a:r>
              <a:rPr kumimoji="0" lang="vi-VN" altLang="vi-VN"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để định nghĩa, nhận dạng Query</a:t>
            </a:r>
          </a:p>
          <a:p>
            <a:pPr lvl="1" eaLnBrk="0" fontAlgn="base" hangingPunct="0">
              <a:spcBef>
                <a:spcPct val="0"/>
              </a:spcBef>
              <a:spcAft>
                <a:spcPct val="0"/>
              </a:spcAft>
            </a:pPr>
            <a:r>
              <a:rPr lang="vi-VN" altLang="vi-VN" dirty="0">
                <a:latin typeface="Cambria" panose="02040503050406030204" pitchFamily="18" charset="0"/>
                <a:ea typeface="Cambria" panose="02040503050406030204" pitchFamily="18" charset="0"/>
              </a:rPr>
              <a:t>-&gt;</a:t>
            </a:r>
            <a:r>
              <a:rPr kumimoji="0" lang="vi-VN" altLang="vi-VN"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(selector) dùng để “tìm kiếm” trong HTML</a:t>
            </a:r>
          </a:p>
          <a:p>
            <a:pPr lvl="1" eaLnBrk="0" fontAlgn="base" hangingPunct="0">
              <a:spcBef>
                <a:spcPct val="0"/>
              </a:spcBef>
              <a:spcAft>
                <a:spcPct val="0"/>
              </a:spcAft>
            </a:pPr>
            <a:r>
              <a:rPr lang="vi-VN" altLang="vi-VN" dirty="0">
                <a:latin typeface="Cambria" panose="02040503050406030204" pitchFamily="18" charset="0"/>
                <a:ea typeface="Cambria" panose="02040503050406030204" pitchFamily="18" charset="0"/>
              </a:rPr>
              <a:t>-&gt;  </a:t>
            </a:r>
            <a:r>
              <a:rPr kumimoji="0" lang="vi-VN" altLang="vi-VN"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jQuery action()  gọi tới method để xử lý elements đang được chọn</a:t>
            </a:r>
          </a:p>
        </p:txBody>
      </p:sp>
    </p:spTree>
    <p:extLst>
      <p:ext uri="{BB962C8B-B14F-4D97-AF65-F5344CB8AC3E}">
        <p14:creationId xmlns:p14="http://schemas.microsoft.com/office/powerpoint/2010/main" val="26436955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a:xfrm>
            <a:off x="838200" y="365125"/>
            <a:ext cx="10515600" cy="1325563"/>
          </a:xfrm>
        </p:spPr>
        <p:txBody>
          <a:bodyPr/>
          <a:lstStyle/>
          <a:p>
            <a:r>
              <a:rPr lang="vi-VN" dirty="0">
                <a:solidFill>
                  <a:schemeClr val="bg1"/>
                </a:solidFill>
                <a:latin typeface="Cambria" panose="02040503050406030204" pitchFamily="18" charset="0"/>
                <a:ea typeface="Cambria" panose="02040503050406030204" pitchFamily="18" charset="0"/>
              </a:rPr>
              <a:t>Jquery - Events</a:t>
            </a:r>
            <a:endParaRPr lang="vi-VN" dirty="0">
              <a:solidFill>
                <a:schemeClr val="bg1"/>
              </a:solidFill>
            </a:endParaRPr>
          </a:p>
        </p:txBody>
      </p:sp>
      <p:sp>
        <p:nvSpPr>
          <p:cNvPr id="4" name="TextBox 3">
            <a:extLst>
              <a:ext uri="{FF2B5EF4-FFF2-40B4-BE49-F238E27FC236}">
                <a16:creationId xmlns:a16="http://schemas.microsoft.com/office/drawing/2014/main" id="{72AD4341-940A-4D29-888C-EA0A706BA9C9}"/>
              </a:ext>
            </a:extLst>
          </p:cNvPr>
          <p:cNvSpPr txBox="1"/>
          <p:nvPr/>
        </p:nvSpPr>
        <p:spPr>
          <a:xfrm>
            <a:off x="758687" y="1437655"/>
            <a:ext cx="10840278" cy="5055220"/>
          </a:xfrm>
          <a:prstGeom prst="rect">
            <a:avLst/>
          </a:prstGeom>
          <a:noFill/>
        </p:spPr>
        <p:txBody>
          <a:bodyPr wrap="square" rtlCol="0">
            <a:noAutofit/>
          </a:bodyPr>
          <a:lstStyle/>
          <a:p>
            <a:pPr>
              <a:lnSpc>
                <a:spcPct val="200000"/>
              </a:lnSpc>
            </a:pPr>
            <a:endParaRPr lang="vi-VN" dirty="0">
              <a:solidFill>
                <a:schemeClr val="bg1"/>
              </a:solidFill>
              <a:latin typeface="Cambria" panose="02040503050406030204" pitchFamily="18" charset="0"/>
              <a:ea typeface="Cambria" panose="02040503050406030204" pitchFamily="18" charset="0"/>
            </a:endParaRPr>
          </a:p>
        </p:txBody>
      </p:sp>
      <p:sp>
        <p:nvSpPr>
          <p:cNvPr id="3" name="Footer Placeholder 2">
            <a:extLst>
              <a:ext uri="{FF2B5EF4-FFF2-40B4-BE49-F238E27FC236}">
                <a16:creationId xmlns:a16="http://schemas.microsoft.com/office/drawing/2014/main" id="{00833BF4-3AB2-48F0-924C-7369009544CC}"/>
              </a:ext>
            </a:extLst>
          </p:cNvPr>
          <p:cNvSpPr>
            <a:spLocks noGrp="1"/>
          </p:cNvSpPr>
          <p:nvPr>
            <p:ph type="ftr" sz="quarter" idx="11"/>
          </p:nvPr>
        </p:nvSpPr>
        <p:spPr/>
        <p:txBody>
          <a:bodyPr/>
          <a:lstStyle/>
          <a:p>
            <a:r>
              <a:rPr lang="vi-VN"/>
              <a:t>JavaScript - Pham Van Hieu</a:t>
            </a:r>
          </a:p>
        </p:txBody>
      </p:sp>
      <p:sp>
        <p:nvSpPr>
          <p:cNvPr id="5" name="Slide Number Placeholder 4">
            <a:extLst>
              <a:ext uri="{FF2B5EF4-FFF2-40B4-BE49-F238E27FC236}">
                <a16:creationId xmlns:a16="http://schemas.microsoft.com/office/drawing/2014/main" id="{06D997D6-669C-4FD7-97CE-4E20A8F34530}"/>
              </a:ext>
            </a:extLst>
          </p:cNvPr>
          <p:cNvSpPr>
            <a:spLocks noGrp="1"/>
          </p:cNvSpPr>
          <p:nvPr>
            <p:ph type="sldNum" sz="quarter" idx="12"/>
          </p:nvPr>
        </p:nvSpPr>
        <p:spPr/>
        <p:txBody>
          <a:bodyPr/>
          <a:lstStyle/>
          <a:p>
            <a:fld id="{380A6342-E033-419F-9ACF-47C6F5F35974}" type="slidenum">
              <a:rPr lang="vi-VN" smtClean="0"/>
              <a:t>37</a:t>
            </a:fld>
            <a:endParaRPr lang="vi-VN"/>
          </a:p>
        </p:txBody>
      </p:sp>
      <p:graphicFrame>
        <p:nvGraphicFramePr>
          <p:cNvPr id="7" name="Table 6">
            <a:extLst>
              <a:ext uri="{FF2B5EF4-FFF2-40B4-BE49-F238E27FC236}">
                <a16:creationId xmlns:a16="http://schemas.microsoft.com/office/drawing/2014/main" id="{C7BC9D9F-9E3C-4572-AE71-3F92DA2DD009}"/>
              </a:ext>
            </a:extLst>
          </p:cNvPr>
          <p:cNvGraphicFramePr>
            <a:graphicFrameLocks noGrp="1"/>
          </p:cNvGraphicFramePr>
          <p:nvPr>
            <p:extLst>
              <p:ext uri="{D42A27DB-BD31-4B8C-83A1-F6EECF244321}">
                <p14:modId xmlns:p14="http://schemas.microsoft.com/office/powerpoint/2010/main" val="603584962"/>
              </p:ext>
            </p:extLst>
          </p:nvPr>
        </p:nvGraphicFramePr>
        <p:xfrm>
          <a:off x="838200" y="1984065"/>
          <a:ext cx="11068877" cy="1981200"/>
        </p:xfrm>
        <a:graphic>
          <a:graphicData uri="http://schemas.openxmlformats.org/drawingml/2006/table">
            <a:tbl>
              <a:tblPr/>
              <a:tblGrid>
                <a:gridCol w="2537050">
                  <a:extLst>
                    <a:ext uri="{9D8B030D-6E8A-4147-A177-3AD203B41FA5}">
                      <a16:colId xmlns:a16="http://schemas.microsoft.com/office/drawing/2014/main" val="1961194385"/>
                    </a:ext>
                  </a:extLst>
                </a:gridCol>
                <a:gridCol w="2762110">
                  <a:extLst>
                    <a:ext uri="{9D8B030D-6E8A-4147-A177-3AD203B41FA5}">
                      <a16:colId xmlns:a16="http://schemas.microsoft.com/office/drawing/2014/main" val="2333751043"/>
                    </a:ext>
                  </a:extLst>
                </a:gridCol>
                <a:gridCol w="2424520">
                  <a:extLst>
                    <a:ext uri="{9D8B030D-6E8A-4147-A177-3AD203B41FA5}">
                      <a16:colId xmlns:a16="http://schemas.microsoft.com/office/drawing/2014/main" val="2643523850"/>
                    </a:ext>
                  </a:extLst>
                </a:gridCol>
                <a:gridCol w="3345197">
                  <a:extLst>
                    <a:ext uri="{9D8B030D-6E8A-4147-A177-3AD203B41FA5}">
                      <a16:colId xmlns:a16="http://schemas.microsoft.com/office/drawing/2014/main" val="1732036948"/>
                    </a:ext>
                  </a:extLst>
                </a:gridCol>
              </a:tblGrid>
              <a:tr h="0">
                <a:tc>
                  <a:txBody>
                    <a:bodyPr/>
                    <a:lstStyle/>
                    <a:p>
                      <a:pPr algn="l" fontAlgn="t"/>
                      <a:r>
                        <a:rPr lang="vi-VN">
                          <a:effectLst/>
                        </a:rPr>
                        <a:t>Mouse Events</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vi-VN">
                          <a:effectLst/>
                        </a:rPr>
                        <a:t>Keyboard Events</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vi-VN">
                          <a:effectLst/>
                        </a:rPr>
                        <a:t>Form Events</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vi-VN">
                          <a:effectLst/>
                        </a:rPr>
                        <a:t>Document/Window Events</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13923396"/>
                  </a:ext>
                </a:extLst>
              </a:tr>
              <a:tr h="0">
                <a:tc>
                  <a:txBody>
                    <a:bodyPr/>
                    <a:lstStyle/>
                    <a:p>
                      <a:pPr algn="l" fontAlgn="t"/>
                      <a:r>
                        <a:rPr lang="vi-VN">
                          <a:effectLst/>
                        </a:rPr>
                        <a:t>click</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vi-VN">
                          <a:effectLst/>
                        </a:rPr>
                        <a:t>keypress</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vi-VN">
                          <a:effectLst/>
                        </a:rPr>
                        <a:t>submit</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vi-VN">
                          <a:effectLst/>
                        </a:rPr>
                        <a:t>load</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455349878"/>
                  </a:ext>
                </a:extLst>
              </a:tr>
              <a:tr h="0">
                <a:tc>
                  <a:txBody>
                    <a:bodyPr/>
                    <a:lstStyle/>
                    <a:p>
                      <a:pPr algn="l" fontAlgn="t"/>
                      <a:r>
                        <a:rPr lang="vi-VN">
                          <a:effectLst/>
                        </a:rPr>
                        <a:t>dblclick</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vi-VN">
                          <a:effectLst/>
                        </a:rPr>
                        <a:t>keydown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vi-VN">
                          <a:effectLst/>
                        </a:rPr>
                        <a:t>change</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vi-VN">
                          <a:effectLst/>
                        </a:rPr>
                        <a:t>resize</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813233530"/>
                  </a:ext>
                </a:extLst>
              </a:tr>
              <a:tr h="0">
                <a:tc>
                  <a:txBody>
                    <a:bodyPr/>
                    <a:lstStyle/>
                    <a:p>
                      <a:pPr algn="l" fontAlgn="t"/>
                      <a:r>
                        <a:rPr lang="vi-VN">
                          <a:effectLst/>
                        </a:rPr>
                        <a:t>mouseenter</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vi-VN">
                          <a:effectLst/>
                        </a:rPr>
                        <a:t>keyup</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vi-VN">
                          <a:effectLst/>
                        </a:rPr>
                        <a:t>focus</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vi-VN">
                          <a:effectLst/>
                        </a:rPr>
                        <a:t>scroll</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817917222"/>
                  </a:ext>
                </a:extLst>
              </a:tr>
              <a:tr h="0">
                <a:tc>
                  <a:txBody>
                    <a:bodyPr/>
                    <a:lstStyle/>
                    <a:p>
                      <a:pPr algn="l" fontAlgn="t"/>
                      <a:r>
                        <a:rPr lang="vi-VN">
                          <a:effectLst/>
                        </a:rPr>
                        <a:t>mouseleave</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vi-VN">
                          <a:effectLst/>
                        </a:rPr>
                        <a:t> </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vi-VN">
                          <a:effectLst/>
                        </a:rPr>
                        <a:t>blur</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vi-VN" dirty="0">
                          <a:effectLst/>
                        </a:rPr>
                        <a:t>unload</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97211886"/>
                  </a:ext>
                </a:extLst>
              </a:tr>
            </a:tbl>
          </a:graphicData>
        </a:graphic>
      </p:graphicFrame>
    </p:spTree>
    <p:extLst>
      <p:ext uri="{BB962C8B-B14F-4D97-AF65-F5344CB8AC3E}">
        <p14:creationId xmlns:p14="http://schemas.microsoft.com/office/powerpoint/2010/main" val="2611513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a:xfrm>
            <a:off x="838200" y="365125"/>
            <a:ext cx="10515600" cy="1325563"/>
          </a:xfrm>
        </p:spPr>
        <p:txBody>
          <a:bodyPr/>
          <a:lstStyle/>
          <a:p>
            <a:r>
              <a:rPr lang="vi-VN" dirty="0">
                <a:solidFill>
                  <a:schemeClr val="bg1"/>
                </a:solidFill>
                <a:latin typeface="Cambria" panose="02040503050406030204" pitchFamily="18" charset="0"/>
                <a:ea typeface="Cambria" panose="02040503050406030204" pitchFamily="18" charset="0"/>
              </a:rPr>
              <a:t>Jquery practice</a:t>
            </a:r>
            <a:endParaRPr lang="vi-VN" dirty="0">
              <a:solidFill>
                <a:schemeClr val="bg1"/>
              </a:solidFill>
            </a:endParaRPr>
          </a:p>
        </p:txBody>
      </p:sp>
      <p:sp>
        <p:nvSpPr>
          <p:cNvPr id="3" name="Footer Placeholder 2">
            <a:extLst>
              <a:ext uri="{FF2B5EF4-FFF2-40B4-BE49-F238E27FC236}">
                <a16:creationId xmlns:a16="http://schemas.microsoft.com/office/drawing/2014/main" id="{13DE8BDB-C1E2-469B-B612-2DC6E2C01DC2}"/>
              </a:ext>
            </a:extLst>
          </p:cNvPr>
          <p:cNvSpPr>
            <a:spLocks noGrp="1"/>
          </p:cNvSpPr>
          <p:nvPr>
            <p:ph type="ftr" sz="quarter" idx="11"/>
          </p:nvPr>
        </p:nvSpPr>
        <p:spPr/>
        <p:txBody>
          <a:bodyPr/>
          <a:lstStyle/>
          <a:p>
            <a:r>
              <a:rPr lang="vi-VN"/>
              <a:t>JavaScript - Pham Van Hieu</a:t>
            </a:r>
          </a:p>
        </p:txBody>
      </p:sp>
      <p:sp>
        <p:nvSpPr>
          <p:cNvPr id="5" name="Slide Number Placeholder 4">
            <a:extLst>
              <a:ext uri="{FF2B5EF4-FFF2-40B4-BE49-F238E27FC236}">
                <a16:creationId xmlns:a16="http://schemas.microsoft.com/office/drawing/2014/main" id="{CCCAA5B1-2118-4901-A0EE-1B5C37E0DBDA}"/>
              </a:ext>
            </a:extLst>
          </p:cNvPr>
          <p:cNvSpPr>
            <a:spLocks noGrp="1"/>
          </p:cNvSpPr>
          <p:nvPr>
            <p:ph type="sldNum" sz="quarter" idx="12"/>
          </p:nvPr>
        </p:nvSpPr>
        <p:spPr/>
        <p:txBody>
          <a:bodyPr/>
          <a:lstStyle/>
          <a:p>
            <a:fld id="{380A6342-E033-419F-9ACF-47C6F5F35974}" type="slidenum">
              <a:rPr lang="vi-VN" smtClean="0"/>
              <a:t>38</a:t>
            </a:fld>
            <a:endParaRPr lang="vi-VN"/>
          </a:p>
        </p:txBody>
      </p:sp>
      <p:sp>
        <p:nvSpPr>
          <p:cNvPr id="7" name="TextBox 6">
            <a:extLst>
              <a:ext uri="{FF2B5EF4-FFF2-40B4-BE49-F238E27FC236}">
                <a16:creationId xmlns:a16="http://schemas.microsoft.com/office/drawing/2014/main" id="{3C4B6A64-6461-4713-B031-052B0819FA2E}"/>
              </a:ext>
            </a:extLst>
          </p:cNvPr>
          <p:cNvSpPr txBox="1"/>
          <p:nvPr/>
        </p:nvSpPr>
        <p:spPr>
          <a:xfrm>
            <a:off x="838200" y="1435033"/>
            <a:ext cx="10889974" cy="5057842"/>
          </a:xfrm>
          <a:prstGeom prst="rect">
            <a:avLst/>
          </a:prstGeom>
          <a:noFill/>
        </p:spPr>
        <p:txBody>
          <a:bodyPr wrap="square" rtlCol="0">
            <a:noAutofit/>
          </a:bodyPr>
          <a:lstStyle/>
          <a:p>
            <a:pPr>
              <a:lnSpc>
                <a:spcPct val="150000"/>
              </a:lnSpc>
            </a:pPr>
            <a:r>
              <a:rPr lang="vi-VN" dirty="0">
                <a:solidFill>
                  <a:srgbClr val="FFFF00"/>
                </a:solidFill>
                <a:latin typeface="Cambria" panose="02040503050406030204" pitchFamily="18" charset="0"/>
                <a:ea typeface="Cambria" panose="02040503050406030204" pitchFamily="18" charset="0"/>
              </a:rPr>
              <a:t>Thực hành các practice về Jquery ở trang: </a:t>
            </a:r>
          </a:p>
          <a:p>
            <a:pPr>
              <a:lnSpc>
                <a:spcPct val="150000"/>
              </a:lnSpc>
            </a:pPr>
            <a:r>
              <a:rPr lang="vi-VN" dirty="0">
                <a:solidFill>
                  <a:schemeClr val="accent4">
                    <a:lumMod val="60000"/>
                    <a:lumOff val="40000"/>
                  </a:schemeClr>
                </a:solidFill>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https://www.quackit.com/jquery/examples/</a:t>
            </a:r>
            <a:endParaRPr lang="vi-VN" dirty="0">
              <a:solidFill>
                <a:schemeClr val="accent4">
                  <a:lumMod val="60000"/>
                  <a:lumOff val="4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612182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a:xfrm>
            <a:off x="838200" y="365125"/>
            <a:ext cx="10515600" cy="1325563"/>
          </a:xfrm>
        </p:spPr>
        <p:txBody>
          <a:bodyPr/>
          <a:lstStyle/>
          <a:p>
            <a:r>
              <a:rPr lang="vi-VN" dirty="0">
                <a:solidFill>
                  <a:schemeClr val="bg1"/>
                </a:solidFill>
                <a:latin typeface="Cambria" panose="02040503050406030204" pitchFamily="18" charset="0"/>
                <a:ea typeface="Cambria" panose="02040503050406030204" pitchFamily="18" charset="0"/>
              </a:rPr>
              <a:t>JavaScript best practice</a:t>
            </a:r>
            <a:endParaRPr lang="vi-VN" dirty="0">
              <a:solidFill>
                <a:schemeClr val="bg1"/>
              </a:solidFill>
            </a:endParaRPr>
          </a:p>
        </p:txBody>
      </p:sp>
      <p:sp>
        <p:nvSpPr>
          <p:cNvPr id="4" name="TextBox 3">
            <a:extLst>
              <a:ext uri="{FF2B5EF4-FFF2-40B4-BE49-F238E27FC236}">
                <a16:creationId xmlns:a16="http://schemas.microsoft.com/office/drawing/2014/main" id="{72AD4341-940A-4D29-888C-EA0A706BA9C9}"/>
              </a:ext>
            </a:extLst>
          </p:cNvPr>
          <p:cNvSpPr txBox="1"/>
          <p:nvPr/>
        </p:nvSpPr>
        <p:spPr>
          <a:xfrm>
            <a:off x="838200" y="1690688"/>
            <a:ext cx="10840278" cy="4561025"/>
          </a:xfrm>
          <a:prstGeom prst="rect">
            <a:avLst/>
          </a:prstGeom>
          <a:noFill/>
        </p:spPr>
        <p:txBody>
          <a:bodyPr wrap="square" rtlCol="0">
            <a:noAutofit/>
          </a:bodyPr>
          <a:lstStyle/>
          <a:p>
            <a:pPr>
              <a:lnSpc>
                <a:spcPct val="200000"/>
              </a:lnSpc>
            </a:pPr>
            <a:endParaRPr lang="vi-VN" dirty="0">
              <a:solidFill>
                <a:schemeClr val="bg1"/>
              </a:solidFill>
              <a:latin typeface="Cambria" panose="02040503050406030204" pitchFamily="18" charset="0"/>
              <a:ea typeface="Cambria" panose="02040503050406030204" pitchFamily="18" charset="0"/>
            </a:endParaRPr>
          </a:p>
        </p:txBody>
      </p:sp>
      <p:sp>
        <p:nvSpPr>
          <p:cNvPr id="3" name="Footer Placeholder 2">
            <a:extLst>
              <a:ext uri="{FF2B5EF4-FFF2-40B4-BE49-F238E27FC236}">
                <a16:creationId xmlns:a16="http://schemas.microsoft.com/office/drawing/2014/main" id="{13DE8BDB-C1E2-469B-B612-2DC6E2C01DC2}"/>
              </a:ext>
            </a:extLst>
          </p:cNvPr>
          <p:cNvSpPr>
            <a:spLocks noGrp="1"/>
          </p:cNvSpPr>
          <p:nvPr>
            <p:ph type="ftr" sz="quarter" idx="11"/>
          </p:nvPr>
        </p:nvSpPr>
        <p:spPr/>
        <p:txBody>
          <a:bodyPr/>
          <a:lstStyle/>
          <a:p>
            <a:r>
              <a:rPr lang="vi-VN"/>
              <a:t>JavaScript - Pham Van Hieu</a:t>
            </a:r>
          </a:p>
        </p:txBody>
      </p:sp>
      <p:sp>
        <p:nvSpPr>
          <p:cNvPr id="5" name="Slide Number Placeholder 4">
            <a:extLst>
              <a:ext uri="{FF2B5EF4-FFF2-40B4-BE49-F238E27FC236}">
                <a16:creationId xmlns:a16="http://schemas.microsoft.com/office/drawing/2014/main" id="{CCCAA5B1-2118-4901-A0EE-1B5C37E0DBDA}"/>
              </a:ext>
            </a:extLst>
          </p:cNvPr>
          <p:cNvSpPr>
            <a:spLocks noGrp="1"/>
          </p:cNvSpPr>
          <p:nvPr>
            <p:ph type="sldNum" sz="quarter" idx="12"/>
          </p:nvPr>
        </p:nvSpPr>
        <p:spPr/>
        <p:txBody>
          <a:bodyPr/>
          <a:lstStyle/>
          <a:p>
            <a:fld id="{380A6342-E033-419F-9ACF-47C6F5F35974}" type="slidenum">
              <a:rPr lang="vi-VN" smtClean="0"/>
              <a:t>39</a:t>
            </a:fld>
            <a:endParaRPr lang="vi-VN"/>
          </a:p>
        </p:txBody>
      </p:sp>
      <p:sp>
        <p:nvSpPr>
          <p:cNvPr id="6" name="TextBox 5">
            <a:extLst>
              <a:ext uri="{FF2B5EF4-FFF2-40B4-BE49-F238E27FC236}">
                <a16:creationId xmlns:a16="http://schemas.microsoft.com/office/drawing/2014/main" id="{2291180E-D1B7-4E8A-B3C5-467487CFB8A2}"/>
              </a:ext>
            </a:extLst>
          </p:cNvPr>
          <p:cNvSpPr txBox="1"/>
          <p:nvPr/>
        </p:nvSpPr>
        <p:spPr>
          <a:xfrm>
            <a:off x="788504" y="1435033"/>
            <a:ext cx="10889974" cy="4921316"/>
          </a:xfrm>
          <a:prstGeom prst="rect">
            <a:avLst/>
          </a:prstGeom>
          <a:noFill/>
        </p:spPr>
        <p:txBody>
          <a:bodyPr wrap="square" rtlCol="0">
            <a:noAutofit/>
          </a:bodyPr>
          <a:lstStyle/>
          <a:p>
            <a:pPr>
              <a:lnSpc>
                <a:spcPct val="150000"/>
              </a:lnSpc>
            </a:pPr>
            <a:r>
              <a:rPr lang="vi-VN" dirty="0">
                <a:solidFill>
                  <a:srgbClr val="FFFF00"/>
                </a:solidFill>
                <a:latin typeface="Cambria" panose="02040503050406030204" pitchFamily="18" charset="0"/>
                <a:ea typeface="Cambria" panose="02040503050406030204" pitchFamily="18" charset="0"/>
              </a:rPr>
              <a:t>Chia sẽ về style guide, các quy tắc coding trong ứng dụng JS</a:t>
            </a:r>
            <a:r>
              <a:rPr lang="vi-VN" dirty="0">
                <a:solidFill>
                  <a:schemeClr val="accent4">
                    <a:lumMod val="60000"/>
                    <a:lumOff val="40000"/>
                  </a:schemeClr>
                </a:solidFill>
                <a:latin typeface="Cambria" panose="02040503050406030204" pitchFamily="18" charset="0"/>
                <a:ea typeface="Cambria" panose="02040503050406030204" pitchFamily="18" charset="0"/>
              </a:rPr>
              <a:t>.</a:t>
            </a:r>
          </a:p>
          <a:p>
            <a:pPr>
              <a:lnSpc>
                <a:spcPct val="150000"/>
              </a:lnSpc>
            </a:pPr>
            <a:r>
              <a:rPr lang="vi-VN" dirty="0">
                <a:solidFill>
                  <a:schemeClr val="accent4">
                    <a:lumMod val="60000"/>
                    <a:lumOff val="40000"/>
                  </a:schemeClr>
                </a:solidFill>
                <a:latin typeface="Cambria" panose="02040503050406030204" pitchFamily="18" charset="0"/>
                <a:ea typeface="Cambria" panose="02040503050406030204" pitchFamily="18" charset="0"/>
              </a:rPr>
              <a:t>Tham khảo:</a:t>
            </a:r>
          </a:p>
          <a:p>
            <a:pPr>
              <a:lnSpc>
                <a:spcPct val="150000"/>
              </a:lnSpc>
            </a:pPr>
            <a:r>
              <a:rPr lang="vi-VN" dirty="0">
                <a:solidFill>
                  <a:schemeClr val="accent4">
                    <a:lumMod val="60000"/>
                    <a:lumOff val="40000"/>
                  </a:schemeClr>
                </a:solidFill>
                <a:hlinkClick r:id="rId3">
                  <a:extLst>
                    <a:ext uri="{A12FA001-AC4F-418D-AE19-62706E023703}">
                      <ahyp:hlinkClr xmlns:ahyp="http://schemas.microsoft.com/office/drawing/2018/hyperlinkcolor" val="tx"/>
                    </a:ext>
                  </a:extLst>
                </a:hlinkClick>
              </a:rPr>
              <a:t> https://www.w3schools.com/js/js_conventions.asp</a:t>
            </a:r>
            <a:endParaRPr lang="vi-VN" dirty="0">
              <a:solidFill>
                <a:schemeClr val="accent4">
                  <a:lumMod val="60000"/>
                  <a:lumOff val="40000"/>
                </a:schemeClr>
              </a:solidFill>
              <a:latin typeface="Cambria" panose="02040503050406030204" pitchFamily="18" charset="0"/>
              <a:ea typeface="Cambria" panose="02040503050406030204" pitchFamily="18" charset="0"/>
            </a:endParaRPr>
          </a:p>
          <a:p>
            <a:pPr>
              <a:lnSpc>
                <a:spcPct val="150000"/>
              </a:lnSpc>
            </a:pPr>
            <a:r>
              <a:rPr lang="vi-VN" dirty="0">
                <a:solidFill>
                  <a:schemeClr val="accent4">
                    <a:lumMod val="60000"/>
                    <a:lumOff val="40000"/>
                  </a:schemeClr>
                </a:solidFill>
                <a:latin typeface="Cambria" panose="02040503050406030204" pitchFamily="18" charset="0"/>
                <a:ea typeface="Cambria" panose="02040503050406030204" pitchFamily="18" charset="0"/>
              </a:rPr>
              <a:t> </a:t>
            </a:r>
            <a:r>
              <a:rPr lang="vi-VN" dirty="0">
                <a:solidFill>
                  <a:schemeClr val="accent4">
                    <a:lumMod val="60000"/>
                    <a:lumOff val="40000"/>
                  </a:schemeClr>
                </a:solidFill>
                <a:hlinkClick r:id="rId4">
                  <a:extLst>
                    <a:ext uri="{A12FA001-AC4F-418D-AE19-62706E023703}">
                      <ahyp:hlinkClr xmlns:ahyp="http://schemas.microsoft.com/office/drawing/2018/hyperlinkcolor" val="tx"/>
                    </a:ext>
                  </a:extLst>
                </a:hlinkClick>
              </a:rPr>
              <a:t>https://levelup.gitconnected.com/9-tricks-for-kickass-javascript-developers-in-2019-eb01dd3def2a</a:t>
            </a:r>
            <a:endParaRPr lang="vi-VN" dirty="0">
              <a:solidFill>
                <a:schemeClr val="accent4">
                  <a:lumMod val="60000"/>
                  <a:lumOff val="40000"/>
                </a:schemeClr>
              </a:solidFill>
            </a:endParaRPr>
          </a:p>
          <a:p>
            <a:pPr>
              <a:lnSpc>
                <a:spcPct val="150000"/>
              </a:lnSpc>
            </a:pPr>
            <a:endParaRPr lang="vi-VN" dirty="0">
              <a:solidFill>
                <a:schemeClr val="accent4">
                  <a:lumMod val="60000"/>
                  <a:lumOff val="40000"/>
                </a:schemeClr>
              </a:solidFill>
              <a:latin typeface="Cambria" panose="02040503050406030204" pitchFamily="18" charset="0"/>
              <a:ea typeface="Cambria" panose="02040503050406030204" pitchFamily="18" charset="0"/>
            </a:endParaRPr>
          </a:p>
          <a:p>
            <a:pPr>
              <a:lnSpc>
                <a:spcPct val="150000"/>
              </a:lnSpc>
            </a:pPr>
            <a:endParaRPr lang="vi-VN" dirty="0">
              <a:solidFill>
                <a:schemeClr val="accent4">
                  <a:lumMod val="60000"/>
                  <a:lumOff val="4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34857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a:xfrm>
            <a:off x="838200" y="365125"/>
            <a:ext cx="10515600" cy="1325563"/>
          </a:xfrm>
        </p:spPr>
        <p:txBody>
          <a:bodyPr/>
          <a:lstStyle/>
          <a:p>
            <a:r>
              <a:rPr lang="vi-VN" dirty="0">
                <a:solidFill>
                  <a:schemeClr val="bg1"/>
                </a:solidFill>
                <a:latin typeface="Cambria" panose="02040503050406030204" pitchFamily="18" charset="0"/>
                <a:ea typeface="Cambria" panose="02040503050406030204" pitchFamily="18" charset="0"/>
              </a:rPr>
              <a:t>History</a:t>
            </a:r>
            <a:endParaRPr lang="vi-VN" dirty="0">
              <a:solidFill>
                <a:schemeClr val="bg1"/>
              </a:solidFill>
            </a:endParaRPr>
          </a:p>
        </p:txBody>
      </p:sp>
      <p:sp>
        <p:nvSpPr>
          <p:cNvPr id="4" name="TextBox 3">
            <a:extLst>
              <a:ext uri="{FF2B5EF4-FFF2-40B4-BE49-F238E27FC236}">
                <a16:creationId xmlns:a16="http://schemas.microsoft.com/office/drawing/2014/main" id="{72AD4341-940A-4D29-888C-EA0A706BA9C9}"/>
              </a:ext>
            </a:extLst>
          </p:cNvPr>
          <p:cNvSpPr txBox="1"/>
          <p:nvPr/>
        </p:nvSpPr>
        <p:spPr>
          <a:xfrm>
            <a:off x="879662" y="1690687"/>
            <a:ext cx="5759677" cy="4802187"/>
          </a:xfrm>
          <a:prstGeom prst="rect">
            <a:avLst/>
          </a:prstGeom>
          <a:noFill/>
        </p:spPr>
        <p:txBody>
          <a:bodyPr wrap="square" rtlCol="0">
            <a:noAutofit/>
          </a:bodyPr>
          <a:lstStyle/>
          <a:p>
            <a:pPr>
              <a:lnSpc>
                <a:spcPct val="150000"/>
              </a:lnSpc>
            </a:pPr>
            <a:r>
              <a:rPr lang="vi-VN" dirty="0">
                <a:solidFill>
                  <a:schemeClr val="bg1"/>
                </a:solidFill>
                <a:latin typeface="Cambria" panose="02040503050406030204" pitchFamily="18" charset="0"/>
                <a:ea typeface="Cambria" panose="02040503050406030204" pitchFamily="18" charset="0"/>
              </a:rPr>
              <a:t>Ban đầu gọi là LiveScript và sau đó được đổi tên thành JavaScript. Cú pháp của JS bị ảnh hưởng nhiều bởi C.</a:t>
            </a:r>
          </a:p>
        </p:txBody>
      </p:sp>
      <p:pic>
        <p:nvPicPr>
          <p:cNvPr id="7" name="Content Placeholder 6">
            <a:extLst>
              <a:ext uri="{FF2B5EF4-FFF2-40B4-BE49-F238E27FC236}">
                <a16:creationId xmlns:a16="http://schemas.microsoft.com/office/drawing/2014/main" id="{A4BD3AE4-AEC3-47C7-B7BE-4611A3E8C0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6489" y="2763705"/>
            <a:ext cx="6727631" cy="3490441"/>
          </a:xfrm>
        </p:spPr>
      </p:pic>
      <p:sp>
        <p:nvSpPr>
          <p:cNvPr id="3" name="Footer Placeholder 2">
            <a:extLst>
              <a:ext uri="{FF2B5EF4-FFF2-40B4-BE49-F238E27FC236}">
                <a16:creationId xmlns:a16="http://schemas.microsoft.com/office/drawing/2014/main" id="{9A43368E-A3EE-46F3-AC4E-821A2AD6F47A}"/>
              </a:ext>
            </a:extLst>
          </p:cNvPr>
          <p:cNvSpPr>
            <a:spLocks noGrp="1"/>
          </p:cNvSpPr>
          <p:nvPr>
            <p:ph type="ftr" sz="quarter" idx="11"/>
          </p:nvPr>
        </p:nvSpPr>
        <p:spPr/>
        <p:txBody>
          <a:bodyPr/>
          <a:lstStyle/>
          <a:p>
            <a:r>
              <a:rPr lang="vi-VN"/>
              <a:t>JavaScript - Pham Van Hieu</a:t>
            </a:r>
          </a:p>
        </p:txBody>
      </p:sp>
      <p:sp>
        <p:nvSpPr>
          <p:cNvPr id="5" name="Slide Number Placeholder 4">
            <a:extLst>
              <a:ext uri="{FF2B5EF4-FFF2-40B4-BE49-F238E27FC236}">
                <a16:creationId xmlns:a16="http://schemas.microsoft.com/office/drawing/2014/main" id="{A138CB38-C6BA-4C30-95E9-5DF4BD60A01F}"/>
              </a:ext>
            </a:extLst>
          </p:cNvPr>
          <p:cNvSpPr>
            <a:spLocks noGrp="1"/>
          </p:cNvSpPr>
          <p:nvPr>
            <p:ph type="sldNum" sz="quarter" idx="12"/>
          </p:nvPr>
        </p:nvSpPr>
        <p:spPr/>
        <p:txBody>
          <a:bodyPr/>
          <a:lstStyle/>
          <a:p>
            <a:fld id="{380A6342-E033-419F-9ACF-47C6F5F35974}" type="slidenum">
              <a:rPr lang="vi-VN" smtClean="0"/>
              <a:t>4</a:t>
            </a:fld>
            <a:endParaRPr lang="vi-VN"/>
          </a:p>
        </p:txBody>
      </p:sp>
    </p:spTree>
    <p:extLst>
      <p:ext uri="{BB962C8B-B14F-4D97-AF65-F5344CB8AC3E}">
        <p14:creationId xmlns:p14="http://schemas.microsoft.com/office/powerpoint/2010/main" val="1958731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a:xfrm>
            <a:off x="838200" y="365125"/>
            <a:ext cx="10515600" cy="1325563"/>
          </a:xfrm>
        </p:spPr>
        <p:txBody>
          <a:bodyPr/>
          <a:lstStyle/>
          <a:p>
            <a:r>
              <a:rPr lang="vi-VN" dirty="0">
                <a:solidFill>
                  <a:schemeClr val="bg1"/>
                </a:solidFill>
                <a:latin typeface="Cambria" panose="02040503050406030204" pitchFamily="18" charset="0"/>
                <a:ea typeface="Cambria" panose="02040503050406030204" pitchFamily="18" charset="0"/>
              </a:rPr>
              <a:t>Variable - biến </a:t>
            </a:r>
            <a:endParaRPr lang="vi-VN" dirty="0">
              <a:solidFill>
                <a:schemeClr val="bg1"/>
              </a:solidFill>
            </a:endParaRPr>
          </a:p>
        </p:txBody>
      </p:sp>
      <p:sp>
        <p:nvSpPr>
          <p:cNvPr id="4" name="TextBox 3">
            <a:extLst>
              <a:ext uri="{FF2B5EF4-FFF2-40B4-BE49-F238E27FC236}">
                <a16:creationId xmlns:a16="http://schemas.microsoft.com/office/drawing/2014/main" id="{72AD4341-940A-4D29-888C-EA0A706BA9C9}"/>
              </a:ext>
            </a:extLst>
          </p:cNvPr>
          <p:cNvSpPr txBox="1"/>
          <p:nvPr/>
        </p:nvSpPr>
        <p:spPr>
          <a:xfrm>
            <a:off x="838200" y="1681365"/>
            <a:ext cx="10920211" cy="5057842"/>
          </a:xfrm>
          <a:prstGeom prst="rect">
            <a:avLst/>
          </a:prstGeom>
          <a:noFill/>
        </p:spPr>
        <p:txBody>
          <a:bodyPr wrap="square" rtlCol="0">
            <a:noAutofit/>
          </a:bodyPr>
          <a:lstStyle/>
          <a:p>
            <a:pPr>
              <a:lnSpc>
                <a:spcPct val="200000"/>
              </a:lnSpc>
            </a:pPr>
            <a:r>
              <a:rPr lang="vi-VN" dirty="0">
                <a:solidFill>
                  <a:schemeClr val="bg1"/>
                </a:solidFill>
                <a:latin typeface="Cambria" panose="02040503050406030204" pitchFamily="18" charset="0"/>
                <a:ea typeface="Cambria" panose="02040503050406030204" pitchFamily="18" charset="0"/>
              </a:rPr>
              <a:t>Khai báo biến: Trước  khi sử dụng một variable, bạn cần phải khai báo nó trước.  Hãy dùng từ khóa var:</a:t>
            </a:r>
          </a:p>
          <a:p>
            <a:pPr>
              <a:lnSpc>
                <a:spcPct val="200000"/>
              </a:lnSpc>
            </a:pPr>
            <a:r>
              <a:rPr lang="vi-VN" dirty="0">
                <a:solidFill>
                  <a:schemeClr val="bg1"/>
                </a:solidFill>
                <a:latin typeface="Cambria" panose="02040503050406030204" pitchFamily="18" charset="0"/>
                <a:ea typeface="Cambria" panose="02040503050406030204" pitchFamily="18" charset="0"/>
              </a:rPr>
              <a:t>	</a:t>
            </a:r>
            <a:endParaRPr lang="vi-VN" dirty="0">
              <a:solidFill>
                <a:schemeClr val="bg1"/>
              </a:solidFill>
              <a:latin typeface="Consolas" panose="020B0609020204030204" pitchFamily="49" charset="0"/>
              <a:ea typeface="Cambria" panose="02040503050406030204" pitchFamily="18" charset="0"/>
            </a:endParaRPr>
          </a:p>
          <a:p>
            <a:pPr>
              <a:lnSpc>
                <a:spcPct val="200000"/>
              </a:lnSpc>
            </a:pPr>
            <a:r>
              <a:rPr lang="vi-VN" dirty="0">
                <a:solidFill>
                  <a:schemeClr val="bg1"/>
                </a:solidFill>
                <a:latin typeface="Cambria" panose="02040503050406030204" pitchFamily="18" charset="0"/>
                <a:ea typeface="Cambria" panose="02040503050406030204" pitchFamily="18" charset="0"/>
              </a:rPr>
              <a:t>Gán giá trị cho biến: </a:t>
            </a:r>
          </a:p>
          <a:p>
            <a:pPr>
              <a:lnSpc>
                <a:spcPct val="200000"/>
              </a:lnSpc>
            </a:pPr>
            <a:endParaRPr lang="vi-VN" dirty="0">
              <a:solidFill>
                <a:schemeClr val="bg1"/>
              </a:solidFill>
              <a:latin typeface="Cambria" panose="02040503050406030204" pitchFamily="18" charset="0"/>
              <a:ea typeface="Cambria" panose="02040503050406030204" pitchFamily="18" charset="0"/>
            </a:endParaRPr>
          </a:p>
          <a:p>
            <a:pPr>
              <a:lnSpc>
                <a:spcPct val="200000"/>
              </a:lnSpc>
            </a:pPr>
            <a:endParaRPr lang="vi-VN" dirty="0">
              <a:solidFill>
                <a:schemeClr val="bg1"/>
              </a:solidFill>
              <a:latin typeface="Cambria" panose="02040503050406030204" pitchFamily="18" charset="0"/>
              <a:ea typeface="Cambria" panose="02040503050406030204" pitchFamily="18" charset="0"/>
            </a:endParaRPr>
          </a:p>
          <a:p>
            <a:pPr>
              <a:lnSpc>
                <a:spcPct val="200000"/>
              </a:lnSpc>
            </a:pPr>
            <a:endParaRPr lang="vi-VN" dirty="0">
              <a:solidFill>
                <a:schemeClr val="bg1"/>
              </a:solidFill>
              <a:latin typeface="Cambria" panose="02040503050406030204" pitchFamily="18" charset="0"/>
              <a:ea typeface="Cambria" panose="02040503050406030204" pitchFamily="18" charset="0"/>
            </a:endParaRPr>
          </a:p>
          <a:p>
            <a:pPr>
              <a:lnSpc>
                <a:spcPct val="200000"/>
              </a:lnSpc>
            </a:pPr>
            <a:r>
              <a:rPr lang="vi-VN" dirty="0">
                <a:solidFill>
                  <a:schemeClr val="bg1"/>
                </a:solidFill>
                <a:latin typeface="Cambria" panose="02040503050406030204" pitchFamily="18" charset="0"/>
                <a:ea typeface="Cambria" panose="02040503050406030204" pitchFamily="18" charset="0"/>
              </a:rPr>
              <a:t>Tên cho biến: </a:t>
            </a:r>
          </a:p>
          <a:p>
            <a:pPr>
              <a:lnSpc>
                <a:spcPct val="200000"/>
              </a:lnSpc>
            </a:pPr>
            <a:r>
              <a:rPr lang="vi-VN" dirty="0">
                <a:solidFill>
                  <a:schemeClr val="bg1"/>
                </a:solidFill>
                <a:latin typeface="Cambria" panose="02040503050406030204" pitchFamily="18" charset="0"/>
                <a:ea typeface="Cambria" panose="02040503050406030204" pitchFamily="18" charset="0"/>
              </a:rPr>
              <a:t>	Tên biến nên bắt đầu bằng chử cái, có ngữ nghĩa. Ví dụ: studentName</a:t>
            </a:r>
          </a:p>
        </p:txBody>
      </p:sp>
      <p:sp>
        <p:nvSpPr>
          <p:cNvPr id="6" name="Rectangle 2">
            <a:extLst>
              <a:ext uri="{FF2B5EF4-FFF2-40B4-BE49-F238E27FC236}">
                <a16:creationId xmlns:a16="http://schemas.microsoft.com/office/drawing/2014/main" id="{535DFD76-7C7F-4420-B8EF-88D12E5B7225}"/>
              </a:ext>
            </a:extLst>
          </p:cNvPr>
          <p:cNvSpPr>
            <a:spLocks noChangeArrowheads="1"/>
          </p:cNvSpPr>
          <p:nvPr/>
        </p:nvSpPr>
        <p:spPr bwMode="auto">
          <a:xfrm>
            <a:off x="928352" y="2236254"/>
            <a:ext cx="9955369"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dirty="0">
                <a:ln>
                  <a:noFill/>
                </a:ln>
                <a:solidFill>
                  <a:srgbClr val="222222"/>
                </a:solidFill>
                <a:effectLst/>
                <a:latin typeface="Cambria" panose="02040503050406030204" pitchFamily="18" charset="0"/>
                <a:ea typeface="Cambria" panose="02040503050406030204" pitchFamily="18" charset="0"/>
              </a:rPr>
              <a:t>var name;</a:t>
            </a:r>
            <a:r>
              <a:rPr kumimoji="0" lang="vi-VN" altLang="vi-VN"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p>
        </p:txBody>
      </p:sp>
      <p:sp>
        <p:nvSpPr>
          <p:cNvPr id="8" name="Rectangle 4">
            <a:extLst>
              <a:ext uri="{FF2B5EF4-FFF2-40B4-BE49-F238E27FC236}">
                <a16:creationId xmlns:a16="http://schemas.microsoft.com/office/drawing/2014/main" id="{3416A096-6942-4B03-9FBA-2B86F894957F}"/>
              </a:ext>
            </a:extLst>
          </p:cNvPr>
          <p:cNvSpPr>
            <a:spLocks noChangeArrowheads="1"/>
          </p:cNvSpPr>
          <p:nvPr/>
        </p:nvSpPr>
        <p:spPr bwMode="auto">
          <a:xfrm>
            <a:off x="928352" y="3458638"/>
            <a:ext cx="9955369"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a:ln>
                  <a:noFill/>
                </a:ln>
                <a:solidFill>
                  <a:srgbClr val="222222"/>
                </a:solidFill>
                <a:effectLst/>
                <a:latin typeface="Cambria" panose="02040503050406030204" pitchFamily="18" charset="0"/>
                <a:ea typeface="Cambria" panose="02040503050406030204" pitchFamily="18" charset="0"/>
              </a:rPr>
              <a:t>var name = "John";</a:t>
            </a:r>
            <a:r>
              <a:rPr kumimoji="0" lang="vi-VN" altLang="vi-VN" b="0" i="0" u="none" strike="noStrike" cap="none" normalizeH="0" baseline="0">
                <a:ln>
                  <a:noFill/>
                </a:ln>
                <a:solidFill>
                  <a:schemeClr val="tx1"/>
                </a:solidFill>
                <a:effectLst/>
                <a:latin typeface="Cambria" panose="02040503050406030204" pitchFamily="18" charset="0"/>
                <a:ea typeface="Cambria" panose="02040503050406030204" pitchFamily="18" charset="0"/>
              </a:rPr>
              <a:t> </a:t>
            </a:r>
          </a:p>
        </p:txBody>
      </p:sp>
      <p:sp>
        <p:nvSpPr>
          <p:cNvPr id="9" name="Rectangle 5">
            <a:extLst>
              <a:ext uri="{FF2B5EF4-FFF2-40B4-BE49-F238E27FC236}">
                <a16:creationId xmlns:a16="http://schemas.microsoft.com/office/drawing/2014/main" id="{AA87A37A-71F3-4A2E-ACBC-E8D7E56421E9}"/>
              </a:ext>
            </a:extLst>
          </p:cNvPr>
          <p:cNvSpPr>
            <a:spLocks noChangeArrowheads="1"/>
          </p:cNvSpPr>
          <p:nvPr/>
        </p:nvSpPr>
        <p:spPr bwMode="auto">
          <a:xfrm>
            <a:off x="928352" y="4252415"/>
            <a:ext cx="9955369" cy="64633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dirty="0">
                <a:ln>
                  <a:noFill/>
                </a:ln>
                <a:solidFill>
                  <a:srgbClr val="222222"/>
                </a:solidFill>
                <a:effectLst/>
                <a:latin typeface="Cambria" panose="02040503050406030204" pitchFamily="18" charset="0"/>
                <a:ea typeface="Cambria" panose="02040503050406030204" pitchFamily="18" charset="0"/>
              </a:rPr>
              <a:t>var 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dirty="0">
                <a:ln>
                  <a:noFill/>
                </a:ln>
                <a:solidFill>
                  <a:srgbClr val="222222"/>
                </a:solidFill>
                <a:effectLst/>
                <a:latin typeface="Cambria" panose="02040503050406030204" pitchFamily="18" charset="0"/>
                <a:ea typeface="Cambria" panose="02040503050406030204" pitchFamily="18" charset="0"/>
              </a:rPr>
              <a:t>name = "John";</a:t>
            </a:r>
            <a:r>
              <a:rPr kumimoji="0" lang="vi-VN" altLang="vi-VN"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p>
        </p:txBody>
      </p:sp>
      <p:sp>
        <p:nvSpPr>
          <p:cNvPr id="3" name="Footer Placeholder 2">
            <a:extLst>
              <a:ext uri="{FF2B5EF4-FFF2-40B4-BE49-F238E27FC236}">
                <a16:creationId xmlns:a16="http://schemas.microsoft.com/office/drawing/2014/main" id="{1A30C12C-DC16-48DD-BE24-637D305A5281}"/>
              </a:ext>
            </a:extLst>
          </p:cNvPr>
          <p:cNvSpPr>
            <a:spLocks noGrp="1"/>
          </p:cNvSpPr>
          <p:nvPr>
            <p:ph type="ftr" sz="quarter" idx="11"/>
          </p:nvPr>
        </p:nvSpPr>
        <p:spPr/>
        <p:txBody>
          <a:bodyPr/>
          <a:lstStyle/>
          <a:p>
            <a:r>
              <a:rPr lang="vi-VN"/>
              <a:t>JavaScript - Pham Van Hieu</a:t>
            </a:r>
          </a:p>
        </p:txBody>
      </p:sp>
      <p:sp>
        <p:nvSpPr>
          <p:cNvPr id="5" name="Slide Number Placeholder 4">
            <a:extLst>
              <a:ext uri="{FF2B5EF4-FFF2-40B4-BE49-F238E27FC236}">
                <a16:creationId xmlns:a16="http://schemas.microsoft.com/office/drawing/2014/main" id="{EC38805A-D378-41D9-9247-C2E4015A4F63}"/>
              </a:ext>
            </a:extLst>
          </p:cNvPr>
          <p:cNvSpPr>
            <a:spLocks noGrp="1"/>
          </p:cNvSpPr>
          <p:nvPr>
            <p:ph type="sldNum" sz="quarter" idx="12"/>
          </p:nvPr>
        </p:nvSpPr>
        <p:spPr/>
        <p:txBody>
          <a:bodyPr/>
          <a:lstStyle/>
          <a:p>
            <a:fld id="{380A6342-E033-419F-9ACF-47C6F5F35974}" type="slidenum">
              <a:rPr lang="vi-VN" smtClean="0"/>
              <a:t>5</a:t>
            </a:fld>
            <a:endParaRPr lang="vi-VN"/>
          </a:p>
        </p:txBody>
      </p:sp>
    </p:spTree>
    <p:extLst>
      <p:ext uri="{BB962C8B-B14F-4D97-AF65-F5344CB8AC3E}">
        <p14:creationId xmlns:p14="http://schemas.microsoft.com/office/powerpoint/2010/main" val="1734194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a:xfrm>
            <a:off x="838200" y="365125"/>
            <a:ext cx="10515600" cy="1325563"/>
          </a:xfrm>
        </p:spPr>
        <p:txBody>
          <a:bodyPr/>
          <a:lstStyle/>
          <a:p>
            <a:r>
              <a:rPr lang="vi-VN" dirty="0">
                <a:solidFill>
                  <a:schemeClr val="bg1"/>
                </a:solidFill>
                <a:latin typeface="Cambria" panose="02040503050406030204" pitchFamily="18" charset="0"/>
                <a:ea typeface="Cambria" panose="02040503050406030204" pitchFamily="18" charset="0"/>
              </a:rPr>
              <a:t>Arrays</a:t>
            </a:r>
            <a:endParaRPr lang="vi-VN" dirty="0">
              <a:solidFill>
                <a:schemeClr val="bg1"/>
              </a:solidFill>
            </a:endParaRPr>
          </a:p>
        </p:txBody>
      </p:sp>
      <p:sp>
        <p:nvSpPr>
          <p:cNvPr id="4" name="TextBox 3">
            <a:extLst>
              <a:ext uri="{FF2B5EF4-FFF2-40B4-BE49-F238E27FC236}">
                <a16:creationId xmlns:a16="http://schemas.microsoft.com/office/drawing/2014/main" id="{72AD4341-940A-4D29-888C-EA0A706BA9C9}"/>
              </a:ext>
            </a:extLst>
          </p:cNvPr>
          <p:cNvSpPr txBox="1"/>
          <p:nvPr/>
        </p:nvSpPr>
        <p:spPr>
          <a:xfrm>
            <a:off x="838200" y="1681365"/>
            <a:ext cx="10920211" cy="5057842"/>
          </a:xfrm>
          <a:prstGeom prst="rect">
            <a:avLst/>
          </a:prstGeom>
          <a:noFill/>
        </p:spPr>
        <p:txBody>
          <a:bodyPr wrap="square" rtlCol="0">
            <a:noAutofit/>
          </a:bodyPr>
          <a:lstStyle/>
          <a:p>
            <a:pPr>
              <a:lnSpc>
                <a:spcPct val="200000"/>
              </a:lnSpc>
            </a:pPr>
            <a:r>
              <a:rPr lang="vi-VN" dirty="0">
                <a:solidFill>
                  <a:schemeClr val="bg1"/>
                </a:solidFill>
                <a:latin typeface="Cambria" panose="02040503050406030204" pitchFamily="18" charset="0"/>
                <a:ea typeface="Cambria" panose="02040503050406030204" pitchFamily="18" charset="0"/>
              </a:rPr>
              <a:t>Arrays là object có thể lưu trữ một tập hợp các phần tử cùng loại. Ví dụ bạn cần lưu trữ dữ liệu của 1000 sản phẩm. Nếu bạn khởi tạo variable, chúng ta phải cần tới 1000 variable để lưu trữ chúng. Tuy nhiên chúng ta có thể sử dụng array để chứa tập hợp đó, và truy xuất thông qua chỉ mục. </a:t>
            </a:r>
          </a:p>
          <a:p>
            <a:pPr>
              <a:lnSpc>
                <a:spcPct val="200000"/>
              </a:lnSpc>
            </a:pPr>
            <a:endParaRPr lang="vi-VN" dirty="0">
              <a:solidFill>
                <a:schemeClr val="bg1"/>
              </a:solidFill>
              <a:latin typeface="Cambria" panose="02040503050406030204" pitchFamily="18" charset="0"/>
              <a:ea typeface="Cambria" panose="02040503050406030204" pitchFamily="18" charset="0"/>
            </a:endParaRPr>
          </a:p>
          <a:p>
            <a:pPr>
              <a:lnSpc>
                <a:spcPct val="200000"/>
              </a:lnSpc>
            </a:pPr>
            <a:r>
              <a:rPr lang="vi-VN" dirty="0">
                <a:solidFill>
                  <a:schemeClr val="bg1"/>
                </a:solidFill>
                <a:latin typeface="Cambria" panose="02040503050406030204" pitchFamily="18" charset="0"/>
                <a:ea typeface="Cambria" panose="02040503050406030204" pitchFamily="18" charset="0"/>
              </a:rPr>
              <a:t>Truy xuất các phần tử:</a:t>
            </a:r>
          </a:p>
        </p:txBody>
      </p:sp>
      <p:sp>
        <p:nvSpPr>
          <p:cNvPr id="8" name="Rectangle 4">
            <a:extLst>
              <a:ext uri="{FF2B5EF4-FFF2-40B4-BE49-F238E27FC236}">
                <a16:creationId xmlns:a16="http://schemas.microsoft.com/office/drawing/2014/main" id="{3416A096-6942-4B03-9FBA-2B86F894957F}"/>
              </a:ext>
            </a:extLst>
          </p:cNvPr>
          <p:cNvSpPr>
            <a:spLocks noChangeArrowheads="1"/>
          </p:cNvSpPr>
          <p:nvPr/>
        </p:nvSpPr>
        <p:spPr bwMode="auto">
          <a:xfrm>
            <a:off x="928352" y="3320139"/>
            <a:ext cx="9955369" cy="64633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nn-NO" altLang="vi-VN" dirty="0">
                <a:solidFill>
                  <a:srgbClr val="222222"/>
                </a:solidFill>
                <a:latin typeface="Cambria" panose="02040503050406030204" pitchFamily="18" charset="0"/>
                <a:ea typeface="Cambria" panose="02040503050406030204" pitchFamily="18" charset="0"/>
              </a:rPr>
              <a:t>var students = ["John", "Ann", "Kevin"];</a:t>
            </a:r>
            <a:endParaRPr lang="vi-VN" altLang="vi-VN" dirty="0">
              <a:solidFill>
                <a:srgbClr val="222222"/>
              </a:solidFill>
              <a:latin typeface="Cambria" panose="02040503050406030204" pitchFamily="18" charset="0"/>
              <a:ea typeface="Cambria" panose="02040503050406030204" pitchFamily="18" charset="0"/>
            </a:endParaRPr>
          </a:p>
          <a:p>
            <a:pPr lvl="0" eaLnBrk="0" fontAlgn="base" hangingPunct="0">
              <a:spcBef>
                <a:spcPct val="0"/>
              </a:spcBef>
              <a:spcAft>
                <a:spcPct val="0"/>
              </a:spcAft>
            </a:pPr>
            <a:r>
              <a:rPr lang="en-GB" altLang="vi-VN" dirty="0">
                <a:latin typeface="Cambria" panose="02040503050406030204" pitchFamily="18" charset="0"/>
                <a:ea typeface="Cambria" panose="02040503050406030204" pitchFamily="18" charset="0"/>
              </a:rPr>
              <a:t>var students = new Array("John", "Ann", "Kevin");</a:t>
            </a:r>
            <a:endParaRPr kumimoji="0" lang="vi-VN" altLang="vi-VN"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
        <p:nvSpPr>
          <p:cNvPr id="10" name="Rectangle 4">
            <a:extLst>
              <a:ext uri="{FF2B5EF4-FFF2-40B4-BE49-F238E27FC236}">
                <a16:creationId xmlns:a16="http://schemas.microsoft.com/office/drawing/2014/main" id="{71A61ACE-D350-4BE1-A822-D59188DA6333}"/>
              </a:ext>
            </a:extLst>
          </p:cNvPr>
          <p:cNvSpPr>
            <a:spLocks noChangeArrowheads="1"/>
          </p:cNvSpPr>
          <p:nvPr/>
        </p:nvSpPr>
        <p:spPr bwMode="auto">
          <a:xfrm>
            <a:off x="928352" y="4529953"/>
            <a:ext cx="9955369" cy="64633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nn-NO" altLang="vi-VN" dirty="0">
                <a:solidFill>
                  <a:srgbClr val="222222"/>
                </a:solidFill>
                <a:latin typeface="Cambria" panose="02040503050406030204" pitchFamily="18" charset="0"/>
                <a:ea typeface="Cambria" panose="02040503050406030204" pitchFamily="18" charset="0"/>
              </a:rPr>
              <a:t>students[3] = "Emma";</a:t>
            </a:r>
          </a:p>
          <a:p>
            <a:pPr lvl="0" eaLnBrk="0" fontAlgn="base" hangingPunct="0">
              <a:spcBef>
                <a:spcPct val="0"/>
              </a:spcBef>
              <a:spcAft>
                <a:spcPct val="0"/>
              </a:spcAft>
            </a:pPr>
            <a:r>
              <a:rPr lang="nn-NO" altLang="vi-VN" dirty="0">
                <a:solidFill>
                  <a:srgbClr val="222222"/>
                </a:solidFill>
                <a:latin typeface="Cambria" panose="02040503050406030204" pitchFamily="18" charset="0"/>
                <a:ea typeface="Cambria" panose="02040503050406030204" pitchFamily="18" charset="0"/>
              </a:rPr>
              <a:t>students[4] = "Rose";</a:t>
            </a:r>
            <a:endParaRPr kumimoji="0" lang="vi-VN" altLang="vi-VN"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
        <p:nvSpPr>
          <p:cNvPr id="3" name="Footer Placeholder 2">
            <a:extLst>
              <a:ext uri="{FF2B5EF4-FFF2-40B4-BE49-F238E27FC236}">
                <a16:creationId xmlns:a16="http://schemas.microsoft.com/office/drawing/2014/main" id="{303FC545-C765-4DF1-ABF6-33BA5C3D5A08}"/>
              </a:ext>
            </a:extLst>
          </p:cNvPr>
          <p:cNvSpPr>
            <a:spLocks noGrp="1"/>
          </p:cNvSpPr>
          <p:nvPr>
            <p:ph type="ftr" sz="quarter" idx="11"/>
          </p:nvPr>
        </p:nvSpPr>
        <p:spPr/>
        <p:txBody>
          <a:bodyPr/>
          <a:lstStyle/>
          <a:p>
            <a:r>
              <a:rPr lang="vi-VN"/>
              <a:t>JavaScript - Pham Van Hieu</a:t>
            </a:r>
          </a:p>
        </p:txBody>
      </p:sp>
      <p:sp>
        <p:nvSpPr>
          <p:cNvPr id="5" name="Slide Number Placeholder 4">
            <a:extLst>
              <a:ext uri="{FF2B5EF4-FFF2-40B4-BE49-F238E27FC236}">
                <a16:creationId xmlns:a16="http://schemas.microsoft.com/office/drawing/2014/main" id="{C67A6F8B-8C02-46B9-AB9A-30AFA813D75E}"/>
              </a:ext>
            </a:extLst>
          </p:cNvPr>
          <p:cNvSpPr>
            <a:spLocks noGrp="1"/>
          </p:cNvSpPr>
          <p:nvPr>
            <p:ph type="sldNum" sz="quarter" idx="12"/>
          </p:nvPr>
        </p:nvSpPr>
        <p:spPr/>
        <p:txBody>
          <a:bodyPr/>
          <a:lstStyle/>
          <a:p>
            <a:fld id="{380A6342-E033-419F-9ACF-47C6F5F35974}" type="slidenum">
              <a:rPr lang="vi-VN" smtClean="0"/>
              <a:t>6</a:t>
            </a:fld>
            <a:endParaRPr lang="vi-VN"/>
          </a:p>
        </p:txBody>
      </p:sp>
    </p:spTree>
    <p:extLst>
      <p:ext uri="{BB962C8B-B14F-4D97-AF65-F5344CB8AC3E}">
        <p14:creationId xmlns:p14="http://schemas.microsoft.com/office/powerpoint/2010/main" val="461484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a:xfrm>
            <a:off x="838200" y="365125"/>
            <a:ext cx="10515600" cy="1325563"/>
          </a:xfrm>
        </p:spPr>
        <p:txBody>
          <a:bodyPr/>
          <a:lstStyle/>
          <a:p>
            <a:r>
              <a:rPr lang="vi-VN" dirty="0">
                <a:solidFill>
                  <a:schemeClr val="bg1"/>
                </a:solidFill>
                <a:latin typeface="Cambria" panose="02040503050406030204" pitchFamily="18" charset="0"/>
                <a:ea typeface="Cambria" panose="02040503050406030204" pitchFamily="18" charset="0"/>
              </a:rPr>
              <a:t>Arrays-methods</a:t>
            </a:r>
            <a:endParaRPr lang="vi-VN" dirty="0">
              <a:solidFill>
                <a:schemeClr val="bg1"/>
              </a:solidFill>
            </a:endParaRPr>
          </a:p>
        </p:txBody>
      </p:sp>
      <p:sp>
        <p:nvSpPr>
          <p:cNvPr id="4" name="TextBox 3">
            <a:extLst>
              <a:ext uri="{FF2B5EF4-FFF2-40B4-BE49-F238E27FC236}">
                <a16:creationId xmlns:a16="http://schemas.microsoft.com/office/drawing/2014/main" id="{72AD4341-940A-4D29-888C-EA0A706BA9C9}"/>
              </a:ext>
            </a:extLst>
          </p:cNvPr>
          <p:cNvSpPr txBox="1"/>
          <p:nvPr/>
        </p:nvSpPr>
        <p:spPr>
          <a:xfrm>
            <a:off x="838200" y="1681365"/>
            <a:ext cx="10920211" cy="5057842"/>
          </a:xfrm>
          <a:prstGeom prst="rect">
            <a:avLst/>
          </a:prstGeom>
          <a:noFill/>
        </p:spPr>
        <p:txBody>
          <a:bodyPr wrap="square" rtlCol="0">
            <a:noAutofit/>
          </a:bodyPr>
          <a:lstStyle/>
          <a:p>
            <a:pPr>
              <a:lnSpc>
                <a:spcPct val="200000"/>
              </a:lnSpc>
            </a:pPr>
            <a:r>
              <a:rPr lang="vi-VN" dirty="0">
                <a:solidFill>
                  <a:schemeClr val="bg1"/>
                </a:solidFill>
                <a:latin typeface="Cambria" panose="02040503050406030204" pitchFamily="18" charset="0"/>
                <a:ea typeface="Cambria" panose="02040503050406030204" pitchFamily="18" charset="0"/>
              </a:rPr>
              <a:t>Các method hoạt động với arrays là một trong những method thường dùng trong lập trình của bất kỳ ngôn ngữ lập trình nào. Js cung cấp một số method thường dùng như: </a:t>
            </a:r>
          </a:p>
          <a:p>
            <a:pPr>
              <a:lnSpc>
                <a:spcPct val="200000"/>
              </a:lnSpc>
            </a:pPr>
            <a:r>
              <a:rPr lang="vi-VN" dirty="0">
                <a:solidFill>
                  <a:schemeClr val="bg1"/>
                </a:solidFill>
                <a:latin typeface="Cambria" panose="02040503050406030204" pitchFamily="18" charset="0"/>
                <a:ea typeface="Cambria" panose="02040503050406030204" pitchFamily="18" charset="0"/>
              </a:rPr>
              <a:t> </a:t>
            </a:r>
          </a:p>
        </p:txBody>
      </p:sp>
      <p:sp>
        <p:nvSpPr>
          <p:cNvPr id="10" name="Rectangle 4">
            <a:extLst>
              <a:ext uri="{FF2B5EF4-FFF2-40B4-BE49-F238E27FC236}">
                <a16:creationId xmlns:a16="http://schemas.microsoft.com/office/drawing/2014/main" id="{71A61ACE-D350-4BE1-A822-D59188DA6333}"/>
              </a:ext>
            </a:extLst>
          </p:cNvPr>
          <p:cNvSpPr>
            <a:spLocks noChangeArrowheads="1"/>
          </p:cNvSpPr>
          <p:nvPr/>
        </p:nvSpPr>
        <p:spPr bwMode="auto">
          <a:xfrm>
            <a:off x="838200" y="3283927"/>
            <a:ext cx="10920211" cy="203132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b="1" dirty="0">
                <a:latin typeface="Cambria" panose="02040503050406030204" pitchFamily="18" charset="0"/>
                <a:ea typeface="Cambria" panose="02040503050406030204" pitchFamily="18" charset="0"/>
              </a:rPr>
              <a:t>length property</a:t>
            </a:r>
            <a:r>
              <a:rPr lang="en-GB" dirty="0">
                <a:latin typeface="Cambria" panose="02040503050406030204" pitchFamily="18" charset="0"/>
                <a:ea typeface="Cambria" panose="02040503050406030204" pitchFamily="18" charset="0"/>
              </a:rPr>
              <a:t> --&gt; </a:t>
            </a:r>
            <a:r>
              <a:rPr lang="en-GB" dirty="0" err="1">
                <a:latin typeface="Cambria" panose="02040503050406030204" pitchFamily="18" charset="0"/>
                <a:ea typeface="Cambria" panose="02040503050406030204" pitchFamily="18" charset="0"/>
              </a:rPr>
              <a:t>Nếu</a:t>
            </a:r>
            <a:r>
              <a:rPr lang="en-GB" dirty="0">
                <a:latin typeface="Cambria" panose="02040503050406030204" pitchFamily="18" charset="0"/>
                <a:ea typeface="Cambria" panose="02040503050406030204" pitchFamily="18" charset="0"/>
              </a:rPr>
              <a:t> </a:t>
            </a:r>
            <a:r>
              <a:rPr lang="en-GB" dirty="0" err="1">
                <a:latin typeface="Cambria" panose="02040503050406030204" pitchFamily="18" charset="0"/>
                <a:ea typeface="Cambria" panose="02040503050406030204" pitchFamily="18" charset="0"/>
              </a:rPr>
              <a:t>bạn</a:t>
            </a:r>
            <a:r>
              <a:rPr lang="en-GB" dirty="0">
                <a:latin typeface="Cambria" panose="02040503050406030204" pitchFamily="18" charset="0"/>
                <a:ea typeface="Cambria" panose="02040503050406030204" pitchFamily="18" charset="0"/>
              </a:rPr>
              <a:t> </a:t>
            </a:r>
            <a:r>
              <a:rPr lang="en-GB" dirty="0" err="1">
                <a:latin typeface="Cambria" panose="02040503050406030204" pitchFamily="18" charset="0"/>
                <a:ea typeface="Cambria" panose="02040503050406030204" pitchFamily="18" charset="0"/>
              </a:rPr>
              <a:t>muốn</a:t>
            </a:r>
            <a:r>
              <a:rPr lang="en-GB" dirty="0">
                <a:latin typeface="Cambria" panose="02040503050406030204" pitchFamily="18" charset="0"/>
                <a:ea typeface="Cambria" panose="02040503050406030204" pitchFamily="18" charset="0"/>
              </a:rPr>
              <a:t> </a:t>
            </a:r>
            <a:r>
              <a:rPr lang="en-GB" dirty="0" err="1">
                <a:latin typeface="Cambria" panose="02040503050406030204" pitchFamily="18" charset="0"/>
                <a:ea typeface="Cambria" panose="02040503050406030204" pitchFamily="18" charset="0"/>
              </a:rPr>
              <a:t>biết</a:t>
            </a:r>
            <a:r>
              <a:rPr lang="en-GB" dirty="0">
                <a:latin typeface="Cambria" panose="02040503050406030204" pitchFamily="18" charset="0"/>
                <a:ea typeface="Cambria" panose="02040503050406030204" pitchFamily="18" charset="0"/>
              </a:rPr>
              <a:t> </a:t>
            </a:r>
            <a:r>
              <a:rPr lang="en-GB" dirty="0" err="1">
                <a:latin typeface="Cambria" panose="02040503050406030204" pitchFamily="18" charset="0"/>
                <a:ea typeface="Cambria" panose="02040503050406030204" pitchFamily="18" charset="0"/>
              </a:rPr>
              <a:t>số</a:t>
            </a:r>
            <a:r>
              <a:rPr lang="en-GB" dirty="0">
                <a:latin typeface="Cambria" panose="02040503050406030204" pitchFamily="18" charset="0"/>
                <a:ea typeface="Cambria" panose="02040503050406030204" pitchFamily="18" charset="0"/>
              </a:rPr>
              <a:t> </a:t>
            </a:r>
            <a:r>
              <a:rPr lang="en-GB" dirty="0" err="1">
                <a:latin typeface="Cambria" panose="02040503050406030204" pitchFamily="18" charset="0"/>
                <a:ea typeface="Cambria" panose="02040503050406030204" pitchFamily="18" charset="0"/>
              </a:rPr>
              <a:t>phần</a:t>
            </a:r>
            <a:r>
              <a:rPr lang="en-GB" dirty="0">
                <a:latin typeface="Cambria" panose="02040503050406030204" pitchFamily="18" charset="0"/>
                <a:ea typeface="Cambria" panose="02040503050406030204" pitchFamily="18" charset="0"/>
              </a:rPr>
              <a:t> </a:t>
            </a:r>
            <a:r>
              <a:rPr lang="en-GB" dirty="0" err="1">
                <a:latin typeface="Cambria" panose="02040503050406030204" pitchFamily="18" charset="0"/>
                <a:ea typeface="Cambria" panose="02040503050406030204" pitchFamily="18" charset="0"/>
              </a:rPr>
              <a:t>tử</a:t>
            </a:r>
            <a:r>
              <a:rPr lang="en-GB" dirty="0">
                <a:latin typeface="Cambria" panose="02040503050406030204" pitchFamily="18" charset="0"/>
                <a:ea typeface="Cambria" panose="02040503050406030204" pitchFamily="18" charset="0"/>
              </a:rPr>
              <a:t> </a:t>
            </a:r>
            <a:r>
              <a:rPr lang="en-GB" dirty="0" err="1">
                <a:latin typeface="Cambria" panose="02040503050406030204" pitchFamily="18" charset="0"/>
                <a:ea typeface="Cambria" panose="02040503050406030204" pitchFamily="18" charset="0"/>
              </a:rPr>
              <a:t>đang</a:t>
            </a:r>
            <a:r>
              <a:rPr lang="en-GB" dirty="0">
                <a:latin typeface="Cambria" panose="02040503050406030204" pitchFamily="18" charset="0"/>
                <a:ea typeface="Cambria" panose="02040503050406030204" pitchFamily="18" charset="0"/>
              </a:rPr>
              <a:t> </a:t>
            </a:r>
            <a:r>
              <a:rPr lang="en-GB" dirty="0" err="1">
                <a:latin typeface="Cambria" panose="02040503050406030204" pitchFamily="18" charset="0"/>
                <a:ea typeface="Cambria" panose="02040503050406030204" pitchFamily="18" charset="0"/>
              </a:rPr>
              <a:t>có</a:t>
            </a:r>
            <a:r>
              <a:rPr lang="en-GB" dirty="0">
                <a:latin typeface="Cambria" panose="02040503050406030204" pitchFamily="18" charset="0"/>
                <a:ea typeface="Cambria" panose="02040503050406030204" pitchFamily="18" charset="0"/>
              </a:rPr>
              <a:t> </a:t>
            </a:r>
            <a:r>
              <a:rPr lang="en-GB" dirty="0" err="1">
                <a:latin typeface="Cambria" panose="02040503050406030204" pitchFamily="18" charset="0"/>
                <a:ea typeface="Cambria" panose="02040503050406030204" pitchFamily="18" charset="0"/>
              </a:rPr>
              <a:t>trong</a:t>
            </a:r>
            <a:r>
              <a:rPr lang="en-GB" dirty="0">
                <a:latin typeface="Cambria" panose="02040503050406030204" pitchFamily="18" charset="0"/>
                <a:ea typeface="Cambria" panose="02040503050406030204" pitchFamily="18" charset="0"/>
              </a:rPr>
              <a:t> arrays.</a:t>
            </a:r>
          </a:p>
          <a:p>
            <a:r>
              <a:rPr lang="en-GB" b="1" dirty="0">
                <a:latin typeface="Cambria" panose="02040503050406030204" pitchFamily="18" charset="0"/>
                <a:ea typeface="Cambria" panose="02040503050406030204" pitchFamily="18" charset="0"/>
              </a:rPr>
              <a:t>prototype property</a:t>
            </a:r>
            <a:r>
              <a:rPr lang="en-GB" dirty="0">
                <a:latin typeface="Cambria" panose="02040503050406030204" pitchFamily="18" charset="0"/>
                <a:ea typeface="Cambria" panose="02040503050406030204" pitchFamily="18" charset="0"/>
              </a:rPr>
              <a:t> --&gt; </a:t>
            </a:r>
            <a:r>
              <a:rPr lang="en-GB" dirty="0" err="1">
                <a:latin typeface="Cambria" panose="02040503050406030204" pitchFamily="18" charset="0"/>
                <a:ea typeface="Cambria" panose="02040503050406030204" pitchFamily="18" charset="0"/>
              </a:rPr>
              <a:t>Nếu</a:t>
            </a:r>
            <a:r>
              <a:rPr lang="en-GB" dirty="0">
                <a:latin typeface="Cambria" panose="02040503050406030204" pitchFamily="18" charset="0"/>
                <a:ea typeface="Cambria" panose="02040503050406030204" pitchFamily="18" charset="0"/>
              </a:rPr>
              <a:t> </a:t>
            </a:r>
            <a:r>
              <a:rPr lang="en-GB" dirty="0" err="1">
                <a:latin typeface="Cambria" panose="02040503050406030204" pitchFamily="18" charset="0"/>
                <a:ea typeface="Cambria" panose="02040503050406030204" pitchFamily="18" charset="0"/>
              </a:rPr>
              <a:t>muốn</a:t>
            </a:r>
            <a:r>
              <a:rPr lang="en-GB" dirty="0">
                <a:latin typeface="Cambria" panose="02040503050406030204" pitchFamily="18" charset="0"/>
                <a:ea typeface="Cambria" panose="02040503050406030204" pitchFamily="18" charset="0"/>
              </a:rPr>
              <a:t> </a:t>
            </a:r>
            <a:r>
              <a:rPr lang="en-GB" dirty="0" err="1">
                <a:latin typeface="Cambria" panose="02040503050406030204" pitchFamily="18" charset="0"/>
                <a:ea typeface="Cambria" panose="02040503050406030204" pitchFamily="18" charset="0"/>
              </a:rPr>
              <a:t>thêm</a:t>
            </a:r>
            <a:r>
              <a:rPr lang="en-GB" dirty="0">
                <a:latin typeface="Cambria" panose="02040503050406030204" pitchFamily="18" charset="0"/>
                <a:ea typeface="Cambria" panose="02040503050406030204" pitchFamily="18" charset="0"/>
              </a:rPr>
              <a:t> </a:t>
            </a:r>
            <a:r>
              <a:rPr lang="en-GB" dirty="0" err="1">
                <a:latin typeface="Cambria" panose="02040503050406030204" pitchFamily="18" charset="0"/>
                <a:ea typeface="Cambria" panose="02040503050406030204" pitchFamily="18" charset="0"/>
              </a:rPr>
              <a:t>mới</a:t>
            </a:r>
            <a:r>
              <a:rPr lang="en-GB" dirty="0">
                <a:latin typeface="Cambria" panose="02040503050406030204" pitchFamily="18" charset="0"/>
                <a:ea typeface="Cambria" panose="02040503050406030204" pitchFamily="18" charset="0"/>
              </a:rPr>
              <a:t> </a:t>
            </a:r>
            <a:r>
              <a:rPr lang="en-GB" dirty="0" err="1">
                <a:latin typeface="Cambria" panose="02040503050406030204" pitchFamily="18" charset="0"/>
                <a:ea typeface="Cambria" panose="02040503050406030204" pitchFamily="18" charset="0"/>
              </a:rPr>
              <a:t>một</a:t>
            </a:r>
            <a:r>
              <a:rPr lang="en-GB" dirty="0">
                <a:latin typeface="Cambria" panose="02040503050406030204" pitchFamily="18" charset="0"/>
                <a:ea typeface="Cambria" panose="02040503050406030204" pitchFamily="18" charset="0"/>
              </a:rPr>
              <a:t> </a:t>
            </a:r>
            <a:r>
              <a:rPr lang="en-GB" dirty="0" err="1">
                <a:latin typeface="Cambria" panose="02040503050406030204" pitchFamily="18" charset="0"/>
                <a:ea typeface="Cambria" panose="02040503050406030204" pitchFamily="18" charset="0"/>
              </a:rPr>
              <a:t>thuộc</a:t>
            </a:r>
            <a:r>
              <a:rPr lang="en-GB" dirty="0">
                <a:latin typeface="Cambria" panose="02040503050406030204" pitchFamily="18" charset="0"/>
                <a:ea typeface="Cambria" panose="02040503050406030204" pitchFamily="18" charset="0"/>
              </a:rPr>
              <a:t> </a:t>
            </a:r>
            <a:r>
              <a:rPr lang="en-GB" dirty="0" err="1">
                <a:latin typeface="Cambria" panose="02040503050406030204" pitchFamily="18" charset="0"/>
                <a:ea typeface="Cambria" panose="02040503050406030204" pitchFamily="18" charset="0"/>
              </a:rPr>
              <a:t>tính</a:t>
            </a:r>
            <a:r>
              <a:rPr lang="en-GB" dirty="0">
                <a:latin typeface="Cambria" panose="02040503050406030204" pitchFamily="18" charset="0"/>
                <a:ea typeface="Cambria" panose="02040503050406030204" pitchFamily="18" charset="0"/>
              </a:rPr>
              <a:t>, hay method </a:t>
            </a:r>
            <a:r>
              <a:rPr lang="en-GB" dirty="0" err="1">
                <a:latin typeface="Cambria" panose="02040503050406030204" pitchFamily="18" charset="0"/>
                <a:ea typeface="Cambria" panose="02040503050406030204" pitchFamily="18" charset="0"/>
              </a:rPr>
              <a:t>nào</a:t>
            </a:r>
            <a:r>
              <a:rPr lang="en-GB" dirty="0">
                <a:latin typeface="Cambria" panose="02040503050406030204" pitchFamily="18" charset="0"/>
                <a:ea typeface="Cambria" panose="02040503050406030204" pitchFamily="18" charset="0"/>
              </a:rPr>
              <a:t> </a:t>
            </a:r>
            <a:r>
              <a:rPr lang="en-GB" dirty="0" err="1">
                <a:latin typeface="Cambria" panose="02040503050406030204" pitchFamily="18" charset="0"/>
                <a:ea typeface="Cambria" panose="02040503050406030204" pitchFamily="18" charset="0"/>
              </a:rPr>
              <a:t>vào</a:t>
            </a:r>
            <a:r>
              <a:rPr lang="en-GB" dirty="0">
                <a:latin typeface="Cambria" panose="02040503050406030204" pitchFamily="18" charset="0"/>
                <a:ea typeface="Cambria" panose="02040503050406030204" pitchFamily="18" charset="0"/>
              </a:rPr>
              <a:t> arrays </a:t>
            </a:r>
            <a:r>
              <a:rPr lang="en-GB" dirty="0" err="1">
                <a:latin typeface="Cambria" panose="02040503050406030204" pitchFamily="18" charset="0"/>
                <a:ea typeface="Cambria" panose="02040503050406030204" pitchFamily="18" charset="0"/>
              </a:rPr>
              <a:t>hiện</a:t>
            </a:r>
            <a:r>
              <a:rPr lang="en-GB" dirty="0">
                <a:latin typeface="Cambria" panose="02040503050406030204" pitchFamily="18" charset="0"/>
                <a:ea typeface="Cambria" panose="02040503050406030204" pitchFamily="18" charset="0"/>
              </a:rPr>
              <a:t> </a:t>
            </a:r>
            <a:r>
              <a:rPr lang="en-GB" dirty="0" err="1">
                <a:latin typeface="Cambria" panose="02040503050406030204" pitchFamily="18" charset="0"/>
                <a:ea typeface="Cambria" panose="02040503050406030204" pitchFamily="18" charset="0"/>
              </a:rPr>
              <a:t>tại</a:t>
            </a:r>
            <a:r>
              <a:rPr lang="en-GB" dirty="0">
                <a:latin typeface="Cambria" panose="02040503050406030204" pitchFamily="18" charset="0"/>
                <a:ea typeface="Cambria" panose="02040503050406030204" pitchFamily="18" charset="0"/>
              </a:rPr>
              <a:t>.</a:t>
            </a:r>
          </a:p>
          <a:p>
            <a:r>
              <a:rPr lang="en-GB" b="1" dirty="0">
                <a:latin typeface="Cambria" panose="02040503050406030204" pitchFamily="18" charset="0"/>
                <a:ea typeface="Cambria" panose="02040503050406030204" pitchFamily="18" charset="0"/>
              </a:rPr>
              <a:t>reverse method</a:t>
            </a:r>
            <a:r>
              <a:rPr lang="en-GB" dirty="0">
                <a:latin typeface="Cambria" panose="02040503050406030204" pitchFamily="18" charset="0"/>
                <a:ea typeface="Cambria" panose="02040503050406030204" pitchFamily="18" charset="0"/>
              </a:rPr>
              <a:t> --&gt; </a:t>
            </a:r>
            <a:r>
              <a:rPr lang="en-GB" dirty="0" err="1">
                <a:latin typeface="Cambria" panose="02040503050406030204" pitchFamily="18" charset="0"/>
                <a:ea typeface="Cambria" panose="02040503050406030204" pitchFamily="18" charset="0"/>
              </a:rPr>
              <a:t>Đảo</a:t>
            </a:r>
            <a:r>
              <a:rPr lang="en-GB" dirty="0">
                <a:latin typeface="Cambria" panose="02040503050406030204" pitchFamily="18" charset="0"/>
                <a:ea typeface="Cambria" panose="02040503050406030204" pitchFamily="18" charset="0"/>
              </a:rPr>
              <a:t> ng</a:t>
            </a:r>
            <a:r>
              <a:rPr lang="vi-VN" dirty="0">
                <a:latin typeface="Cambria" panose="02040503050406030204" pitchFamily="18" charset="0"/>
                <a:ea typeface="Cambria" panose="02040503050406030204" pitchFamily="18" charset="0"/>
              </a:rPr>
              <a:t>ược sắp xếp</a:t>
            </a:r>
            <a:endParaRPr lang="en-GB" dirty="0">
              <a:latin typeface="Cambria" panose="02040503050406030204" pitchFamily="18" charset="0"/>
              <a:ea typeface="Cambria" panose="02040503050406030204" pitchFamily="18" charset="0"/>
            </a:endParaRPr>
          </a:p>
          <a:p>
            <a:r>
              <a:rPr lang="en-GB" b="1" dirty="0">
                <a:latin typeface="Cambria" panose="02040503050406030204" pitchFamily="18" charset="0"/>
                <a:ea typeface="Cambria" panose="02040503050406030204" pitchFamily="18" charset="0"/>
              </a:rPr>
              <a:t>sort method --&gt;</a:t>
            </a:r>
            <a:r>
              <a:rPr lang="en-GB" dirty="0">
                <a:latin typeface="Cambria" panose="02040503050406030204" pitchFamily="18" charset="0"/>
                <a:ea typeface="Cambria" panose="02040503050406030204" pitchFamily="18" charset="0"/>
              </a:rPr>
              <a:t> </a:t>
            </a:r>
            <a:r>
              <a:rPr lang="en-GB" dirty="0" err="1">
                <a:latin typeface="Cambria" panose="02040503050406030204" pitchFamily="18" charset="0"/>
                <a:ea typeface="Cambria" panose="02040503050406030204" pitchFamily="18" charset="0"/>
              </a:rPr>
              <a:t>Sắp</a:t>
            </a:r>
            <a:r>
              <a:rPr lang="en-GB" dirty="0">
                <a:latin typeface="Cambria" panose="02040503050406030204" pitchFamily="18" charset="0"/>
                <a:ea typeface="Cambria" panose="02040503050406030204" pitchFamily="18" charset="0"/>
              </a:rPr>
              <a:t> </a:t>
            </a:r>
            <a:r>
              <a:rPr lang="en-GB" dirty="0" err="1">
                <a:latin typeface="Cambria" panose="02040503050406030204" pitchFamily="18" charset="0"/>
                <a:ea typeface="Cambria" panose="02040503050406030204" pitchFamily="18" charset="0"/>
              </a:rPr>
              <a:t>xếp</a:t>
            </a:r>
            <a:r>
              <a:rPr lang="en-GB" dirty="0">
                <a:latin typeface="Cambria" panose="02040503050406030204" pitchFamily="18" charset="0"/>
                <a:ea typeface="Cambria" panose="02040503050406030204" pitchFamily="18" charset="0"/>
              </a:rPr>
              <a:t> </a:t>
            </a:r>
            <a:r>
              <a:rPr lang="en-GB" dirty="0" err="1">
                <a:latin typeface="Cambria" panose="02040503050406030204" pitchFamily="18" charset="0"/>
                <a:ea typeface="Cambria" panose="02040503050406030204" pitchFamily="18" charset="0"/>
              </a:rPr>
              <a:t>các</a:t>
            </a:r>
            <a:r>
              <a:rPr lang="en-GB" dirty="0">
                <a:latin typeface="Cambria" panose="02040503050406030204" pitchFamily="18" charset="0"/>
                <a:ea typeface="Cambria" panose="02040503050406030204" pitchFamily="18" charset="0"/>
              </a:rPr>
              <a:t> </a:t>
            </a:r>
            <a:r>
              <a:rPr lang="en-GB" dirty="0" err="1">
                <a:latin typeface="Cambria" panose="02040503050406030204" pitchFamily="18" charset="0"/>
                <a:ea typeface="Cambria" panose="02040503050406030204" pitchFamily="18" charset="0"/>
              </a:rPr>
              <a:t>phần</a:t>
            </a:r>
            <a:r>
              <a:rPr lang="en-GB" dirty="0">
                <a:latin typeface="Cambria" panose="02040503050406030204" pitchFamily="18" charset="0"/>
                <a:ea typeface="Cambria" panose="02040503050406030204" pitchFamily="18" charset="0"/>
              </a:rPr>
              <a:t> </a:t>
            </a:r>
            <a:r>
              <a:rPr lang="en-GB" dirty="0" err="1">
                <a:latin typeface="Cambria" panose="02040503050406030204" pitchFamily="18" charset="0"/>
                <a:ea typeface="Cambria" panose="02040503050406030204" pitchFamily="18" charset="0"/>
              </a:rPr>
              <a:t>tử</a:t>
            </a:r>
            <a:endParaRPr lang="en-GB" dirty="0">
              <a:latin typeface="Cambria" panose="02040503050406030204" pitchFamily="18" charset="0"/>
              <a:ea typeface="Cambria" panose="02040503050406030204" pitchFamily="18" charset="0"/>
            </a:endParaRPr>
          </a:p>
          <a:p>
            <a:r>
              <a:rPr lang="en-GB" b="1" dirty="0">
                <a:latin typeface="Cambria" panose="02040503050406030204" pitchFamily="18" charset="0"/>
                <a:ea typeface="Cambria" panose="02040503050406030204" pitchFamily="18" charset="0"/>
              </a:rPr>
              <a:t>pop method</a:t>
            </a:r>
            <a:r>
              <a:rPr lang="en-GB" dirty="0">
                <a:latin typeface="Cambria" panose="02040503050406030204" pitchFamily="18" charset="0"/>
                <a:ea typeface="Cambria" panose="02040503050406030204" pitchFamily="18" charset="0"/>
              </a:rPr>
              <a:t> --&gt; </a:t>
            </a:r>
            <a:r>
              <a:rPr lang="en-GB" dirty="0" err="1">
                <a:latin typeface="Cambria" panose="02040503050406030204" pitchFamily="18" charset="0"/>
                <a:ea typeface="Cambria" panose="02040503050406030204" pitchFamily="18" charset="0"/>
              </a:rPr>
              <a:t>Xóa</a:t>
            </a:r>
            <a:r>
              <a:rPr lang="en-GB" dirty="0">
                <a:latin typeface="Cambria" panose="02040503050406030204" pitchFamily="18" charset="0"/>
                <a:ea typeface="Cambria" panose="02040503050406030204" pitchFamily="18" charset="0"/>
              </a:rPr>
              <a:t> </a:t>
            </a:r>
            <a:r>
              <a:rPr lang="en-GB" dirty="0" err="1">
                <a:latin typeface="Cambria" panose="02040503050406030204" pitchFamily="18" charset="0"/>
                <a:ea typeface="Cambria" panose="02040503050406030204" pitchFamily="18" charset="0"/>
              </a:rPr>
              <a:t>phần</a:t>
            </a:r>
            <a:r>
              <a:rPr lang="en-GB" dirty="0">
                <a:latin typeface="Cambria" panose="02040503050406030204" pitchFamily="18" charset="0"/>
                <a:ea typeface="Cambria" panose="02040503050406030204" pitchFamily="18" charset="0"/>
              </a:rPr>
              <a:t> </a:t>
            </a:r>
            <a:r>
              <a:rPr lang="en-GB" dirty="0" err="1">
                <a:latin typeface="Cambria" panose="02040503050406030204" pitchFamily="18" charset="0"/>
                <a:ea typeface="Cambria" panose="02040503050406030204" pitchFamily="18" charset="0"/>
              </a:rPr>
              <a:t>tử</a:t>
            </a:r>
            <a:r>
              <a:rPr lang="en-GB" dirty="0">
                <a:latin typeface="Cambria" panose="02040503050406030204" pitchFamily="18" charset="0"/>
                <a:ea typeface="Cambria" panose="02040503050406030204" pitchFamily="18" charset="0"/>
              </a:rPr>
              <a:t> </a:t>
            </a:r>
            <a:r>
              <a:rPr lang="en-GB" dirty="0" err="1">
                <a:latin typeface="Cambria" panose="02040503050406030204" pitchFamily="18" charset="0"/>
                <a:ea typeface="Cambria" panose="02040503050406030204" pitchFamily="18" charset="0"/>
              </a:rPr>
              <a:t>cuối</a:t>
            </a:r>
            <a:r>
              <a:rPr lang="en-GB" dirty="0">
                <a:latin typeface="Cambria" panose="02040503050406030204" pitchFamily="18" charset="0"/>
                <a:ea typeface="Cambria" panose="02040503050406030204" pitchFamily="18" charset="0"/>
              </a:rPr>
              <a:t> </a:t>
            </a:r>
            <a:r>
              <a:rPr lang="en-GB" dirty="0" err="1">
                <a:latin typeface="Cambria" panose="02040503050406030204" pitchFamily="18" charset="0"/>
                <a:ea typeface="Cambria" panose="02040503050406030204" pitchFamily="18" charset="0"/>
              </a:rPr>
              <a:t>cùng</a:t>
            </a:r>
            <a:r>
              <a:rPr lang="en-GB" dirty="0">
                <a:latin typeface="Cambria" panose="02040503050406030204" pitchFamily="18" charset="0"/>
                <a:ea typeface="Cambria" panose="02040503050406030204" pitchFamily="18" charset="0"/>
              </a:rPr>
              <a:t>.</a:t>
            </a:r>
          </a:p>
          <a:p>
            <a:r>
              <a:rPr lang="en-GB" b="1" dirty="0">
                <a:latin typeface="Cambria" panose="02040503050406030204" pitchFamily="18" charset="0"/>
                <a:ea typeface="Cambria" panose="02040503050406030204" pitchFamily="18" charset="0"/>
              </a:rPr>
              <a:t>shift method</a:t>
            </a:r>
            <a:r>
              <a:rPr lang="en-GB" dirty="0">
                <a:latin typeface="Cambria" panose="02040503050406030204" pitchFamily="18" charset="0"/>
                <a:ea typeface="Cambria" panose="02040503050406030204" pitchFamily="18" charset="0"/>
              </a:rPr>
              <a:t> --&gt; </a:t>
            </a:r>
            <a:r>
              <a:rPr lang="en-GB" dirty="0" err="1">
                <a:latin typeface="Cambria" panose="02040503050406030204" pitchFamily="18" charset="0"/>
                <a:ea typeface="Cambria" panose="02040503050406030204" pitchFamily="18" charset="0"/>
              </a:rPr>
              <a:t>Xóa</a:t>
            </a:r>
            <a:r>
              <a:rPr lang="en-GB" dirty="0">
                <a:latin typeface="Cambria" panose="02040503050406030204" pitchFamily="18" charset="0"/>
                <a:ea typeface="Cambria" panose="02040503050406030204" pitchFamily="18" charset="0"/>
              </a:rPr>
              <a:t> </a:t>
            </a:r>
            <a:r>
              <a:rPr lang="en-GB" dirty="0" err="1">
                <a:latin typeface="Cambria" panose="02040503050406030204" pitchFamily="18" charset="0"/>
                <a:ea typeface="Cambria" panose="02040503050406030204" pitchFamily="18" charset="0"/>
              </a:rPr>
              <a:t>phần</a:t>
            </a:r>
            <a:r>
              <a:rPr lang="en-GB" dirty="0">
                <a:latin typeface="Cambria" panose="02040503050406030204" pitchFamily="18" charset="0"/>
                <a:ea typeface="Cambria" panose="02040503050406030204" pitchFamily="18" charset="0"/>
              </a:rPr>
              <a:t> </a:t>
            </a:r>
            <a:r>
              <a:rPr lang="en-GB" dirty="0" err="1">
                <a:latin typeface="Cambria" panose="02040503050406030204" pitchFamily="18" charset="0"/>
                <a:ea typeface="Cambria" panose="02040503050406030204" pitchFamily="18" charset="0"/>
              </a:rPr>
              <a:t>tử</a:t>
            </a:r>
            <a:r>
              <a:rPr lang="en-GB" dirty="0">
                <a:latin typeface="Cambria" panose="02040503050406030204" pitchFamily="18" charset="0"/>
                <a:ea typeface="Cambria" panose="02040503050406030204" pitchFamily="18" charset="0"/>
              </a:rPr>
              <a:t> </a:t>
            </a:r>
            <a:r>
              <a:rPr lang="en-GB" dirty="0" err="1">
                <a:latin typeface="Cambria" panose="02040503050406030204" pitchFamily="18" charset="0"/>
                <a:ea typeface="Cambria" panose="02040503050406030204" pitchFamily="18" charset="0"/>
              </a:rPr>
              <a:t>đầu</a:t>
            </a:r>
            <a:r>
              <a:rPr lang="en-GB" dirty="0">
                <a:latin typeface="Cambria" panose="02040503050406030204" pitchFamily="18" charset="0"/>
                <a:ea typeface="Cambria" panose="02040503050406030204" pitchFamily="18" charset="0"/>
              </a:rPr>
              <a:t> </a:t>
            </a:r>
            <a:r>
              <a:rPr lang="en-GB" dirty="0" err="1">
                <a:latin typeface="Cambria" panose="02040503050406030204" pitchFamily="18" charset="0"/>
                <a:ea typeface="Cambria" panose="02040503050406030204" pitchFamily="18" charset="0"/>
              </a:rPr>
              <a:t>tiên</a:t>
            </a:r>
            <a:r>
              <a:rPr lang="en-GB" dirty="0">
                <a:latin typeface="Cambria" panose="02040503050406030204" pitchFamily="18" charset="0"/>
                <a:ea typeface="Cambria" panose="02040503050406030204" pitchFamily="18" charset="0"/>
              </a:rPr>
              <a:t>.</a:t>
            </a:r>
          </a:p>
          <a:p>
            <a:r>
              <a:rPr lang="en-GB" b="1" dirty="0">
                <a:latin typeface="Cambria" panose="02040503050406030204" pitchFamily="18" charset="0"/>
                <a:ea typeface="Cambria" panose="02040503050406030204" pitchFamily="18" charset="0"/>
              </a:rPr>
              <a:t>push method</a:t>
            </a:r>
            <a:r>
              <a:rPr lang="en-GB" dirty="0">
                <a:latin typeface="Cambria" panose="02040503050406030204" pitchFamily="18" charset="0"/>
                <a:ea typeface="Cambria" panose="02040503050406030204" pitchFamily="18" charset="0"/>
              </a:rPr>
              <a:t> --&gt; Đ</a:t>
            </a:r>
            <a:r>
              <a:rPr lang="vi-VN" dirty="0">
                <a:latin typeface="Cambria" panose="02040503050406030204" pitchFamily="18" charset="0"/>
                <a:ea typeface="Cambria" panose="02040503050406030204" pitchFamily="18" charset="0"/>
              </a:rPr>
              <a:t>ư</a:t>
            </a:r>
            <a:r>
              <a:rPr lang="en-GB" dirty="0">
                <a:latin typeface="Cambria" panose="02040503050406030204" pitchFamily="18" charset="0"/>
                <a:ea typeface="Cambria" panose="02040503050406030204" pitchFamily="18" charset="0"/>
              </a:rPr>
              <a:t>a </a:t>
            </a:r>
            <a:r>
              <a:rPr lang="en-GB" dirty="0" err="1">
                <a:latin typeface="Cambria" panose="02040503050406030204" pitchFamily="18" charset="0"/>
                <a:ea typeface="Cambria" panose="02040503050406030204" pitchFamily="18" charset="0"/>
              </a:rPr>
              <a:t>thêm</a:t>
            </a:r>
            <a:r>
              <a:rPr lang="en-GB" dirty="0">
                <a:latin typeface="Cambria" panose="02040503050406030204" pitchFamily="18" charset="0"/>
                <a:ea typeface="Cambria" panose="02040503050406030204" pitchFamily="18" charset="0"/>
              </a:rPr>
              <a:t> </a:t>
            </a:r>
            <a:r>
              <a:rPr lang="en-GB" dirty="0" err="1">
                <a:latin typeface="Cambria" panose="02040503050406030204" pitchFamily="18" charset="0"/>
                <a:ea typeface="Cambria" panose="02040503050406030204" pitchFamily="18" charset="0"/>
              </a:rPr>
              <a:t>phần</a:t>
            </a:r>
            <a:r>
              <a:rPr lang="en-GB" dirty="0">
                <a:latin typeface="Cambria" panose="02040503050406030204" pitchFamily="18" charset="0"/>
                <a:ea typeface="Cambria" panose="02040503050406030204" pitchFamily="18" charset="0"/>
              </a:rPr>
              <a:t> </a:t>
            </a:r>
            <a:r>
              <a:rPr lang="en-GB" dirty="0" err="1">
                <a:latin typeface="Cambria" panose="02040503050406030204" pitchFamily="18" charset="0"/>
                <a:ea typeface="Cambria" panose="02040503050406030204" pitchFamily="18" charset="0"/>
              </a:rPr>
              <a:t>tử</a:t>
            </a:r>
            <a:r>
              <a:rPr lang="en-GB" dirty="0">
                <a:latin typeface="Cambria" panose="02040503050406030204" pitchFamily="18" charset="0"/>
                <a:ea typeface="Cambria" panose="02040503050406030204" pitchFamily="18" charset="0"/>
              </a:rPr>
              <a:t> </a:t>
            </a:r>
            <a:r>
              <a:rPr lang="en-GB" dirty="0" err="1">
                <a:latin typeface="Cambria" panose="02040503050406030204" pitchFamily="18" charset="0"/>
                <a:ea typeface="Cambria" panose="02040503050406030204" pitchFamily="18" charset="0"/>
              </a:rPr>
              <a:t>mới</a:t>
            </a:r>
            <a:r>
              <a:rPr lang="en-GB" dirty="0">
                <a:latin typeface="Cambria" panose="02040503050406030204" pitchFamily="18" charset="0"/>
                <a:ea typeface="Cambria" panose="02040503050406030204" pitchFamily="18" charset="0"/>
              </a:rPr>
              <a:t> </a:t>
            </a:r>
            <a:r>
              <a:rPr lang="en-GB" dirty="0" err="1">
                <a:latin typeface="Cambria" panose="02040503050406030204" pitchFamily="18" charset="0"/>
                <a:ea typeface="Cambria" panose="02040503050406030204" pitchFamily="18" charset="0"/>
              </a:rPr>
              <a:t>vào</a:t>
            </a:r>
            <a:r>
              <a:rPr lang="en-GB" dirty="0">
                <a:latin typeface="Cambria" panose="02040503050406030204" pitchFamily="18" charset="0"/>
                <a:ea typeface="Cambria" panose="02040503050406030204" pitchFamily="18" charset="0"/>
              </a:rPr>
              <a:t> </a:t>
            </a:r>
            <a:r>
              <a:rPr lang="en-GB" dirty="0" err="1">
                <a:latin typeface="Cambria" panose="02040503050406030204" pitchFamily="18" charset="0"/>
                <a:ea typeface="Cambria" panose="02040503050406030204" pitchFamily="18" charset="0"/>
              </a:rPr>
              <a:t>cuối</a:t>
            </a:r>
            <a:r>
              <a:rPr lang="en-GB" dirty="0">
                <a:latin typeface="Cambria" panose="02040503050406030204" pitchFamily="18" charset="0"/>
                <a:ea typeface="Cambria" panose="02040503050406030204" pitchFamily="18" charset="0"/>
              </a:rPr>
              <a:t> array.</a:t>
            </a:r>
          </a:p>
        </p:txBody>
      </p:sp>
      <p:sp>
        <p:nvSpPr>
          <p:cNvPr id="3" name="Footer Placeholder 2">
            <a:extLst>
              <a:ext uri="{FF2B5EF4-FFF2-40B4-BE49-F238E27FC236}">
                <a16:creationId xmlns:a16="http://schemas.microsoft.com/office/drawing/2014/main" id="{DC96D68A-ECDF-4A36-B7DA-90F3C81ABD83}"/>
              </a:ext>
            </a:extLst>
          </p:cNvPr>
          <p:cNvSpPr>
            <a:spLocks noGrp="1"/>
          </p:cNvSpPr>
          <p:nvPr>
            <p:ph type="ftr" sz="quarter" idx="11"/>
          </p:nvPr>
        </p:nvSpPr>
        <p:spPr/>
        <p:txBody>
          <a:bodyPr/>
          <a:lstStyle/>
          <a:p>
            <a:r>
              <a:rPr lang="vi-VN"/>
              <a:t>JavaScript - Pham Van Hieu</a:t>
            </a:r>
          </a:p>
        </p:txBody>
      </p:sp>
      <p:sp>
        <p:nvSpPr>
          <p:cNvPr id="5" name="Slide Number Placeholder 4">
            <a:extLst>
              <a:ext uri="{FF2B5EF4-FFF2-40B4-BE49-F238E27FC236}">
                <a16:creationId xmlns:a16="http://schemas.microsoft.com/office/drawing/2014/main" id="{16192175-442F-4979-A4F1-07B7AA35675D}"/>
              </a:ext>
            </a:extLst>
          </p:cNvPr>
          <p:cNvSpPr>
            <a:spLocks noGrp="1"/>
          </p:cNvSpPr>
          <p:nvPr>
            <p:ph type="sldNum" sz="quarter" idx="12"/>
          </p:nvPr>
        </p:nvSpPr>
        <p:spPr/>
        <p:txBody>
          <a:bodyPr/>
          <a:lstStyle/>
          <a:p>
            <a:fld id="{380A6342-E033-419F-9ACF-47C6F5F35974}" type="slidenum">
              <a:rPr lang="vi-VN" smtClean="0"/>
              <a:t>7</a:t>
            </a:fld>
            <a:endParaRPr lang="vi-VN"/>
          </a:p>
        </p:txBody>
      </p:sp>
    </p:spTree>
    <p:extLst>
      <p:ext uri="{BB962C8B-B14F-4D97-AF65-F5344CB8AC3E}">
        <p14:creationId xmlns:p14="http://schemas.microsoft.com/office/powerpoint/2010/main" val="4166022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a:xfrm>
            <a:off x="838200" y="365125"/>
            <a:ext cx="10515600" cy="1325563"/>
          </a:xfrm>
        </p:spPr>
        <p:txBody>
          <a:bodyPr/>
          <a:lstStyle/>
          <a:p>
            <a:r>
              <a:rPr lang="vi-VN" dirty="0">
                <a:solidFill>
                  <a:schemeClr val="bg1"/>
                </a:solidFill>
                <a:latin typeface="Cambria" panose="02040503050406030204" pitchFamily="18" charset="0"/>
                <a:ea typeface="Cambria" panose="02040503050406030204" pitchFamily="18" charset="0"/>
              </a:rPr>
              <a:t>Loop – Vòng lặp</a:t>
            </a:r>
            <a:endParaRPr lang="vi-VN" dirty="0">
              <a:solidFill>
                <a:schemeClr val="bg1"/>
              </a:solidFill>
            </a:endParaRPr>
          </a:p>
        </p:txBody>
      </p:sp>
      <p:sp>
        <p:nvSpPr>
          <p:cNvPr id="4" name="TextBox 3">
            <a:extLst>
              <a:ext uri="{FF2B5EF4-FFF2-40B4-BE49-F238E27FC236}">
                <a16:creationId xmlns:a16="http://schemas.microsoft.com/office/drawing/2014/main" id="{72AD4341-940A-4D29-888C-EA0A706BA9C9}"/>
              </a:ext>
            </a:extLst>
          </p:cNvPr>
          <p:cNvSpPr txBox="1"/>
          <p:nvPr/>
        </p:nvSpPr>
        <p:spPr>
          <a:xfrm>
            <a:off x="838200" y="1681365"/>
            <a:ext cx="10920211" cy="5057842"/>
          </a:xfrm>
          <a:prstGeom prst="rect">
            <a:avLst/>
          </a:prstGeom>
          <a:noFill/>
        </p:spPr>
        <p:txBody>
          <a:bodyPr wrap="square" rtlCol="0">
            <a:noAutofit/>
          </a:bodyPr>
          <a:lstStyle/>
          <a:p>
            <a:pPr>
              <a:lnSpc>
                <a:spcPct val="200000"/>
              </a:lnSpc>
            </a:pPr>
            <a:r>
              <a:rPr lang="en-GB" dirty="0" err="1">
                <a:solidFill>
                  <a:schemeClr val="bg1"/>
                </a:solidFill>
                <a:latin typeface="Cambria" panose="02040503050406030204" pitchFamily="18" charset="0"/>
                <a:ea typeface="Cambria" panose="02040503050406030204" pitchFamily="18" charset="0"/>
              </a:rPr>
              <a:t>Vòng</a:t>
            </a:r>
            <a:r>
              <a:rPr lang="en-GB" dirty="0">
                <a:solidFill>
                  <a:schemeClr val="bg1"/>
                </a:solidFill>
                <a:latin typeface="Cambria" panose="02040503050406030204" pitchFamily="18" charset="0"/>
                <a:ea typeface="Cambria" panose="02040503050406030204" pitchFamily="18" charset="0"/>
              </a:rPr>
              <a:t> </a:t>
            </a:r>
            <a:r>
              <a:rPr lang="en-GB" dirty="0" err="1">
                <a:solidFill>
                  <a:schemeClr val="bg1"/>
                </a:solidFill>
                <a:latin typeface="Cambria" panose="02040503050406030204" pitchFamily="18" charset="0"/>
                <a:ea typeface="Cambria" panose="02040503050406030204" pitchFamily="18" charset="0"/>
              </a:rPr>
              <a:t>lặp</a:t>
            </a:r>
            <a:r>
              <a:rPr lang="en-GB" dirty="0">
                <a:solidFill>
                  <a:schemeClr val="bg1"/>
                </a:solidFill>
                <a:latin typeface="Cambria" panose="02040503050406030204" pitchFamily="18" charset="0"/>
                <a:ea typeface="Cambria" panose="02040503050406030204" pitchFamily="18" charset="0"/>
              </a:rPr>
              <a:t> đ</a:t>
            </a:r>
            <a:r>
              <a:rPr lang="vi-VN" dirty="0">
                <a:solidFill>
                  <a:schemeClr val="bg1"/>
                </a:solidFill>
                <a:latin typeface="Cambria" panose="02040503050406030204" pitchFamily="18" charset="0"/>
                <a:ea typeface="Cambria" panose="02040503050406030204" pitchFamily="18" charset="0"/>
              </a:rPr>
              <a:t>ược sử dụng khi bạn phải lặp đi lặp lại việc thực thi một đoạn code. </a:t>
            </a:r>
          </a:p>
          <a:p>
            <a:pPr>
              <a:lnSpc>
                <a:spcPct val="200000"/>
              </a:lnSpc>
            </a:pPr>
            <a:endParaRPr lang="vi-VN" dirty="0">
              <a:solidFill>
                <a:schemeClr val="bg1"/>
              </a:solidFill>
              <a:latin typeface="Cambria" panose="02040503050406030204" pitchFamily="18" charset="0"/>
              <a:ea typeface="Cambria" panose="02040503050406030204" pitchFamily="18" charset="0"/>
            </a:endParaRPr>
          </a:p>
          <a:p>
            <a:pPr>
              <a:lnSpc>
                <a:spcPct val="200000"/>
              </a:lnSpc>
            </a:pPr>
            <a:r>
              <a:rPr lang="vi-VN" dirty="0">
                <a:solidFill>
                  <a:schemeClr val="bg1"/>
                </a:solidFill>
                <a:latin typeface="Cambria" panose="02040503050406030204" pitchFamily="18" charset="0"/>
                <a:ea typeface="Cambria" panose="02040503050406030204" pitchFamily="18" charset="0"/>
              </a:rPr>
              <a:t>Có nhiều loại vòng lặp: </a:t>
            </a:r>
          </a:p>
        </p:txBody>
      </p:sp>
      <p:sp>
        <p:nvSpPr>
          <p:cNvPr id="10" name="Rectangle 4">
            <a:extLst>
              <a:ext uri="{FF2B5EF4-FFF2-40B4-BE49-F238E27FC236}">
                <a16:creationId xmlns:a16="http://schemas.microsoft.com/office/drawing/2014/main" id="{71A61ACE-D350-4BE1-A822-D59188DA6333}"/>
              </a:ext>
            </a:extLst>
          </p:cNvPr>
          <p:cNvSpPr>
            <a:spLocks noChangeArrowheads="1"/>
          </p:cNvSpPr>
          <p:nvPr/>
        </p:nvSpPr>
        <p:spPr bwMode="auto">
          <a:xfrm>
            <a:off x="838200" y="3610121"/>
            <a:ext cx="6608074" cy="120032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dirty="0"/>
              <a:t>for loop</a:t>
            </a:r>
          </a:p>
          <a:p>
            <a:r>
              <a:rPr lang="en-GB" dirty="0"/>
              <a:t>for/in a loop</a:t>
            </a:r>
          </a:p>
          <a:p>
            <a:r>
              <a:rPr lang="en-GB" dirty="0"/>
              <a:t>while loop</a:t>
            </a:r>
          </a:p>
          <a:p>
            <a:r>
              <a:rPr lang="en-GB" dirty="0"/>
              <a:t>do…while loop</a:t>
            </a:r>
          </a:p>
        </p:txBody>
      </p:sp>
      <p:pic>
        <p:nvPicPr>
          <p:cNvPr id="3074" name="Picture 2" descr="How to use Loops in Javascript">
            <a:extLst>
              <a:ext uri="{FF2B5EF4-FFF2-40B4-BE49-F238E27FC236}">
                <a16:creationId xmlns:a16="http://schemas.microsoft.com/office/drawing/2014/main" id="{6759307F-BB62-46B6-BDCA-86E30E18E4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2079" y="2497089"/>
            <a:ext cx="4046484" cy="3426394"/>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04468E39-BE4C-440F-979D-31F7CCA26CD2}"/>
              </a:ext>
            </a:extLst>
          </p:cNvPr>
          <p:cNvSpPr>
            <a:spLocks noGrp="1"/>
          </p:cNvSpPr>
          <p:nvPr>
            <p:ph type="ftr" sz="quarter" idx="11"/>
          </p:nvPr>
        </p:nvSpPr>
        <p:spPr/>
        <p:txBody>
          <a:bodyPr/>
          <a:lstStyle/>
          <a:p>
            <a:r>
              <a:rPr lang="vi-VN"/>
              <a:t>JavaScript - Pham Van Hieu</a:t>
            </a:r>
          </a:p>
        </p:txBody>
      </p:sp>
      <p:sp>
        <p:nvSpPr>
          <p:cNvPr id="5" name="Slide Number Placeholder 4">
            <a:extLst>
              <a:ext uri="{FF2B5EF4-FFF2-40B4-BE49-F238E27FC236}">
                <a16:creationId xmlns:a16="http://schemas.microsoft.com/office/drawing/2014/main" id="{C6BB5216-049B-48BB-9C68-8ECBEBFE83E6}"/>
              </a:ext>
            </a:extLst>
          </p:cNvPr>
          <p:cNvSpPr>
            <a:spLocks noGrp="1"/>
          </p:cNvSpPr>
          <p:nvPr>
            <p:ph type="sldNum" sz="quarter" idx="12"/>
          </p:nvPr>
        </p:nvSpPr>
        <p:spPr/>
        <p:txBody>
          <a:bodyPr/>
          <a:lstStyle/>
          <a:p>
            <a:fld id="{380A6342-E033-419F-9ACF-47C6F5F35974}" type="slidenum">
              <a:rPr lang="vi-VN" smtClean="0"/>
              <a:t>8</a:t>
            </a:fld>
            <a:endParaRPr lang="vi-VN"/>
          </a:p>
        </p:txBody>
      </p:sp>
    </p:spTree>
    <p:extLst>
      <p:ext uri="{BB962C8B-B14F-4D97-AF65-F5344CB8AC3E}">
        <p14:creationId xmlns:p14="http://schemas.microsoft.com/office/powerpoint/2010/main" val="2750694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a:xfrm>
            <a:off x="838200" y="365125"/>
            <a:ext cx="10515600" cy="1325563"/>
          </a:xfrm>
        </p:spPr>
        <p:txBody>
          <a:bodyPr/>
          <a:lstStyle/>
          <a:p>
            <a:r>
              <a:rPr lang="vi-VN" dirty="0">
                <a:solidFill>
                  <a:schemeClr val="bg1"/>
                </a:solidFill>
                <a:latin typeface="Cambria" panose="02040503050406030204" pitchFamily="18" charset="0"/>
                <a:ea typeface="Cambria" panose="02040503050406030204" pitchFamily="18" charset="0"/>
              </a:rPr>
              <a:t>Loop – Vòng lặp</a:t>
            </a:r>
            <a:endParaRPr lang="vi-VN" dirty="0">
              <a:solidFill>
                <a:schemeClr val="bg1"/>
              </a:solidFill>
            </a:endParaRPr>
          </a:p>
        </p:txBody>
      </p:sp>
      <p:sp>
        <p:nvSpPr>
          <p:cNvPr id="4" name="TextBox 3">
            <a:extLst>
              <a:ext uri="{FF2B5EF4-FFF2-40B4-BE49-F238E27FC236}">
                <a16:creationId xmlns:a16="http://schemas.microsoft.com/office/drawing/2014/main" id="{72AD4341-940A-4D29-888C-EA0A706BA9C9}"/>
              </a:ext>
            </a:extLst>
          </p:cNvPr>
          <p:cNvSpPr txBox="1"/>
          <p:nvPr/>
        </p:nvSpPr>
        <p:spPr>
          <a:xfrm>
            <a:off x="838200" y="1681365"/>
            <a:ext cx="10920211" cy="5057842"/>
          </a:xfrm>
          <a:prstGeom prst="rect">
            <a:avLst/>
          </a:prstGeom>
          <a:noFill/>
        </p:spPr>
        <p:txBody>
          <a:bodyPr wrap="square" rtlCol="0">
            <a:noAutofit/>
          </a:bodyPr>
          <a:lstStyle/>
          <a:p>
            <a:pPr>
              <a:lnSpc>
                <a:spcPct val="200000"/>
              </a:lnSpc>
            </a:pPr>
            <a:r>
              <a:rPr lang="vi-VN" dirty="0">
                <a:solidFill>
                  <a:schemeClr val="bg1"/>
                </a:solidFill>
                <a:latin typeface="Cambria" panose="02040503050406030204" pitchFamily="18" charset="0"/>
                <a:ea typeface="Cambria" panose="02040503050406030204" pitchFamily="18" charset="0"/>
              </a:rPr>
              <a:t>For loop:</a:t>
            </a:r>
          </a:p>
          <a:p>
            <a:pPr>
              <a:lnSpc>
                <a:spcPct val="200000"/>
              </a:lnSpc>
            </a:pPr>
            <a:endParaRPr lang="vi-VN" dirty="0">
              <a:solidFill>
                <a:schemeClr val="bg1"/>
              </a:solidFill>
              <a:latin typeface="Cambria" panose="02040503050406030204" pitchFamily="18" charset="0"/>
              <a:ea typeface="Cambria" panose="02040503050406030204" pitchFamily="18" charset="0"/>
            </a:endParaRPr>
          </a:p>
        </p:txBody>
      </p:sp>
      <p:sp>
        <p:nvSpPr>
          <p:cNvPr id="3" name="Rectangle 1">
            <a:extLst>
              <a:ext uri="{FF2B5EF4-FFF2-40B4-BE49-F238E27FC236}">
                <a16:creationId xmlns:a16="http://schemas.microsoft.com/office/drawing/2014/main" id="{C4BCF249-EAD2-4AC3-918E-6382A697807D}"/>
              </a:ext>
            </a:extLst>
          </p:cNvPr>
          <p:cNvSpPr>
            <a:spLocks noChangeArrowheads="1"/>
          </p:cNvSpPr>
          <p:nvPr/>
        </p:nvSpPr>
        <p:spPr bwMode="auto">
          <a:xfrm>
            <a:off x="838201" y="2406763"/>
            <a:ext cx="6594986" cy="120032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vi-VN" altLang="vi-VN" dirty="0">
                <a:solidFill>
                  <a:srgbClr val="222222"/>
                </a:solidFill>
                <a:latin typeface="Cambria" panose="02040503050406030204" pitchFamily="18" charset="0"/>
                <a:ea typeface="Cambria" panose="02040503050406030204" pitchFamily="18" charset="0"/>
              </a:rPr>
              <a:t>f</a:t>
            </a:r>
            <a:r>
              <a:rPr kumimoji="0" lang="vi-VN" altLang="vi-VN" b="0" i="0" u="none" strike="noStrike" cap="none" normalizeH="0" baseline="0" dirty="0">
                <a:ln>
                  <a:noFill/>
                </a:ln>
                <a:solidFill>
                  <a:srgbClr val="222222"/>
                </a:solidFill>
                <a:effectLst/>
                <a:latin typeface="Cambria" panose="02040503050406030204" pitchFamily="18" charset="0"/>
                <a:ea typeface="Cambria" panose="02040503050406030204" pitchFamily="18" charset="0"/>
              </a:rPr>
              <a:t>or ( statement1;  statement2;  statment3)</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dirty="0">
                <a:ln>
                  <a:noFill/>
                </a:ln>
                <a:solidFill>
                  <a:srgbClr val="222222"/>
                </a:solidFill>
                <a:effectLst/>
                <a:latin typeface="Cambria" panose="02040503050406030204" pitchFamily="18" charset="0"/>
                <a:ea typeface="Cambria" panose="020405030504060302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dirty="0">
                <a:ln>
                  <a:noFill/>
                </a:ln>
                <a:solidFill>
                  <a:srgbClr val="222222"/>
                </a:solidFill>
                <a:effectLst/>
                <a:latin typeface="Cambria" panose="02040503050406030204" pitchFamily="18" charset="0"/>
                <a:ea typeface="Cambria" panose="02040503050406030204" pitchFamily="18" charset="0"/>
              </a:rPr>
              <a:t>	lines of code to be executed</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dirty="0">
                <a:ln>
                  <a:noFill/>
                </a:ln>
                <a:solidFill>
                  <a:srgbClr val="222222"/>
                </a:solidFill>
                <a:effectLst/>
                <a:latin typeface="Cambria" panose="02040503050406030204" pitchFamily="18" charset="0"/>
                <a:ea typeface="Cambria" panose="02040503050406030204" pitchFamily="18" charset="0"/>
              </a:rPr>
              <a:t> }</a:t>
            </a:r>
            <a:r>
              <a:rPr kumimoji="0" lang="vi-VN" altLang="vi-VN"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p>
        </p:txBody>
      </p:sp>
      <p:sp>
        <p:nvSpPr>
          <p:cNvPr id="5" name="Arrow: Up 4">
            <a:extLst>
              <a:ext uri="{FF2B5EF4-FFF2-40B4-BE49-F238E27FC236}">
                <a16:creationId xmlns:a16="http://schemas.microsoft.com/office/drawing/2014/main" id="{9C53D282-39F4-41E7-AB29-A2D16E376925}"/>
              </a:ext>
            </a:extLst>
          </p:cNvPr>
          <p:cNvSpPr/>
          <p:nvPr/>
        </p:nvSpPr>
        <p:spPr>
          <a:xfrm>
            <a:off x="1755058" y="2721801"/>
            <a:ext cx="191729" cy="2851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Arrow: Up 7">
            <a:extLst>
              <a:ext uri="{FF2B5EF4-FFF2-40B4-BE49-F238E27FC236}">
                <a16:creationId xmlns:a16="http://schemas.microsoft.com/office/drawing/2014/main" id="{1D277AE6-1492-46EA-9B41-BB8B38FB6881}"/>
              </a:ext>
            </a:extLst>
          </p:cNvPr>
          <p:cNvSpPr/>
          <p:nvPr/>
        </p:nvSpPr>
        <p:spPr>
          <a:xfrm>
            <a:off x="3146323" y="2721801"/>
            <a:ext cx="191729" cy="2851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Arrow: Up 8">
            <a:extLst>
              <a:ext uri="{FF2B5EF4-FFF2-40B4-BE49-F238E27FC236}">
                <a16:creationId xmlns:a16="http://schemas.microsoft.com/office/drawing/2014/main" id="{8D435B2E-F6EE-4F00-9C2C-917BB4B90B75}"/>
              </a:ext>
            </a:extLst>
          </p:cNvPr>
          <p:cNvSpPr/>
          <p:nvPr/>
        </p:nvSpPr>
        <p:spPr>
          <a:xfrm>
            <a:off x="4345859" y="2721801"/>
            <a:ext cx="191729" cy="2851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a:extLst>
              <a:ext uri="{FF2B5EF4-FFF2-40B4-BE49-F238E27FC236}">
                <a16:creationId xmlns:a16="http://schemas.microsoft.com/office/drawing/2014/main" id="{DE6E50CB-1680-4942-ADCB-B7AB47F639E2}"/>
              </a:ext>
            </a:extLst>
          </p:cNvPr>
          <p:cNvSpPr/>
          <p:nvPr/>
        </p:nvSpPr>
        <p:spPr>
          <a:xfrm>
            <a:off x="7787148" y="1489588"/>
            <a:ext cx="4159045" cy="812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dirty="0"/>
              <a:t>1. Khai báo biến được sử dụng trong vòng lặp.</a:t>
            </a:r>
          </a:p>
        </p:txBody>
      </p:sp>
      <p:sp>
        <p:nvSpPr>
          <p:cNvPr id="11" name="Rectangle 10">
            <a:extLst>
              <a:ext uri="{FF2B5EF4-FFF2-40B4-BE49-F238E27FC236}">
                <a16:creationId xmlns:a16="http://schemas.microsoft.com/office/drawing/2014/main" id="{01C7057F-C630-467D-862E-88299F875319}"/>
              </a:ext>
            </a:extLst>
          </p:cNvPr>
          <p:cNvSpPr/>
          <p:nvPr/>
        </p:nvSpPr>
        <p:spPr>
          <a:xfrm>
            <a:off x="7787148" y="2421560"/>
            <a:ext cx="4159045" cy="812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dirty="0"/>
              <a:t>2. Điều kiện để thực hiện tiếp phép lặp.</a:t>
            </a:r>
          </a:p>
        </p:txBody>
      </p:sp>
      <p:sp>
        <p:nvSpPr>
          <p:cNvPr id="12" name="Rectangle 11">
            <a:extLst>
              <a:ext uri="{FF2B5EF4-FFF2-40B4-BE49-F238E27FC236}">
                <a16:creationId xmlns:a16="http://schemas.microsoft.com/office/drawing/2014/main" id="{0E612070-1F5E-48BD-9C98-FA9D7EFD705B}"/>
              </a:ext>
            </a:extLst>
          </p:cNvPr>
          <p:cNvSpPr/>
          <p:nvPr/>
        </p:nvSpPr>
        <p:spPr>
          <a:xfrm>
            <a:off x="7815676" y="3353532"/>
            <a:ext cx="4159045" cy="812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dirty="0"/>
              <a:t>3. Biểu thức được thực hiện sau mỗi vòng lặp.</a:t>
            </a:r>
          </a:p>
        </p:txBody>
      </p:sp>
      <p:sp>
        <p:nvSpPr>
          <p:cNvPr id="7" name="Footer Placeholder 6">
            <a:extLst>
              <a:ext uri="{FF2B5EF4-FFF2-40B4-BE49-F238E27FC236}">
                <a16:creationId xmlns:a16="http://schemas.microsoft.com/office/drawing/2014/main" id="{9080875C-3827-4DC8-9821-A477252AD3C5}"/>
              </a:ext>
            </a:extLst>
          </p:cNvPr>
          <p:cNvSpPr>
            <a:spLocks noGrp="1"/>
          </p:cNvSpPr>
          <p:nvPr>
            <p:ph type="ftr" sz="quarter" idx="11"/>
          </p:nvPr>
        </p:nvSpPr>
        <p:spPr/>
        <p:txBody>
          <a:bodyPr/>
          <a:lstStyle/>
          <a:p>
            <a:r>
              <a:rPr lang="vi-VN"/>
              <a:t>JavaScript - Pham Van Hieu</a:t>
            </a:r>
          </a:p>
        </p:txBody>
      </p:sp>
      <p:sp>
        <p:nvSpPr>
          <p:cNvPr id="10" name="Slide Number Placeholder 9">
            <a:extLst>
              <a:ext uri="{FF2B5EF4-FFF2-40B4-BE49-F238E27FC236}">
                <a16:creationId xmlns:a16="http://schemas.microsoft.com/office/drawing/2014/main" id="{918C7294-C6B5-4AC3-9644-B8E13C471EED}"/>
              </a:ext>
            </a:extLst>
          </p:cNvPr>
          <p:cNvSpPr>
            <a:spLocks noGrp="1"/>
          </p:cNvSpPr>
          <p:nvPr>
            <p:ph type="sldNum" sz="quarter" idx="12"/>
          </p:nvPr>
        </p:nvSpPr>
        <p:spPr/>
        <p:txBody>
          <a:bodyPr/>
          <a:lstStyle/>
          <a:p>
            <a:fld id="{380A6342-E033-419F-9ACF-47C6F5F35974}" type="slidenum">
              <a:rPr lang="vi-VN" smtClean="0"/>
              <a:t>9</a:t>
            </a:fld>
            <a:endParaRPr lang="vi-VN"/>
          </a:p>
        </p:txBody>
      </p:sp>
    </p:spTree>
    <p:extLst>
      <p:ext uri="{BB962C8B-B14F-4D97-AF65-F5344CB8AC3E}">
        <p14:creationId xmlns:p14="http://schemas.microsoft.com/office/powerpoint/2010/main" val="385538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6" grpId="0" animBg="1"/>
      <p:bldP spid="11" grpId="0" animBg="1"/>
      <p:bldP spid="1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1597</TotalTime>
  <Words>2296</Words>
  <Application>Microsoft Office PowerPoint</Application>
  <PresentationFormat>Widescreen</PresentationFormat>
  <Paragraphs>459</Paragraphs>
  <Slides>39</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Calibri Light</vt:lpstr>
      <vt:lpstr>Cambria</vt:lpstr>
      <vt:lpstr>Consolas</vt:lpstr>
      <vt:lpstr>Times New Roman</vt:lpstr>
      <vt:lpstr>Wingdings</vt:lpstr>
      <vt:lpstr>Office Theme</vt:lpstr>
      <vt:lpstr>PowerPoint Presentation</vt:lpstr>
      <vt:lpstr>Mục tiêu</vt:lpstr>
      <vt:lpstr>JavaScript là gì</vt:lpstr>
      <vt:lpstr>History</vt:lpstr>
      <vt:lpstr>Variable - biến </vt:lpstr>
      <vt:lpstr>Arrays</vt:lpstr>
      <vt:lpstr>Arrays-methods</vt:lpstr>
      <vt:lpstr>Loop – Vòng lặp</vt:lpstr>
      <vt:lpstr>Loop – Vòng lặp</vt:lpstr>
      <vt:lpstr>Loop – Vòng lặp</vt:lpstr>
      <vt:lpstr>IF-ELSE</vt:lpstr>
      <vt:lpstr>JavaScript function</vt:lpstr>
      <vt:lpstr>Practice</vt:lpstr>
      <vt:lpstr>DOM</vt:lpstr>
      <vt:lpstr>getElementBy*, innerHTML</vt:lpstr>
      <vt:lpstr>Events handler</vt:lpstr>
      <vt:lpstr>Events handler</vt:lpstr>
      <vt:lpstr>Events</vt:lpstr>
      <vt:lpstr>Events</vt:lpstr>
      <vt:lpstr>Practices</vt:lpstr>
      <vt:lpstr>Cookies</vt:lpstr>
      <vt:lpstr>Cookies</vt:lpstr>
      <vt:lpstr>LocalStorage, sessionStorage</vt:lpstr>
      <vt:lpstr>LocalStorage</vt:lpstr>
      <vt:lpstr>Practices</vt:lpstr>
      <vt:lpstr>OOJS- Object Oriented JS</vt:lpstr>
      <vt:lpstr>OOJS - Syntax</vt:lpstr>
      <vt:lpstr>OOJS – Constructor</vt:lpstr>
      <vt:lpstr>Practices</vt:lpstr>
      <vt:lpstr>Asynchronous</vt:lpstr>
      <vt:lpstr>Ajax- Asynchronous JS and XML</vt:lpstr>
      <vt:lpstr>Ajax- Asynchronous JS and XML</vt:lpstr>
      <vt:lpstr>Ajax- Syntax</vt:lpstr>
      <vt:lpstr>Practices</vt:lpstr>
      <vt:lpstr>JQuery</vt:lpstr>
      <vt:lpstr>Jquery - Selector</vt:lpstr>
      <vt:lpstr>Jquery - Events</vt:lpstr>
      <vt:lpstr>Jquery practice</vt:lpstr>
      <vt:lpstr>JavaScript best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hieu pham</dc:creator>
  <cp:lastModifiedBy>hieu pham</cp:lastModifiedBy>
  <cp:revision>205</cp:revision>
  <dcterms:created xsi:type="dcterms:W3CDTF">2019-06-05T03:06:02Z</dcterms:created>
  <dcterms:modified xsi:type="dcterms:W3CDTF">2019-07-01T04:26:16Z</dcterms:modified>
</cp:coreProperties>
</file>