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/>
    <p:restoredTop sz="94636"/>
  </p:normalViewPr>
  <p:slideViewPr>
    <p:cSldViewPr snapToGrid="0" snapToObjects="1">
      <p:cViewPr>
        <p:scale>
          <a:sx n="124" d="100"/>
          <a:sy n="124" d="100"/>
        </p:scale>
        <p:origin x="6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92C8-1E9E-C047-93E0-69FCF356E8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3D03-6332-5846-82F0-6249501D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26901" y="2078677"/>
            <a:ext cx="0" cy="2624328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5713" y="2374166"/>
            <a:ext cx="107899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WebSocket</a:t>
            </a:r>
          </a:p>
          <a:p>
            <a:pPr algn="ctr"/>
            <a:r>
              <a:rPr lang="en-US" altLang="zh-CN" sz="1400" dirty="0" smtClean="0"/>
              <a:t>Client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95713" y="3166646"/>
            <a:ext cx="107899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WebSocket</a:t>
            </a:r>
          </a:p>
          <a:p>
            <a:pPr algn="ctr"/>
            <a:r>
              <a:rPr lang="en-US" altLang="zh-CN" sz="1400" dirty="0" smtClean="0"/>
              <a:t>Client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5713" y="3959126"/>
            <a:ext cx="107899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WebSocket</a:t>
            </a:r>
          </a:p>
          <a:p>
            <a:pPr algn="ctr"/>
            <a:r>
              <a:rPr lang="en-US" altLang="zh-CN" sz="1400" dirty="0" smtClean="0"/>
              <a:t>Client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070917" y="2374166"/>
            <a:ext cx="1097280" cy="521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Agent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1" idx="3"/>
            <a:endCxn id="15" idx="1"/>
          </p:cNvCxnSpPr>
          <p:nvPr/>
        </p:nvCxnSpPr>
        <p:spPr>
          <a:xfrm>
            <a:off x="1374705" y="2634770"/>
            <a:ext cx="16962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4142" y="2002155"/>
            <a:ext cx="127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WebSocket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bidirectional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communication</a:t>
            </a:r>
            <a:endParaRPr lang="en-US" sz="1200" dirty="0"/>
          </a:p>
        </p:txBody>
      </p:sp>
      <p:sp>
        <p:nvSpPr>
          <p:cNvPr id="22" name="Predefined Process 21"/>
          <p:cNvSpPr/>
          <p:nvPr/>
        </p:nvSpPr>
        <p:spPr>
          <a:xfrm>
            <a:off x="5466644" y="2473607"/>
            <a:ext cx="1033272" cy="322326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Agent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1"/>
            <a:endCxn id="15" idx="3"/>
          </p:cNvCxnSpPr>
          <p:nvPr/>
        </p:nvCxnSpPr>
        <p:spPr>
          <a:xfrm flipH="1">
            <a:off x="4168197" y="2634770"/>
            <a:ext cx="129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41349" y="2385061"/>
            <a:ext cx="122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</a:t>
            </a:r>
            <a:r>
              <a:rPr lang="en-US" altLang="zh-CN" sz="1200" dirty="0" smtClean="0"/>
              <a:t>oroutine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communication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070917" y="3166646"/>
            <a:ext cx="1097280" cy="521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Agent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74705" y="3427250"/>
            <a:ext cx="16962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edefined Process 30"/>
          <p:cNvSpPr/>
          <p:nvPr/>
        </p:nvSpPr>
        <p:spPr>
          <a:xfrm>
            <a:off x="5466644" y="3266087"/>
            <a:ext cx="1033272" cy="322326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Agent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168197" y="3427250"/>
            <a:ext cx="129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070917" y="3962935"/>
            <a:ext cx="1097280" cy="521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Agent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4705" y="4223539"/>
            <a:ext cx="16962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edefined Process 34"/>
          <p:cNvSpPr/>
          <p:nvPr/>
        </p:nvSpPr>
        <p:spPr>
          <a:xfrm>
            <a:off x="5466644" y="4062376"/>
            <a:ext cx="1033272" cy="322326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Agent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168197" y="4223539"/>
            <a:ext cx="129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57156" y="2374166"/>
            <a:ext cx="1309511" cy="2106167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99917" y="2634770"/>
            <a:ext cx="657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99917" y="3427250"/>
            <a:ext cx="657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99916" y="4223539"/>
            <a:ext cx="657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redefined Process 41"/>
          <p:cNvSpPr/>
          <p:nvPr/>
        </p:nvSpPr>
        <p:spPr>
          <a:xfrm>
            <a:off x="9014526" y="3266086"/>
            <a:ext cx="1033272" cy="322326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Http</a:t>
            </a:r>
          </a:p>
          <a:p>
            <a:pPr algn="ctr"/>
            <a:r>
              <a:rPr lang="en-US" altLang="zh-CN" sz="1200" dirty="0" smtClean="0"/>
              <a:t>Channel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55605" y="3427249"/>
            <a:ext cx="54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2" idx="3"/>
          </p:cNvCxnSpPr>
          <p:nvPr/>
        </p:nvCxnSpPr>
        <p:spPr>
          <a:xfrm flipH="1">
            <a:off x="10047798" y="3427249"/>
            <a:ext cx="590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638691" y="1811215"/>
            <a:ext cx="1" cy="16160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146115" y="1432934"/>
            <a:ext cx="1309511" cy="378280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RESTful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Interface</a:t>
            </a:r>
            <a:endParaRPr lang="en-US" sz="1200" dirty="0"/>
          </a:p>
        </p:txBody>
      </p:sp>
      <p:sp>
        <p:nvSpPr>
          <p:cNvPr id="52" name="Predefined Process 51"/>
          <p:cNvSpPr/>
          <p:nvPr/>
        </p:nvSpPr>
        <p:spPr>
          <a:xfrm>
            <a:off x="9724293" y="4962701"/>
            <a:ext cx="1569154" cy="322326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On-Callback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3619557" y="5123863"/>
            <a:ext cx="6104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619557" y="4486203"/>
            <a:ext cx="0" cy="637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037603" y="1818983"/>
            <a:ext cx="4778" cy="3143718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75853" y="4728475"/>
            <a:ext cx="145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message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back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RESTful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Interface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0692" y="5745922"/>
            <a:ext cx="116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20275" y="5745922"/>
            <a:ext cx="17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Predix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791896" y="1140801"/>
            <a:ext cx="8815227" cy="4500081"/>
          </a:xfrm>
          <a:prstGeom prst="roundRect">
            <a:avLst>
              <a:gd name="adj" fmla="val 4110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070917" y="1138741"/>
            <a:ext cx="13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22656" y="3561311"/>
            <a:ext cx="158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Translate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request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internal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message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51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Pin (GE Digital)</dc:creator>
  <cp:lastModifiedBy>Xie, Pin (GE Digital)</cp:lastModifiedBy>
  <cp:revision>12</cp:revision>
  <dcterms:created xsi:type="dcterms:W3CDTF">2017-09-25T05:09:54Z</dcterms:created>
  <dcterms:modified xsi:type="dcterms:W3CDTF">2017-09-25T05:41:44Z</dcterms:modified>
</cp:coreProperties>
</file>