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016143-E03C-4CFD-AFDC-14E5BDEA754C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6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7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2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9FD0C-5451-4CA0-86AF-E70AE3279989}" type="datetimeFigureOut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2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Arduino</a:t>
            </a:r>
            <a:r>
              <a:rPr lang="en-US" dirty="0" smtClean="0"/>
              <a:t> Coding </a:t>
            </a:r>
            <a:r>
              <a:rPr lang="en-US" dirty="0" smtClean="0">
                <a:solidFill>
                  <a:srgbClr val="FFC000"/>
                </a:solidFill>
              </a:rPr>
              <a:t>Hard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Обзор возможностей микроконтроллера </a:t>
            </a:r>
            <a:r>
              <a:rPr lang="en-US" dirty="0" smtClean="0"/>
              <a:t>ATmega328.</a:t>
            </a:r>
          </a:p>
          <a:p>
            <a:r>
              <a:rPr lang="ru-RU" dirty="0" smtClean="0"/>
              <a:t>Груздев Дмитрий, Брагина Наталья 33504/3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8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платформы </a:t>
            </a:r>
            <a:r>
              <a:rPr lang="en-US" dirty="0" smtClean="0">
                <a:solidFill>
                  <a:srgbClr val="FFC000"/>
                </a:solidFill>
              </a:rPr>
              <a:t>Arduino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8" b="14228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1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hardware and software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37517"/>
            <a:ext cx="4178937" cy="2571672"/>
          </a:xfrm>
        </p:spPr>
      </p:pic>
      <p:sp>
        <p:nvSpPr>
          <p:cNvPr id="7" name="TextBox 6"/>
          <p:cNvSpPr txBox="1"/>
          <p:nvPr/>
        </p:nvSpPr>
        <p:spPr>
          <a:xfrm>
            <a:off x="1024128" y="4909189"/>
            <a:ext cx="374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Чертежи устройств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87532" y="4909188"/>
            <a:ext cx="378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Программное обеспечение</a:t>
            </a:r>
            <a:endParaRPr lang="ru-RU" sz="2400" dirty="0"/>
          </a:p>
        </p:txBody>
      </p:sp>
      <p:pic>
        <p:nvPicPr>
          <p:cNvPr id="11" name="Рисунок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32" y="2337517"/>
            <a:ext cx="4179600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Программа – </a:t>
            </a:r>
            <a:r>
              <a:rPr lang="ru-RU" dirty="0" smtClean="0">
                <a:solidFill>
                  <a:srgbClr val="00B0F0"/>
                </a:solidFill>
              </a:rPr>
              <a:t>скетч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Авто форматирование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Возможность записи кода на контроллер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Возможность записи загрузчика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Используется диалект языка 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Большое количество библиотек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Не требует дополнительной настройки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B0F0"/>
                </a:solidFill>
              </a:rPr>
              <a:t>Монитор порта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22" y="822325"/>
            <a:ext cx="4874043" cy="5184775"/>
          </a:xfrm>
        </p:spPr>
      </p:pic>
    </p:spTree>
    <p:extLst>
      <p:ext uri="{BB962C8B-B14F-4D97-AF65-F5344CB8AC3E}">
        <p14:creationId xmlns:p14="http://schemas.microsoft.com/office/powerpoint/2010/main" val="4113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for kids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76" y="1960744"/>
            <a:ext cx="5307936" cy="290793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Наглядно и просто проходить готовые уроки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Большое количество информации в интернете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Программы можно собирать из «кубиков»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устройства подключаются без особых трудностей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Интересное интерактивное обучение программированию и основ </a:t>
            </a:r>
            <a:r>
              <a:rPr lang="en-US" dirty="0" smtClean="0"/>
              <a:t>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Результат работы виден сразу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сделать работающее устройство своими руками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9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многие не любят платформу </a:t>
            </a:r>
            <a:r>
              <a:rPr lang="en-US" dirty="0" smtClean="0"/>
              <a:t>Arduino?</a:t>
            </a:r>
          </a:p>
        </p:txBody>
      </p:sp>
    </p:spTree>
    <p:extLst>
      <p:ext uri="{BB962C8B-B14F-4D97-AF65-F5344CB8AC3E}">
        <p14:creationId xmlns:p14="http://schemas.microsoft.com/office/powerpoint/2010/main" val="3946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960f712-ea6c-4216-8ce2-0da4c8c33c4c" Revision="1" Stencil="System.MyShapes" StencilVersion="1.0"/>
</Control>
</file>

<file path=customXml/itemProps1.xml><?xml version="1.0" encoding="utf-8"?>
<ds:datastoreItem xmlns:ds="http://schemas.openxmlformats.org/officeDocument/2006/customXml" ds:itemID="{87CA5058-60AC-410E-A295-052FBD32C4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108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Интеграл</vt:lpstr>
      <vt:lpstr>Arduino Coding Hard</vt:lpstr>
      <vt:lpstr>Обзор платформы Arduino</vt:lpstr>
      <vt:lpstr>Open hardware and software</vt:lpstr>
      <vt:lpstr>Arduino Ide</vt:lpstr>
      <vt:lpstr>Arduino for kids</vt:lpstr>
      <vt:lpstr>недостатки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Codding Hard</dc:title>
  <dc:creator>Dmitry Gruzdev</dc:creator>
  <cp:lastModifiedBy>Dmitry Gruzdev</cp:lastModifiedBy>
  <cp:revision>12</cp:revision>
  <dcterms:created xsi:type="dcterms:W3CDTF">2015-11-15T12:26:09Z</dcterms:created>
  <dcterms:modified xsi:type="dcterms:W3CDTF">2015-11-15T13:13:36Z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