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6228" autoAdjust="0"/>
  </p:normalViewPr>
  <p:slideViewPr>
    <p:cSldViewPr snapToGrid="0">
      <p:cViewPr varScale="1">
        <p:scale>
          <a:sx n="50" d="100"/>
          <a:sy n="50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501A2-1451-44B2-803A-350DE0FC0749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DC2AC-3D34-4777-84F3-85FF0FB2CAC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398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Beginpagina,</a:t>
            </a:r>
            <a:r>
              <a:rPr lang="nl-BE" baseline="0" dirty="0" smtClean="0"/>
              <a:t> geeft uitleg over de </a:t>
            </a:r>
            <a:r>
              <a:rPr lang="nl-BE" baseline="0" dirty="0" err="1" smtClean="0"/>
              <a:t>enquete</a:t>
            </a:r>
            <a:r>
              <a:rPr lang="nl-BE" baseline="0" dirty="0" smtClean="0"/>
              <a:t> wat wordt afgenomen.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C2AC-3D34-4777-84F3-85FF0FB2CAC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953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Gegevens van</a:t>
            </a:r>
            <a:r>
              <a:rPr lang="nl-BE" baseline="0" dirty="0" smtClean="0"/>
              <a:t> de vragen worden uit de database van </a:t>
            </a:r>
            <a:r>
              <a:rPr lang="nl-BE" baseline="0" dirty="0" err="1" smtClean="0"/>
              <a:t>azure</a:t>
            </a:r>
            <a:r>
              <a:rPr lang="nl-BE" baseline="0" dirty="0" smtClean="0"/>
              <a:t> gehaald. </a:t>
            </a:r>
          </a:p>
          <a:p>
            <a:r>
              <a:rPr lang="nl-BE" baseline="0" dirty="0" smtClean="0"/>
              <a:t>Bij het klikken op laatste 3 antwoorden openend zich JA/NEE knoppen.</a:t>
            </a:r>
          </a:p>
          <a:p>
            <a:r>
              <a:rPr lang="nl-BE" baseline="0" dirty="0" smtClean="0"/>
              <a:t>Bij vorige/volgende word antwoord opgeslagen in voorlopige </a:t>
            </a:r>
            <a:r>
              <a:rPr lang="nl-BE" baseline="0" dirty="0" err="1" smtClean="0"/>
              <a:t>session</a:t>
            </a:r>
            <a:r>
              <a:rPr lang="nl-BE" baseline="0" dirty="0" smtClean="0"/>
              <a:t> array.</a:t>
            </a:r>
          </a:p>
          <a:p>
            <a:endParaRPr lang="nl-BE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C2AC-3D34-4777-84F3-85FF0FB2CAC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12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Na laatste</a:t>
            </a:r>
            <a:r>
              <a:rPr lang="nl-BE" baseline="0" dirty="0" smtClean="0"/>
              <a:t> vraag te hebben ingevuld word </a:t>
            </a:r>
            <a:r>
              <a:rPr lang="nl-BE" baseline="0" dirty="0" err="1" smtClean="0"/>
              <a:t>session</a:t>
            </a:r>
            <a:r>
              <a:rPr lang="nl-BE" baseline="0" dirty="0" smtClean="0"/>
              <a:t> array doorgestuurd naar database van </a:t>
            </a:r>
            <a:r>
              <a:rPr lang="nl-BE" baseline="0" dirty="0" err="1" smtClean="0"/>
              <a:t>azure</a:t>
            </a:r>
            <a:r>
              <a:rPr lang="nl-BE" baseline="0" smtClean="0"/>
              <a:t>. 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DC2AC-3D34-4777-84F3-85FF0FB2CAC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2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695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616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143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068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11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90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378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013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4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95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44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2957-853E-46D1-8079-C8C32BE9A8CA}" type="datetimeFigureOut">
              <a:rPr lang="nl-BE" smtClean="0"/>
              <a:t>25/05/2015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93DC-74B3-4DF7-8FD0-FD4419FD7A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3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Website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3 verschillende pagina’s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 err="1" smtClean="0"/>
              <a:t>inleiding.php</a:t>
            </a:r>
            <a:endParaRPr lang="nl-B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 err="1" smtClean="0"/>
              <a:t>vragenlijst.php</a:t>
            </a:r>
            <a:endParaRPr lang="nl-B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nl-BE" dirty="0" err="1" smtClean="0"/>
              <a:t>voltooide_vragenlijst.php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75677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Inleiding.php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17871"/>
          <a:stretch/>
        </p:blipFill>
        <p:spPr>
          <a:xfrm>
            <a:off x="838201" y="1825624"/>
            <a:ext cx="10515600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1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Vragenlijst.php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56877"/>
            <a:ext cx="10515600" cy="5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Voltooide_vragenlijst.php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6447"/>
          <a:stretch/>
        </p:blipFill>
        <p:spPr>
          <a:xfrm>
            <a:off x="838200" y="1825625"/>
            <a:ext cx="10515600" cy="31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89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Breedbeeld</PresentationFormat>
  <Paragraphs>17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Kantoorthema</vt:lpstr>
      <vt:lpstr>Website</vt:lpstr>
      <vt:lpstr>Inleiding.php</vt:lpstr>
      <vt:lpstr>Vragenlijst.php</vt:lpstr>
      <vt:lpstr>Voltooide_vragenlijst.php</vt:lpstr>
    </vt:vector>
  </TitlesOfParts>
  <Company>PXL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Glenn</dc:creator>
  <cp:lastModifiedBy>Glenn</cp:lastModifiedBy>
  <cp:revision>3</cp:revision>
  <dcterms:created xsi:type="dcterms:W3CDTF">2015-05-25T13:22:21Z</dcterms:created>
  <dcterms:modified xsi:type="dcterms:W3CDTF">2015-05-25T13:35:10Z</dcterms:modified>
</cp:coreProperties>
</file>