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58" r:id="rId18"/>
    <p:sldId id="276" r:id="rId19"/>
    <p:sldId id="259" r:id="rId20"/>
    <p:sldId id="260" r:id="rId21"/>
    <p:sldId id="277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Instagram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74612"/>
            <a:ext cx="9479279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551792"/>
            <a:ext cx="911352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561151"/>
            <a:ext cx="8869679" cy="48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3" y="1264555"/>
            <a:ext cx="10015359" cy="54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72" y="1518310"/>
            <a:ext cx="9237028" cy="50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BOB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386534"/>
            <a:ext cx="9723120" cy="52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190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620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smtClean="0"/>
              <a:t>Duidelijke rolverdeling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81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</a:t>
            </a:r>
            <a:r>
              <a:rPr lang="nl-BE" dirty="0" smtClean="0"/>
              <a:t>zone</a:t>
            </a:r>
          </a:p>
          <a:p>
            <a:r>
              <a:rPr lang="nl-BE" dirty="0" smtClean="0"/>
              <a:t>Interactie tussen ontwikkelaars</a:t>
            </a:r>
          </a:p>
          <a:p>
            <a:r>
              <a:rPr lang="nl-BE" dirty="0" smtClean="0"/>
              <a:t>Comminucatie tussen website en 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Bedant voor uw aandacht.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0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Aanwezigheid op het web</a:t>
            </a:r>
          </a:p>
          <a:p>
            <a:r>
              <a:rPr lang="nl-BE" dirty="0" smtClean="0"/>
              <a:t>Aansluiting bij het studentenleven</a:t>
            </a:r>
          </a:p>
          <a:p>
            <a:r>
              <a:rPr lang="nl-BE" dirty="0" smtClean="0"/>
              <a:t>Aantrekkelijk</a:t>
            </a:r>
          </a:p>
          <a:p>
            <a:r>
              <a:rPr lang="nl-BE" dirty="0" smtClean="0"/>
              <a:t>Gericht op verantwoord drinken</a:t>
            </a:r>
          </a:p>
          <a:p>
            <a:r>
              <a:rPr lang="nl-BE" dirty="0" smtClean="0"/>
              <a:t>Responsive</a:t>
            </a:r>
          </a:p>
          <a:p>
            <a:r>
              <a:rPr lang="nl-BE" dirty="0" smtClean="0"/>
              <a:t>Gericht op mobiele apperaten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18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 lay-out</a:t>
            </a:r>
          </a:p>
          <a:p>
            <a:r>
              <a:rPr lang="nl-BE" dirty="0" smtClean="0"/>
              <a:t>Gericht op evenementen</a:t>
            </a:r>
          </a:p>
          <a:p>
            <a:r>
              <a:rPr lang="nl-BE" dirty="0" smtClean="0"/>
              <a:t>Nadruk ligt op verantwoordelijk uitgaan</a:t>
            </a:r>
          </a:p>
          <a:p>
            <a:r>
              <a:rPr lang="nl-BE" dirty="0" smtClean="0"/>
              <a:t>Informele taal</a:t>
            </a:r>
          </a:p>
          <a:p>
            <a:r>
              <a:rPr lang="nl-BE" dirty="0" smtClean="0"/>
              <a:t>Gebruikerservaring op mobiele apparaten</a:t>
            </a:r>
          </a:p>
          <a:p>
            <a:r>
              <a:rPr lang="nl-BE" dirty="0" smtClean="0"/>
              <a:t>Integratie met sociale media</a:t>
            </a:r>
          </a:p>
          <a:p>
            <a:r>
              <a:rPr lang="nl-BE" dirty="0" smtClean="0"/>
              <a:t>Contact met de gebruiker</a:t>
            </a:r>
          </a:p>
          <a:p>
            <a:r>
              <a:rPr lang="nl-BE" dirty="0" smtClean="0"/>
              <a:t>Uitgebreid BOB systeem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815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30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Hoofd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52637"/>
            <a:ext cx="9479280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Evenementen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1370"/>
            <a:ext cx="8930640" cy="48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Registratie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24" y="1478280"/>
            <a:ext cx="9364856" cy="50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124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Sliert</vt:lpstr>
      <vt:lpstr>Project AppDev</vt:lpstr>
      <vt:lpstr>Probleemstelling</vt:lpstr>
      <vt:lpstr>Probleemstelling</vt:lpstr>
      <vt:lpstr>Persoonlijke invulling </vt:lpstr>
      <vt:lpstr>Persoonlijke invulling</vt:lpstr>
      <vt:lpstr>Screenshots</vt:lpstr>
      <vt:lpstr>Hoofd pagina</vt:lpstr>
      <vt:lpstr>Evenementen pagina</vt:lpstr>
      <vt:lpstr>Registratie pagina</vt:lpstr>
      <vt:lpstr>Instagram pagina</vt:lpstr>
      <vt:lpstr>Login</vt:lpstr>
      <vt:lpstr>Profiel instellingen</vt:lpstr>
      <vt:lpstr>Evenement details</vt:lpstr>
      <vt:lpstr>Profiel</vt:lpstr>
      <vt:lpstr>BOB instellingen</vt:lpstr>
      <vt:lpstr>Screenshots</vt:lpstr>
      <vt:lpstr>Demo</vt:lpstr>
      <vt:lpstr>Reflectie</vt:lpstr>
      <vt:lpstr>Reflectie</vt:lpstr>
      <vt:lpstr>Conclusie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bram van vleymen</cp:lastModifiedBy>
  <cp:revision>16</cp:revision>
  <dcterms:created xsi:type="dcterms:W3CDTF">2016-05-30T18:48:14Z</dcterms:created>
  <dcterms:modified xsi:type="dcterms:W3CDTF">2016-05-30T21:13:40Z</dcterms:modified>
</cp:coreProperties>
</file>