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Domein: Alcohol- en drugspreventie</a:t>
            </a:r>
          </a:p>
          <a:p>
            <a:r>
              <a:rPr lang="nl-BE" dirty="0" smtClean="0"/>
              <a:t>Functies:</a:t>
            </a:r>
          </a:p>
          <a:p>
            <a:pPr lvl="1"/>
            <a:r>
              <a:rPr lang="nl-BE" dirty="0" smtClean="0"/>
              <a:t>Bob systeem</a:t>
            </a:r>
          </a:p>
          <a:p>
            <a:pPr lvl="1"/>
            <a:r>
              <a:rPr lang="nl-BE" dirty="0" smtClean="0"/>
              <a:t>Tips</a:t>
            </a:r>
          </a:p>
          <a:p>
            <a:pPr lvl="1"/>
            <a:r>
              <a:rPr lang="nl-BE" dirty="0" smtClean="0"/>
              <a:t>Noodnummers</a:t>
            </a:r>
          </a:p>
          <a:p>
            <a:pPr lvl="1"/>
            <a:r>
              <a:rPr lang="nl-BE" dirty="0" smtClean="0"/>
              <a:t>Nieuws</a:t>
            </a:r>
          </a:p>
          <a:p>
            <a:pPr lvl="1"/>
            <a:r>
              <a:rPr lang="nl-BE" dirty="0" smtClean="0"/>
              <a:t>Evenementen</a:t>
            </a:r>
          </a:p>
          <a:p>
            <a:pPr lvl="1"/>
            <a:r>
              <a:rPr lang="nl-BE" dirty="0" smtClean="0"/>
              <a:t>Reviews</a:t>
            </a:r>
          </a:p>
          <a:p>
            <a:pPr lvl="1"/>
            <a:r>
              <a:rPr lang="nl-BE" dirty="0" smtClean="0"/>
              <a:t>Richtlijnen</a:t>
            </a:r>
            <a:endParaRPr lang="nl-BE" dirty="0"/>
          </a:p>
          <a:p>
            <a:r>
              <a:rPr lang="nl-BE" dirty="0" smtClean="0"/>
              <a:t>Gebaseerd </a:t>
            </a:r>
            <a:r>
              <a:rPr lang="nl-BE" dirty="0"/>
              <a:t>op </a:t>
            </a:r>
            <a:r>
              <a:rPr lang="nl-BE" dirty="0" smtClean="0"/>
              <a:t>app, niet op 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smtClean="0"/>
              <a:t>Duidelijke </a:t>
            </a:r>
            <a:r>
              <a:rPr lang="nl-BE" smtClean="0"/>
              <a:t>rolverdeling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Sliert</vt:lpstr>
      <vt:lpstr>Project AppDev</vt:lpstr>
      <vt:lpstr>Intro</vt:lpstr>
      <vt:lpstr>Demo</vt:lpstr>
      <vt:lpstr>Reflectie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bram van vleymen</cp:lastModifiedBy>
  <cp:revision>5</cp:revision>
  <dcterms:created xsi:type="dcterms:W3CDTF">2016-05-30T18:48:14Z</dcterms:created>
  <dcterms:modified xsi:type="dcterms:W3CDTF">2016-05-30T20:36:13Z</dcterms:modified>
</cp:coreProperties>
</file>