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71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8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58" r:id="rId27"/>
    <p:sldId id="276" r:id="rId28"/>
    <p:sldId id="259" r:id="rId29"/>
    <p:sldId id="260" r:id="rId30"/>
    <p:sldId id="277" r:id="rId3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2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20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4296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308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00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89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3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14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20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26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220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6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1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42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228C1-C90F-4B81-8A57-5C74D949BE77}" type="datetimeFigureOut">
              <a:rPr lang="nl-BE" smtClean="0"/>
              <a:t>30/05/2016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1CCAA1-7406-4F8E-9B33-E05E071D3AC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03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 </a:t>
            </a:r>
            <a:r>
              <a:rPr lang="nl-BE" dirty="0" err="1" smtClean="0"/>
              <a:t>AppDev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Joran Claessens, Frédérique Van </a:t>
            </a:r>
            <a:r>
              <a:rPr lang="nl-BE" dirty="0" err="1" smtClean="0"/>
              <a:t>Wonterghem</a:t>
            </a:r>
            <a:r>
              <a:rPr lang="nl-BE" dirty="0" smtClean="0"/>
              <a:t>, </a:t>
            </a:r>
          </a:p>
          <a:p>
            <a:r>
              <a:rPr lang="nl-BE" dirty="0" smtClean="0"/>
              <a:t>Kevin </a:t>
            </a:r>
            <a:r>
              <a:rPr lang="nl-BE" dirty="0" err="1" smtClean="0"/>
              <a:t>Strijbos</a:t>
            </a:r>
            <a:r>
              <a:rPr lang="nl-BE" dirty="0" smtClean="0"/>
              <a:t>, Sacha </a:t>
            </a:r>
            <a:r>
              <a:rPr lang="nl-BE" dirty="0" err="1" smtClean="0"/>
              <a:t>Reyskens</a:t>
            </a:r>
            <a:r>
              <a:rPr lang="nl-BE" dirty="0" smtClean="0"/>
              <a:t>, Bram Van </a:t>
            </a:r>
            <a:r>
              <a:rPr lang="nl-BE" dirty="0" err="1" smtClean="0"/>
              <a:t>Vleymen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5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Instagram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74612"/>
            <a:ext cx="9479279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1551792"/>
            <a:ext cx="9113520" cy="49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Profiel instellingen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561151"/>
            <a:ext cx="8869679" cy="48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53" y="1264555"/>
            <a:ext cx="10015359" cy="54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Profiel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72" y="1518310"/>
            <a:ext cx="9237028" cy="50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BOB instellingen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1386534"/>
            <a:ext cx="9723120" cy="52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190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3" y="1344712"/>
            <a:ext cx="9668397" cy="5438474"/>
          </a:xfrm>
        </p:spPr>
      </p:pic>
    </p:spTree>
    <p:extLst>
      <p:ext uri="{BB962C8B-B14F-4D97-AF65-F5344CB8AC3E}">
        <p14:creationId xmlns:p14="http://schemas.microsoft.com/office/powerpoint/2010/main" val="6090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Home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1" y="1528110"/>
            <a:ext cx="9060873" cy="5096742"/>
          </a:xfrm>
        </p:spPr>
      </p:pic>
    </p:spTree>
    <p:extLst>
      <p:ext uri="{BB962C8B-B14F-4D97-AF65-F5344CB8AC3E}">
        <p14:creationId xmlns:p14="http://schemas.microsoft.com/office/powerpoint/2010/main" val="421155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Organisaties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9" y="1347308"/>
            <a:ext cx="8969433" cy="5045307"/>
          </a:xfrm>
        </p:spPr>
      </p:pic>
    </p:spTree>
    <p:extLst>
      <p:ext uri="{BB962C8B-B14F-4D97-AF65-F5344CB8AC3E}">
        <p14:creationId xmlns:p14="http://schemas.microsoft.com/office/powerpoint/2010/main" val="23515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81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Artikels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4" y="1773856"/>
            <a:ext cx="8302237" cy="4670009"/>
          </a:xfrm>
        </p:spPr>
      </p:pic>
    </p:spTree>
    <p:extLst>
      <p:ext uri="{BB962C8B-B14F-4D97-AF65-F5344CB8AC3E}">
        <p14:creationId xmlns:p14="http://schemas.microsoft.com/office/powerpoint/2010/main" val="321793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Statistieken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8" y="1459530"/>
            <a:ext cx="8886307" cy="4998549"/>
          </a:xfrm>
        </p:spPr>
      </p:pic>
    </p:spTree>
    <p:extLst>
      <p:ext uri="{BB962C8B-B14F-4D97-AF65-F5344CB8AC3E}">
        <p14:creationId xmlns:p14="http://schemas.microsoft.com/office/powerpoint/2010/main" val="143389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Gebruikers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1" y="1264555"/>
            <a:ext cx="9101545" cy="5119620"/>
          </a:xfrm>
        </p:spPr>
      </p:pic>
    </p:spTree>
    <p:extLst>
      <p:ext uri="{BB962C8B-B14F-4D97-AF65-F5344CB8AC3E}">
        <p14:creationId xmlns:p14="http://schemas.microsoft.com/office/powerpoint/2010/main" val="479062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Beheer organisaties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3" y="1452776"/>
            <a:ext cx="9077270" cy="5105965"/>
          </a:xfrm>
        </p:spPr>
      </p:pic>
    </p:spTree>
    <p:extLst>
      <p:ext uri="{BB962C8B-B14F-4D97-AF65-F5344CB8AC3E}">
        <p14:creationId xmlns:p14="http://schemas.microsoft.com/office/powerpoint/2010/main" val="204034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Beheer evenementen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7" y="1387314"/>
            <a:ext cx="9227128" cy="5190261"/>
          </a:xfrm>
        </p:spPr>
      </p:pic>
    </p:spTree>
    <p:extLst>
      <p:ext uri="{BB962C8B-B14F-4D97-AF65-F5344CB8AC3E}">
        <p14:creationId xmlns:p14="http://schemas.microsoft.com/office/powerpoint/2010/main" val="390750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Login overzicht</a:t>
            </a:r>
            <a:endParaRPr lang="nl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1545256"/>
            <a:ext cx="8634746" cy="4857045"/>
          </a:xfrm>
        </p:spPr>
      </p:pic>
    </p:spTree>
    <p:extLst>
      <p:ext uri="{BB962C8B-B14F-4D97-AF65-F5344CB8AC3E}">
        <p14:creationId xmlns:p14="http://schemas.microsoft.com/office/powerpoint/2010/main" val="1313171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http://www.mobile-spy.com/images/ms7/demo-graphic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4" y="2355536"/>
            <a:ext cx="3238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620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Reflectie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ndividueel</a:t>
            </a:r>
          </a:p>
          <a:p>
            <a:r>
              <a:rPr lang="nl-BE" dirty="0" smtClean="0"/>
              <a:t>Algemeen</a:t>
            </a:r>
          </a:p>
          <a:p>
            <a:pPr lvl="1"/>
            <a:r>
              <a:rPr lang="nl-BE" dirty="0" smtClean="0"/>
              <a:t>Moeilijke start</a:t>
            </a:r>
          </a:p>
          <a:p>
            <a:pPr lvl="1"/>
            <a:r>
              <a:rPr lang="nl-BE" dirty="0" smtClean="0"/>
              <a:t>Herpakt</a:t>
            </a:r>
          </a:p>
          <a:p>
            <a:pPr lvl="1"/>
            <a:r>
              <a:rPr lang="nl-BE" dirty="0" smtClean="0"/>
              <a:t>Goede planning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Teamwork</a:t>
            </a:r>
          </a:p>
          <a:p>
            <a:pPr lvl="1"/>
            <a:r>
              <a:rPr lang="nl-BE" smtClean="0"/>
              <a:t>Duidelijke rolverdeling</a:t>
            </a:r>
            <a:endParaRPr lang="nl-BE" dirty="0" smtClean="0"/>
          </a:p>
        </p:txBody>
      </p:sp>
      <p:pic>
        <p:nvPicPr>
          <p:cNvPr id="2050" name="Picture 2" descr="http://www.arbeids-contract.nl/uploads/images/Nieuws/kleine-moeite-grote-voorde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63" y="2133600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Ervaring</a:t>
            </a:r>
          </a:p>
          <a:p>
            <a:r>
              <a:rPr lang="nl-BE" dirty="0" smtClean="0"/>
              <a:t>Samenwerken in team</a:t>
            </a:r>
          </a:p>
          <a:p>
            <a:r>
              <a:rPr lang="nl-BE" dirty="0" smtClean="0"/>
              <a:t>Comfort zone</a:t>
            </a:r>
          </a:p>
          <a:p>
            <a:r>
              <a:rPr lang="nl-BE" dirty="0" smtClean="0"/>
              <a:t>Interactie tussen ontwikkelaars</a:t>
            </a:r>
          </a:p>
          <a:p>
            <a:r>
              <a:rPr lang="nl-BE" dirty="0" smtClean="0"/>
              <a:t>Comminucatie tussen website en desktop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8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Aanwezigheid op het web</a:t>
            </a:r>
          </a:p>
          <a:p>
            <a:r>
              <a:rPr lang="nl-BE" dirty="0" smtClean="0"/>
              <a:t>Aansluiting bij het studentenleven</a:t>
            </a:r>
          </a:p>
          <a:p>
            <a:r>
              <a:rPr lang="nl-BE" dirty="0" smtClean="0"/>
              <a:t>Aantrekkelijk</a:t>
            </a:r>
          </a:p>
          <a:p>
            <a:r>
              <a:rPr lang="nl-BE" dirty="0" smtClean="0"/>
              <a:t>Gericht op verantwoord drinken</a:t>
            </a:r>
          </a:p>
          <a:p>
            <a:r>
              <a:rPr lang="nl-BE" dirty="0" smtClean="0"/>
              <a:t>Responsive</a:t>
            </a:r>
          </a:p>
          <a:p>
            <a:r>
              <a:rPr lang="nl-BE" dirty="0" smtClean="0"/>
              <a:t>Gericht op mobiele apperaten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3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Einde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Bedant voor uw aandacht.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005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Persoonlijke invulling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18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Persoonlijke invulling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App lay-out</a:t>
            </a:r>
          </a:p>
          <a:p>
            <a:r>
              <a:rPr lang="nl-BE" dirty="0" smtClean="0"/>
              <a:t>Gericht op evenementen</a:t>
            </a:r>
          </a:p>
          <a:p>
            <a:r>
              <a:rPr lang="nl-BE" dirty="0" smtClean="0"/>
              <a:t>Nadruk ligt op verantwoordelijk uitgaan</a:t>
            </a:r>
          </a:p>
          <a:p>
            <a:r>
              <a:rPr lang="nl-BE" dirty="0" smtClean="0"/>
              <a:t>Informele taal</a:t>
            </a:r>
          </a:p>
          <a:p>
            <a:r>
              <a:rPr lang="nl-BE" dirty="0" smtClean="0"/>
              <a:t>Gebruikerservaring op mobiele apparaten</a:t>
            </a:r>
          </a:p>
          <a:p>
            <a:r>
              <a:rPr lang="nl-BE" dirty="0" smtClean="0"/>
              <a:t>Integratie met sociale media</a:t>
            </a:r>
          </a:p>
          <a:p>
            <a:r>
              <a:rPr lang="nl-BE" dirty="0" smtClean="0"/>
              <a:t>Contact met de gebruiker</a:t>
            </a:r>
          </a:p>
          <a:p>
            <a:r>
              <a:rPr lang="nl-BE" dirty="0" smtClean="0"/>
              <a:t>Uitgebreid BOB systeem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815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Screenshots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Website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30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Hoofd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1452637"/>
            <a:ext cx="9479280" cy="51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Evenementen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1370"/>
            <a:ext cx="8930640" cy="48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Registratie pagina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824" y="1478280"/>
            <a:ext cx="9364856" cy="50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136</Words>
  <Application>Microsoft Office PowerPoint</Application>
  <PresentationFormat>Breedbeeld</PresentationFormat>
  <Paragraphs>62</Paragraphs>
  <Slides>30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Sliert</vt:lpstr>
      <vt:lpstr>Project AppDev</vt:lpstr>
      <vt:lpstr>Probleemstelling</vt:lpstr>
      <vt:lpstr>Probleemstelling</vt:lpstr>
      <vt:lpstr>Persoonlijke invulling </vt:lpstr>
      <vt:lpstr>Persoonlijke invulling</vt:lpstr>
      <vt:lpstr>Screenshots</vt:lpstr>
      <vt:lpstr>Hoofd pagina</vt:lpstr>
      <vt:lpstr>Evenementen pagina</vt:lpstr>
      <vt:lpstr>Registratie pagina</vt:lpstr>
      <vt:lpstr>Instagram pagina</vt:lpstr>
      <vt:lpstr>Login</vt:lpstr>
      <vt:lpstr>Profiel instellingen</vt:lpstr>
      <vt:lpstr>Evenement details</vt:lpstr>
      <vt:lpstr>Profiel</vt:lpstr>
      <vt:lpstr>BOB instellingen</vt:lpstr>
      <vt:lpstr>Screenshots</vt:lpstr>
      <vt:lpstr>Login</vt:lpstr>
      <vt:lpstr>Home</vt:lpstr>
      <vt:lpstr>Organisaties</vt:lpstr>
      <vt:lpstr>Artikels</vt:lpstr>
      <vt:lpstr>Statistieken</vt:lpstr>
      <vt:lpstr>Gebruikers</vt:lpstr>
      <vt:lpstr>Beheer organisaties</vt:lpstr>
      <vt:lpstr>Beheer evenementen</vt:lpstr>
      <vt:lpstr>Login overzicht</vt:lpstr>
      <vt:lpstr>Demo</vt:lpstr>
      <vt:lpstr>Reflectie</vt:lpstr>
      <vt:lpstr>Reflectie</vt:lpstr>
      <vt:lpstr>Conclusie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AppDev</dc:title>
  <dc:creator>Joran Claessens</dc:creator>
  <cp:lastModifiedBy>Sacha Reyskens</cp:lastModifiedBy>
  <cp:revision>18</cp:revision>
  <dcterms:created xsi:type="dcterms:W3CDTF">2016-05-30T18:48:14Z</dcterms:created>
  <dcterms:modified xsi:type="dcterms:W3CDTF">2016-05-30T21:32:07Z</dcterms:modified>
</cp:coreProperties>
</file>