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8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275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203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4296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4311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3088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200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189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993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146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206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826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220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662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13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042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039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Project </a:t>
            </a:r>
            <a:r>
              <a:rPr lang="nl-BE" dirty="0" err="1" smtClean="0"/>
              <a:t>AppDev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Joran Claessens, Frédérique Van </a:t>
            </a:r>
            <a:r>
              <a:rPr lang="nl-BE" dirty="0" err="1" smtClean="0"/>
              <a:t>Wonterghem</a:t>
            </a:r>
            <a:r>
              <a:rPr lang="nl-BE" dirty="0" smtClean="0"/>
              <a:t>, </a:t>
            </a:r>
          </a:p>
          <a:p>
            <a:r>
              <a:rPr lang="nl-BE" dirty="0" smtClean="0"/>
              <a:t>Kevin </a:t>
            </a:r>
            <a:r>
              <a:rPr lang="nl-BE" dirty="0" err="1" smtClean="0"/>
              <a:t>Strijbos</a:t>
            </a:r>
            <a:r>
              <a:rPr lang="nl-BE" dirty="0" smtClean="0"/>
              <a:t>, Sacha </a:t>
            </a:r>
            <a:r>
              <a:rPr lang="nl-BE" dirty="0" err="1" smtClean="0"/>
              <a:t>Reyskens</a:t>
            </a:r>
            <a:r>
              <a:rPr lang="nl-BE" dirty="0" smtClean="0"/>
              <a:t>, Bram Van </a:t>
            </a:r>
            <a:r>
              <a:rPr lang="nl-BE" dirty="0" err="1" smtClean="0"/>
              <a:t>Vleymen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9533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Intro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Domein: Alcohol- en drugspreventie</a:t>
            </a:r>
          </a:p>
          <a:p>
            <a:r>
              <a:rPr lang="nl-BE" dirty="0" smtClean="0"/>
              <a:t>Functies:</a:t>
            </a:r>
          </a:p>
          <a:p>
            <a:pPr lvl="1"/>
            <a:r>
              <a:rPr lang="nl-BE" dirty="0" smtClean="0"/>
              <a:t>Bob systeem</a:t>
            </a:r>
          </a:p>
          <a:p>
            <a:pPr lvl="1"/>
            <a:r>
              <a:rPr lang="nl-BE" dirty="0" smtClean="0"/>
              <a:t>Tips</a:t>
            </a:r>
          </a:p>
          <a:p>
            <a:pPr lvl="1"/>
            <a:r>
              <a:rPr lang="nl-BE" dirty="0" smtClean="0"/>
              <a:t>Noodnummers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313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http://www.mobile-spy.com/images/ms7/demo-graphic-desk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684" y="2355536"/>
            <a:ext cx="3238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1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Reflectie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</a:t>
            </a:r>
            <a:r>
              <a:rPr lang="nl-BE" dirty="0" smtClean="0"/>
              <a:t>ndividueel</a:t>
            </a:r>
          </a:p>
          <a:p>
            <a:r>
              <a:rPr lang="nl-BE" dirty="0" smtClean="0"/>
              <a:t>Algemeen</a:t>
            </a:r>
          </a:p>
          <a:p>
            <a:pPr lvl="1"/>
            <a:r>
              <a:rPr lang="nl-BE" dirty="0" smtClean="0"/>
              <a:t>Moeilijke start</a:t>
            </a:r>
          </a:p>
          <a:p>
            <a:pPr lvl="1"/>
            <a:r>
              <a:rPr lang="nl-BE" dirty="0" smtClean="0"/>
              <a:t>Herpakt</a:t>
            </a:r>
          </a:p>
          <a:p>
            <a:pPr lvl="1"/>
            <a:r>
              <a:rPr lang="nl-BE" dirty="0" smtClean="0"/>
              <a:t>Soms wat nonchalant</a:t>
            </a:r>
          </a:p>
          <a:p>
            <a:pPr lvl="1"/>
            <a:r>
              <a:rPr lang="nl-BE" dirty="0" smtClean="0"/>
              <a:t>Eind goed al goed</a:t>
            </a:r>
          </a:p>
          <a:p>
            <a:pPr lvl="1"/>
            <a:endParaRPr lang="nl-BE" dirty="0"/>
          </a:p>
        </p:txBody>
      </p:sp>
      <p:pic>
        <p:nvPicPr>
          <p:cNvPr id="2050" name="Picture 2" descr="http://www.arbeids-contract.nl/uploads/images/Nieuws/kleine-moeite-grote-voordel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063" y="2133600"/>
            <a:ext cx="29527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86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Ervaring</a:t>
            </a:r>
          </a:p>
          <a:p>
            <a:r>
              <a:rPr lang="nl-BE" dirty="0" smtClean="0"/>
              <a:t>Samenwerken in team</a:t>
            </a:r>
          </a:p>
          <a:p>
            <a:r>
              <a:rPr lang="nl-BE" dirty="0" smtClean="0"/>
              <a:t>Comfort zone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28376559"/>
      </p:ext>
    </p:extLst>
  </p:cSld>
  <p:clrMapOvr>
    <a:masterClrMapping/>
  </p:clrMapOvr>
</p:sld>
</file>

<file path=ppt/theme/theme1.xml><?xml version="1.0" encoding="utf-8"?>
<a:theme xmlns:a="http://schemas.openxmlformats.org/drawingml/2006/main" name="Sliert">
  <a:themeElements>
    <a:clrScheme name="Sliert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lier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er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51</Words>
  <Application>Microsoft Office PowerPoint</Application>
  <PresentationFormat>Breedbeeld</PresentationFormat>
  <Paragraphs>21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Sliert</vt:lpstr>
      <vt:lpstr>Project AppDev</vt:lpstr>
      <vt:lpstr>Intro</vt:lpstr>
      <vt:lpstr>Demo</vt:lpstr>
      <vt:lpstr>Reflectie</vt:lpstr>
      <vt:lpstr>Conclusie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AppDev</dc:title>
  <dc:creator>Joran Claessens</dc:creator>
  <cp:lastModifiedBy>Joran Claessens</cp:lastModifiedBy>
  <cp:revision>3</cp:revision>
  <dcterms:created xsi:type="dcterms:W3CDTF">2016-05-30T18:48:14Z</dcterms:created>
  <dcterms:modified xsi:type="dcterms:W3CDTF">2016-05-30T19:21:44Z</dcterms:modified>
</cp:coreProperties>
</file>