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9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78378"/>
  </p:normalViewPr>
  <p:slideViewPr>
    <p:cSldViewPr snapToGrid="0" snapToObjects="1">
      <p:cViewPr varScale="1">
        <p:scale>
          <a:sx n="89" d="100"/>
          <a:sy n="89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28380-43EE-6046-A4EF-8A2AAD8FBFF5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02E734-C85B-C54D-8072-ABB587C07E6B}">
      <dgm:prSet phldrT="[文本]"/>
      <dgm:spPr/>
      <dgm:t>
        <a:bodyPr/>
        <a:lstStyle/>
        <a:p>
          <a:r>
            <a:rPr lang="en-US" altLang="zh-CN" dirty="0" smtClean="0"/>
            <a:t>project</a:t>
          </a:r>
          <a:r>
            <a:rPr lang="zh-CN" altLang="en-US" dirty="0" smtClean="0"/>
            <a:t>和</a:t>
          </a:r>
          <a:r>
            <a:rPr lang="en-US" altLang="zh-CN" dirty="0" smtClean="0"/>
            <a:t>module</a:t>
          </a:r>
          <a:endParaRPr lang="zh-CN" altLang="en-US" dirty="0"/>
        </a:p>
      </dgm:t>
    </dgm:pt>
    <dgm:pt modelId="{A75B0CF7-0DC6-3342-A6FD-BF636348FD39}" type="parTrans" cxnId="{7587146B-0A35-9249-B87A-1AEAA990E798}">
      <dgm:prSet/>
      <dgm:spPr/>
      <dgm:t>
        <a:bodyPr/>
        <a:lstStyle/>
        <a:p>
          <a:endParaRPr lang="zh-CN" altLang="en-US"/>
        </a:p>
      </dgm:t>
    </dgm:pt>
    <dgm:pt modelId="{490D55BF-CC58-4442-B923-DEC4BB8B4B9F}" type="sibTrans" cxnId="{7587146B-0A35-9249-B87A-1AEAA990E798}">
      <dgm:prSet/>
      <dgm:spPr/>
      <dgm:t>
        <a:bodyPr/>
        <a:lstStyle/>
        <a:p>
          <a:endParaRPr lang="zh-CN" altLang="en-US"/>
        </a:p>
      </dgm:t>
    </dgm:pt>
    <dgm:pt modelId="{D63581D9-AAD6-0E4F-9BBF-F01E18888C4E}">
      <dgm:prSet phldrT="[文本]"/>
      <dgm:spPr/>
      <dgm:t>
        <a:bodyPr/>
        <a:lstStyle/>
        <a:p>
          <a:r>
            <a:rPr lang="en-US" altLang="zh-CN" dirty="0" err="1" smtClean="0"/>
            <a:t>gradle</a:t>
          </a:r>
          <a:r>
            <a:rPr lang="zh-CN" altLang="en-US" dirty="0" smtClean="0"/>
            <a:t>基础</a:t>
          </a:r>
          <a:endParaRPr lang="en-US" altLang="zh-CN" dirty="0" smtClean="0"/>
        </a:p>
      </dgm:t>
    </dgm:pt>
    <dgm:pt modelId="{E87B403E-3B91-C945-B7F6-882188A1CEF5}" type="parTrans" cxnId="{06936BFF-9077-5645-8FB9-9C181C25097B}">
      <dgm:prSet/>
      <dgm:spPr/>
      <dgm:t>
        <a:bodyPr/>
        <a:lstStyle/>
        <a:p>
          <a:endParaRPr lang="zh-CN" altLang="en-US"/>
        </a:p>
      </dgm:t>
    </dgm:pt>
    <dgm:pt modelId="{9AE10FA2-DD45-1147-95EA-34DE997D94CC}" type="sibTrans" cxnId="{06936BFF-9077-5645-8FB9-9C181C25097B}">
      <dgm:prSet/>
      <dgm:spPr/>
      <dgm:t>
        <a:bodyPr/>
        <a:lstStyle/>
        <a:p>
          <a:endParaRPr lang="zh-CN" altLang="en-US"/>
        </a:p>
      </dgm:t>
    </dgm:pt>
    <dgm:pt modelId="{2D806211-F415-7B4A-8006-3A209A1BA264}">
      <dgm:prSet/>
      <dgm:spPr/>
      <dgm:t>
        <a:bodyPr/>
        <a:lstStyle/>
        <a:p>
          <a:r>
            <a:rPr lang="zh-CN" altLang="en-US" dirty="0" smtClean="0"/>
            <a:t>案例</a:t>
          </a:r>
          <a:r>
            <a:rPr lang="en-US" altLang="zh-CN" dirty="0" smtClean="0"/>
            <a:t>.</a:t>
          </a:r>
          <a:r>
            <a:rPr lang="en-US" altLang="zh-CN" dirty="0" err="1" smtClean="0"/>
            <a:t>Xuetuan</a:t>
          </a:r>
          <a:r>
            <a:rPr lang="zh-CN" altLang="en-US" dirty="0" smtClean="0"/>
            <a:t>的迁移</a:t>
          </a:r>
          <a:endParaRPr lang="zh-CN" altLang="en-US" dirty="0"/>
        </a:p>
      </dgm:t>
    </dgm:pt>
    <dgm:pt modelId="{54DC87E4-4063-4E40-8E14-EAE2650F89F0}" type="parTrans" cxnId="{1E8E52FE-5688-2945-8E74-FF6F2A247A1C}">
      <dgm:prSet/>
      <dgm:spPr/>
      <dgm:t>
        <a:bodyPr/>
        <a:lstStyle/>
        <a:p>
          <a:endParaRPr lang="zh-CN" altLang="en-US"/>
        </a:p>
      </dgm:t>
    </dgm:pt>
    <dgm:pt modelId="{69AEF0CC-282E-D041-BCC8-2577B450F29A}" type="sibTrans" cxnId="{1E8E52FE-5688-2945-8E74-FF6F2A247A1C}">
      <dgm:prSet/>
      <dgm:spPr/>
      <dgm:t>
        <a:bodyPr/>
        <a:lstStyle/>
        <a:p>
          <a:endParaRPr lang="zh-CN" altLang="en-US"/>
        </a:p>
      </dgm:t>
    </dgm:pt>
    <dgm:pt modelId="{E1E62752-C165-6244-8C09-F8B87212387A}">
      <dgm:prSet phldrT="[文本]"/>
      <dgm:spPr/>
      <dgm:t>
        <a:bodyPr/>
        <a:lstStyle/>
        <a:p>
          <a:r>
            <a:rPr lang="zh-CN" altLang="en-US" dirty="0" smtClean="0"/>
            <a:t>依赖和组件化</a:t>
          </a:r>
          <a:endParaRPr lang="en-US" altLang="zh-CN" dirty="0" smtClean="0"/>
        </a:p>
      </dgm:t>
    </dgm:pt>
    <dgm:pt modelId="{9CC942E6-97A9-704D-BFBF-4697BC59062D}" type="parTrans" cxnId="{A3B5A6E3-2AA9-7F48-8EF0-F24BF36E555F}">
      <dgm:prSet/>
      <dgm:spPr/>
      <dgm:t>
        <a:bodyPr/>
        <a:lstStyle/>
        <a:p>
          <a:endParaRPr lang="zh-CN" altLang="en-US"/>
        </a:p>
      </dgm:t>
    </dgm:pt>
    <dgm:pt modelId="{02D2F287-7DE1-AF4F-92AA-589F69399F29}" type="sibTrans" cxnId="{A3B5A6E3-2AA9-7F48-8EF0-F24BF36E555F}">
      <dgm:prSet/>
      <dgm:spPr/>
      <dgm:t>
        <a:bodyPr/>
        <a:lstStyle/>
        <a:p>
          <a:endParaRPr lang="zh-CN" altLang="en-US"/>
        </a:p>
      </dgm:t>
    </dgm:pt>
    <dgm:pt modelId="{3E725D1E-C054-464B-86A9-BFFCE6DA0EB1}">
      <dgm:prSet phldrT="[文本]"/>
      <dgm:spPr/>
      <dgm:t>
        <a:bodyPr/>
        <a:lstStyle/>
        <a:p>
          <a:r>
            <a:rPr lang="en-US" altLang="zh-CN" dirty="0" smtClean="0"/>
            <a:t>variant</a:t>
          </a:r>
          <a:r>
            <a:rPr lang="zh-CN" altLang="en-US" dirty="0" smtClean="0"/>
            <a:t>多包配置</a:t>
          </a:r>
          <a:endParaRPr lang="en-US" altLang="zh-CN" dirty="0" smtClean="0"/>
        </a:p>
      </dgm:t>
    </dgm:pt>
    <dgm:pt modelId="{76C24ABB-F05B-4946-A2A7-A409583A05AD}" type="parTrans" cxnId="{D8CD75CE-081D-5B45-82DC-BAD38D1FD099}">
      <dgm:prSet/>
      <dgm:spPr/>
      <dgm:t>
        <a:bodyPr/>
        <a:lstStyle/>
        <a:p>
          <a:endParaRPr lang="zh-CN" altLang="en-US"/>
        </a:p>
      </dgm:t>
    </dgm:pt>
    <dgm:pt modelId="{3534E398-2AF4-CD44-9AB2-F4C91BBB21E2}" type="sibTrans" cxnId="{D8CD75CE-081D-5B45-82DC-BAD38D1FD099}">
      <dgm:prSet/>
      <dgm:spPr/>
      <dgm:t>
        <a:bodyPr/>
        <a:lstStyle/>
        <a:p>
          <a:endParaRPr lang="zh-CN" altLang="en-US"/>
        </a:p>
      </dgm:t>
    </dgm:pt>
    <dgm:pt modelId="{077B677A-322B-0A4B-AA43-509A67A9EFC9}">
      <dgm:prSet phldrT="[文本]"/>
      <dgm:spPr/>
      <dgm:t>
        <a:bodyPr/>
        <a:lstStyle/>
        <a:p>
          <a:r>
            <a:rPr lang="en-US" altLang="zh-CN" dirty="0" smtClean="0"/>
            <a:t>groovy</a:t>
          </a:r>
          <a:r>
            <a:rPr lang="zh-CN" altLang="en-US" dirty="0" smtClean="0"/>
            <a:t>基础和其他的配置</a:t>
          </a:r>
          <a:endParaRPr lang="en-US" altLang="zh-CN" dirty="0" smtClean="0"/>
        </a:p>
      </dgm:t>
    </dgm:pt>
    <dgm:pt modelId="{C5BBFF58-27A5-E744-A597-568C12CD6D80}" type="parTrans" cxnId="{DB72CCBF-646B-E147-B4CC-20615B7ED8D2}">
      <dgm:prSet/>
      <dgm:spPr/>
      <dgm:t>
        <a:bodyPr/>
        <a:lstStyle/>
        <a:p>
          <a:endParaRPr lang="zh-CN" altLang="en-US"/>
        </a:p>
      </dgm:t>
    </dgm:pt>
    <dgm:pt modelId="{7F1207FE-9BCB-2E48-BD8C-2A59430DCB43}" type="sibTrans" cxnId="{DB72CCBF-646B-E147-B4CC-20615B7ED8D2}">
      <dgm:prSet/>
      <dgm:spPr/>
      <dgm:t>
        <a:bodyPr/>
        <a:lstStyle/>
        <a:p>
          <a:endParaRPr lang="zh-CN" altLang="en-US"/>
        </a:p>
      </dgm:t>
    </dgm:pt>
    <dgm:pt modelId="{B7FA88EF-85CA-2E4F-9B2C-D7461F2CEF65}" type="pres">
      <dgm:prSet presAssocID="{1CA28380-43EE-6046-A4EF-8A2AAD8FBF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7C7C19-B444-E840-AC44-AD058DC1C296}" type="pres">
      <dgm:prSet presAssocID="{7D02E734-C85B-C54D-8072-ABB587C07E6B}" presName="parentText" presStyleLbl="node1" presStyleIdx="0" presStyleCnt="6" custLinFactNeighborX="-34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27306-9973-7D4F-B511-442DE0422B32}" type="pres">
      <dgm:prSet presAssocID="{490D55BF-CC58-4442-B923-DEC4BB8B4B9F}" presName="spacer" presStyleCnt="0"/>
      <dgm:spPr/>
    </dgm:pt>
    <dgm:pt modelId="{DBDC9F4C-63A0-7A4E-B098-10812986D151}" type="pres">
      <dgm:prSet presAssocID="{D63581D9-AAD6-0E4F-9BBF-F01E18888C4E}" presName="parentText" presStyleLbl="node1" presStyleIdx="1" presStyleCnt="6" custLinFactNeighborX="144" custLinFactNeighborY="1878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28B5BB-35BF-6749-A3F9-36D8F5918F1B}" type="pres">
      <dgm:prSet presAssocID="{9AE10FA2-DD45-1147-95EA-34DE997D94CC}" presName="spacer" presStyleCnt="0"/>
      <dgm:spPr/>
    </dgm:pt>
    <dgm:pt modelId="{1B848128-1A0D-0947-856A-3EEEF275FA95}" type="pres">
      <dgm:prSet presAssocID="{E1E62752-C165-6244-8C09-F8B87212387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A5660-5E9E-9D4E-97FB-FB278677ABE3}" type="pres">
      <dgm:prSet presAssocID="{02D2F287-7DE1-AF4F-92AA-589F69399F29}" presName="spacer" presStyleCnt="0"/>
      <dgm:spPr/>
    </dgm:pt>
    <dgm:pt modelId="{D541246F-E5D7-5744-8F1C-74C47A11616E}" type="pres">
      <dgm:prSet presAssocID="{3E725D1E-C054-464B-86A9-BFFCE6DA0EB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E005BF-B975-B540-98F3-BF9212992AE5}" type="pres">
      <dgm:prSet presAssocID="{3534E398-2AF4-CD44-9AB2-F4C91BBB21E2}" presName="spacer" presStyleCnt="0"/>
      <dgm:spPr/>
    </dgm:pt>
    <dgm:pt modelId="{E7471626-CC75-F144-A425-10A5E8F91269}" type="pres">
      <dgm:prSet presAssocID="{077B677A-322B-0A4B-AA43-509A67A9EFC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80948-FFD4-0644-93AD-2162549BB479}" type="pres">
      <dgm:prSet presAssocID="{7F1207FE-9BCB-2E48-BD8C-2A59430DCB43}" presName="spacer" presStyleCnt="0"/>
      <dgm:spPr/>
    </dgm:pt>
    <dgm:pt modelId="{A5228A8B-E018-4E4A-A0E5-743790F6C15E}" type="pres">
      <dgm:prSet presAssocID="{2D806211-F415-7B4A-8006-3A209A1BA26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B5A6E3-2AA9-7F48-8EF0-F24BF36E555F}" srcId="{1CA28380-43EE-6046-A4EF-8A2AAD8FBFF5}" destId="{E1E62752-C165-6244-8C09-F8B87212387A}" srcOrd="2" destOrd="0" parTransId="{9CC942E6-97A9-704D-BFBF-4697BC59062D}" sibTransId="{02D2F287-7DE1-AF4F-92AA-589F69399F29}"/>
    <dgm:cxn modelId="{D8CD75CE-081D-5B45-82DC-BAD38D1FD099}" srcId="{1CA28380-43EE-6046-A4EF-8A2AAD8FBFF5}" destId="{3E725D1E-C054-464B-86A9-BFFCE6DA0EB1}" srcOrd="3" destOrd="0" parTransId="{76C24ABB-F05B-4946-A2A7-A409583A05AD}" sibTransId="{3534E398-2AF4-CD44-9AB2-F4C91BBB21E2}"/>
    <dgm:cxn modelId="{6BC009F5-AAFB-6E46-A1AE-4754F4AA91F8}" type="presOf" srcId="{7D02E734-C85B-C54D-8072-ABB587C07E6B}" destId="{4B7C7C19-B444-E840-AC44-AD058DC1C296}" srcOrd="0" destOrd="0" presId="urn:microsoft.com/office/officeart/2005/8/layout/vList2"/>
    <dgm:cxn modelId="{75C90D00-4191-444F-8F92-B266C86E8153}" type="presOf" srcId="{3E725D1E-C054-464B-86A9-BFFCE6DA0EB1}" destId="{D541246F-E5D7-5744-8F1C-74C47A11616E}" srcOrd="0" destOrd="0" presId="urn:microsoft.com/office/officeart/2005/8/layout/vList2"/>
    <dgm:cxn modelId="{7587146B-0A35-9249-B87A-1AEAA990E798}" srcId="{1CA28380-43EE-6046-A4EF-8A2AAD8FBFF5}" destId="{7D02E734-C85B-C54D-8072-ABB587C07E6B}" srcOrd="0" destOrd="0" parTransId="{A75B0CF7-0DC6-3342-A6FD-BF636348FD39}" sibTransId="{490D55BF-CC58-4442-B923-DEC4BB8B4B9F}"/>
    <dgm:cxn modelId="{528E2BED-2D31-374D-B764-27E783B39839}" type="presOf" srcId="{D63581D9-AAD6-0E4F-9BBF-F01E18888C4E}" destId="{DBDC9F4C-63A0-7A4E-B098-10812986D151}" srcOrd="0" destOrd="0" presId="urn:microsoft.com/office/officeart/2005/8/layout/vList2"/>
    <dgm:cxn modelId="{06936BFF-9077-5645-8FB9-9C181C25097B}" srcId="{1CA28380-43EE-6046-A4EF-8A2AAD8FBFF5}" destId="{D63581D9-AAD6-0E4F-9BBF-F01E18888C4E}" srcOrd="1" destOrd="0" parTransId="{E87B403E-3B91-C945-B7F6-882188A1CEF5}" sibTransId="{9AE10FA2-DD45-1147-95EA-34DE997D94CC}"/>
    <dgm:cxn modelId="{D84CEDCB-5F78-0D43-97D4-40661F023C12}" type="presOf" srcId="{E1E62752-C165-6244-8C09-F8B87212387A}" destId="{1B848128-1A0D-0947-856A-3EEEF275FA95}" srcOrd="0" destOrd="0" presId="urn:microsoft.com/office/officeart/2005/8/layout/vList2"/>
    <dgm:cxn modelId="{1E8E52FE-5688-2945-8E74-FF6F2A247A1C}" srcId="{1CA28380-43EE-6046-A4EF-8A2AAD8FBFF5}" destId="{2D806211-F415-7B4A-8006-3A209A1BA264}" srcOrd="5" destOrd="0" parTransId="{54DC87E4-4063-4E40-8E14-EAE2650F89F0}" sibTransId="{69AEF0CC-282E-D041-BCC8-2577B450F29A}"/>
    <dgm:cxn modelId="{FBACBE0E-DB70-9242-A338-CE7470A8C1D8}" type="presOf" srcId="{2D806211-F415-7B4A-8006-3A209A1BA264}" destId="{A5228A8B-E018-4E4A-A0E5-743790F6C15E}" srcOrd="0" destOrd="0" presId="urn:microsoft.com/office/officeart/2005/8/layout/vList2"/>
    <dgm:cxn modelId="{DB72CCBF-646B-E147-B4CC-20615B7ED8D2}" srcId="{1CA28380-43EE-6046-A4EF-8A2AAD8FBFF5}" destId="{077B677A-322B-0A4B-AA43-509A67A9EFC9}" srcOrd="4" destOrd="0" parTransId="{C5BBFF58-27A5-E744-A597-568C12CD6D80}" sibTransId="{7F1207FE-9BCB-2E48-BD8C-2A59430DCB43}"/>
    <dgm:cxn modelId="{976E154D-CC3A-D241-958A-5160A633A56C}" type="presOf" srcId="{1CA28380-43EE-6046-A4EF-8A2AAD8FBFF5}" destId="{B7FA88EF-85CA-2E4F-9B2C-D7461F2CEF65}" srcOrd="0" destOrd="0" presId="urn:microsoft.com/office/officeart/2005/8/layout/vList2"/>
    <dgm:cxn modelId="{53E39E9C-1FB4-CA46-B4FD-0DFCBA62C234}" type="presOf" srcId="{077B677A-322B-0A4B-AA43-509A67A9EFC9}" destId="{E7471626-CC75-F144-A425-10A5E8F91269}" srcOrd="0" destOrd="0" presId="urn:microsoft.com/office/officeart/2005/8/layout/vList2"/>
    <dgm:cxn modelId="{F62FA5A6-62B3-8145-BACF-188DF8249065}" type="presParOf" srcId="{B7FA88EF-85CA-2E4F-9B2C-D7461F2CEF65}" destId="{4B7C7C19-B444-E840-AC44-AD058DC1C296}" srcOrd="0" destOrd="0" presId="urn:microsoft.com/office/officeart/2005/8/layout/vList2"/>
    <dgm:cxn modelId="{B566A384-2469-B74A-BD03-57265F1C62C5}" type="presParOf" srcId="{B7FA88EF-85CA-2E4F-9B2C-D7461F2CEF65}" destId="{BAA27306-9973-7D4F-B511-442DE0422B32}" srcOrd="1" destOrd="0" presId="urn:microsoft.com/office/officeart/2005/8/layout/vList2"/>
    <dgm:cxn modelId="{A4802028-350B-D04A-BF94-775D6BB2FC42}" type="presParOf" srcId="{B7FA88EF-85CA-2E4F-9B2C-D7461F2CEF65}" destId="{DBDC9F4C-63A0-7A4E-B098-10812986D151}" srcOrd="2" destOrd="0" presId="urn:microsoft.com/office/officeart/2005/8/layout/vList2"/>
    <dgm:cxn modelId="{9DB97F8B-C650-8149-BDA4-EB39E89C6115}" type="presParOf" srcId="{B7FA88EF-85CA-2E4F-9B2C-D7461F2CEF65}" destId="{7228B5BB-35BF-6749-A3F9-36D8F5918F1B}" srcOrd="3" destOrd="0" presId="urn:microsoft.com/office/officeart/2005/8/layout/vList2"/>
    <dgm:cxn modelId="{DD059F30-FCFA-A44D-962A-838543187D2E}" type="presParOf" srcId="{B7FA88EF-85CA-2E4F-9B2C-D7461F2CEF65}" destId="{1B848128-1A0D-0947-856A-3EEEF275FA95}" srcOrd="4" destOrd="0" presId="urn:microsoft.com/office/officeart/2005/8/layout/vList2"/>
    <dgm:cxn modelId="{03C0ADD6-3B1F-2B41-A9B6-320DA36B9926}" type="presParOf" srcId="{B7FA88EF-85CA-2E4F-9B2C-D7461F2CEF65}" destId="{A61A5660-5E9E-9D4E-97FB-FB278677ABE3}" srcOrd="5" destOrd="0" presId="urn:microsoft.com/office/officeart/2005/8/layout/vList2"/>
    <dgm:cxn modelId="{976F9A29-CC81-D54B-910C-A83F42B4A130}" type="presParOf" srcId="{B7FA88EF-85CA-2E4F-9B2C-D7461F2CEF65}" destId="{D541246F-E5D7-5744-8F1C-74C47A11616E}" srcOrd="6" destOrd="0" presId="urn:microsoft.com/office/officeart/2005/8/layout/vList2"/>
    <dgm:cxn modelId="{D3977EFD-7551-3A47-AD53-F9B664A22E43}" type="presParOf" srcId="{B7FA88EF-85CA-2E4F-9B2C-D7461F2CEF65}" destId="{D2E005BF-B975-B540-98F3-BF9212992AE5}" srcOrd="7" destOrd="0" presId="urn:microsoft.com/office/officeart/2005/8/layout/vList2"/>
    <dgm:cxn modelId="{64B081D5-90D0-2F48-9283-1C7725F54AAF}" type="presParOf" srcId="{B7FA88EF-85CA-2E4F-9B2C-D7461F2CEF65}" destId="{E7471626-CC75-F144-A425-10A5E8F91269}" srcOrd="8" destOrd="0" presId="urn:microsoft.com/office/officeart/2005/8/layout/vList2"/>
    <dgm:cxn modelId="{496D5AF8-02F5-1A4A-AD8F-DC9655C3A838}" type="presParOf" srcId="{B7FA88EF-85CA-2E4F-9B2C-D7461F2CEF65}" destId="{F2C80948-FFD4-0644-93AD-2162549BB479}" srcOrd="9" destOrd="0" presId="urn:microsoft.com/office/officeart/2005/8/layout/vList2"/>
    <dgm:cxn modelId="{54C2671C-6856-354E-AD1E-0944B84FE87B}" type="presParOf" srcId="{B7FA88EF-85CA-2E4F-9B2C-D7461F2CEF65}" destId="{A5228A8B-E018-4E4A-A0E5-743790F6C15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30BE1-0BE4-FD43-A1B3-838464ABFE08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0FA4FB-5873-C64F-8A7C-6CC78E4FB8A3}">
      <dgm:prSet phldrT="[文本]" custT="1"/>
      <dgm:spPr/>
      <dgm:t>
        <a:bodyPr/>
        <a:lstStyle/>
        <a:p>
          <a:r>
            <a:rPr lang="zh-CN" altLang="en-US" sz="2400" dirty="0" smtClean="0"/>
            <a:t>文件依赖</a:t>
          </a:r>
          <a:endParaRPr lang="zh-CN" altLang="en-US" sz="2400" dirty="0"/>
        </a:p>
      </dgm:t>
    </dgm:pt>
    <dgm:pt modelId="{A84A821D-BABC-BF4B-9E43-8DE1BDD58E5E}" type="parTrans" cxnId="{A64E4944-A1DC-2847-9CCB-D999DC1752E0}">
      <dgm:prSet/>
      <dgm:spPr/>
      <dgm:t>
        <a:bodyPr/>
        <a:lstStyle/>
        <a:p>
          <a:endParaRPr lang="zh-CN" altLang="en-US"/>
        </a:p>
      </dgm:t>
    </dgm:pt>
    <dgm:pt modelId="{D4CF481C-623C-0843-82BE-810470145B5C}" type="sibTrans" cxnId="{A64E4944-A1DC-2847-9CCB-D999DC1752E0}">
      <dgm:prSet/>
      <dgm:spPr/>
      <dgm:t>
        <a:bodyPr/>
        <a:lstStyle/>
        <a:p>
          <a:endParaRPr lang="zh-CN" altLang="en-US"/>
        </a:p>
      </dgm:t>
    </dgm:pt>
    <dgm:pt modelId="{75A027E3-10B2-B948-BC1C-A4D8E4A13988}">
      <dgm:prSet phldrT="[文本]" custT="1"/>
      <dgm:spPr/>
      <dgm:t>
        <a:bodyPr/>
        <a:lstStyle/>
        <a:p>
          <a:r>
            <a:rPr lang="en-US" altLang="zh-CN" sz="2400" dirty="0" smtClean="0"/>
            <a:t>so</a:t>
          </a:r>
          <a:r>
            <a:rPr lang="zh-CN" altLang="en-US" sz="2400" dirty="0" smtClean="0"/>
            <a:t>依赖</a:t>
          </a:r>
          <a:endParaRPr lang="zh-CN" altLang="en-US" sz="2400" dirty="0"/>
        </a:p>
      </dgm:t>
    </dgm:pt>
    <dgm:pt modelId="{A49DC2B9-D260-3344-ADAB-2644846F1AA0}" type="parTrans" cxnId="{D0E3E300-0C84-9946-AE8D-0DFABBA6BCCD}">
      <dgm:prSet/>
      <dgm:spPr/>
      <dgm:t>
        <a:bodyPr/>
        <a:lstStyle/>
        <a:p>
          <a:endParaRPr lang="zh-CN" altLang="en-US"/>
        </a:p>
      </dgm:t>
    </dgm:pt>
    <dgm:pt modelId="{17E6475F-F5B8-C247-9987-7D9287B0E37A}" type="sibTrans" cxnId="{D0E3E300-0C84-9946-AE8D-0DFABBA6BCCD}">
      <dgm:prSet/>
      <dgm:spPr/>
      <dgm:t>
        <a:bodyPr/>
        <a:lstStyle/>
        <a:p>
          <a:endParaRPr lang="zh-CN" altLang="en-US"/>
        </a:p>
      </dgm:t>
    </dgm:pt>
    <dgm:pt modelId="{8110AC70-C043-584E-B63B-2723C1433E3E}">
      <dgm:prSet phldrT="[文本]"/>
      <dgm:spPr/>
      <dgm:t>
        <a:bodyPr/>
        <a:lstStyle/>
        <a:p>
          <a:r>
            <a:rPr lang="en-US" altLang="zh-CN" dirty="0" err="1" smtClean="0"/>
            <a:t>jniLibs</a:t>
          </a:r>
          <a:endParaRPr lang="zh-CN" altLang="en-US" dirty="0"/>
        </a:p>
      </dgm:t>
    </dgm:pt>
    <dgm:pt modelId="{2B257AAB-7360-4F40-ACE4-7736B2E0E0EE}" type="parTrans" cxnId="{F199D5AF-C2B6-B747-A70B-C6985F382017}">
      <dgm:prSet/>
      <dgm:spPr/>
      <dgm:t>
        <a:bodyPr/>
        <a:lstStyle/>
        <a:p>
          <a:endParaRPr lang="zh-CN" altLang="en-US"/>
        </a:p>
      </dgm:t>
    </dgm:pt>
    <dgm:pt modelId="{059C8034-7728-9943-9DB6-BB64E0B9BEC6}" type="sibTrans" cxnId="{F199D5AF-C2B6-B747-A70B-C6985F382017}">
      <dgm:prSet/>
      <dgm:spPr/>
      <dgm:t>
        <a:bodyPr/>
        <a:lstStyle/>
        <a:p>
          <a:endParaRPr lang="zh-CN" altLang="en-US"/>
        </a:p>
      </dgm:t>
    </dgm:pt>
    <dgm:pt modelId="{B4D7E813-5E9B-4048-89AD-331C9F2DC8C4}">
      <dgm:prSet phldrT="[文本]" custT="1"/>
      <dgm:spPr/>
      <dgm:t>
        <a:bodyPr/>
        <a:lstStyle/>
        <a:p>
          <a:r>
            <a:rPr kumimoji="1" lang="en-US" altLang="zh-CN" sz="2400" dirty="0" smtClean="0"/>
            <a:t>Module</a:t>
          </a:r>
          <a:r>
            <a:rPr kumimoji="1" lang="zh-CN" altLang="en-US" sz="2400" dirty="0" smtClean="0"/>
            <a:t>依赖</a:t>
          </a:r>
          <a:endParaRPr lang="zh-CN" altLang="en-US" sz="2400" dirty="0"/>
        </a:p>
      </dgm:t>
    </dgm:pt>
    <dgm:pt modelId="{4CDB3B4D-6DF3-6D44-912E-53A6FFA29E96}" type="parTrans" cxnId="{5439F673-9074-7446-B91D-A06A4F54000C}">
      <dgm:prSet/>
      <dgm:spPr/>
      <dgm:t>
        <a:bodyPr/>
        <a:lstStyle/>
        <a:p>
          <a:endParaRPr lang="zh-CN" altLang="en-US"/>
        </a:p>
      </dgm:t>
    </dgm:pt>
    <dgm:pt modelId="{E7690E02-640D-DA48-868F-22A92478DA55}" type="sibTrans" cxnId="{5439F673-9074-7446-B91D-A06A4F54000C}">
      <dgm:prSet/>
      <dgm:spPr/>
      <dgm:t>
        <a:bodyPr/>
        <a:lstStyle/>
        <a:p>
          <a:endParaRPr lang="zh-CN" altLang="en-US"/>
        </a:p>
      </dgm:t>
    </dgm:pt>
    <dgm:pt modelId="{6EF8CC92-295D-164D-9004-9117240B2764}">
      <dgm:prSet phldrT="[文本]"/>
      <dgm:spPr/>
      <dgm:t>
        <a:bodyPr/>
        <a:lstStyle/>
        <a:p>
          <a:r>
            <a:rPr lang="en-US" altLang="zh-CN" dirty="0" smtClean="0"/>
            <a:t>compile file(”libs/</a:t>
          </a:r>
          <a:r>
            <a:rPr lang="en-US" altLang="zh-CN" dirty="0" err="1" smtClean="0"/>
            <a:t>xx.jar</a:t>
          </a:r>
          <a:r>
            <a:rPr lang="en-US" altLang="zh-CN" dirty="0" smtClean="0"/>
            <a:t>”)</a:t>
          </a:r>
          <a:endParaRPr lang="zh-CN" altLang="en-US" dirty="0"/>
        </a:p>
      </dgm:t>
    </dgm:pt>
    <dgm:pt modelId="{D6DC3BD5-B0E6-8F44-B906-B3E9316245C6}" type="parTrans" cxnId="{B0C1E1EA-C868-284A-8A1F-0295A0267791}">
      <dgm:prSet/>
      <dgm:spPr/>
      <dgm:t>
        <a:bodyPr/>
        <a:lstStyle/>
        <a:p>
          <a:endParaRPr lang="zh-CN" altLang="en-US"/>
        </a:p>
      </dgm:t>
    </dgm:pt>
    <dgm:pt modelId="{6CE76796-E546-3945-A21F-9B1872039C61}" type="sibTrans" cxnId="{B0C1E1EA-C868-284A-8A1F-0295A0267791}">
      <dgm:prSet/>
      <dgm:spPr/>
      <dgm:t>
        <a:bodyPr/>
        <a:lstStyle/>
        <a:p>
          <a:endParaRPr lang="zh-CN" altLang="en-US"/>
        </a:p>
      </dgm:t>
    </dgm:pt>
    <dgm:pt modelId="{347672FB-6A8C-454C-9483-F7537E2E7C83}">
      <dgm:prSet/>
      <dgm:spPr/>
      <dgm:t>
        <a:bodyPr/>
        <a:lstStyle/>
        <a:p>
          <a:r>
            <a:rPr lang="en-US" altLang="zh-CN" dirty="0" smtClean="0"/>
            <a:t>compile </a:t>
          </a:r>
          <a:r>
            <a:rPr lang="en-US" altLang="zh-CN" dirty="0" err="1" smtClean="0"/>
            <a:t>fileTree</a:t>
          </a:r>
          <a:r>
            <a:rPr lang="en-US" altLang="zh-CN" dirty="0" smtClean="0"/>
            <a:t>(</a:t>
          </a:r>
          <a:r>
            <a:rPr lang="en-US" altLang="zh-CN" b="1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include</a:t>
          </a:r>
          <a:r>
            <a:rPr lang="en-US" altLang="zh-CN" dirty="0" smtClean="0"/>
            <a:t>: [</a:t>
          </a:r>
          <a:r>
            <a:rPr lang="en-US" altLang="zh-CN" b="1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'*.jar'</a:t>
          </a:r>
          <a:r>
            <a:rPr lang="en-US" altLang="zh-CN" dirty="0" smtClean="0"/>
            <a:t>])</a:t>
          </a:r>
        </a:p>
      </dgm:t>
    </dgm:pt>
    <dgm:pt modelId="{A8405B11-7FAF-AC4B-B6FC-0A31B167D173}" type="parTrans" cxnId="{72A5059D-38A1-3A49-A479-54C42AF5E9B9}">
      <dgm:prSet/>
      <dgm:spPr/>
      <dgm:t>
        <a:bodyPr/>
        <a:lstStyle/>
        <a:p>
          <a:endParaRPr lang="zh-CN" altLang="en-US"/>
        </a:p>
      </dgm:t>
    </dgm:pt>
    <dgm:pt modelId="{1FA4057F-914A-9F48-9244-8EBADFDA3B6C}" type="sibTrans" cxnId="{72A5059D-38A1-3A49-A479-54C42AF5E9B9}">
      <dgm:prSet/>
      <dgm:spPr/>
      <dgm:t>
        <a:bodyPr/>
        <a:lstStyle/>
        <a:p>
          <a:endParaRPr lang="zh-CN" altLang="en-US"/>
        </a:p>
      </dgm:t>
    </dgm:pt>
    <dgm:pt modelId="{88005C0B-7170-7E49-BB65-91829F52F6CB}">
      <dgm:prSet/>
      <dgm:spPr/>
      <dgm:t>
        <a:bodyPr/>
        <a:lstStyle/>
        <a:p>
          <a:r>
            <a:rPr lang="en-US" altLang="zh-CN" dirty="0" smtClean="0"/>
            <a:t>compile </a:t>
          </a:r>
          <a:r>
            <a:rPr lang="en-US" altLang="zh-CN" dirty="0" err="1" smtClean="0"/>
            <a:t>fileTree</a:t>
          </a:r>
          <a:r>
            <a:rPr lang="en-US" altLang="zh-CN" dirty="0" smtClean="0"/>
            <a:t>(</a:t>
          </a:r>
          <a:r>
            <a:rPr lang="en-US" altLang="zh-CN" b="1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include</a:t>
          </a:r>
          <a:r>
            <a:rPr lang="en-US" altLang="zh-CN" dirty="0" smtClean="0"/>
            <a:t>: [</a:t>
          </a:r>
          <a:r>
            <a:rPr lang="en-US" altLang="zh-CN" b="1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'*.jar'</a:t>
          </a:r>
          <a:r>
            <a:rPr lang="en-US" altLang="zh-CN" dirty="0" smtClean="0"/>
            <a:t>], </a:t>
          </a:r>
          <a:r>
            <a:rPr lang="en-US" altLang="zh-CN" b="1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dir</a:t>
          </a:r>
          <a:r>
            <a:rPr lang="en-US" altLang="zh-CN" dirty="0" smtClean="0"/>
            <a:t>: </a:t>
          </a:r>
          <a:r>
            <a:rPr lang="en-US" altLang="zh-CN" b="1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'libs’</a:t>
          </a:r>
          <a:r>
            <a:rPr lang="en-US" altLang="zh-CN" dirty="0" smtClean="0"/>
            <a:t>)</a:t>
          </a:r>
        </a:p>
      </dgm:t>
    </dgm:pt>
    <dgm:pt modelId="{47D5D3F0-3116-B746-95C8-5300FFAEE307}" type="parTrans" cxnId="{34C60209-C6E3-CC45-9877-41AA7D9F0926}">
      <dgm:prSet/>
      <dgm:spPr/>
      <dgm:t>
        <a:bodyPr/>
        <a:lstStyle/>
        <a:p>
          <a:endParaRPr lang="zh-CN" altLang="en-US"/>
        </a:p>
      </dgm:t>
    </dgm:pt>
    <dgm:pt modelId="{2EB57558-B97D-A94B-9624-911872615ABC}" type="sibTrans" cxnId="{34C60209-C6E3-CC45-9877-41AA7D9F0926}">
      <dgm:prSet/>
      <dgm:spPr/>
      <dgm:t>
        <a:bodyPr/>
        <a:lstStyle/>
        <a:p>
          <a:endParaRPr lang="zh-CN" altLang="en-US"/>
        </a:p>
      </dgm:t>
    </dgm:pt>
    <dgm:pt modelId="{73E27178-34D7-9443-B071-5D0E09A83BC4}">
      <dgm:prSet phldrT="[文本]"/>
      <dgm:spPr/>
      <dgm:t>
        <a:bodyPr/>
        <a:lstStyle/>
        <a:p>
          <a:r>
            <a:rPr lang="zh-CN" altLang="en-US" dirty="0" smtClean="0"/>
            <a:t>源集</a:t>
          </a:r>
          <a:endParaRPr lang="zh-CN" altLang="en-US" dirty="0"/>
        </a:p>
      </dgm:t>
    </dgm:pt>
    <dgm:pt modelId="{7B478D7A-E826-9D4A-AF1B-181450184DE7}" type="parTrans" cxnId="{1077B6E0-DC2D-8145-AE14-7C623C6AB644}">
      <dgm:prSet/>
      <dgm:spPr/>
      <dgm:t>
        <a:bodyPr/>
        <a:lstStyle/>
        <a:p>
          <a:endParaRPr lang="zh-CN" altLang="en-US"/>
        </a:p>
      </dgm:t>
    </dgm:pt>
    <dgm:pt modelId="{3EB9F4C8-BD28-0045-B579-F8033CFB1AAC}" type="sibTrans" cxnId="{1077B6E0-DC2D-8145-AE14-7C623C6AB644}">
      <dgm:prSet/>
      <dgm:spPr/>
      <dgm:t>
        <a:bodyPr/>
        <a:lstStyle/>
        <a:p>
          <a:endParaRPr lang="zh-CN" altLang="en-US"/>
        </a:p>
      </dgm:t>
    </dgm:pt>
    <dgm:pt modelId="{D2E40F3C-B889-1C4A-8CEE-5DA2A44B4EA3}">
      <dgm:prSet phldrT="[文本]"/>
      <dgm:spPr/>
      <dgm:t>
        <a:bodyPr/>
        <a:lstStyle/>
        <a:p>
          <a:r>
            <a:rPr lang="en-US" altLang="zh-CN" dirty="0" err="1" smtClean="0"/>
            <a:t>settings.gradle</a:t>
          </a:r>
          <a:endParaRPr lang="zh-CN" altLang="en-US" dirty="0"/>
        </a:p>
      </dgm:t>
    </dgm:pt>
    <dgm:pt modelId="{90FAABC4-5CC3-804A-B56A-42CB41A0B7CC}" type="parTrans" cxnId="{C6EE9C29-7305-AA4C-9DB5-4E64DF8485F5}">
      <dgm:prSet/>
      <dgm:spPr/>
      <dgm:t>
        <a:bodyPr/>
        <a:lstStyle/>
        <a:p>
          <a:endParaRPr lang="zh-CN" altLang="en-US"/>
        </a:p>
      </dgm:t>
    </dgm:pt>
    <dgm:pt modelId="{C020957C-D00E-2042-80C2-B4E9D164081D}" type="sibTrans" cxnId="{C6EE9C29-7305-AA4C-9DB5-4E64DF8485F5}">
      <dgm:prSet/>
      <dgm:spPr/>
      <dgm:t>
        <a:bodyPr/>
        <a:lstStyle/>
        <a:p>
          <a:endParaRPr lang="zh-CN" altLang="en-US"/>
        </a:p>
      </dgm:t>
    </dgm:pt>
    <dgm:pt modelId="{BE4495FD-3E9A-C648-ABCC-F6045991E04B}">
      <dgm:prSet phldrT="[文本]"/>
      <dgm:spPr/>
      <dgm:t>
        <a:bodyPr/>
        <a:lstStyle/>
        <a:p>
          <a:r>
            <a:rPr lang="zh-CN" altLang="en-US" dirty="0" smtClean="0"/>
            <a:t>组件化</a:t>
          </a:r>
          <a:endParaRPr lang="zh-CN" altLang="en-US" dirty="0"/>
        </a:p>
      </dgm:t>
    </dgm:pt>
    <dgm:pt modelId="{9254A20C-B9FE-2341-A085-2F9234BD4DD2}" type="parTrans" cxnId="{C9BD9D0D-9361-914A-BE86-032C73DB11E2}">
      <dgm:prSet/>
      <dgm:spPr/>
      <dgm:t>
        <a:bodyPr/>
        <a:lstStyle/>
        <a:p>
          <a:endParaRPr lang="zh-CN" altLang="en-US"/>
        </a:p>
      </dgm:t>
    </dgm:pt>
    <dgm:pt modelId="{5336D98A-2C62-DB40-9ABF-54359EB94C43}" type="sibTrans" cxnId="{C9BD9D0D-9361-914A-BE86-032C73DB11E2}">
      <dgm:prSet/>
      <dgm:spPr/>
      <dgm:t>
        <a:bodyPr/>
        <a:lstStyle/>
        <a:p>
          <a:endParaRPr lang="zh-CN" altLang="en-US"/>
        </a:p>
      </dgm:t>
    </dgm:pt>
    <dgm:pt modelId="{B3D77A23-ED4D-8547-93DB-3134A0CC3FC8}" type="pres">
      <dgm:prSet presAssocID="{1EE30BE1-0BE4-FD43-A1B3-838464ABFE0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71E7E95-1AB3-944A-B016-59D37B8BE881}" type="pres">
      <dgm:prSet presAssocID="{F70FA4FB-5873-C64F-8A7C-6CC78E4FB8A3}" presName="thickLine" presStyleLbl="alignNode1" presStyleIdx="0" presStyleCnt="3"/>
      <dgm:spPr/>
    </dgm:pt>
    <dgm:pt modelId="{96F5366E-EAEC-F444-98CE-73421B5294EC}" type="pres">
      <dgm:prSet presAssocID="{F70FA4FB-5873-C64F-8A7C-6CC78E4FB8A3}" presName="horz1" presStyleCnt="0"/>
      <dgm:spPr/>
    </dgm:pt>
    <dgm:pt modelId="{0C2AD6F6-FACF-5547-9764-D1ADC3D3C1CA}" type="pres">
      <dgm:prSet presAssocID="{F70FA4FB-5873-C64F-8A7C-6CC78E4FB8A3}" presName="tx1" presStyleLbl="revTx" presStyleIdx="0" presStyleCnt="10"/>
      <dgm:spPr/>
      <dgm:t>
        <a:bodyPr/>
        <a:lstStyle/>
        <a:p>
          <a:endParaRPr lang="zh-CN" altLang="en-US"/>
        </a:p>
      </dgm:t>
    </dgm:pt>
    <dgm:pt modelId="{E8B50B21-5884-B24A-A941-925EB2482FDB}" type="pres">
      <dgm:prSet presAssocID="{F70FA4FB-5873-C64F-8A7C-6CC78E4FB8A3}" presName="vert1" presStyleCnt="0"/>
      <dgm:spPr/>
    </dgm:pt>
    <dgm:pt modelId="{081BCACA-93E4-434F-8498-679BA5F9ABE0}" type="pres">
      <dgm:prSet presAssocID="{6EF8CC92-295D-164D-9004-9117240B2764}" presName="vertSpace2a" presStyleCnt="0"/>
      <dgm:spPr/>
    </dgm:pt>
    <dgm:pt modelId="{03D36A0F-FD39-1F4B-BF6C-B1901386F132}" type="pres">
      <dgm:prSet presAssocID="{6EF8CC92-295D-164D-9004-9117240B2764}" presName="horz2" presStyleCnt="0"/>
      <dgm:spPr/>
    </dgm:pt>
    <dgm:pt modelId="{2D446672-58A3-9649-8672-EC7A773B4FC1}" type="pres">
      <dgm:prSet presAssocID="{6EF8CC92-295D-164D-9004-9117240B2764}" presName="horzSpace2" presStyleCnt="0"/>
      <dgm:spPr/>
    </dgm:pt>
    <dgm:pt modelId="{3C26F13B-42A8-4E4A-8C41-1C3B592FB6F0}" type="pres">
      <dgm:prSet presAssocID="{6EF8CC92-295D-164D-9004-9117240B2764}" presName="tx2" presStyleLbl="revTx" presStyleIdx="1" presStyleCnt="10"/>
      <dgm:spPr/>
      <dgm:t>
        <a:bodyPr/>
        <a:lstStyle/>
        <a:p>
          <a:endParaRPr lang="zh-CN" altLang="en-US"/>
        </a:p>
      </dgm:t>
    </dgm:pt>
    <dgm:pt modelId="{832E2316-32CA-2441-AA7C-18BF8A53983D}" type="pres">
      <dgm:prSet presAssocID="{6EF8CC92-295D-164D-9004-9117240B2764}" presName="vert2" presStyleCnt="0"/>
      <dgm:spPr/>
    </dgm:pt>
    <dgm:pt modelId="{2422AAFF-300B-6B41-A7F1-57A4417980A7}" type="pres">
      <dgm:prSet presAssocID="{6EF8CC92-295D-164D-9004-9117240B2764}" presName="thinLine2b" presStyleLbl="callout" presStyleIdx="0" presStyleCnt="7"/>
      <dgm:spPr/>
    </dgm:pt>
    <dgm:pt modelId="{1052AD7B-56A5-8142-8AD4-8412F4208BBA}" type="pres">
      <dgm:prSet presAssocID="{6EF8CC92-295D-164D-9004-9117240B2764}" presName="vertSpace2b" presStyleCnt="0"/>
      <dgm:spPr/>
    </dgm:pt>
    <dgm:pt modelId="{B0926D1E-2D53-744C-B499-F27723BB6FF3}" type="pres">
      <dgm:prSet presAssocID="{347672FB-6A8C-454C-9483-F7537E2E7C83}" presName="horz2" presStyleCnt="0"/>
      <dgm:spPr/>
    </dgm:pt>
    <dgm:pt modelId="{5301DD53-86D8-2149-B3E0-3AC30F70FC76}" type="pres">
      <dgm:prSet presAssocID="{347672FB-6A8C-454C-9483-F7537E2E7C83}" presName="horzSpace2" presStyleCnt="0"/>
      <dgm:spPr/>
    </dgm:pt>
    <dgm:pt modelId="{BCDDE75C-3C19-544F-950A-48CDA71C1788}" type="pres">
      <dgm:prSet presAssocID="{347672FB-6A8C-454C-9483-F7537E2E7C83}" presName="tx2" presStyleLbl="revTx" presStyleIdx="2" presStyleCnt="10"/>
      <dgm:spPr/>
      <dgm:t>
        <a:bodyPr/>
        <a:lstStyle/>
        <a:p>
          <a:endParaRPr lang="zh-CN" altLang="en-US"/>
        </a:p>
      </dgm:t>
    </dgm:pt>
    <dgm:pt modelId="{05C078D6-111C-E347-8A29-6CA392A41438}" type="pres">
      <dgm:prSet presAssocID="{347672FB-6A8C-454C-9483-F7537E2E7C83}" presName="vert2" presStyleCnt="0"/>
      <dgm:spPr/>
    </dgm:pt>
    <dgm:pt modelId="{3648C3C0-A6C8-6D46-9373-D48AE0C14EAD}" type="pres">
      <dgm:prSet presAssocID="{347672FB-6A8C-454C-9483-F7537E2E7C83}" presName="thinLine2b" presStyleLbl="callout" presStyleIdx="1" presStyleCnt="7"/>
      <dgm:spPr/>
    </dgm:pt>
    <dgm:pt modelId="{94BD2D0D-ED82-2A4C-9204-7091821C83E2}" type="pres">
      <dgm:prSet presAssocID="{347672FB-6A8C-454C-9483-F7537E2E7C83}" presName="vertSpace2b" presStyleCnt="0"/>
      <dgm:spPr/>
    </dgm:pt>
    <dgm:pt modelId="{74CDF9F7-9E78-9B4F-AA0C-BDB99D3FC1F8}" type="pres">
      <dgm:prSet presAssocID="{88005C0B-7170-7E49-BB65-91829F52F6CB}" presName="horz2" presStyleCnt="0"/>
      <dgm:spPr/>
    </dgm:pt>
    <dgm:pt modelId="{30CF9EE5-879E-B947-992B-C34769C8AC41}" type="pres">
      <dgm:prSet presAssocID="{88005C0B-7170-7E49-BB65-91829F52F6CB}" presName="horzSpace2" presStyleCnt="0"/>
      <dgm:spPr/>
    </dgm:pt>
    <dgm:pt modelId="{CD345D55-21BB-564E-88FB-041313A57E9C}" type="pres">
      <dgm:prSet presAssocID="{88005C0B-7170-7E49-BB65-91829F52F6CB}" presName="tx2" presStyleLbl="revTx" presStyleIdx="3" presStyleCnt="10"/>
      <dgm:spPr/>
      <dgm:t>
        <a:bodyPr/>
        <a:lstStyle/>
        <a:p>
          <a:endParaRPr lang="zh-CN" altLang="en-US"/>
        </a:p>
      </dgm:t>
    </dgm:pt>
    <dgm:pt modelId="{FC134838-F3B8-5F46-A16C-1351CDA1C5E0}" type="pres">
      <dgm:prSet presAssocID="{88005C0B-7170-7E49-BB65-91829F52F6CB}" presName="vert2" presStyleCnt="0"/>
      <dgm:spPr/>
    </dgm:pt>
    <dgm:pt modelId="{6713C8B7-A4D4-A841-B337-41786B331188}" type="pres">
      <dgm:prSet presAssocID="{88005C0B-7170-7E49-BB65-91829F52F6CB}" presName="thinLine2b" presStyleLbl="callout" presStyleIdx="2" presStyleCnt="7"/>
      <dgm:spPr/>
    </dgm:pt>
    <dgm:pt modelId="{FDEEE00F-F988-3643-BDDF-469F69471A28}" type="pres">
      <dgm:prSet presAssocID="{88005C0B-7170-7E49-BB65-91829F52F6CB}" presName="vertSpace2b" presStyleCnt="0"/>
      <dgm:spPr/>
    </dgm:pt>
    <dgm:pt modelId="{05B6480E-5D1F-4245-BCAF-123DB4CCF689}" type="pres">
      <dgm:prSet presAssocID="{75A027E3-10B2-B948-BC1C-A4D8E4A13988}" presName="thickLine" presStyleLbl="alignNode1" presStyleIdx="1" presStyleCnt="3"/>
      <dgm:spPr/>
    </dgm:pt>
    <dgm:pt modelId="{ED5F5EFE-46F2-7641-9A82-AC117E4D1DA7}" type="pres">
      <dgm:prSet presAssocID="{75A027E3-10B2-B948-BC1C-A4D8E4A13988}" presName="horz1" presStyleCnt="0"/>
      <dgm:spPr/>
    </dgm:pt>
    <dgm:pt modelId="{F77B2CCD-EC73-8C42-BFEA-54434722AC69}" type="pres">
      <dgm:prSet presAssocID="{75A027E3-10B2-B948-BC1C-A4D8E4A13988}" presName="tx1" presStyleLbl="revTx" presStyleIdx="4" presStyleCnt="10"/>
      <dgm:spPr/>
      <dgm:t>
        <a:bodyPr/>
        <a:lstStyle/>
        <a:p>
          <a:endParaRPr lang="zh-CN" altLang="en-US"/>
        </a:p>
      </dgm:t>
    </dgm:pt>
    <dgm:pt modelId="{D89B2806-711D-1844-8A6B-55993BFEAC84}" type="pres">
      <dgm:prSet presAssocID="{75A027E3-10B2-B948-BC1C-A4D8E4A13988}" presName="vert1" presStyleCnt="0"/>
      <dgm:spPr/>
    </dgm:pt>
    <dgm:pt modelId="{F0478872-444D-234C-8D76-B987F6264FB7}" type="pres">
      <dgm:prSet presAssocID="{8110AC70-C043-584E-B63B-2723C1433E3E}" presName="vertSpace2a" presStyleCnt="0"/>
      <dgm:spPr/>
    </dgm:pt>
    <dgm:pt modelId="{5359F4A3-F13F-BB48-ADE9-AE74DF77B8CF}" type="pres">
      <dgm:prSet presAssocID="{8110AC70-C043-584E-B63B-2723C1433E3E}" presName="horz2" presStyleCnt="0"/>
      <dgm:spPr/>
    </dgm:pt>
    <dgm:pt modelId="{0671C8A8-9A5B-8441-9030-852245322BD7}" type="pres">
      <dgm:prSet presAssocID="{8110AC70-C043-584E-B63B-2723C1433E3E}" presName="horzSpace2" presStyleCnt="0"/>
      <dgm:spPr/>
    </dgm:pt>
    <dgm:pt modelId="{CD7F12E8-069A-4E4A-B736-07238DC6A337}" type="pres">
      <dgm:prSet presAssocID="{8110AC70-C043-584E-B63B-2723C1433E3E}" presName="tx2" presStyleLbl="revTx" presStyleIdx="5" presStyleCnt="10"/>
      <dgm:spPr/>
      <dgm:t>
        <a:bodyPr/>
        <a:lstStyle/>
        <a:p>
          <a:endParaRPr lang="zh-CN" altLang="en-US"/>
        </a:p>
      </dgm:t>
    </dgm:pt>
    <dgm:pt modelId="{FEF00966-E3E7-DA4F-B02E-C55548DE05B8}" type="pres">
      <dgm:prSet presAssocID="{8110AC70-C043-584E-B63B-2723C1433E3E}" presName="vert2" presStyleCnt="0"/>
      <dgm:spPr/>
    </dgm:pt>
    <dgm:pt modelId="{D620AF49-CE92-8243-BFFD-561C853D1795}" type="pres">
      <dgm:prSet presAssocID="{8110AC70-C043-584E-B63B-2723C1433E3E}" presName="thinLine2b" presStyleLbl="callout" presStyleIdx="3" presStyleCnt="7"/>
      <dgm:spPr/>
    </dgm:pt>
    <dgm:pt modelId="{CDF183C9-F567-CD4E-9578-715399340068}" type="pres">
      <dgm:prSet presAssocID="{8110AC70-C043-584E-B63B-2723C1433E3E}" presName="vertSpace2b" presStyleCnt="0"/>
      <dgm:spPr/>
    </dgm:pt>
    <dgm:pt modelId="{2227E4C5-46FB-2042-999B-0DA1F64B861C}" type="pres">
      <dgm:prSet presAssocID="{73E27178-34D7-9443-B071-5D0E09A83BC4}" presName="horz2" presStyleCnt="0"/>
      <dgm:spPr/>
    </dgm:pt>
    <dgm:pt modelId="{3B16DB47-2F53-7F48-B734-EF30E3CEB5A1}" type="pres">
      <dgm:prSet presAssocID="{73E27178-34D7-9443-B071-5D0E09A83BC4}" presName="horzSpace2" presStyleCnt="0"/>
      <dgm:spPr/>
    </dgm:pt>
    <dgm:pt modelId="{2A1F54A3-88FB-0E4C-843D-8750E69FE492}" type="pres">
      <dgm:prSet presAssocID="{73E27178-34D7-9443-B071-5D0E09A83BC4}" presName="tx2" presStyleLbl="revTx" presStyleIdx="6" presStyleCnt="10"/>
      <dgm:spPr/>
      <dgm:t>
        <a:bodyPr/>
        <a:lstStyle/>
        <a:p>
          <a:endParaRPr lang="zh-CN" altLang="en-US"/>
        </a:p>
      </dgm:t>
    </dgm:pt>
    <dgm:pt modelId="{FFF39E3C-A014-184E-8670-FABE4F4C3C42}" type="pres">
      <dgm:prSet presAssocID="{73E27178-34D7-9443-B071-5D0E09A83BC4}" presName="vert2" presStyleCnt="0"/>
      <dgm:spPr/>
    </dgm:pt>
    <dgm:pt modelId="{8D337BC5-930A-B44B-A857-B5642B25AF88}" type="pres">
      <dgm:prSet presAssocID="{73E27178-34D7-9443-B071-5D0E09A83BC4}" presName="thinLine2b" presStyleLbl="callout" presStyleIdx="4" presStyleCnt="7"/>
      <dgm:spPr/>
    </dgm:pt>
    <dgm:pt modelId="{A54B5E3E-9EC8-8741-B29E-53E543C717E0}" type="pres">
      <dgm:prSet presAssocID="{73E27178-34D7-9443-B071-5D0E09A83BC4}" presName="vertSpace2b" presStyleCnt="0"/>
      <dgm:spPr/>
    </dgm:pt>
    <dgm:pt modelId="{69F871BA-AA3C-4844-9473-501201481D65}" type="pres">
      <dgm:prSet presAssocID="{B4D7E813-5E9B-4048-89AD-331C9F2DC8C4}" presName="thickLine" presStyleLbl="alignNode1" presStyleIdx="2" presStyleCnt="3"/>
      <dgm:spPr/>
    </dgm:pt>
    <dgm:pt modelId="{66311B19-11A3-6C4E-A153-45F1EEA99FBE}" type="pres">
      <dgm:prSet presAssocID="{B4D7E813-5E9B-4048-89AD-331C9F2DC8C4}" presName="horz1" presStyleCnt="0"/>
      <dgm:spPr/>
    </dgm:pt>
    <dgm:pt modelId="{D6D19A3F-DC08-DC4E-90DA-ADCB23618108}" type="pres">
      <dgm:prSet presAssocID="{B4D7E813-5E9B-4048-89AD-331C9F2DC8C4}" presName="tx1" presStyleLbl="revTx" presStyleIdx="7" presStyleCnt="10"/>
      <dgm:spPr/>
      <dgm:t>
        <a:bodyPr/>
        <a:lstStyle/>
        <a:p>
          <a:endParaRPr lang="zh-CN" altLang="en-US"/>
        </a:p>
      </dgm:t>
    </dgm:pt>
    <dgm:pt modelId="{36720082-BE83-174C-BE8F-ED3B746F9DB7}" type="pres">
      <dgm:prSet presAssocID="{B4D7E813-5E9B-4048-89AD-331C9F2DC8C4}" presName="vert1" presStyleCnt="0"/>
      <dgm:spPr/>
    </dgm:pt>
    <dgm:pt modelId="{7BF5D6DF-5B99-B344-8ACE-8F4A8994C10D}" type="pres">
      <dgm:prSet presAssocID="{D2E40F3C-B889-1C4A-8CEE-5DA2A44B4EA3}" presName="vertSpace2a" presStyleCnt="0"/>
      <dgm:spPr/>
    </dgm:pt>
    <dgm:pt modelId="{2633EE40-00B6-3148-87F9-611A62E5DDFA}" type="pres">
      <dgm:prSet presAssocID="{D2E40F3C-B889-1C4A-8CEE-5DA2A44B4EA3}" presName="horz2" presStyleCnt="0"/>
      <dgm:spPr/>
    </dgm:pt>
    <dgm:pt modelId="{974E6418-5DE2-894C-9D2F-C849A1AF132E}" type="pres">
      <dgm:prSet presAssocID="{D2E40F3C-B889-1C4A-8CEE-5DA2A44B4EA3}" presName="horzSpace2" presStyleCnt="0"/>
      <dgm:spPr/>
    </dgm:pt>
    <dgm:pt modelId="{611CE4B4-B441-6741-AA56-30D57AA25E4F}" type="pres">
      <dgm:prSet presAssocID="{D2E40F3C-B889-1C4A-8CEE-5DA2A44B4EA3}" presName="tx2" presStyleLbl="revTx" presStyleIdx="8" presStyleCnt="10"/>
      <dgm:spPr/>
      <dgm:t>
        <a:bodyPr/>
        <a:lstStyle/>
        <a:p>
          <a:endParaRPr lang="zh-CN" altLang="en-US"/>
        </a:p>
      </dgm:t>
    </dgm:pt>
    <dgm:pt modelId="{7E5BED9E-1296-B445-82DE-2D79CD0983A0}" type="pres">
      <dgm:prSet presAssocID="{D2E40F3C-B889-1C4A-8CEE-5DA2A44B4EA3}" presName="vert2" presStyleCnt="0"/>
      <dgm:spPr/>
    </dgm:pt>
    <dgm:pt modelId="{AC9230E1-1AA0-BB40-A3BC-EDDC971C40D5}" type="pres">
      <dgm:prSet presAssocID="{D2E40F3C-B889-1C4A-8CEE-5DA2A44B4EA3}" presName="thinLine2b" presStyleLbl="callout" presStyleIdx="5" presStyleCnt="7"/>
      <dgm:spPr/>
    </dgm:pt>
    <dgm:pt modelId="{1F694738-06E3-2140-A824-3959756E192E}" type="pres">
      <dgm:prSet presAssocID="{D2E40F3C-B889-1C4A-8CEE-5DA2A44B4EA3}" presName="vertSpace2b" presStyleCnt="0"/>
      <dgm:spPr/>
    </dgm:pt>
    <dgm:pt modelId="{DAEC194D-DA60-2F4C-BAD3-B1044750BF8F}" type="pres">
      <dgm:prSet presAssocID="{BE4495FD-3E9A-C648-ABCC-F6045991E04B}" presName="horz2" presStyleCnt="0"/>
      <dgm:spPr/>
    </dgm:pt>
    <dgm:pt modelId="{57D09406-B31A-DA4D-8780-FE91F506D6AD}" type="pres">
      <dgm:prSet presAssocID="{BE4495FD-3E9A-C648-ABCC-F6045991E04B}" presName="horzSpace2" presStyleCnt="0"/>
      <dgm:spPr/>
    </dgm:pt>
    <dgm:pt modelId="{78F38E69-5615-F942-9DD8-73A9E0FB6C2B}" type="pres">
      <dgm:prSet presAssocID="{BE4495FD-3E9A-C648-ABCC-F6045991E04B}" presName="tx2" presStyleLbl="revTx" presStyleIdx="9" presStyleCnt="10"/>
      <dgm:spPr/>
      <dgm:t>
        <a:bodyPr/>
        <a:lstStyle/>
        <a:p>
          <a:endParaRPr lang="zh-CN" altLang="en-US"/>
        </a:p>
      </dgm:t>
    </dgm:pt>
    <dgm:pt modelId="{37163FC5-E53D-E64B-BAAD-1386AABCCFE6}" type="pres">
      <dgm:prSet presAssocID="{BE4495FD-3E9A-C648-ABCC-F6045991E04B}" presName="vert2" presStyleCnt="0"/>
      <dgm:spPr/>
    </dgm:pt>
    <dgm:pt modelId="{FC30F68A-A823-EF4C-B4E5-D4C4900E6BC8}" type="pres">
      <dgm:prSet presAssocID="{BE4495FD-3E9A-C648-ABCC-F6045991E04B}" presName="thinLine2b" presStyleLbl="callout" presStyleIdx="6" presStyleCnt="7"/>
      <dgm:spPr/>
    </dgm:pt>
    <dgm:pt modelId="{F243AFCC-2A5B-7148-8B88-AC0D77654529}" type="pres">
      <dgm:prSet presAssocID="{BE4495FD-3E9A-C648-ABCC-F6045991E04B}" presName="vertSpace2b" presStyleCnt="0"/>
      <dgm:spPr/>
    </dgm:pt>
  </dgm:ptLst>
  <dgm:cxnLst>
    <dgm:cxn modelId="{D3D25A63-F444-5D43-9D6F-51B62FEF1239}" type="presOf" srcId="{1EE30BE1-0BE4-FD43-A1B3-838464ABFE08}" destId="{B3D77A23-ED4D-8547-93DB-3134A0CC3FC8}" srcOrd="0" destOrd="0" presId="urn:microsoft.com/office/officeart/2008/layout/LinedList"/>
    <dgm:cxn modelId="{251ADF4E-B6A7-6045-9AC1-FD1F47BC5724}" type="presOf" srcId="{BE4495FD-3E9A-C648-ABCC-F6045991E04B}" destId="{78F38E69-5615-F942-9DD8-73A9E0FB6C2B}" srcOrd="0" destOrd="0" presId="urn:microsoft.com/office/officeart/2008/layout/LinedList"/>
    <dgm:cxn modelId="{4CE50181-B4FC-E446-9E53-F8153349EE8A}" type="presOf" srcId="{D2E40F3C-B889-1C4A-8CEE-5DA2A44B4EA3}" destId="{611CE4B4-B441-6741-AA56-30D57AA25E4F}" srcOrd="0" destOrd="0" presId="urn:microsoft.com/office/officeart/2008/layout/LinedList"/>
    <dgm:cxn modelId="{089F4D2C-31B4-B64E-B576-BE014720ED91}" type="presOf" srcId="{73E27178-34D7-9443-B071-5D0E09A83BC4}" destId="{2A1F54A3-88FB-0E4C-843D-8750E69FE492}" srcOrd="0" destOrd="0" presId="urn:microsoft.com/office/officeart/2008/layout/LinedList"/>
    <dgm:cxn modelId="{F7992628-8990-C643-BF0E-BBBA15EEA29D}" type="presOf" srcId="{B4D7E813-5E9B-4048-89AD-331C9F2DC8C4}" destId="{D6D19A3F-DC08-DC4E-90DA-ADCB23618108}" srcOrd="0" destOrd="0" presId="urn:microsoft.com/office/officeart/2008/layout/LinedList"/>
    <dgm:cxn modelId="{C9BD9D0D-9361-914A-BE86-032C73DB11E2}" srcId="{B4D7E813-5E9B-4048-89AD-331C9F2DC8C4}" destId="{BE4495FD-3E9A-C648-ABCC-F6045991E04B}" srcOrd="1" destOrd="0" parTransId="{9254A20C-B9FE-2341-A085-2F9234BD4DD2}" sibTransId="{5336D98A-2C62-DB40-9ABF-54359EB94C43}"/>
    <dgm:cxn modelId="{48FC478E-DD17-9E45-8ADE-6A52844CB225}" type="presOf" srcId="{F70FA4FB-5873-C64F-8A7C-6CC78E4FB8A3}" destId="{0C2AD6F6-FACF-5547-9764-D1ADC3D3C1CA}" srcOrd="0" destOrd="0" presId="urn:microsoft.com/office/officeart/2008/layout/LinedList"/>
    <dgm:cxn modelId="{04BCE45D-8DCA-6240-A917-4D790D25601D}" type="presOf" srcId="{6EF8CC92-295D-164D-9004-9117240B2764}" destId="{3C26F13B-42A8-4E4A-8C41-1C3B592FB6F0}" srcOrd="0" destOrd="0" presId="urn:microsoft.com/office/officeart/2008/layout/LinedList"/>
    <dgm:cxn modelId="{A64E4944-A1DC-2847-9CCB-D999DC1752E0}" srcId="{1EE30BE1-0BE4-FD43-A1B3-838464ABFE08}" destId="{F70FA4FB-5873-C64F-8A7C-6CC78E4FB8A3}" srcOrd="0" destOrd="0" parTransId="{A84A821D-BABC-BF4B-9E43-8DE1BDD58E5E}" sibTransId="{D4CF481C-623C-0843-82BE-810470145B5C}"/>
    <dgm:cxn modelId="{34C60209-C6E3-CC45-9877-41AA7D9F0926}" srcId="{F70FA4FB-5873-C64F-8A7C-6CC78E4FB8A3}" destId="{88005C0B-7170-7E49-BB65-91829F52F6CB}" srcOrd="2" destOrd="0" parTransId="{47D5D3F0-3116-B746-95C8-5300FFAEE307}" sibTransId="{2EB57558-B97D-A94B-9624-911872615ABC}"/>
    <dgm:cxn modelId="{9F64EB86-4676-C241-9E99-0B1DB8B060CE}" type="presOf" srcId="{88005C0B-7170-7E49-BB65-91829F52F6CB}" destId="{CD345D55-21BB-564E-88FB-041313A57E9C}" srcOrd="0" destOrd="0" presId="urn:microsoft.com/office/officeart/2008/layout/LinedList"/>
    <dgm:cxn modelId="{72A5059D-38A1-3A49-A479-54C42AF5E9B9}" srcId="{F70FA4FB-5873-C64F-8A7C-6CC78E4FB8A3}" destId="{347672FB-6A8C-454C-9483-F7537E2E7C83}" srcOrd="1" destOrd="0" parTransId="{A8405B11-7FAF-AC4B-B6FC-0A31B167D173}" sibTransId="{1FA4057F-914A-9F48-9244-8EBADFDA3B6C}"/>
    <dgm:cxn modelId="{09CEC9C7-0751-C144-8A68-2AEB0676AA78}" type="presOf" srcId="{8110AC70-C043-584E-B63B-2723C1433E3E}" destId="{CD7F12E8-069A-4E4A-B736-07238DC6A337}" srcOrd="0" destOrd="0" presId="urn:microsoft.com/office/officeart/2008/layout/LinedList"/>
    <dgm:cxn modelId="{B0C1E1EA-C868-284A-8A1F-0295A0267791}" srcId="{F70FA4FB-5873-C64F-8A7C-6CC78E4FB8A3}" destId="{6EF8CC92-295D-164D-9004-9117240B2764}" srcOrd="0" destOrd="0" parTransId="{D6DC3BD5-B0E6-8F44-B906-B3E9316245C6}" sibTransId="{6CE76796-E546-3945-A21F-9B1872039C61}"/>
    <dgm:cxn modelId="{C75010B6-0D40-0B42-A473-E0775053BC90}" type="presOf" srcId="{347672FB-6A8C-454C-9483-F7537E2E7C83}" destId="{BCDDE75C-3C19-544F-950A-48CDA71C1788}" srcOrd="0" destOrd="0" presId="urn:microsoft.com/office/officeart/2008/layout/LinedList"/>
    <dgm:cxn modelId="{F199D5AF-C2B6-B747-A70B-C6985F382017}" srcId="{75A027E3-10B2-B948-BC1C-A4D8E4A13988}" destId="{8110AC70-C043-584E-B63B-2723C1433E3E}" srcOrd="0" destOrd="0" parTransId="{2B257AAB-7360-4F40-ACE4-7736B2E0E0EE}" sibTransId="{059C8034-7728-9943-9DB6-BB64E0B9BEC6}"/>
    <dgm:cxn modelId="{C6EE9C29-7305-AA4C-9DB5-4E64DF8485F5}" srcId="{B4D7E813-5E9B-4048-89AD-331C9F2DC8C4}" destId="{D2E40F3C-B889-1C4A-8CEE-5DA2A44B4EA3}" srcOrd="0" destOrd="0" parTransId="{90FAABC4-5CC3-804A-B56A-42CB41A0B7CC}" sibTransId="{C020957C-D00E-2042-80C2-B4E9D164081D}"/>
    <dgm:cxn modelId="{5907559D-D52F-4443-998D-429878887FB5}" type="presOf" srcId="{75A027E3-10B2-B948-BC1C-A4D8E4A13988}" destId="{F77B2CCD-EC73-8C42-BFEA-54434722AC69}" srcOrd="0" destOrd="0" presId="urn:microsoft.com/office/officeart/2008/layout/LinedList"/>
    <dgm:cxn modelId="{5439F673-9074-7446-B91D-A06A4F54000C}" srcId="{1EE30BE1-0BE4-FD43-A1B3-838464ABFE08}" destId="{B4D7E813-5E9B-4048-89AD-331C9F2DC8C4}" srcOrd="2" destOrd="0" parTransId="{4CDB3B4D-6DF3-6D44-912E-53A6FFA29E96}" sibTransId="{E7690E02-640D-DA48-868F-22A92478DA55}"/>
    <dgm:cxn modelId="{1077B6E0-DC2D-8145-AE14-7C623C6AB644}" srcId="{75A027E3-10B2-B948-BC1C-A4D8E4A13988}" destId="{73E27178-34D7-9443-B071-5D0E09A83BC4}" srcOrd="1" destOrd="0" parTransId="{7B478D7A-E826-9D4A-AF1B-181450184DE7}" sibTransId="{3EB9F4C8-BD28-0045-B579-F8033CFB1AAC}"/>
    <dgm:cxn modelId="{D0E3E300-0C84-9946-AE8D-0DFABBA6BCCD}" srcId="{1EE30BE1-0BE4-FD43-A1B3-838464ABFE08}" destId="{75A027E3-10B2-B948-BC1C-A4D8E4A13988}" srcOrd="1" destOrd="0" parTransId="{A49DC2B9-D260-3344-ADAB-2644846F1AA0}" sibTransId="{17E6475F-F5B8-C247-9987-7D9287B0E37A}"/>
    <dgm:cxn modelId="{A258E3A5-5A53-7E45-AC29-C21D4F2A9383}" type="presParOf" srcId="{B3D77A23-ED4D-8547-93DB-3134A0CC3FC8}" destId="{E71E7E95-1AB3-944A-B016-59D37B8BE881}" srcOrd="0" destOrd="0" presId="urn:microsoft.com/office/officeart/2008/layout/LinedList"/>
    <dgm:cxn modelId="{1226850A-3064-7A49-8B0F-94294B96953C}" type="presParOf" srcId="{B3D77A23-ED4D-8547-93DB-3134A0CC3FC8}" destId="{96F5366E-EAEC-F444-98CE-73421B5294EC}" srcOrd="1" destOrd="0" presId="urn:microsoft.com/office/officeart/2008/layout/LinedList"/>
    <dgm:cxn modelId="{7E65C2BF-8AB1-834D-986C-F77D73C5EB0B}" type="presParOf" srcId="{96F5366E-EAEC-F444-98CE-73421B5294EC}" destId="{0C2AD6F6-FACF-5547-9764-D1ADC3D3C1CA}" srcOrd="0" destOrd="0" presId="urn:microsoft.com/office/officeart/2008/layout/LinedList"/>
    <dgm:cxn modelId="{4CDB7C2B-102D-0A45-A939-78758C14A8AD}" type="presParOf" srcId="{96F5366E-EAEC-F444-98CE-73421B5294EC}" destId="{E8B50B21-5884-B24A-A941-925EB2482FDB}" srcOrd="1" destOrd="0" presId="urn:microsoft.com/office/officeart/2008/layout/LinedList"/>
    <dgm:cxn modelId="{43A5B138-AE71-E14B-B8F2-CD1DA12AE3C1}" type="presParOf" srcId="{E8B50B21-5884-B24A-A941-925EB2482FDB}" destId="{081BCACA-93E4-434F-8498-679BA5F9ABE0}" srcOrd="0" destOrd="0" presId="urn:microsoft.com/office/officeart/2008/layout/LinedList"/>
    <dgm:cxn modelId="{19BB9112-9975-0B47-914D-2B96768E5F1A}" type="presParOf" srcId="{E8B50B21-5884-B24A-A941-925EB2482FDB}" destId="{03D36A0F-FD39-1F4B-BF6C-B1901386F132}" srcOrd="1" destOrd="0" presId="urn:microsoft.com/office/officeart/2008/layout/LinedList"/>
    <dgm:cxn modelId="{96986167-11C2-1644-BCB4-FBD6FE2A3318}" type="presParOf" srcId="{03D36A0F-FD39-1F4B-BF6C-B1901386F132}" destId="{2D446672-58A3-9649-8672-EC7A773B4FC1}" srcOrd="0" destOrd="0" presId="urn:microsoft.com/office/officeart/2008/layout/LinedList"/>
    <dgm:cxn modelId="{3FCC782A-0D34-5046-A4AD-0099D574DB21}" type="presParOf" srcId="{03D36A0F-FD39-1F4B-BF6C-B1901386F132}" destId="{3C26F13B-42A8-4E4A-8C41-1C3B592FB6F0}" srcOrd="1" destOrd="0" presId="urn:microsoft.com/office/officeart/2008/layout/LinedList"/>
    <dgm:cxn modelId="{75178A17-0277-7746-AE5C-A1DB58A07A49}" type="presParOf" srcId="{03D36A0F-FD39-1F4B-BF6C-B1901386F132}" destId="{832E2316-32CA-2441-AA7C-18BF8A53983D}" srcOrd="2" destOrd="0" presId="urn:microsoft.com/office/officeart/2008/layout/LinedList"/>
    <dgm:cxn modelId="{3C977F7A-4EB0-4844-B237-99C07CC52119}" type="presParOf" srcId="{E8B50B21-5884-B24A-A941-925EB2482FDB}" destId="{2422AAFF-300B-6B41-A7F1-57A4417980A7}" srcOrd="2" destOrd="0" presId="urn:microsoft.com/office/officeart/2008/layout/LinedList"/>
    <dgm:cxn modelId="{EA61167D-3B36-C04E-9C4A-391410DA3179}" type="presParOf" srcId="{E8B50B21-5884-B24A-A941-925EB2482FDB}" destId="{1052AD7B-56A5-8142-8AD4-8412F4208BBA}" srcOrd="3" destOrd="0" presId="urn:microsoft.com/office/officeart/2008/layout/LinedList"/>
    <dgm:cxn modelId="{8B1D8813-981A-1140-9679-356AD5BEC98B}" type="presParOf" srcId="{E8B50B21-5884-B24A-A941-925EB2482FDB}" destId="{B0926D1E-2D53-744C-B499-F27723BB6FF3}" srcOrd="4" destOrd="0" presId="urn:microsoft.com/office/officeart/2008/layout/LinedList"/>
    <dgm:cxn modelId="{6E8FE082-F88F-2949-BB6A-41A7C66D9D59}" type="presParOf" srcId="{B0926D1E-2D53-744C-B499-F27723BB6FF3}" destId="{5301DD53-86D8-2149-B3E0-3AC30F70FC76}" srcOrd="0" destOrd="0" presId="urn:microsoft.com/office/officeart/2008/layout/LinedList"/>
    <dgm:cxn modelId="{6F767E68-A516-9F47-A749-AFF748F18A6F}" type="presParOf" srcId="{B0926D1E-2D53-744C-B499-F27723BB6FF3}" destId="{BCDDE75C-3C19-544F-950A-48CDA71C1788}" srcOrd="1" destOrd="0" presId="urn:microsoft.com/office/officeart/2008/layout/LinedList"/>
    <dgm:cxn modelId="{59BD24E4-5AE7-A445-9C2C-9704D1C10074}" type="presParOf" srcId="{B0926D1E-2D53-744C-B499-F27723BB6FF3}" destId="{05C078D6-111C-E347-8A29-6CA392A41438}" srcOrd="2" destOrd="0" presId="urn:microsoft.com/office/officeart/2008/layout/LinedList"/>
    <dgm:cxn modelId="{57345947-B552-9C4B-AE8B-31B550224E4A}" type="presParOf" srcId="{E8B50B21-5884-B24A-A941-925EB2482FDB}" destId="{3648C3C0-A6C8-6D46-9373-D48AE0C14EAD}" srcOrd="5" destOrd="0" presId="urn:microsoft.com/office/officeart/2008/layout/LinedList"/>
    <dgm:cxn modelId="{DA97D489-9978-0C4E-85B5-DB0732EA7D65}" type="presParOf" srcId="{E8B50B21-5884-B24A-A941-925EB2482FDB}" destId="{94BD2D0D-ED82-2A4C-9204-7091821C83E2}" srcOrd="6" destOrd="0" presId="urn:microsoft.com/office/officeart/2008/layout/LinedList"/>
    <dgm:cxn modelId="{B49FA7C9-10F0-3C4F-BC43-732E6241536D}" type="presParOf" srcId="{E8B50B21-5884-B24A-A941-925EB2482FDB}" destId="{74CDF9F7-9E78-9B4F-AA0C-BDB99D3FC1F8}" srcOrd="7" destOrd="0" presId="urn:microsoft.com/office/officeart/2008/layout/LinedList"/>
    <dgm:cxn modelId="{CBE54A0F-17AB-374F-AD69-452384D5AE13}" type="presParOf" srcId="{74CDF9F7-9E78-9B4F-AA0C-BDB99D3FC1F8}" destId="{30CF9EE5-879E-B947-992B-C34769C8AC41}" srcOrd="0" destOrd="0" presId="urn:microsoft.com/office/officeart/2008/layout/LinedList"/>
    <dgm:cxn modelId="{E3DF1911-BBA5-BD4D-BF69-0B1C91873724}" type="presParOf" srcId="{74CDF9F7-9E78-9B4F-AA0C-BDB99D3FC1F8}" destId="{CD345D55-21BB-564E-88FB-041313A57E9C}" srcOrd="1" destOrd="0" presId="urn:microsoft.com/office/officeart/2008/layout/LinedList"/>
    <dgm:cxn modelId="{43473E35-40AD-DB4D-AF21-9F378B9D4881}" type="presParOf" srcId="{74CDF9F7-9E78-9B4F-AA0C-BDB99D3FC1F8}" destId="{FC134838-F3B8-5F46-A16C-1351CDA1C5E0}" srcOrd="2" destOrd="0" presId="urn:microsoft.com/office/officeart/2008/layout/LinedList"/>
    <dgm:cxn modelId="{4EA16B70-1122-8942-A1C3-DC4851967640}" type="presParOf" srcId="{E8B50B21-5884-B24A-A941-925EB2482FDB}" destId="{6713C8B7-A4D4-A841-B337-41786B331188}" srcOrd="8" destOrd="0" presId="urn:microsoft.com/office/officeart/2008/layout/LinedList"/>
    <dgm:cxn modelId="{07A2FEC5-3C77-2141-989C-80616CCB48DD}" type="presParOf" srcId="{E8B50B21-5884-B24A-A941-925EB2482FDB}" destId="{FDEEE00F-F988-3643-BDDF-469F69471A28}" srcOrd="9" destOrd="0" presId="urn:microsoft.com/office/officeart/2008/layout/LinedList"/>
    <dgm:cxn modelId="{E7E4A7E8-2B9B-D645-A22F-0E5140C03D2B}" type="presParOf" srcId="{B3D77A23-ED4D-8547-93DB-3134A0CC3FC8}" destId="{05B6480E-5D1F-4245-BCAF-123DB4CCF689}" srcOrd="2" destOrd="0" presId="urn:microsoft.com/office/officeart/2008/layout/LinedList"/>
    <dgm:cxn modelId="{1BA9EBCF-B17F-C44F-90AE-1E7B21A946DC}" type="presParOf" srcId="{B3D77A23-ED4D-8547-93DB-3134A0CC3FC8}" destId="{ED5F5EFE-46F2-7641-9A82-AC117E4D1DA7}" srcOrd="3" destOrd="0" presId="urn:microsoft.com/office/officeart/2008/layout/LinedList"/>
    <dgm:cxn modelId="{14FBB15D-E6C4-AC4C-B30E-9D0DA486D17B}" type="presParOf" srcId="{ED5F5EFE-46F2-7641-9A82-AC117E4D1DA7}" destId="{F77B2CCD-EC73-8C42-BFEA-54434722AC69}" srcOrd="0" destOrd="0" presId="urn:microsoft.com/office/officeart/2008/layout/LinedList"/>
    <dgm:cxn modelId="{6B9D622D-304E-354A-862A-08FBAAD056C8}" type="presParOf" srcId="{ED5F5EFE-46F2-7641-9A82-AC117E4D1DA7}" destId="{D89B2806-711D-1844-8A6B-55993BFEAC84}" srcOrd="1" destOrd="0" presId="urn:microsoft.com/office/officeart/2008/layout/LinedList"/>
    <dgm:cxn modelId="{69FF1996-1CB9-E340-8D0D-890E696F4078}" type="presParOf" srcId="{D89B2806-711D-1844-8A6B-55993BFEAC84}" destId="{F0478872-444D-234C-8D76-B987F6264FB7}" srcOrd="0" destOrd="0" presId="urn:microsoft.com/office/officeart/2008/layout/LinedList"/>
    <dgm:cxn modelId="{F00B95AC-9A6E-614E-8A22-068ADFA7CE1C}" type="presParOf" srcId="{D89B2806-711D-1844-8A6B-55993BFEAC84}" destId="{5359F4A3-F13F-BB48-ADE9-AE74DF77B8CF}" srcOrd="1" destOrd="0" presId="urn:microsoft.com/office/officeart/2008/layout/LinedList"/>
    <dgm:cxn modelId="{F3935F6F-3322-C54D-8C2C-A8DF4BFF627D}" type="presParOf" srcId="{5359F4A3-F13F-BB48-ADE9-AE74DF77B8CF}" destId="{0671C8A8-9A5B-8441-9030-852245322BD7}" srcOrd="0" destOrd="0" presId="urn:microsoft.com/office/officeart/2008/layout/LinedList"/>
    <dgm:cxn modelId="{C21B0B4F-C5E5-064F-B0A7-881486538E18}" type="presParOf" srcId="{5359F4A3-F13F-BB48-ADE9-AE74DF77B8CF}" destId="{CD7F12E8-069A-4E4A-B736-07238DC6A337}" srcOrd="1" destOrd="0" presId="urn:microsoft.com/office/officeart/2008/layout/LinedList"/>
    <dgm:cxn modelId="{9D669144-F41D-B945-812F-5096F9568580}" type="presParOf" srcId="{5359F4A3-F13F-BB48-ADE9-AE74DF77B8CF}" destId="{FEF00966-E3E7-DA4F-B02E-C55548DE05B8}" srcOrd="2" destOrd="0" presId="urn:microsoft.com/office/officeart/2008/layout/LinedList"/>
    <dgm:cxn modelId="{39EB93F5-FCFC-0B48-9314-22769E1FA001}" type="presParOf" srcId="{D89B2806-711D-1844-8A6B-55993BFEAC84}" destId="{D620AF49-CE92-8243-BFFD-561C853D1795}" srcOrd="2" destOrd="0" presId="urn:microsoft.com/office/officeart/2008/layout/LinedList"/>
    <dgm:cxn modelId="{6E16F895-0F42-D643-88E6-904DF23E3D55}" type="presParOf" srcId="{D89B2806-711D-1844-8A6B-55993BFEAC84}" destId="{CDF183C9-F567-CD4E-9578-715399340068}" srcOrd="3" destOrd="0" presId="urn:microsoft.com/office/officeart/2008/layout/LinedList"/>
    <dgm:cxn modelId="{B24108B4-6518-1140-B500-30C4D85BFE36}" type="presParOf" srcId="{D89B2806-711D-1844-8A6B-55993BFEAC84}" destId="{2227E4C5-46FB-2042-999B-0DA1F64B861C}" srcOrd="4" destOrd="0" presId="urn:microsoft.com/office/officeart/2008/layout/LinedList"/>
    <dgm:cxn modelId="{810085CA-097E-684E-8F5F-3CA27F7A45F1}" type="presParOf" srcId="{2227E4C5-46FB-2042-999B-0DA1F64B861C}" destId="{3B16DB47-2F53-7F48-B734-EF30E3CEB5A1}" srcOrd="0" destOrd="0" presId="urn:microsoft.com/office/officeart/2008/layout/LinedList"/>
    <dgm:cxn modelId="{AF61712C-45AB-5247-862E-387382C59B49}" type="presParOf" srcId="{2227E4C5-46FB-2042-999B-0DA1F64B861C}" destId="{2A1F54A3-88FB-0E4C-843D-8750E69FE492}" srcOrd="1" destOrd="0" presId="urn:microsoft.com/office/officeart/2008/layout/LinedList"/>
    <dgm:cxn modelId="{7E93BE4B-219F-5F44-900A-6F6E43CD4C5C}" type="presParOf" srcId="{2227E4C5-46FB-2042-999B-0DA1F64B861C}" destId="{FFF39E3C-A014-184E-8670-FABE4F4C3C42}" srcOrd="2" destOrd="0" presId="urn:microsoft.com/office/officeart/2008/layout/LinedList"/>
    <dgm:cxn modelId="{EA9F8ABA-13DC-CE4A-8D88-EE5D802ECFE7}" type="presParOf" srcId="{D89B2806-711D-1844-8A6B-55993BFEAC84}" destId="{8D337BC5-930A-B44B-A857-B5642B25AF88}" srcOrd="5" destOrd="0" presId="urn:microsoft.com/office/officeart/2008/layout/LinedList"/>
    <dgm:cxn modelId="{66DE9530-49B9-F64C-AC8F-14F8E35ABFDE}" type="presParOf" srcId="{D89B2806-711D-1844-8A6B-55993BFEAC84}" destId="{A54B5E3E-9EC8-8741-B29E-53E543C717E0}" srcOrd="6" destOrd="0" presId="urn:microsoft.com/office/officeart/2008/layout/LinedList"/>
    <dgm:cxn modelId="{AC806AB2-2A5C-0045-9136-3871433613D1}" type="presParOf" srcId="{B3D77A23-ED4D-8547-93DB-3134A0CC3FC8}" destId="{69F871BA-AA3C-4844-9473-501201481D65}" srcOrd="4" destOrd="0" presId="urn:microsoft.com/office/officeart/2008/layout/LinedList"/>
    <dgm:cxn modelId="{A149FD79-9A21-D441-8BB8-2F3F8E44476B}" type="presParOf" srcId="{B3D77A23-ED4D-8547-93DB-3134A0CC3FC8}" destId="{66311B19-11A3-6C4E-A153-45F1EEA99FBE}" srcOrd="5" destOrd="0" presId="urn:microsoft.com/office/officeart/2008/layout/LinedList"/>
    <dgm:cxn modelId="{22229AD2-9888-844A-BAE8-100305F73C9C}" type="presParOf" srcId="{66311B19-11A3-6C4E-A153-45F1EEA99FBE}" destId="{D6D19A3F-DC08-DC4E-90DA-ADCB23618108}" srcOrd="0" destOrd="0" presId="urn:microsoft.com/office/officeart/2008/layout/LinedList"/>
    <dgm:cxn modelId="{D66FD561-5741-EF47-A327-130E9C820E41}" type="presParOf" srcId="{66311B19-11A3-6C4E-A153-45F1EEA99FBE}" destId="{36720082-BE83-174C-BE8F-ED3B746F9DB7}" srcOrd="1" destOrd="0" presId="urn:microsoft.com/office/officeart/2008/layout/LinedList"/>
    <dgm:cxn modelId="{B4B4B899-97D3-9C4A-8113-F3844F863D21}" type="presParOf" srcId="{36720082-BE83-174C-BE8F-ED3B746F9DB7}" destId="{7BF5D6DF-5B99-B344-8ACE-8F4A8994C10D}" srcOrd="0" destOrd="0" presId="urn:microsoft.com/office/officeart/2008/layout/LinedList"/>
    <dgm:cxn modelId="{07705427-DA59-3E4D-9393-EFEDB0A4598F}" type="presParOf" srcId="{36720082-BE83-174C-BE8F-ED3B746F9DB7}" destId="{2633EE40-00B6-3148-87F9-611A62E5DDFA}" srcOrd="1" destOrd="0" presId="urn:microsoft.com/office/officeart/2008/layout/LinedList"/>
    <dgm:cxn modelId="{859F85FE-0AEA-174C-B946-B502B5B299BE}" type="presParOf" srcId="{2633EE40-00B6-3148-87F9-611A62E5DDFA}" destId="{974E6418-5DE2-894C-9D2F-C849A1AF132E}" srcOrd="0" destOrd="0" presId="urn:microsoft.com/office/officeart/2008/layout/LinedList"/>
    <dgm:cxn modelId="{3A6705D1-8257-F241-9E9B-ADD9B08F89FF}" type="presParOf" srcId="{2633EE40-00B6-3148-87F9-611A62E5DDFA}" destId="{611CE4B4-B441-6741-AA56-30D57AA25E4F}" srcOrd="1" destOrd="0" presId="urn:microsoft.com/office/officeart/2008/layout/LinedList"/>
    <dgm:cxn modelId="{8C794E3E-E4D1-EC4E-8A08-88BCD5F22FD7}" type="presParOf" srcId="{2633EE40-00B6-3148-87F9-611A62E5DDFA}" destId="{7E5BED9E-1296-B445-82DE-2D79CD0983A0}" srcOrd="2" destOrd="0" presId="urn:microsoft.com/office/officeart/2008/layout/LinedList"/>
    <dgm:cxn modelId="{45C572BE-DCD3-2F48-BF2F-88F2936A17F8}" type="presParOf" srcId="{36720082-BE83-174C-BE8F-ED3B746F9DB7}" destId="{AC9230E1-1AA0-BB40-A3BC-EDDC971C40D5}" srcOrd="2" destOrd="0" presId="urn:microsoft.com/office/officeart/2008/layout/LinedList"/>
    <dgm:cxn modelId="{89DBA24E-BA24-8B43-AC58-17AD7DE28661}" type="presParOf" srcId="{36720082-BE83-174C-BE8F-ED3B746F9DB7}" destId="{1F694738-06E3-2140-A824-3959756E192E}" srcOrd="3" destOrd="0" presId="urn:microsoft.com/office/officeart/2008/layout/LinedList"/>
    <dgm:cxn modelId="{E63E1337-924E-A14A-8723-3453EAEB499C}" type="presParOf" srcId="{36720082-BE83-174C-BE8F-ED3B746F9DB7}" destId="{DAEC194D-DA60-2F4C-BAD3-B1044750BF8F}" srcOrd="4" destOrd="0" presId="urn:microsoft.com/office/officeart/2008/layout/LinedList"/>
    <dgm:cxn modelId="{171350CA-5EC1-164C-B812-4E3300DAB0C2}" type="presParOf" srcId="{DAEC194D-DA60-2F4C-BAD3-B1044750BF8F}" destId="{57D09406-B31A-DA4D-8780-FE91F506D6AD}" srcOrd="0" destOrd="0" presId="urn:microsoft.com/office/officeart/2008/layout/LinedList"/>
    <dgm:cxn modelId="{D77B6553-FED5-AA45-9E4E-86A5ABE9B177}" type="presParOf" srcId="{DAEC194D-DA60-2F4C-BAD3-B1044750BF8F}" destId="{78F38E69-5615-F942-9DD8-73A9E0FB6C2B}" srcOrd="1" destOrd="0" presId="urn:microsoft.com/office/officeart/2008/layout/LinedList"/>
    <dgm:cxn modelId="{524E24B3-67A8-3B44-852F-BFDD9637A5D6}" type="presParOf" srcId="{DAEC194D-DA60-2F4C-BAD3-B1044750BF8F}" destId="{37163FC5-E53D-E64B-BAAD-1386AABCCFE6}" srcOrd="2" destOrd="0" presId="urn:microsoft.com/office/officeart/2008/layout/LinedList"/>
    <dgm:cxn modelId="{37AACE8F-E654-5540-84A3-61B5AF0781BD}" type="presParOf" srcId="{36720082-BE83-174C-BE8F-ED3B746F9DB7}" destId="{FC30F68A-A823-EF4C-B4E5-D4C4900E6BC8}" srcOrd="5" destOrd="0" presId="urn:microsoft.com/office/officeart/2008/layout/LinedList"/>
    <dgm:cxn modelId="{EE7FEEAE-194C-A641-9D79-C69AF60F044D}" type="presParOf" srcId="{36720082-BE83-174C-BE8F-ED3B746F9DB7}" destId="{F243AFCC-2A5B-7148-8B88-AC0D7765452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C7C19-B444-E840-AC44-AD058DC1C296}">
      <dsp:nvSpPr>
        <dsp:cNvPr id="0" name=""/>
        <dsp:cNvSpPr/>
      </dsp:nvSpPr>
      <dsp:spPr>
        <a:xfrm>
          <a:off x="0" y="7893"/>
          <a:ext cx="5417128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project</a:t>
          </a:r>
          <a:r>
            <a:rPr lang="zh-CN" altLang="en-US" sz="3200" kern="1200" dirty="0" smtClean="0"/>
            <a:t>和</a:t>
          </a:r>
          <a:r>
            <a:rPr lang="en-US" altLang="zh-CN" sz="3200" kern="1200" dirty="0" smtClean="0"/>
            <a:t>module</a:t>
          </a:r>
          <a:endParaRPr lang="zh-CN" altLang="en-US" sz="3200" kern="1200" dirty="0"/>
        </a:p>
      </dsp:txBody>
      <dsp:txXfrm>
        <a:off x="40209" y="48102"/>
        <a:ext cx="5336710" cy="743262"/>
      </dsp:txXfrm>
    </dsp:sp>
    <dsp:sp modelId="{DBDC9F4C-63A0-7A4E-B098-10812986D151}">
      <dsp:nvSpPr>
        <dsp:cNvPr id="0" name=""/>
        <dsp:cNvSpPr/>
      </dsp:nvSpPr>
      <dsp:spPr>
        <a:xfrm>
          <a:off x="0" y="941047"/>
          <a:ext cx="5417128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gradle</a:t>
          </a:r>
          <a:r>
            <a:rPr lang="zh-CN" altLang="en-US" sz="3200" kern="1200" dirty="0" smtClean="0"/>
            <a:t>基础</a:t>
          </a:r>
          <a:endParaRPr lang="en-US" altLang="zh-CN" sz="3200" kern="1200" dirty="0" smtClean="0"/>
        </a:p>
      </dsp:txBody>
      <dsp:txXfrm>
        <a:off x="40209" y="981256"/>
        <a:ext cx="5336710" cy="743262"/>
      </dsp:txXfrm>
    </dsp:sp>
    <dsp:sp modelId="{1B848128-1A0D-0947-856A-3EEEF275FA95}">
      <dsp:nvSpPr>
        <dsp:cNvPr id="0" name=""/>
        <dsp:cNvSpPr/>
      </dsp:nvSpPr>
      <dsp:spPr>
        <a:xfrm>
          <a:off x="0" y="1839573"/>
          <a:ext cx="5417128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依赖和组件化</a:t>
          </a:r>
          <a:endParaRPr lang="en-US" altLang="zh-CN" sz="3200" kern="1200" dirty="0" smtClean="0"/>
        </a:p>
      </dsp:txBody>
      <dsp:txXfrm>
        <a:off x="40209" y="1879782"/>
        <a:ext cx="5336710" cy="743262"/>
      </dsp:txXfrm>
    </dsp:sp>
    <dsp:sp modelId="{D541246F-E5D7-5744-8F1C-74C47A11616E}">
      <dsp:nvSpPr>
        <dsp:cNvPr id="0" name=""/>
        <dsp:cNvSpPr/>
      </dsp:nvSpPr>
      <dsp:spPr>
        <a:xfrm>
          <a:off x="0" y="2755413"/>
          <a:ext cx="5417128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variant</a:t>
          </a:r>
          <a:r>
            <a:rPr lang="zh-CN" altLang="en-US" sz="3200" kern="1200" dirty="0" smtClean="0"/>
            <a:t>多包配置</a:t>
          </a:r>
          <a:endParaRPr lang="en-US" altLang="zh-CN" sz="3200" kern="1200" dirty="0" smtClean="0"/>
        </a:p>
      </dsp:txBody>
      <dsp:txXfrm>
        <a:off x="40209" y="2795622"/>
        <a:ext cx="5336710" cy="743262"/>
      </dsp:txXfrm>
    </dsp:sp>
    <dsp:sp modelId="{E7471626-CC75-F144-A425-10A5E8F91269}">
      <dsp:nvSpPr>
        <dsp:cNvPr id="0" name=""/>
        <dsp:cNvSpPr/>
      </dsp:nvSpPr>
      <dsp:spPr>
        <a:xfrm>
          <a:off x="0" y="3671253"/>
          <a:ext cx="5417128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groovy</a:t>
          </a:r>
          <a:r>
            <a:rPr lang="zh-CN" altLang="en-US" sz="3200" kern="1200" dirty="0" smtClean="0"/>
            <a:t>基础和其他的配置</a:t>
          </a:r>
          <a:endParaRPr lang="en-US" altLang="zh-CN" sz="3200" kern="1200" dirty="0" smtClean="0"/>
        </a:p>
      </dsp:txBody>
      <dsp:txXfrm>
        <a:off x="40209" y="3711462"/>
        <a:ext cx="5336710" cy="743262"/>
      </dsp:txXfrm>
    </dsp:sp>
    <dsp:sp modelId="{A5228A8B-E018-4E4A-A0E5-743790F6C15E}">
      <dsp:nvSpPr>
        <dsp:cNvPr id="0" name=""/>
        <dsp:cNvSpPr/>
      </dsp:nvSpPr>
      <dsp:spPr>
        <a:xfrm>
          <a:off x="0" y="4587093"/>
          <a:ext cx="5417128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案例</a:t>
          </a:r>
          <a:r>
            <a:rPr lang="en-US" altLang="zh-CN" sz="3200" kern="1200" dirty="0" smtClean="0"/>
            <a:t>.</a:t>
          </a:r>
          <a:r>
            <a:rPr lang="en-US" altLang="zh-CN" sz="3200" kern="1200" dirty="0" err="1" smtClean="0"/>
            <a:t>Xuetuan</a:t>
          </a:r>
          <a:r>
            <a:rPr lang="zh-CN" altLang="en-US" sz="3200" kern="1200" dirty="0" smtClean="0"/>
            <a:t>的迁移</a:t>
          </a:r>
          <a:endParaRPr lang="zh-CN" altLang="en-US" sz="3200" kern="1200" dirty="0"/>
        </a:p>
      </dsp:txBody>
      <dsp:txXfrm>
        <a:off x="40209" y="4627302"/>
        <a:ext cx="5336710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E7E95-1AB3-944A-B016-59D37B8BE881}">
      <dsp:nvSpPr>
        <dsp:cNvPr id="0" name=""/>
        <dsp:cNvSpPr/>
      </dsp:nvSpPr>
      <dsp:spPr>
        <a:xfrm>
          <a:off x="0" y="1745"/>
          <a:ext cx="817217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2AD6F6-FACF-5547-9764-D1ADC3D3C1CA}">
      <dsp:nvSpPr>
        <dsp:cNvPr id="0" name=""/>
        <dsp:cNvSpPr/>
      </dsp:nvSpPr>
      <dsp:spPr>
        <a:xfrm>
          <a:off x="0" y="1745"/>
          <a:ext cx="1634434" cy="119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文件依赖</a:t>
          </a:r>
          <a:endParaRPr lang="zh-CN" altLang="en-US" sz="2400" kern="1200" dirty="0"/>
        </a:p>
      </dsp:txBody>
      <dsp:txXfrm>
        <a:off x="0" y="1745"/>
        <a:ext cx="1634434" cy="1190182"/>
      </dsp:txXfrm>
    </dsp:sp>
    <dsp:sp modelId="{3C26F13B-42A8-4E4A-8C41-1C3B592FB6F0}">
      <dsp:nvSpPr>
        <dsp:cNvPr id="0" name=""/>
        <dsp:cNvSpPr/>
      </dsp:nvSpPr>
      <dsp:spPr>
        <a:xfrm>
          <a:off x="1757017" y="20341"/>
          <a:ext cx="6415156" cy="371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compile file(”libs/</a:t>
          </a:r>
          <a:r>
            <a:rPr lang="en-US" altLang="zh-CN" sz="1700" kern="1200" dirty="0" err="1" smtClean="0"/>
            <a:t>xx.jar</a:t>
          </a:r>
          <a:r>
            <a:rPr lang="en-US" altLang="zh-CN" sz="1700" kern="1200" dirty="0" smtClean="0"/>
            <a:t>”)</a:t>
          </a:r>
          <a:endParaRPr lang="zh-CN" altLang="en-US" sz="1700" kern="1200" dirty="0"/>
        </a:p>
      </dsp:txBody>
      <dsp:txXfrm>
        <a:off x="1757017" y="20341"/>
        <a:ext cx="6415156" cy="371931"/>
      </dsp:txXfrm>
    </dsp:sp>
    <dsp:sp modelId="{2422AAFF-300B-6B41-A7F1-57A4417980A7}">
      <dsp:nvSpPr>
        <dsp:cNvPr id="0" name=""/>
        <dsp:cNvSpPr/>
      </dsp:nvSpPr>
      <dsp:spPr>
        <a:xfrm>
          <a:off x="1634434" y="392273"/>
          <a:ext cx="65377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DDE75C-3C19-544F-950A-48CDA71C1788}">
      <dsp:nvSpPr>
        <dsp:cNvPr id="0" name=""/>
        <dsp:cNvSpPr/>
      </dsp:nvSpPr>
      <dsp:spPr>
        <a:xfrm>
          <a:off x="1757017" y="410870"/>
          <a:ext cx="6415156" cy="371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compile </a:t>
          </a:r>
          <a:r>
            <a:rPr lang="en-US" altLang="zh-CN" sz="1700" kern="1200" dirty="0" err="1" smtClean="0"/>
            <a:t>fileTree</a:t>
          </a:r>
          <a:r>
            <a:rPr lang="en-US" altLang="zh-CN" sz="1700" kern="1200" dirty="0" smtClean="0"/>
            <a:t>(</a:t>
          </a:r>
          <a:r>
            <a:rPr lang="en-US" altLang="zh-CN" sz="17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include</a:t>
          </a:r>
          <a:r>
            <a:rPr lang="en-US" altLang="zh-CN" sz="1700" kern="1200" dirty="0" smtClean="0"/>
            <a:t>: [</a:t>
          </a:r>
          <a:r>
            <a:rPr lang="en-US" altLang="zh-CN" sz="17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'*.jar'</a:t>
          </a:r>
          <a:r>
            <a:rPr lang="en-US" altLang="zh-CN" sz="1700" kern="1200" dirty="0" smtClean="0"/>
            <a:t>])</a:t>
          </a:r>
        </a:p>
      </dsp:txBody>
      <dsp:txXfrm>
        <a:off x="1757017" y="410870"/>
        <a:ext cx="6415156" cy="371931"/>
      </dsp:txXfrm>
    </dsp:sp>
    <dsp:sp modelId="{3648C3C0-A6C8-6D46-9373-D48AE0C14EAD}">
      <dsp:nvSpPr>
        <dsp:cNvPr id="0" name=""/>
        <dsp:cNvSpPr/>
      </dsp:nvSpPr>
      <dsp:spPr>
        <a:xfrm>
          <a:off x="1634434" y="782802"/>
          <a:ext cx="65377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345D55-21BB-564E-88FB-041313A57E9C}">
      <dsp:nvSpPr>
        <dsp:cNvPr id="0" name=""/>
        <dsp:cNvSpPr/>
      </dsp:nvSpPr>
      <dsp:spPr>
        <a:xfrm>
          <a:off x="1757017" y="801398"/>
          <a:ext cx="6415156" cy="371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compile </a:t>
          </a:r>
          <a:r>
            <a:rPr lang="en-US" altLang="zh-CN" sz="1700" kern="1200" dirty="0" err="1" smtClean="0"/>
            <a:t>fileTree</a:t>
          </a:r>
          <a:r>
            <a:rPr lang="en-US" altLang="zh-CN" sz="1700" kern="1200" dirty="0" smtClean="0"/>
            <a:t>(</a:t>
          </a:r>
          <a:r>
            <a:rPr lang="en-US" altLang="zh-CN" sz="17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include</a:t>
          </a:r>
          <a:r>
            <a:rPr lang="en-US" altLang="zh-CN" sz="1700" kern="1200" dirty="0" smtClean="0"/>
            <a:t>: [</a:t>
          </a:r>
          <a:r>
            <a:rPr lang="en-US" altLang="zh-CN" sz="17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'*.jar'</a:t>
          </a:r>
          <a:r>
            <a:rPr lang="en-US" altLang="zh-CN" sz="1700" kern="1200" dirty="0" smtClean="0"/>
            <a:t>], </a:t>
          </a:r>
          <a:r>
            <a:rPr lang="en-US" altLang="zh-CN" sz="1700" b="1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dir</a:t>
          </a:r>
          <a:r>
            <a:rPr lang="en-US" altLang="zh-CN" sz="1700" kern="1200" dirty="0" smtClean="0"/>
            <a:t>: </a:t>
          </a:r>
          <a:r>
            <a:rPr lang="en-US" altLang="zh-CN" sz="17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'libs’</a:t>
          </a:r>
          <a:r>
            <a:rPr lang="en-US" altLang="zh-CN" sz="1700" kern="1200" dirty="0" smtClean="0"/>
            <a:t>)</a:t>
          </a:r>
        </a:p>
      </dsp:txBody>
      <dsp:txXfrm>
        <a:off x="1757017" y="801398"/>
        <a:ext cx="6415156" cy="371931"/>
      </dsp:txXfrm>
    </dsp:sp>
    <dsp:sp modelId="{6713C8B7-A4D4-A841-B337-41786B331188}">
      <dsp:nvSpPr>
        <dsp:cNvPr id="0" name=""/>
        <dsp:cNvSpPr/>
      </dsp:nvSpPr>
      <dsp:spPr>
        <a:xfrm>
          <a:off x="1634434" y="1173330"/>
          <a:ext cx="65377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B6480E-5D1F-4245-BCAF-123DB4CCF689}">
      <dsp:nvSpPr>
        <dsp:cNvPr id="0" name=""/>
        <dsp:cNvSpPr/>
      </dsp:nvSpPr>
      <dsp:spPr>
        <a:xfrm>
          <a:off x="0" y="1191927"/>
          <a:ext cx="817217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7B2CCD-EC73-8C42-BFEA-54434722AC69}">
      <dsp:nvSpPr>
        <dsp:cNvPr id="0" name=""/>
        <dsp:cNvSpPr/>
      </dsp:nvSpPr>
      <dsp:spPr>
        <a:xfrm>
          <a:off x="0" y="1191927"/>
          <a:ext cx="1634434" cy="119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so</a:t>
          </a:r>
          <a:r>
            <a:rPr lang="zh-CN" altLang="en-US" sz="2400" kern="1200" dirty="0" smtClean="0"/>
            <a:t>依赖</a:t>
          </a:r>
          <a:endParaRPr lang="zh-CN" altLang="en-US" sz="2400" kern="1200" dirty="0"/>
        </a:p>
      </dsp:txBody>
      <dsp:txXfrm>
        <a:off x="0" y="1191927"/>
        <a:ext cx="1634434" cy="1190182"/>
      </dsp:txXfrm>
    </dsp:sp>
    <dsp:sp modelId="{CD7F12E8-069A-4E4A-B736-07238DC6A337}">
      <dsp:nvSpPr>
        <dsp:cNvPr id="0" name=""/>
        <dsp:cNvSpPr/>
      </dsp:nvSpPr>
      <dsp:spPr>
        <a:xfrm>
          <a:off x="1757017" y="1219589"/>
          <a:ext cx="6415156" cy="55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jniLibs</a:t>
          </a:r>
          <a:endParaRPr lang="zh-CN" altLang="en-US" sz="1700" kern="1200" dirty="0"/>
        </a:p>
      </dsp:txBody>
      <dsp:txXfrm>
        <a:off x="1757017" y="1219589"/>
        <a:ext cx="6415156" cy="553248"/>
      </dsp:txXfrm>
    </dsp:sp>
    <dsp:sp modelId="{D620AF49-CE92-8243-BFFD-561C853D1795}">
      <dsp:nvSpPr>
        <dsp:cNvPr id="0" name=""/>
        <dsp:cNvSpPr/>
      </dsp:nvSpPr>
      <dsp:spPr>
        <a:xfrm>
          <a:off x="1634434" y="1772838"/>
          <a:ext cx="65377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1F54A3-88FB-0E4C-843D-8750E69FE492}">
      <dsp:nvSpPr>
        <dsp:cNvPr id="0" name=""/>
        <dsp:cNvSpPr/>
      </dsp:nvSpPr>
      <dsp:spPr>
        <a:xfrm>
          <a:off x="1757017" y="1800501"/>
          <a:ext cx="6415156" cy="55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源集</a:t>
          </a:r>
          <a:endParaRPr lang="zh-CN" altLang="en-US" sz="1700" kern="1200" dirty="0"/>
        </a:p>
      </dsp:txBody>
      <dsp:txXfrm>
        <a:off x="1757017" y="1800501"/>
        <a:ext cx="6415156" cy="553248"/>
      </dsp:txXfrm>
    </dsp:sp>
    <dsp:sp modelId="{8D337BC5-930A-B44B-A857-B5642B25AF88}">
      <dsp:nvSpPr>
        <dsp:cNvPr id="0" name=""/>
        <dsp:cNvSpPr/>
      </dsp:nvSpPr>
      <dsp:spPr>
        <a:xfrm>
          <a:off x="1634434" y="2353749"/>
          <a:ext cx="65377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F871BA-AA3C-4844-9473-501201481D65}">
      <dsp:nvSpPr>
        <dsp:cNvPr id="0" name=""/>
        <dsp:cNvSpPr/>
      </dsp:nvSpPr>
      <dsp:spPr>
        <a:xfrm>
          <a:off x="0" y="2382109"/>
          <a:ext cx="817217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19A3F-DC08-DC4E-90DA-ADCB23618108}">
      <dsp:nvSpPr>
        <dsp:cNvPr id="0" name=""/>
        <dsp:cNvSpPr/>
      </dsp:nvSpPr>
      <dsp:spPr>
        <a:xfrm>
          <a:off x="0" y="2382109"/>
          <a:ext cx="1634434" cy="119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kern="1200" dirty="0" smtClean="0"/>
            <a:t>Module</a:t>
          </a:r>
          <a:r>
            <a:rPr kumimoji="1" lang="zh-CN" altLang="en-US" sz="2400" kern="1200" dirty="0" smtClean="0"/>
            <a:t>依赖</a:t>
          </a:r>
          <a:endParaRPr lang="zh-CN" altLang="en-US" sz="2400" kern="1200" dirty="0"/>
        </a:p>
      </dsp:txBody>
      <dsp:txXfrm>
        <a:off x="0" y="2382109"/>
        <a:ext cx="1634434" cy="1190182"/>
      </dsp:txXfrm>
    </dsp:sp>
    <dsp:sp modelId="{611CE4B4-B441-6741-AA56-30D57AA25E4F}">
      <dsp:nvSpPr>
        <dsp:cNvPr id="0" name=""/>
        <dsp:cNvSpPr/>
      </dsp:nvSpPr>
      <dsp:spPr>
        <a:xfrm>
          <a:off x="1757017" y="2409772"/>
          <a:ext cx="6415156" cy="55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settings.gradle</a:t>
          </a:r>
          <a:endParaRPr lang="zh-CN" altLang="en-US" sz="1700" kern="1200" dirty="0"/>
        </a:p>
      </dsp:txBody>
      <dsp:txXfrm>
        <a:off x="1757017" y="2409772"/>
        <a:ext cx="6415156" cy="553248"/>
      </dsp:txXfrm>
    </dsp:sp>
    <dsp:sp modelId="{AC9230E1-1AA0-BB40-A3BC-EDDC971C40D5}">
      <dsp:nvSpPr>
        <dsp:cNvPr id="0" name=""/>
        <dsp:cNvSpPr/>
      </dsp:nvSpPr>
      <dsp:spPr>
        <a:xfrm>
          <a:off x="1634434" y="2963020"/>
          <a:ext cx="65377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8F38E69-5615-F942-9DD8-73A9E0FB6C2B}">
      <dsp:nvSpPr>
        <dsp:cNvPr id="0" name=""/>
        <dsp:cNvSpPr/>
      </dsp:nvSpPr>
      <dsp:spPr>
        <a:xfrm>
          <a:off x="1757017" y="2990683"/>
          <a:ext cx="6415156" cy="55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组件化</a:t>
          </a:r>
          <a:endParaRPr lang="zh-CN" altLang="en-US" sz="1700" kern="1200" dirty="0"/>
        </a:p>
      </dsp:txBody>
      <dsp:txXfrm>
        <a:off x="1757017" y="2990683"/>
        <a:ext cx="6415156" cy="553248"/>
      </dsp:txXfrm>
    </dsp:sp>
    <dsp:sp modelId="{FC30F68A-A823-EF4C-B4E5-D4C4900E6BC8}">
      <dsp:nvSpPr>
        <dsp:cNvPr id="0" name=""/>
        <dsp:cNvSpPr/>
      </dsp:nvSpPr>
      <dsp:spPr>
        <a:xfrm>
          <a:off x="1634434" y="3543932"/>
          <a:ext cx="65377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2BFE3-BAE5-1743-B032-A6EBE314D5A4}" type="datetimeFigureOut">
              <a:rPr kumimoji="1" lang="zh-CN" altLang="en-US" smtClean="0"/>
              <a:t>2017/3/2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FAE0D-B313-F042-A2E4-7154FF772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22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743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repositories {</a:t>
            </a:r>
          </a:p>
          <a:p>
            <a:r>
              <a:rPr kumimoji="1" lang="en-US" altLang="zh-CN" dirty="0" smtClean="0"/>
              <a:t>    maven{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  “http://xx”	</a:t>
            </a:r>
          </a:p>
          <a:p>
            <a:r>
              <a:rPr kumimoji="1" lang="en-US" altLang="zh-CN" dirty="0" smtClean="0"/>
              <a:t>	}		</a:t>
            </a:r>
          </a:p>
          <a:p>
            <a:r>
              <a:rPr kumimoji="1" lang="zh-CN" altLang="en-US" baseline="0" dirty="0" smtClean="0"/>
              <a:t>    </a:t>
            </a:r>
            <a:r>
              <a:rPr kumimoji="1" lang="en-US" altLang="zh-CN" dirty="0" smtClean="0"/>
              <a:t>ivy {...}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3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sourceSets.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jniLibs.srcDir</a:t>
            </a:r>
            <a:r>
              <a:rPr lang="en-US" altLang="zh-CN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/main/libs'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2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Error:Execution</a:t>
            </a:r>
            <a:r>
              <a:rPr kumimoji="1" lang="en-US" altLang="zh-CN" dirty="0" smtClean="0"/>
              <a:t> failed for task ':</a:t>
            </a:r>
            <a:r>
              <a:rPr kumimoji="1" lang="en-US" altLang="zh-CN" dirty="0" err="1" smtClean="0"/>
              <a:t>app:transformClassesWithDexForDebug</a:t>
            </a:r>
            <a:r>
              <a:rPr kumimoji="1" lang="en-US" altLang="zh-CN" dirty="0" smtClean="0"/>
              <a:t>'.&gt; </a:t>
            </a:r>
            <a:r>
              <a:rPr kumimoji="1" lang="en-US" altLang="zh-CN" dirty="0" err="1" smtClean="0"/>
              <a:t>com.android.build.api.transform.TransformException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com.android.ide.common.process.ProcessException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java.util.concurrent.ExecutionException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com.android.dex.DexException</a:t>
            </a:r>
            <a:r>
              <a:rPr kumimoji="1" lang="en-US" altLang="zh-CN" dirty="0" smtClean="0"/>
              <a:t>: Multiple </a:t>
            </a:r>
            <a:r>
              <a:rPr kumimoji="1" lang="en-US" altLang="zh-CN" dirty="0" err="1" smtClean="0"/>
              <a:t>dex</a:t>
            </a:r>
            <a:r>
              <a:rPr kumimoji="1" lang="en-US" altLang="zh-CN" dirty="0" smtClean="0"/>
              <a:t> files define </a:t>
            </a:r>
            <a:r>
              <a:rPr kumimoji="1" lang="en-US" altLang="zh-CN" dirty="0" err="1" smtClean="0"/>
              <a:t>Landroid</a:t>
            </a:r>
            <a:r>
              <a:rPr kumimoji="1" lang="en-US" altLang="zh-CN" dirty="0" smtClean="0"/>
              <a:t>/support/annotation/</a:t>
            </a:r>
            <a:r>
              <a:rPr kumimoji="1" lang="en-US" altLang="zh-CN" dirty="0" err="1" smtClean="0"/>
              <a:t>AnimRes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439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307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275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40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899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442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task hello {	</a:t>
            </a:r>
            <a:r>
              <a:rPr kumimoji="1" lang="en-US" altLang="zh-CN" dirty="0" err="1" smtClean="0"/>
              <a:t>println</a:t>
            </a:r>
            <a:r>
              <a:rPr kumimoji="1" lang="en-US" altLang="zh-CN" dirty="0" smtClean="0"/>
              <a:t> 'Configuration'}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719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79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601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215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32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自定义插件，持久集成等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53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Project:</a:t>
            </a:r>
            <a:r>
              <a:rPr kumimoji="1" lang="zh-CN" altLang="en-US" dirty="0" smtClean="0"/>
              <a:t>项目，类似于</a:t>
            </a:r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里的</a:t>
            </a:r>
            <a:r>
              <a:rPr kumimoji="1" lang="en-US" altLang="zh-CN" dirty="0" smtClean="0"/>
              <a:t>workspace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结构图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Setttings.gradle</a:t>
            </a:r>
            <a:r>
              <a:rPr kumimoji="1" lang="zh-CN" altLang="en-US" dirty="0" smtClean="0"/>
              <a:t>：在初始化阶段被执行，通过</a:t>
            </a:r>
            <a:r>
              <a:rPr kumimoji="1" lang="en-US" altLang="zh-CN" dirty="0" smtClean="0"/>
              <a:t>include</a:t>
            </a:r>
            <a:r>
              <a:rPr kumimoji="1" lang="zh-CN" altLang="en-US" dirty="0" smtClean="0"/>
              <a:t>配置当前工程的需要的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，也就是说单个模块项目的话不需要</a:t>
            </a:r>
            <a:r>
              <a:rPr kumimoji="1" lang="en-US" altLang="zh-CN" dirty="0" smtClean="0"/>
              <a:t>setting</a:t>
            </a:r>
            <a:r>
              <a:rPr kumimoji="1" lang="zh-CN" altLang="en-US" dirty="0" smtClean="0"/>
              <a:t>文件，但是多个模块项目必须要有</a:t>
            </a:r>
            <a:r>
              <a:rPr kumimoji="1" lang="en-US" altLang="zh-CN" dirty="0" smtClean="0"/>
              <a:t>setting</a:t>
            </a:r>
            <a:r>
              <a:rPr kumimoji="1" lang="zh-CN" altLang="en-US" dirty="0" smtClean="0"/>
              <a:t>配置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实际上就是</a:t>
            </a:r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setting</a:t>
            </a:r>
            <a:r>
              <a:rPr kumimoji="1" lang="zh-CN" altLang="en-US" dirty="0" smtClean="0"/>
              <a:t>文件配置了一个</a:t>
            </a:r>
            <a:r>
              <a:rPr kumimoji="1" lang="en-US" altLang="zh-CN" dirty="0" smtClean="0"/>
              <a:t>Setting</a:t>
            </a:r>
            <a:r>
              <a:rPr kumimoji="1" lang="zh-CN" altLang="en-US" smtClean="0"/>
              <a:t>对象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Build.gradle</a:t>
            </a:r>
            <a:r>
              <a:rPr kumimoji="1" lang="zh-CN" altLang="en-US" dirty="0" smtClean="0"/>
              <a:t>：配置整个工程的</a:t>
            </a:r>
            <a:r>
              <a:rPr kumimoji="1" lang="en-US" altLang="zh-CN" dirty="0" smtClean="0"/>
              <a:t>build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Gradle</a:t>
            </a:r>
            <a:r>
              <a:rPr kumimoji="1" lang="en-US" altLang="zh-CN" dirty="0" smtClean="0"/>
              <a:t>/wrapper/</a:t>
            </a:r>
            <a:r>
              <a:rPr kumimoji="1" lang="en-US" altLang="zh-CN" dirty="0" err="1" smtClean="0"/>
              <a:t>gradle-wrapper.properties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当前工程的</a:t>
            </a:r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脚本的位置以及版本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7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Build.gradle</a:t>
            </a:r>
            <a:r>
              <a:rPr kumimoji="1" lang="zh-CN" altLang="en-US" dirty="0" smtClean="0"/>
              <a:t>：当前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配置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Libs</a:t>
            </a:r>
            <a:r>
              <a:rPr kumimoji="1" lang="zh-CN" altLang="en-US" dirty="0" smtClean="0"/>
              <a:t>：引用的</a:t>
            </a:r>
            <a:r>
              <a:rPr kumimoji="1" lang="en-US" altLang="zh-CN" dirty="0" smtClean="0"/>
              <a:t>lib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 ：</a:t>
            </a:r>
            <a:endParaRPr kumimoji="1" lang="en-US" altLang="zh-CN" dirty="0" smtClean="0"/>
          </a:p>
          <a:p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main</a:t>
            </a:r>
            <a:r>
              <a:rPr kumimoji="1" lang="zh-CN" altLang="en-US" baseline="0" dirty="0" smtClean="0"/>
              <a:t>源集：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java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res</a:t>
            </a:r>
          </a:p>
          <a:p>
            <a:r>
              <a:rPr kumimoji="1" lang="en-US" altLang="zh-CN" baseline="0" dirty="0" smtClean="0"/>
              <a:t>	manifest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SourceSet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源集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一个源集就是一组源文件，会被一起编译和执行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默认的源集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test</a:t>
            </a:r>
            <a:endParaRPr kumimoji="1" lang="zh-CN" altLang="en-US" dirty="0" smtClean="0"/>
          </a:p>
          <a:p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1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75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Repositories</a:t>
            </a:r>
            <a:r>
              <a:rPr lang="zh-CN" altLang="en-US" dirty="0" smtClean="0"/>
              <a:t>代码块将</a:t>
            </a:r>
            <a:r>
              <a:rPr lang="en-US" altLang="zh-CN" dirty="0" err="1" smtClean="0"/>
              <a:t>jcenter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配置成一个仓库，就是一系列的依赖包，就是一个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Dependencies</a:t>
            </a:r>
            <a:r>
              <a:rPr kumimoji="1" lang="zh-CN" altLang="en-US" dirty="0" smtClean="0"/>
              <a:t>就这是用于配置构建过程中的依赖包，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Classpath</a:t>
            </a:r>
            <a:r>
              <a:rPr kumimoji="1" lang="zh-CN" altLang="en-US" dirty="0" smtClean="0"/>
              <a:t>就是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r>
              <a:rPr kumimoji="1" lang="zh-CN" altLang="en-US" dirty="0" smtClean="0"/>
              <a:t>下的一个</a:t>
            </a:r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插件具体的使用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developer.android.com</a:t>
            </a:r>
            <a:r>
              <a:rPr kumimoji="1" lang="en-US" altLang="zh-CN" dirty="0" smtClean="0"/>
              <a:t>/tools/building/plugin-for-</a:t>
            </a:r>
            <a:r>
              <a:rPr kumimoji="1" lang="en-US" altLang="zh-CN" dirty="0" err="1" smtClean="0"/>
              <a:t>gradle.html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37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初始化阶段执行，定义了哪些模块需要添加到当前工程中构建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单模块项目不一定需要</a:t>
            </a:r>
            <a:r>
              <a:rPr kumimoji="1" lang="en-US" altLang="zh-CN" dirty="0" smtClean="0"/>
              <a:t>settings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多个模块项目使用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53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19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E0D-B313-F042-A2E4-7154FF772FB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46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555631"/>
            <a:ext cx="7766936" cy="1495205"/>
          </a:xfrm>
        </p:spPr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r>
              <a:rPr kumimoji="1" lang="zh-CN" altLang="en-US" dirty="0" smtClean="0"/>
              <a:t>入门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err="1" smtClean="0"/>
              <a:t>G</a:t>
            </a:r>
            <a:r>
              <a:rPr kumimoji="1" lang="en-US" altLang="zh-CN" dirty="0" err="1" smtClean="0"/>
              <a:t>radle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@author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popo</a:t>
            </a:r>
            <a:r>
              <a:rPr kumimoji="1" lang="zh-CN" altLang="en-US" dirty="0" smtClean="0"/>
              <a:t>小树人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4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基础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模块</a:t>
            </a:r>
            <a:r>
              <a:rPr kumimoji="1" lang="en-US" altLang="zh-CN" dirty="0" err="1" smtClean="0"/>
              <a:t>build.gradle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713" y="2146853"/>
            <a:ext cx="8737289" cy="3894510"/>
          </a:xfrm>
        </p:spPr>
        <p:txBody>
          <a:bodyPr/>
          <a:lstStyle/>
          <a:p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plugin</a:t>
            </a:r>
          </a:p>
          <a:p>
            <a:r>
              <a:rPr kumimoji="1" lang="en-US" altLang="zh-CN" dirty="0" smtClean="0"/>
              <a:t>Android</a:t>
            </a:r>
          </a:p>
          <a:p>
            <a:r>
              <a:rPr kumimoji="1" lang="en-US" altLang="zh-CN" dirty="0" smtClean="0"/>
              <a:t>dependencies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见工程详解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1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依赖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仓库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预定义的仓库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repositories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jcenter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pPr lvl="1"/>
            <a:r>
              <a:rPr lang="en-US" altLang="zh-CN" dirty="0"/>
              <a:t>repositories {    </a:t>
            </a:r>
            <a:r>
              <a:rPr lang="en-US" altLang="zh-CN" dirty="0" smtClean="0"/>
              <a:t>maven{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 </a:t>
            </a:r>
            <a:r>
              <a:rPr lang="en-US" altLang="zh-CN" dirty="0"/>
              <a:t>“http://xx”	}	</a:t>
            </a:r>
            <a:r>
              <a:rPr lang="en-US" altLang="zh-CN" dirty="0" smtClean="0"/>
              <a:t>ivy </a:t>
            </a:r>
            <a:r>
              <a:rPr lang="en-US" altLang="zh-CN" dirty="0"/>
              <a:t>{...}}</a:t>
            </a:r>
            <a:endParaRPr lang="en-US" altLang="zh-CN" dirty="0" smtClean="0"/>
          </a:p>
          <a:p>
            <a:r>
              <a:rPr lang="zh-CN" altLang="en-US" dirty="0" smtClean="0"/>
              <a:t>本地仓库</a:t>
            </a:r>
            <a:endParaRPr lang="en-US" altLang="zh-CN" dirty="0" smtClean="0"/>
          </a:p>
          <a:p>
            <a:pPr lvl="1"/>
            <a:r>
              <a:rPr lang="en-US" altLang="zh-CN" dirty="0"/>
              <a:t>repositories {    </a:t>
            </a:r>
            <a:r>
              <a:rPr lang="en-US" altLang="zh-CN" dirty="0" err="1"/>
              <a:t>flatDir</a:t>
            </a:r>
            <a:r>
              <a:rPr lang="en-US" altLang="zh-CN" dirty="0"/>
              <a:t>{    	</a:t>
            </a:r>
            <a:r>
              <a:rPr lang="en-US" altLang="zh-CN" dirty="0" err="1"/>
              <a:t>dirs</a:t>
            </a:r>
            <a:r>
              <a:rPr lang="en-US" altLang="zh-CN" dirty="0"/>
              <a:t> 'libs'	}}</a:t>
            </a:r>
            <a:endParaRPr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93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依赖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本地依赖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73721132"/>
              </p:ext>
            </p:extLst>
          </p:nvPr>
        </p:nvGraphicFramePr>
        <p:xfrm>
          <a:off x="974035" y="1928191"/>
          <a:ext cx="8172174" cy="3574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42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依赖</a:t>
            </a:r>
            <a:r>
              <a:rPr kumimoji="1" lang="en-US" altLang="zh-CN" dirty="0" smtClean="0"/>
              <a:t>Compile-</a:t>
            </a:r>
            <a:r>
              <a:rPr kumimoji="1" lang="zh-CN" altLang="en-US" dirty="0" smtClean="0"/>
              <a:t>重复问题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</a:t>
            </a:r>
            <a:r>
              <a:rPr lang="zh-CN" altLang="en-US" dirty="0"/>
              <a:t>：它是对所有的</a:t>
            </a:r>
            <a:r>
              <a:rPr lang="en-US" altLang="zh-CN" dirty="0"/>
              <a:t>build type</a:t>
            </a:r>
            <a:r>
              <a:rPr lang="zh-CN" altLang="en-US" dirty="0"/>
              <a:t>以及</a:t>
            </a:r>
            <a:r>
              <a:rPr lang="en-US" altLang="zh-CN" dirty="0" err="1"/>
              <a:t>favlors</a:t>
            </a:r>
            <a:r>
              <a:rPr lang="zh-CN" altLang="en-US" dirty="0"/>
              <a:t>都会参与编译并且打包到最终的</a:t>
            </a:r>
            <a:r>
              <a:rPr lang="en-US" altLang="zh-CN" dirty="0" err="1"/>
              <a:t>apk</a:t>
            </a:r>
            <a:r>
              <a:rPr lang="zh-CN" altLang="en-US" dirty="0"/>
              <a:t>文件中。</a:t>
            </a:r>
          </a:p>
          <a:p>
            <a:r>
              <a:rPr lang="en-US" altLang="zh-CN" dirty="0" smtClean="0"/>
              <a:t>provided</a:t>
            </a:r>
            <a:r>
              <a:rPr lang="zh-CN" altLang="en-US" dirty="0"/>
              <a:t>：它是对所有的</a:t>
            </a:r>
            <a:r>
              <a:rPr lang="en-US" altLang="zh-CN" dirty="0"/>
              <a:t>build type</a:t>
            </a:r>
            <a:r>
              <a:rPr lang="zh-CN" altLang="en-US" dirty="0"/>
              <a:t>以及</a:t>
            </a:r>
            <a:r>
              <a:rPr lang="en-US" altLang="zh-CN" dirty="0" err="1"/>
              <a:t>favlors</a:t>
            </a:r>
            <a:r>
              <a:rPr lang="zh-CN" altLang="en-US" dirty="0"/>
              <a:t>只在编译时使用，类似</a:t>
            </a:r>
            <a:r>
              <a:rPr lang="en-US" altLang="zh-CN" dirty="0"/>
              <a:t>eclipse</a:t>
            </a:r>
            <a:r>
              <a:rPr lang="zh-CN" altLang="en-US" dirty="0"/>
              <a:t>中的</a:t>
            </a:r>
            <a:r>
              <a:rPr lang="en-US" altLang="zh-CN" dirty="0"/>
              <a:t>external-libs</a:t>
            </a:r>
            <a:r>
              <a:rPr lang="zh-CN" altLang="en-US" dirty="0"/>
              <a:t>，只参与编译，不打包到最终的</a:t>
            </a:r>
            <a:r>
              <a:rPr lang="en-US" altLang="zh-CN" dirty="0" err="1"/>
              <a:t>apk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apk</a:t>
            </a:r>
            <a:r>
              <a:rPr lang="zh-CN" altLang="en-US" dirty="0"/>
              <a:t>：只会打包到</a:t>
            </a:r>
            <a:r>
              <a:rPr lang="en-US" altLang="zh-CN" dirty="0" err="1"/>
              <a:t>apk</a:t>
            </a:r>
            <a:r>
              <a:rPr lang="zh-CN" altLang="en-US" dirty="0"/>
              <a:t>文件中，而不参与编译，所以不能在代码中直接调用</a:t>
            </a:r>
            <a:r>
              <a:rPr lang="en-US" altLang="zh-CN" dirty="0"/>
              <a:t>jar</a:t>
            </a:r>
            <a:r>
              <a:rPr lang="zh-CN" altLang="en-US" dirty="0"/>
              <a:t>中的类或者方法，否则编译时报错。</a:t>
            </a:r>
          </a:p>
          <a:p>
            <a:r>
              <a:rPr lang="en-US" altLang="zh-CN" dirty="0" smtClean="0"/>
              <a:t>test </a:t>
            </a:r>
            <a:r>
              <a:rPr lang="en-US" altLang="zh-CN" dirty="0"/>
              <a:t>compile</a:t>
            </a:r>
            <a:r>
              <a:rPr lang="zh-CN" altLang="en-US" dirty="0"/>
              <a:t>：它仅仅是针对单元测试代码的编译以及最终打包测试</a:t>
            </a:r>
            <a:r>
              <a:rPr lang="en-US" altLang="zh-CN" dirty="0" err="1"/>
              <a:t>apk</a:t>
            </a:r>
            <a:r>
              <a:rPr lang="zh-CN" altLang="en-US" dirty="0"/>
              <a:t>时有效，而对正常的</a:t>
            </a:r>
            <a:r>
              <a:rPr lang="en-US" altLang="zh-CN" dirty="0"/>
              <a:t>debug</a:t>
            </a:r>
            <a:r>
              <a:rPr lang="zh-CN" altLang="en-US" dirty="0"/>
              <a:t>或者</a:t>
            </a:r>
            <a:r>
              <a:rPr lang="en-US" altLang="zh-CN" dirty="0"/>
              <a:t>release </a:t>
            </a:r>
            <a:r>
              <a:rPr lang="en-US" altLang="zh-CN" dirty="0" err="1"/>
              <a:t>apk</a:t>
            </a:r>
            <a:r>
              <a:rPr lang="zh-CN" altLang="en-US" dirty="0"/>
              <a:t>包不起任何作用。</a:t>
            </a:r>
          </a:p>
          <a:p>
            <a:r>
              <a:rPr lang="en-US" altLang="zh-CN" dirty="0" smtClean="0"/>
              <a:t>debug </a:t>
            </a:r>
            <a:r>
              <a:rPr lang="en-US" altLang="zh-CN" dirty="0"/>
              <a:t>compile</a:t>
            </a:r>
            <a:r>
              <a:rPr lang="zh-CN" altLang="en-US" dirty="0"/>
              <a:t>：它仅仅针对</a:t>
            </a:r>
            <a:r>
              <a:rPr lang="en-US" altLang="zh-CN" dirty="0"/>
              <a:t>debug</a:t>
            </a:r>
            <a:r>
              <a:rPr lang="zh-CN" altLang="en-US" dirty="0"/>
              <a:t>模式的编译和最终的</a:t>
            </a:r>
            <a:r>
              <a:rPr lang="en-US" altLang="zh-CN" dirty="0"/>
              <a:t>debug </a:t>
            </a:r>
            <a:r>
              <a:rPr lang="en-US" altLang="zh-CN" dirty="0" err="1"/>
              <a:t>apk</a:t>
            </a:r>
            <a:r>
              <a:rPr lang="zh-CN" altLang="en-US" dirty="0"/>
              <a:t>打包。</a:t>
            </a:r>
          </a:p>
          <a:p>
            <a:r>
              <a:rPr lang="en-US" altLang="zh-CN" dirty="0" smtClean="0"/>
              <a:t>release </a:t>
            </a:r>
            <a:r>
              <a:rPr lang="en-US" altLang="zh-CN" dirty="0"/>
              <a:t>compile</a:t>
            </a:r>
            <a:r>
              <a:rPr lang="zh-CN" altLang="en-US" dirty="0"/>
              <a:t>：仅仅针对</a:t>
            </a:r>
            <a:r>
              <a:rPr lang="en-US" altLang="zh-CN" dirty="0"/>
              <a:t>release</a:t>
            </a:r>
            <a:r>
              <a:rPr lang="zh-CN" altLang="en-US" dirty="0"/>
              <a:t>模式的编译和最终的</a:t>
            </a:r>
            <a:r>
              <a:rPr lang="en-US" altLang="zh-CN" dirty="0"/>
              <a:t>release </a:t>
            </a:r>
            <a:r>
              <a:rPr lang="en-US" altLang="zh-CN" dirty="0" err="1"/>
              <a:t>apk</a:t>
            </a:r>
            <a:r>
              <a:rPr lang="zh-CN" altLang="en-US" dirty="0"/>
              <a:t>打包。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Variant</a:t>
            </a:r>
            <a:r>
              <a:rPr kumimoji="1" lang="zh-CN" altLang="en-US" dirty="0" smtClean="0"/>
              <a:t>多包配置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构建类型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Product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flavor</a:t>
            </a:r>
          </a:p>
          <a:p>
            <a:r>
              <a:rPr kumimoji="1" lang="en-US" altLang="zh-CN" dirty="0"/>
              <a:t>Variant</a:t>
            </a:r>
            <a:r>
              <a:rPr kumimoji="1" lang="zh-CN" altLang="en-US" dirty="0" smtClean="0"/>
              <a:t>构建</a:t>
            </a:r>
            <a:endParaRPr kumimoji="1" lang="en-US" altLang="zh-CN" dirty="0" smtClean="0"/>
          </a:p>
          <a:p>
            <a:r>
              <a:rPr kumimoji="1" lang="zh-CN" altLang="en-US" dirty="0" smtClean="0"/>
              <a:t>签名配置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65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构架类型</a:t>
            </a:r>
            <a:r>
              <a:rPr kumimoji="1" lang="en-US" altLang="zh-CN" dirty="0" err="1" smtClean="0"/>
              <a:t>buildTypes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5" y="2413338"/>
            <a:ext cx="106731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buildTypes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release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 混淆配置，</a:t>
            </a:r>
            <a:r>
              <a:rPr lang="en-US" altLang="zh-CN" dirty="0" err="1" smtClean="0"/>
              <a:t>multidex</a:t>
            </a:r>
            <a:r>
              <a:rPr lang="zh-CN" altLang="en-US" dirty="0" smtClean="0"/>
              <a:t> 配置，签名配置选择等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minifyEnabled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43"/>
                </a:solidFill>
              </a:rPr>
              <a:t>false</a:t>
            </a:r>
            <a:br>
              <a:rPr lang="en-US" altLang="zh-CN" b="1" dirty="0">
                <a:solidFill>
                  <a:srgbClr val="000043"/>
                </a:solidFill>
              </a:rPr>
            </a:br>
            <a:r>
              <a:rPr lang="en-US" altLang="zh-CN" b="1" dirty="0">
                <a:solidFill>
                  <a:srgbClr val="000043"/>
                </a:solidFill>
              </a:rPr>
              <a:t>        </a:t>
            </a:r>
            <a:r>
              <a:rPr lang="en-US" altLang="zh-CN" dirty="0" err="1"/>
              <a:t>proguardFiles</a:t>
            </a:r>
            <a:r>
              <a:rPr lang="en-US" altLang="zh-CN" dirty="0"/>
              <a:t> </a:t>
            </a:r>
            <a:r>
              <a:rPr lang="en-US" altLang="zh-CN" dirty="0" err="1"/>
              <a:t>getDefaultProguardFile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</a:rPr>
              <a:t>proguard-android.txt</a:t>
            </a:r>
            <a:r>
              <a:rPr lang="en-US" altLang="zh-CN" b="1" dirty="0">
                <a:solidFill>
                  <a:srgbClr val="008000"/>
                </a:solidFill>
              </a:rPr>
              <a:t>'</a:t>
            </a:r>
            <a:r>
              <a:rPr lang="en-US" altLang="zh-CN" dirty="0"/>
              <a:t>), </a:t>
            </a:r>
            <a:r>
              <a:rPr lang="en-US" altLang="zh-CN" b="1" dirty="0">
                <a:solidFill>
                  <a:srgbClr val="008000"/>
                </a:solidFill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</a:rPr>
              <a:t>proguard-rules.pro</a:t>
            </a:r>
            <a:r>
              <a:rPr lang="en-US" altLang="zh-CN" b="1" dirty="0">
                <a:solidFill>
                  <a:srgbClr val="008000"/>
                </a:solidFill>
              </a:rPr>
              <a:t>'</a:t>
            </a:r>
            <a:br>
              <a:rPr lang="en-US" altLang="zh-CN" b="1" dirty="0">
                <a:solidFill>
                  <a:srgbClr val="008000"/>
                </a:solidFill>
              </a:rPr>
            </a:br>
            <a:r>
              <a:rPr lang="en-US" altLang="zh-CN" b="1" dirty="0">
                <a:solidFill>
                  <a:srgbClr val="008000"/>
                </a:solidFill>
              </a:rPr>
              <a:t>   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debug{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flavor-</a:t>
            </a:r>
            <a:r>
              <a:rPr kumimoji="1" lang="zh-CN" altLang="en-US" dirty="0" smtClean="0"/>
              <a:t>不同定制产品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功能相同的不同包名</a:t>
            </a:r>
            <a:r>
              <a:rPr kumimoji="1" lang="en-US" altLang="zh-CN" dirty="0" smtClean="0"/>
              <a:t>~~</a:t>
            </a:r>
          </a:p>
          <a:p>
            <a:r>
              <a:rPr kumimoji="1" lang="zh-CN" altLang="en-US" dirty="0" smtClean="0"/>
              <a:t>也可以配置资源等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7668" y="28876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dirty="0" err="1"/>
              <a:t>productFlavors</a:t>
            </a:r>
            <a:r>
              <a:rPr lang="mr-IN" altLang="zh-CN" dirty="0"/>
              <a:t>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/>
              <a:t>local</a:t>
            </a:r>
            <a:r>
              <a:rPr lang="mr-IN" altLang="zh-CN" dirty="0"/>
              <a:t>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/>
              <a:t>applicationId</a:t>
            </a:r>
            <a:r>
              <a:rPr lang="mr-IN" altLang="zh-CN" dirty="0"/>
              <a:t>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b="1" dirty="0" err="1" smtClean="0">
                <a:solidFill>
                  <a:srgbClr val="008000"/>
                </a:solidFill>
              </a:rPr>
              <a:t>com</a:t>
            </a:r>
            <a:r>
              <a:rPr lang="mr-IN" altLang="zh-CN" b="1" dirty="0" smtClean="0">
                <a:solidFill>
                  <a:srgbClr val="008000"/>
                </a:solidFill>
              </a:rPr>
              <a:t>.</a:t>
            </a:r>
            <a:r>
              <a:rPr lang="en-US" altLang="zh-CN" b="1" dirty="0" err="1" smtClean="0">
                <a:solidFill>
                  <a:srgbClr val="008000"/>
                </a:solidFill>
              </a:rPr>
              <a:t>xuetuan</a:t>
            </a:r>
            <a:r>
              <a:rPr lang="mr-IN" altLang="zh-CN" b="1" dirty="0" smtClean="0">
                <a:solidFill>
                  <a:srgbClr val="008000"/>
                </a:solidFill>
              </a:rPr>
              <a:t>.</a:t>
            </a:r>
            <a:r>
              <a:rPr lang="en-US" altLang="zh-CN" b="1" dirty="0" smtClean="0">
                <a:solidFill>
                  <a:srgbClr val="008000"/>
                </a:solidFill>
              </a:rPr>
              <a:t>local</a:t>
            </a:r>
            <a:r>
              <a:rPr lang="mr-IN" altLang="zh-CN" b="1" dirty="0" smtClean="0">
                <a:solidFill>
                  <a:srgbClr val="008000"/>
                </a:solidFill>
              </a:rPr>
              <a:t>"</a:t>
            </a:r>
            <a:r>
              <a:rPr lang="mr-IN" altLang="zh-CN" b="1" dirty="0">
                <a:solidFill>
                  <a:srgbClr val="008000"/>
                </a:solidFill>
              </a:rPr>
              <a:t/>
            </a:r>
            <a:br>
              <a:rPr lang="mr-IN" altLang="zh-CN" b="1" dirty="0">
                <a:solidFill>
                  <a:srgbClr val="008000"/>
                </a:solidFill>
              </a:rPr>
            </a:br>
            <a:r>
              <a:rPr lang="mr-IN" altLang="zh-CN" b="1" dirty="0">
                <a:solidFill>
                  <a:srgbClr val="008000"/>
                </a:solidFill>
              </a:rPr>
              <a:t>        </a:t>
            </a:r>
            <a:r>
              <a:rPr lang="mr-IN" altLang="zh-CN" dirty="0" err="1"/>
              <a:t>resValue</a:t>
            </a:r>
            <a:r>
              <a:rPr lang="mr-IN" altLang="zh-CN" dirty="0"/>
              <a:t>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</a:rPr>
              <a:t>string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,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</a:rPr>
              <a:t>app_name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,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zh-CN" altLang="mr-IN" b="1" dirty="0">
                <a:solidFill>
                  <a:srgbClr val="008000"/>
                </a:solidFill>
              </a:rPr>
              <a:t>学团</a:t>
            </a:r>
            <a:r>
              <a:rPr lang="mr-IN" altLang="zh-CN" b="1" dirty="0" err="1">
                <a:solidFill>
                  <a:srgbClr val="008000"/>
                </a:solidFill>
              </a:rPr>
              <a:t>a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br>
              <a:rPr lang="mr-IN" altLang="zh-CN" b="1" dirty="0">
                <a:solidFill>
                  <a:srgbClr val="008000"/>
                </a:solidFill>
              </a:rPr>
            </a:br>
            <a:r>
              <a:rPr lang="mr-IN" altLang="zh-CN" b="1" dirty="0">
                <a:solidFill>
                  <a:srgbClr val="008000"/>
                </a:solidFill>
              </a:rPr>
              <a:t>    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/>
              <a:t>us</a:t>
            </a:r>
            <a:r>
              <a:rPr lang="mr-IN" altLang="zh-CN" dirty="0"/>
              <a:t>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/>
              <a:t>applicationId</a:t>
            </a:r>
            <a:r>
              <a:rPr lang="mr-IN" altLang="zh-CN" dirty="0"/>
              <a:t> </a:t>
            </a:r>
            <a:r>
              <a:rPr lang="mr-IN" altLang="zh-CN" b="1" dirty="0" smtClean="0">
                <a:solidFill>
                  <a:srgbClr val="008000"/>
                </a:solidFill>
              </a:rPr>
              <a:t>"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>
                <a:solidFill>
                  <a:srgbClr val="008000"/>
                </a:solidFill>
              </a:rPr>
              <a:t>com</a:t>
            </a:r>
            <a:r>
              <a:rPr lang="mr-IN" altLang="zh-CN" b="1" dirty="0">
                <a:solidFill>
                  <a:srgbClr val="008000"/>
                </a:solidFill>
              </a:rPr>
              <a:t>.</a:t>
            </a:r>
            <a:r>
              <a:rPr lang="en-US" altLang="zh-CN" b="1" dirty="0" err="1">
                <a:solidFill>
                  <a:srgbClr val="008000"/>
                </a:solidFill>
              </a:rPr>
              <a:t>xuetuan</a:t>
            </a:r>
            <a:r>
              <a:rPr lang="mr-IN" altLang="zh-CN" b="1" dirty="0" smtClean="0">
                <a:solidFill>
                  <a:srgbClr val="008000"/>
                </a:solidFill>
              </a:rPr>
              <a:t>.</a:t>
            </a:r>
            <a:r>
              <a:rPr lang="en-US" altLang="zh-CN" b="1" dirty="0" smtClean="0">
                <a:solidFill>
                  <a:srgbClr val="008000"/>
                </a:solidFill>
              </a:rPr>
              <a:t>us</a:t>
            </a:r>
            <a:r>
              <a:rPr lang="mr-IN" altLang="zh-CN" b="1" dirty="0" smtClean="0">
                <a:solidFill>
                  <a:srgbClr val="008000"/>
                </a:solidFill>
              </a:rPr>
              <a:t>"</a:t>
            </a:r>
            <a:r>
              <a:rPr lang="mr-IN" altLang="zh-CN" b="1" dirty="0">
                <a:solidFill>
                  <a:srgbClr val="008000"/>
                </a:solidFill>
              </a:rPr>
              <a:t/>
            </a:r>
            <a:br>
              <a:rPr lang="mr-IN" altLang="zh-CN" b="1" dirty="0">
                <a:solidFill>
                  <a:srgbClr val="008000"/>
                </a:solidFill>
              </a:rPr>
            </a:br>
            <a:r>
              <a:rPr lang="mr-IN" altLang="zh-CN" b="1" dirty="0">
                <a:solidFill>
                  <a:srgbClr val="008000"/>
                </a:solidFill>
              </a:rPr>
              <a:t>        </a:t>
            </a:r>
            <a:r>
              <a:rPr lang="mr-IN" altLang="zh-CN" dirty="0" err="1"/>
              <a:t>resValue</a:t>
            </a:r>
            <a:r>
              <a:rPr lang="mr-IN" altLang="zh-CN" dirty="0"/>
              <a:t>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</a:rPr>
              <a:t>string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,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</a:rPr>
              <a:t>app_name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,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zh-CN" altLang="mr-IN" b="1" dirty="0">
                <a:solidFill>
                  <a:srgbClr val="008000"/>
                </a:solidFill>
              </a:rPr>
              <a:t>学团</a:t>
            </a:r>
            <a:r>
              <a:rPr lang="mr-IN" altLang="zh-CN" b="1" dirty="0" err="1">
                <a:solidFill>
                  <a:srgbClr val="008000"/>
                </a:solidFill>
              </a:rPr>
              <a:t>b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br>
              <a:rPr lang="mr-IN" altLang="zh-CN" b="1" dirty="0">
                <a:solidFill>
                  <a:srgbClr val="008000"/>
                </a:solidFill>
              </a:rPr>
            </a:br>
            <a:r>
              <a:rPr lang="mr-IN" altLang="zh-CN" b="1" dirty="0">
                <a:solidFill>
                  <a:srgbClr val="008000"/>
                </a:solidFill>
              </a:rPr>
              <a:t>    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/>
              <a:t>za</a:t>
            </a:r>
            <a:r>
              <a:rPr lang="mr-IN" altLang="zh-CN" dirty="0"/>
              <a:t>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/>
              <a:t>applicationId</a:t>
            </a:r>
            <a:r>
              <a:rPr lang="mr-IN" altLang="zh-CN" dirty="0"/>
              <a:t> </a:t>
            </a:r>
            <a:r>
              <a:rPr lang="mr-IN" altLang="zh-CN" b="1" dirty="0" smtClean="0">
                <a:solidFill>
                  <a:srgbClr val="008000"/>
                </a:solidFill>
              </a:rPr>
              <a:t>"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>
                <a:solidFill>
                  <a:srgbClr val="008000"/>
                </a:solidFill>
              </a:rPr>
              <a:t>com</a:t>
            </a:r>
            <a:r>
              <a:rPr lang="mr-IN" altLang="zh-CN" b="1" dirty="0">
                <a:solidFill>
                  <a:srgbClr val="008000"/>
                </a:solidFill>
              </a:rPr>
              <a:t>.</a:t>
            </a:r>
            <a:r>
              <a:rPr lang="en-US" altLang="zh-CN" b="1" dirty="0" err="1">
                <a:solidFill>
                  <a:srgbClr val="008000"/>
                </a:solidFill>
              </a:rPr>
              <a:t>xuetuan</a:t>
            </a:r>
            <a:r>
              <a:rPr lang="mr-IN" altLang="zh-CN" b="1" dirty="0" smtClean="0">
                <a:solidFill>
                  <a:srgbClr val="008000"/>
                </a:solidFill>
              </a:rPr>
              <a:t>.</a:t>
            </a:r>
            <a:r>
              <a:rPr lang="en-US" altLang="zh-CN" b="1" dirty="0" err="1" smtClean="0">
                <a:solidFill>
                  <a:srgbClr val="008000"/>
                </a:solidFill>
              </a:rPr>
              <a:t>za</a:t>
            </a:r>
            <a:r>
              <a:rPr lang="mr-IN" altLang="zh-CN" b="1" dirty="0" smtClean="0">
                <a:solidFill>
                  <a:srgbClr val="008000"/>
                </a:solidFill>
              </a:rPr>
              <a:t>"</a:t>
            </a:r>
            <a:r>
              <a:rPr lang="mr-IN" altLang="zh-CN" b="1" dirty="0">
                <a:solidFill>
                  <a:srgbClr val="008000"/>
                </a:solidFill>
              </a:rPr>
              <a:t/>
            </a:r>
            <a:br>
              <a:rPr lang="mr-IN" altLang="zh-CN" b="1" dirty="0">
                <a:solidFill>
                  <a:srgbClr val="008000"/>
                </a:solidFill>
              </a:rPr>
            </a:br>
            <a:r>
              <a:rPr lang="mr-IN" altLang="zh-CN" b="1" dirty="0">
                <a:solidFill>
                  <a:srgbClr val="008000"/>
                </a:solidFill>
              </a:rPr>
              <a:t>        </a:t>
            </a:r>
            <a:r>
              <a:rPr lang="mr-IN" altLang="zh-CN" dirty="0" err="1"/>
              <a:t>resValue</a:t>
            </a:r>
            <a:r>
              <a:rPr lang="mr-IN" altLang="zh-CN" dirty="0"/>
              <a:t>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</a:rPr>
              <a:t>string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,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</a:rPr>
              <a:t>app_name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,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zh-CN" altLang="mr-IN" b="1" dirty="0">
                <a:solidFill>
                  <a:srgbClr val="008000"/>
                </a:solidFill>
              </a:rPr>
              <a:t>学团</a:t>
            </a:r>
            <a:r>
              <a:rPr lang="mr-IN" altLang="zh-CN" b="1" dirty="0" err="1">
                <a:solidFill>
                  <a:srgbClr val="008000"/>
                </a:solidFill>
              </a:rPr>
              <a:t>c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br>
              <a:rPr lang="mr-IN" altLang="zh-CN" b="1" dirty="0">
                <a:solidFill>
                  <a:srgbClr val="008000"/>
                </a:solidFill>
              </a:rPr>
            </a:br>
            <a:r>
              <a:rPr lang="mr-IN" altLang="zh-CN" b="1" dirty="0">
                <a:solidFill>
                  <a:srgbClr val="008000"/>
                </a:solidFill>
              </a:rPr>
              <a:t>    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3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Build Variants</a:t>
            </a:r>
            <a:r>
              <a:rPr lang="zh-CN" altLang="en-US" b="1" dirty="0"/>
              <a:t>（构建变种版本）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buildTypes</a:t>
            </a:r>
            <a:r>
              <a:rPr kumimoji="1" lang="zh-CN" altLang="en-US" dirty="0" smtClean="0"/>
              <a:t> 和</a:t>
            </a:r>
            <a:r>
              <a:rPr kumimoji="1" lang="en-US" altLang="zh-CN" dirty="0" smtClean="0"/>
              <a:t>product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flavor</a:t>
            </a:r>
            <a:r>
              <a:rPr kumimoji="1" lang="zh-CN" altLang="en-US" dirty="0" smtClean="0"/>
              <a:t>的结合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见打包</a:t>
            </a:r>
            <a:endParaRPr kumimoji="1" lang="en-US" altLang="zh-CN" dirty="0"/>
          </a:p>
          <a:p>
            <a:r>
              <a:rPr kumimoji="1" lang="zh-CN" altLang="en-US" dirty="0" smtClean="0"/>
              <a:t>加快构建过程 过滤</a:t>
            </a:r>
            <a:r>
              <a:rPr kumimoji="1" lang="en-US" altLang="zh-CN" dirty="0" smtClean="0"/>
              <a:t>debug</a:t>
            </a:r>
            <a:r>
              <a:rPr kumimoji="1" lang="zh-CN" altLang="en-US" dirty="0" smtClean="0"/>
              <a:t>任务</a:t>
            </a:r>
            <a:endParaRPr kumimoji="1" lang="en-US" altLang="zh-CN" dirty="0"/>
          </a:p>
          <a:p>
            <a:r>
              <a:rPr lang="en-US" altLang="zh-CN" dirty="0" err="1" smtClean="0"/>
              <a:t>android.variantFilter</a:t>
            </a:r>
            <a:r>
              <a:rPr lang="en-US" altLang="zh-CN" dirty="0" smtClean="0"/>
              <a:t>{variant-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variant.buildType.name.equals</a:t>
            </a:r>
            <a:r>
              <a:rPr lang="en-US" altLang="zh-CN" dirty="0"/>
              <a:t>(</a:t>
            </a:r>
            <a:r>
              <a:rPr lang="en-US" altLang="zh-CN" b="1" dirty="0"/>
              <a:t>'debug'</a:t>
            </a:r>
            <a:r>
              <a:rPr lang="en-US" altLang="zh-CN" dirty="0"/>
              <a:t>)){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variant.setIgnore</a:t>
            </a:r>
            <a:r>
              <a:rPr lang="en-US" altLang="zh-CN" dirty="0"/>
              <a:t>(</a:t>
            </a:r>
            <a:r>
              <a:rPr lang="en-US" altLang="zh-CN" b="1" dirty="0"/>
              <a:t>true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签名配置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定义和使用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6957" y="1997839"/>
            <a:ext cx="90048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signingConfigs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tupo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keyAlias</a:t>
            </a:r>
            <a:r>
              <a:rPr lang="en-US" altLang="zh-CN" dirty="0"/>
              <a:t> </a:t>
            </a:r>
            <a:r>
              <a:rPr lang="en-US" altLang="zh-CN" b="1" dirty="0" smtClean="0">
                <a:solidFill>
                  <a:srgbClr val="008000"/>
                </a:solidFill>
              </a:rPr>
              <a:t>‘xx’</a:t>
            </a:r>
            <a:r>
              <a:rPr lang="en-US" altLang="zh-CN" b="1" dirty="0">
                <a:solidFill>
                  <a:srgbClr val="008000"/>
                </a:solidFill>
              </a:rPr>
              <a:t/>
            </a:r>
            <a:br>
              <a:rPr lang="en-US" altLang="zh-CN" b="1" dirty="0">
                <a:solidFill>
                  <a:srgbClr val="008000"/>
                </a:solidFill>
              </a:rPr>
            </a:br>
            <a:r>
              <a:rPr lang="en-US" altLang="zh-CN" b="1" dirty="0">
                <a:solidFill>
                  <a:srgbClr val="008000"/>
                </a:solidFill>
              </a:rPr>
              <a:t>        </a:t>
            </a:r>
            <a:r>
              <a:rPr lang="en-US" altLang="zh-CN" dirty="0" err="1"/>
              <a:t>keyPassword</a:t>
            </a:r>
            <a:r>
              <a:rPr lang="en-US" altLang="zh-CN" dirty="0"/>
              <a:t> </a:t>
            </a:r>
            <a:r>
              <a:rPr lang="en-US" altLang="zh-CN" b="1" dirty="0" smtClean="0">
                <a:solidFill>
                  <a:srgbClr val="008000"/>
                </a:solidFill>
              </a:rPr>
              <a:t>‘</a:t>
            </a:r>
            <a:r>
              <a:rPr lang="en-US" altLang="zh-CN" b="1" dirty="0" err="1" smtClean="0">
                <a:solidFill>
                  <a:srgbClr val="008000"/>
                </a:solidFill>
              </a:rPr>
              <a:t>xxxx</a:t>
            </a:r>
            <a:r>
              <a:rPr lang="en-US" altLang="zh-CN" b="1" dirty="0" smtClean="0">
                <a:solidFill>
                  <a:srgbClr val="008000"/>
                </a:solidFill>
              </a:rPr>
              <a:t>’</a:t>
            </a:r>
            <a:r>
              <a:rPr lang="en-US" altLang="zh-CN" b="1" dirty="0">
                <a:solidFill>
                  <a:srgbClr val="008000"/>
                </a:solidFill>
              </a:rPr>
              <a:t/>
            </a:r>
            <a:br>
              <a:rPr lang="en-US" altLang="zh-CN" b="1" dirty="0">
                <a:solidFill>
                  <a:srgbClr val="008000"/>
                </a:solidFill>
              </a:rPr>
            </a:br>
            <a:r>
              <a:rPr lang="en-US" altLang="zh-CN" b="1" dirty="0">
                <a:solidFill>
                  <a:srgbClr val="008000"/>
                </a:solidFill>
              </a:rPr>
              <a:t>        </a:t>
            </a:r>
            <a:r>
              <a:rPr lang="en-US" altLang="zh-CN" dirty="0" err="1"/>
              <a:t>storeFile</a:t>
            </a:r>
            <a:r>
              <a:rPr lang="en-US" altLang="zh-CN" dirty="0"/>
              <a:t> file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8000"/>
                </a:solidFill>
              </a:rPr>
              <a:t>‘/</a:t>
            </a:r>
            <a:r>
              <a:rPr lang="en-US" altLang="zh-CN" b="1" dirty="0" err="1" smtClean="0">
                <a:solidFill>
                  <a:srgbClr val="008000"/>
                </a:solidFill>
              </a:rPr>
              <a:t>xxxx</a:t>
            </a:r>
            <a:r>
              <a:rPr lang="en-US" altLang="zh-CN" b="1" dirty="0" smtClean="0">
                <a:solidFill>
                  <a:srgbClr val="008000"/>
                </a:solidFill>
              </a:rPr>
              <a:t>/</a:t>
            </a:r>
            <a:r>
              <a:rPr lang="en-US" altLang="zh-CN" b="1" dirty="0" err="1" smtClean="0">
                <a:solidFill>
                  <a:srgbClr val="008000"/>
                </a:solidFill>
              </a:rPr>
              <a:t>tupo.keystore</a:t>
            </a:r>
            <a:r>
              <a:rPr lang="en-US" altLang="zh-CN" b="1" dirty="0">
                <a:solidFill>
                  <a:srgbClr val="008000"/>
                </a:solidFill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storePassword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8000"/>
                </a:solidFill>
              </a:rPr>
              <a:t>' </a:t>
            </a:r>
            <a:r>
              <a:rPr lang="en-US" altLang="zh-CN" dirty="0" smtClean="0"/>
              <a:t>xxx</a:t>
            </a:r>
            <a:r>
              <a:rPr lang="en-US" altLang="zh-CN" b="1" dirty="0" smtClean="0">
                <a:solidFill>
                  <a:srgbClr val="008000"/>
                </a:solidFill>
              </a:rPr>
              <a:t>'</a:t>
            </a:r>
            <a:r>
              <a:rPr lang="en-US" altLang="zh-CN" b="1" dirty="0">
                <a:solidFill>
                  <a:srgbClr val="008000"/>
                </a:solidFill>
              </a:rPr>
              <a:t/>
            </a:r>
            <a:br>
              <a:rPr lang="en-US" altLang="zh-CN" b="1" dirty="0">
                <a:solidFill>
                  <a:srgbClr val="008000"/>
                </a:solidFill>
              </a:rPr>
            </a:br>
            <a:r>
              <a:rPr lang="en-US" altLang="zh-CN" b="1" dirty="0">
                <a:solidFill>
                  <a:srgbClr val="008000"/>
                </a:solidFill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6957" y="5013500"/>
            <a:ext cx="3805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setting</a:t>
            </a:r>
            <a:r>
              <a:rPr kumimoji="1" lang="zh-CN" altLang="en-US" dirty="0" smtClean="0"/>
              <a:t>可使用界面配置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6957" y="4475165"/>
            <a:ext cx="431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使用：</a:t>
            </a:r>
            <a:r>
              <a:rPr lang="en-US" altLang="zh-CN" dirty="0" err="1" smtClean="0"/>
              <a:t>signingConfig</a:t>
            </a:r>
            <a:r>
              <a:rPr lang="en-US" altLang="zh-CN" dirty="0" smtClean="0"/>
              <a:t> </a:t>
            </a:r>
            <a:r>
              <a:rPr lang="en-US" altLang="zh-CN" dirty="0" err="1"/>
              <a:t>signingConfigs.tupo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1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Groovy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23267"/>
            <a:ext cx="8596668" cy="3880773"/>
          </a:xfrm>
        </p:spPr>
        <p:txBody>
          <a:bodyPr/>
          <a:lstStyle/>
          <a:p>
            <a:r>
              <a:rPr kumimoji="1" lang="zh-CN" altLang="en-US" dirty="0" smtClean="0"/>
              <a:t>方法定义</a:t>
            </a:r>
            <a:endParaRPr kumimoji="1" lang="en-US" altLang="zh-CN" dirty="0" smtClean="0"/>
          </a:p>
          <a:p>
            <a:r>
              <a:rPr kumimoji="1" lang="en-US" altLang="zh-CN" dirty="0" smtClean="0"/>
              <a:t>Closures</a:t>
            </a:r>
            <a:r>
              <a:rPr kumimoji="1" lang="zh-CN" altLang="en-US" dirty="0" smtClean="0"/>
              <a:t>代码块：匿名代码块，可以接受参数和返回值，可以被视为变量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dependencies</a:t>
            </a:r>
            <a:r>
              <a:rPr kumimoji="1" lang="zh-CN" altLang="en-US" dirty="0" smtClean="0"/>
              <a:t>都是</a:t>
            </a:r>
            <a:r>
              <a:rPr kumimoji="1" lang="en-US" altLang="zh-CN" dirty="0" smtClean="0"/>
              <a:t>closures</a:t>
            </a:r>
            <a:r>
              <a:rPr kumimoji="1" lang="zh-CN" altLang="en-US" dirty="0" smtClean="0"/>
              <a:t>代码快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project.apply</a:t>
            </a:r>
            <a:r>
              <a:rPr lang="en-US" altLang="zh-CN" dirty="0"/>
              <a:t>([</a:t>
            </a:r>
            <a:r>
              <a:rPr lang="en-US" altLang="zh-CN" b="1" dirty="0"/>
              <a:t>plugin</a:t>
            </a:r>
            <a:r>
              <a:rPr lang="en-US" altLang="zh-CN" dirty="0"/>
              <a:t>:</a:t>
            </a:r>
            <a:r>
              <a:rPr lang="en-US" altLang="zh-CN" b="1" dirty="0"/>
              <a:t>'</a:t>
            </a:r>
            <a:r>
              <a:rPr lang="en-US" altLang="zh-CN" b="1" dirty="0" err="1"/>
              <a:t>com.android.application</a:t>
            </a:r>
            <a:r>
              <a:rPr lang="en-US" altLang="zh-CN" b="1" dirty="0" smtClean="0"/>
              <a:t>'</a:t>
            </a:r>
            <a:r>
              <a:rPr lang="en-US" altLang="zh-CN" dirty="0" smtClean="0"/>
              <a:t>])</a:t>
            </a:r>
          </a:p>
          <a:p>
            <a:endParaRPr kumimoji="1" lang="en-US" altLang="zh-CN" dirty="0"/>
          </a:p>
          <a:p>
            <a:r>
              <a:rPr lang="en-US" altLang="zh-CN" dirty="0" err="1"/>
              <a:t>project.dependencies</a:t>
            </a:r>
            <a:r>
              <a:rPr lang="en-US" altLang="zh-CN" dirty="0"/>
              <a:t>({</a:t>
            </a:r>
            <a:br>
              <a:rPr lang="en-US" altLang="zh-CN" dirty="0"/>
            </a:br>
            <a:r>
              <a:rPr lang="en-US" altLang="zh-CN" dirty="0"/>
              <a:t>    add(</a:t>
            </a:r>
            <a:r>
              <a:rPr lang="en-US" altLang="zh-CN" b="1" dirty="0"/>
              <a:t>'</a:t>
            </a:r>
            <a:r>
              <a:rPr lang="en-US" altLang="zh-CN" b="1" dirty="0" err="1"/>
              <a:t>compile'</a:t>
            </a:r>
            <a:r>
              <a:rPr lang="en-US" altLang="zh-CN" dirty="0" err="1"/>
              <a:t>,project</a:t>
            </a:r>
            <a:r>
              <a:rPr lang="en-US" altLang="zh-CN" dirty="0"/>
              <a:t>(</a:t>
            </a:r>
            <a:r>
              <a:rPr lang="en-US" altLang="zh-CN" b="1" dirty="0"/>
              <a:t>':</a:t>
            </a:r>
            <a:r>
              <a:rPr lang="en-US" altLang="zh-CN" b="1" dirty="0" err="1"/>
              <a:t>mylibrary</a:t>
            </a:r>
            <a:r>
              <a:rPr lang="en-US" altLang="zh-CN" b="1" dirty="0"/>
              <a:t>'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})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8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5999244"/>
              </p:ext>
            </p:extLst>
          </p:nvPr>
        </p:nvGraphicFramePr>
        <p:xfrm>
          <a:off x="2549248" y="637605"/>
          <a:ext cx="54171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97536" y="1551696"/>
            <a:ext cx="1163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/>
              <a:t>核心内容</a:t>
            </a:r>
            <a:endParaRPr kumimoji="1" lang="zh-CN" altLang="en-US" sz="5400" dirty="0"/>
          </a:p>
        </p:txBody>
      </p:sp>
      <p:sp>
        <p:nvSpPr>
          <p:cNvPr id="7" name="左大括号 6"/>
          <p:cNvSpPr/>
          <p:nvPr/>
        </p:nvSpPr>
        <p:spPr>
          <a:xfrm>
            <a:off x="1870371" y="1205345"/>
            <a:ext cx="581891" cy="4391891"/>
          </a:xfrm>
          <a:prstGeom prst="leftBrace">
            <a:avLst>
              <a:gd name="adj1" fmla="val 8333"/>
              <a:gd name="adj2" fmla="val 50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添加到</a:t>
            </a:r>
            <a:r>
              <a:rPr kumimoji="1" lang="en-US" altLang="zh-CN" dirty="0" err="1" smtClean="0"/>
              <a:t>ext</a:t>
            </a:r>
            <a:r>
              <a:rPr kumimoji="1" lang="zh-CN" altLang="en-US" dirty="0" smtClean="0"/>
              <a:t>下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可以对任意对象使用</a:t>
            </a:r>
            <a:r>
              <a:rPr kumimoji="1" lang="en-US" altLang="zh-CN" dirty="0" err="1" smtClean="0"/>
              <a:t>ext</a:t>
            </a:r>
            <a:r>
              <a:rPr kumimoji="1" lang="zh-CN" altLang="en-US" dirty="0" smtClean="0"/>
              <a:t>添加属性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调用时不需要</a:t>
            </a:r>
            <a:r>
              <a:rPr kumimoji="1" lang="en-US" altLang="zh-CN" dirty="0" err="1" smtClean="0"/>
              <a:t>ext</a:t>
            </a:r>
            <a:r>
              <a:rPr kumimoji="1" lang="zh-CN" altLang="en-US" dirty="0" smtClean="0"/>
              <a:t>前缀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The </a:t>
            </a:r>
            <a:r>
              <a:rPr lang="en-US" altLang="zh-CN" i="1" u="sng" dirty="0"/>
              <a:t>extra</a:t>
            </a:r>
            <a:r>
              <a:rPr lang="en-US" altLang="zh-CN" dirty="0"/>
              <a:t> properties of the project. Each project maintains a map of extra properties, which can contain any arbitrary name -&gt; value pair. Once defined, the properties of this scope are readable and writable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579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自定义签名配置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4644" y="2413338"/>
            <a:ext cx="8269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808080"/>
                </a:solidFill>
              </a:rPr>
              <a:t>// </a:t>
            </a:r>
            <a:r>
              <a:rPr lang="zh-CN" altLang="en-US" i="1" dirty="0">
                <a:solidFill>
                  <a:srgbClr val="808080"/>
                </a:solidFill>
              </a:rPr>
              <a:t>获取</a:t>
            </a:r>
            <a:r>
              <a:rPr lang="en-US" altLang="zh-CN" i="1" dirty="0" err="1">
                <a:solidFill>
                  <a:srgbClr val="808080"/>
                </a:solidFill>
              </a:rPr>
              <a:t>private.properties</a:t>
            </a:r>
            <a:r>
              <a:rPr lang="zh-CN" altLang="en-US" i="1" dirty="0">
                <a:solidFill>
                  <a:srgbClr val="808080"/>
                </a:solidFill>
              </a:rPr>
              <a:t>里的配置信息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b="1" dirty="0" err="1">
                <a:solidFill>
                  <a:srgbClr val="000043"/>
                </a:solidFill>
              </a:rPr>
              <a:t>def</a:t>
            </a:r>
            <a:r>
              <a:rPr lang="en-US" altLang="zh-CN" b="1" dirty="0">
                <a:solidFill>
                  <a:srgbClr val="000043"/>
                </a:solidFill>
              </a:rPr>
              <a:t> </a:t>
            </a:r>
            <a:r>
              <a:rPr lang="en-US" altLang="zh-CN" dirty="0" err="1"/>
              <a:t>getP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000043"/>
                </a:solidFill>
              </a:rPr>
              <a:t>def</a:t>
            </a:r>
            <a:r>
              <a:rPr lang="en-US" altLang="zh-CN" b="1" dirty="0">
                <a:solidFill>
                  <a:srgbClr val="000043"/>
                </a:solidFill>
              </a:rPr>
              <a:t> </a:t>
            </a:r>
            <a:r>
              <a:rPr lang="en-US" altLang="zh-CN" dirty="0" err="1"/>
              <a:t>properName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File file = </a:t>
            </a:r>
            <a:r>
              <a:rPr lang="en-US" altLang="zh-CN" dirty="0" err="1" smtClean="0"/>
              <a:t>rootProject.file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</a:rPr>
              <a:t>private.properties</a:t>
            </a:r>
            <a:r>
              <a:rPr lang="en-US" altLang="zh-CN" b="1" dirty="0">
                <a:solidFill>
                  <a:srgbClr val="008000"/>
                </a:solidFill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Properties properties = </a:t>
            </a:r>
            <a:r>
              <a:rPr lang="en-US" altLang="zh-CN" b="1" dirty="0">
                <a:solidFill>
                  <a:srgbClr val="000043"/>
                </a:solidFill>
              </a:rPr>
              <a:t>new </a:t>
            </a:r>
            <a:r>
              <a:rPr lang="en-US" altLang="zh-CN" dirty="0"/>
              <a:t>Properties()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properties.load</a:t>
            </a:r>
            <a:r>
              <a:rPr lang="en-US" altLang="zh-CN" dirty="0"/>
              <a:t>(</a:t>
            </a:r>
            <a:r>
              <a:rPr lang="en-US" altLang="zh-CN" dirty="0" err="1"/>
              <a:t>file.newDataInputStream</a:t>
            </a:r>
            <a:r>
              <a:rPr lang="en-US" altLang="zh-CN" dirty="0"/>
              <a:t>())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properties.getProperty</a:t>
            </a:r>
            <a:r>
              <a:rPr lang="en-US" altLang="zh-CN" dirty="0"/>
              <a:t>(</a:t>
            </a:r>
            <a:r>
              <a:rPr lang="en-US" altLang="zh-CN" dirty="0" err="1"/>
              <a:t>properName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4644" y="1729409"/>
            <a:ext cx="755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直接在</a:t>
            </a:r>
            <a:r>
              <a:rPr kumimoji="1" lang="en-US" altLang="zh-CN" dirty="0" err="1" smtClean="0"/>
              <a:t>build.gradle</a:t>
            </a:r>
            <a:r>
              <a:rPr kumimoji="1" lang="zh-CN" altLang="en-US" dirty="0" smtClean="0"/>
              <a:t>里明文写签名密钥不安全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0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39638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自定义打包文件名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9653"/>
            <a:ext cx="8596668" cy="435171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Hook</a:t>
            </a:r>
            <a:r>
              <a:rPr kumimoji="1" lang="zh-CN" altLang="en-US" dirty="0" smtClean="0"/>
              <a:t>构建过程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字符表达式外围必须使用双引号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3" y="2837430"/>
            <a:ext cx="10096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android.applicationVariants.all</a:t>
            </a:r>
            <a:r>
              <a:rPr lang="en-US" altLang="zh-CN" dirty="0"/>
              <a:t> { variant -&gt;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variant.outputs.each</a:t>
            </a:r>
            <a:r>
              <a:rPr lang="en-US" altLang="zh-CN" dirty="0"/>
              <a:t> { output -&gt;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 err="1">
                <a:solidFill>
                  <a:srgbClr val="000043"/>
                </a:solidFill>
              </a:rPr>
              <a:t>def</a:t>
            </a:r>
            <a:r>
              <a:rPr lang="en-US" altLang="zh-CN" b="1" dirty="0">
                <a:solidFill>
                  <a:srgbClr val="000043"/>
                </a:solidFill>
              </a:rPr>
              <a:t> </a:t>
            </a:r>
            <a:r>
              <a:rPr lang="en-US" altLang="zh-CN" dirty="0"/>
              <a:t>file = </a:t>
            </a:r>
            <a:r>
              <a:rPr lang="en-US" altLang="zh-CN" dirty="0" err="1"/>
              <a:t>output.outputFile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 err="1">
                <a:solidFill>
                  <a:srgbClr val="000043"/>
                </a:solidFill>
              </a:rPr>
              <a:t>def</a:t>
            </a:r>
            <a:r>
              <a:rPr lang="en-US" altLang="zh-CN" b="1" dirty="0">
                <a:solidFill>
                  <a:srgbClr val="000043"/>
                </a:solidFill>
              </a:rPr>
              <a:t> </a:t>
            </a:r>
            <a:r>
              <a:rPr lang="en-US" altLang="zh-CN" dirty="0" err="1"/>
              <a:t>fileName</a:t>
            </a:r>
            <a:r>
              <a:rPr lang="en-US" altLang="zh-CN" dirty="0"/>
              <a:t> = 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stu</a:t>
            </a:r>
            <a:r>
              <a:rPr lang="en-US" altLang="zh-CN" b="1" dirty="0">
                <a:solidFill>
                  <a:srgbClr val="008000"/>
                </a:solidFill>
              </a:rPr>
              <a:t>-</a:t>
            </a:r>
            <a:r>
              <a:rPr lang="en-US" altLang="zh-CN" dirty="0"/>
              <a:t>${</a:t>
            </a:r>
            <a:r>
              <a:rPr lang="en-US" altLang="zh-CN" dirty="0" err="1"/>
              <a:t>android.defaultConfig.versionCode</a:t>
            </a:r>
            <a:r>
              <a:rPr lang="en-US" altLang="zh-CN" dirty="0"/>
              <a:t>}</a:t>
            </a:r>
            <a:r>
              <a:rPr lang="en-US" altLang="zh-CN" b="1" dirty="0">
                <a:solidFill>
                  <a:srgbClr val="008000"/>
                </a:solidFill>
              </a:rPr>
              <a:t>-</a:t>
            </a:r>
            <a:r>
              <a:rPr lang="en-US" altLang="zh-CN" dirty="0"/>
              <a:t>${</a:t>
            </a:r>
            <a:r>
              <a:rPr lang="en-US" altLang="zh-CN" dirty="0" err="1"/>
              <a:t>android.defaultConfig.versionName</a:t>
            </a:r>
            <a:r>
              <a:rPr lang="en-US" altLang="zh-CN" dirty="0"/>
              <a:t>}</a:t>
            </a:r>
            <a:r>
              <a:rPr lang="en-US" altLang="zh-CN" b="1" dirty="0">
                <a:solidFill>
                  <a:srgbClr val="008000"/>
                </a:solidFill>
              </a:rPr>
              <a:t>.</a:t>
            </a:r>
            <a:r>
              <a:rPr lang="en-US" altLang="zh-CN" b="1" dirty="0" err="1">
                <a:solidFill>
                  <a:srgbClr val="008000"/>
                </a:solidFill>
              </a:rPr>
              <a:t>apk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br>
              <a:rPr lang="en-US" altLang="zh-CN" b="1" dirty="0">
                <a:solidFill>
                  <a:srgbClr val="008000"/>
                </a:solidFill>
              </a:rPr>
            </a:br>
            <a:r>
              <a:rPr lang="en-US" altLang="zh-CN" b="1" dirty="0">
                <a:solidFill>
                  <a:srgbClr val="008000"/>
                </a:solidFill>
              </a:rPr>
              <a:t>        </a:t>
            </a:r>
            <a:r>
              <a:rPr lang="en-US" altLang="zh-CN" dirty="0" err="1"/>
              <a:t>output.outputFile</a:t>
            </a:r>
            <a:r>
              <a:rPr lang="en-US" altLang="zh-CN" dirty="0"/>
              <a:t> = </a:t>
            </a:r>
            <a:r>
              <a:rPr lang="en-US" altLang="zh-CN" b="1" dirty="0">
                <a:solidFill>
                  <a:srgbClr val="000043"/>
                </a:solidFill>
              </a:rPr>
              <a:t>new </a:t>
            </a:r>
            <a:r>
              <a:rPr lang="en-US" altLang="zh-CN" dirty="0"/>
              <a:t>File(</a:t>
            </a:r>
            <a:r>
              <a:rPr lang="en-US" altLang="zh-CN" dirty="0" err="1"/>
              <a:t>file.parent</a:t>
            </a:r>
            <a:r>
              <a:rPr lang="en-US" altLang="zh-CN" dirty="0"/>
              <a:t>, </a:t>
            </a:r>
            <a:r>
              <a:rPr lang="en-US" altLang="zh-CN" dirty="0" err="1"/>
              <a:t>fileName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Proguard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shinkResource</a:t>
            </a:r>
            <a:r>
              <a:rPr kumimoji="1" lang="en-US" altLang="zh-CN" dirty="0" smtClean="0"/>
              <a:t>=true//</a:t>
            </a:r>
            <a:r>
              <a:rPr kumimoji="1" lang="zh-CN" altLang="en-US" dirty="0" smtClean="0"/>
              <a:t> 去除不用的资源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Gradle.properties</a:t>
            </a:r>
            <a:endParaRPr kumimoji="1" lang="en-US" altLang="zh-CN" dirty="0"/>
          </a:p>
          <a:p>
            <a:pPr lvl="1"/>
            <a:r>
              <a:rPr lang="en-US" altLang="zh-CN" i="1" dirty="0" smtClean="0"/>
              <a:t>#</a:t>
            </a:r>
            <a:r>
              <a:rPr lang="zh-CN" altLang="en-US" i="1" dirty="0"/>
              <a:t>多个模块是使用比较合适</a:t>
            </a:r>
            <a:br>
              <a:rPr lang="zh-CN" altLang="en-US" i="1" dirty="0"/>
            </a:br>
            <a:r>
              <a:rPr lang="en-US" altLang="zh-CN" b="1" dirty="0" err="1"/>
              <a:t>org.gradle.configureondemand</a:t>
            </a:r>
            <a:r>
              <a:rPr lang="en-US" altLang="zh-CN" dirty="0"/>
              <a:t>=</a:t>
            </a:r>
            <a:r>
              <a:rPr lang="en-US" altLang="zh-CN" b="1" dirty="0"/>
              <a:t>true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i="1" dirty="0"/>
              <a:t>#</a:t>
            </a:r>
            <a:r>
              <a:rPr lang="zh-CN" altLang="en-US" i="1" dirty="0"/>
              <a:t>依据多核</a:t>
            </a:r>
            <a:r>
              <a:rPr lang="en-US" altLang="zh-CN" i="1" dirty="0" err="1"/>
              <a:t>cpu</a:t>
            </a:r>
            <a:r>
              <a:rPr lang="zh-CN" altLang="en-US" i="1" dirty="0"/>
              <a:t>调整线程数，并行构建</a:t>
            </a:r>
            <a:br>
              <a:rPr lang="zh-CN" altLang="en-US" i="1" dirty="0"/>
            </a:br>
            <a:r>
              <a:rPr lang="en-US" altLang="zh-CN" b="1" dirty="0" err="1"/>
              <a:t>org.gradle.parallel</a:t>
            </a:r>
            <a:r>
              <a:rPr lang="en-US" altLang="zh-CN" dirty="0"/>
              <a:t>=</a:t>
            </a:r>
            <a:r>
              <a:rPr lang="en-US" altLang="zh-CN" b="1" dirty="0"/>
              <a:t>true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i="1" dirty="0"/>
              <a:t>#</a:t>
            </a:r>
            <a:r>
              <a:rPr lang="zh-CN" altLang="en-US" i="1" dirty="0"/>
              <a:t>构建一个守护线程，下次使用</a:t>
            </a:r>
            <a:r>
              <a:rPr lang="en-US" altLang="zh-CN" i="1" dirty="0" err="1"/>
              <a:t>gradle</a:t>
            </a:r>
            <a:r>
              <a:rPr lang="zh-CN" altLang="en-US" i="1" dirty="0"/>
              <a:t>复用</a:t>
            </a:r>
            <a:br>
              <a:rPr lang="zh-CN" altLang="en-US" i="1" dirty="0"/>
            </a:br>
            <a:r>
              <a:rPr lang="en-US" altLang="zh-CN" b="1" dirty="0" err="1"/>
              <a:t>org.gradle.deamon</a:t>
            </a:r>
            <a:r>
              <a:rPr lang="en-US" altLang="zh-CN" dirty="0"/>
              <a:t>=</a:t>
            </a:r>
            <a:r>
              <a:rPr lang="en-US" altLang="zh-CN" b="1" dirty="0"/>
              <a:t>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7235" y="2464904"/>
            <a:ext cx="3969175" cy="124015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0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322" y="623887"/>
            <a:ext cx="8596668" cy="942109"/>
          </a:xfrm>
        </p:spPr>
        <p:txBody>
          <a:bodyPr/>
          <a:lstStyle/>
          <a:p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结构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1565996"/>
            <a:ext cx="6264275" cy="422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124" y="1201738"/>
            <a:ext cx="48514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结构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13" y="1643063"/>
            <a:ext cx="4075112" cy="41290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1" y="1527175"/>
            <a:ext cx="5346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工程和</a:t>
            </a:r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工程目录对照表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449705"/>
              </p:ext>
            </p:extLst>
          </p:nvPr>
        </p:nvGraphicFramePr>
        <p:xfrm>
          <a:off x="1210468" y="1930400"/>
          <a:ext cx="8885237" cy="3787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0225"/>
                <a:gridCol w="4800600"/>
                <a:gridCol w="1014412"/>
              </a:tblGrid>
              <a:tr h="3583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Eclipse</a:t>
                      </a:r>
                      <a:r>
                        <a:rPr lang="zh-CN" altLang="en-US" sz="1800" u="none" strike="noStrike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工程目录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TXinwei" charset="-122"/>
                        <a:ea typeface="STXinwei" charset="-122"/>
                        <a:cs typeface="STXinwei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 err="1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AndroidStudio工程目录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STXinwei" charset="-122"/>
                        <a:ea typeface="STXinwei" charset="-122"/>
                        <a:cs typeface="STXinwei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35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project/</a:t>
                      </a:r>
                      <a:r>
                        <a:rPr lang="en-US" sz="1800" u="none" strike="noStrike" dirty="0" err="1">
                          <a:effectLst/>
                        </a:rPr>
                        <a:t>src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module/</a:t>
                      </a:r>
                      <a:r>
                        <a:rPr lang="en-US" sz="1800" u="none" strike="noStrike" dirty="0" err="1">
                          <a:effectLst/>
                        </a:rPr>
                        <a:t>src</a:t>
                      </a:r>
                      <a:r>
                        <a:rPr lang="en-US" sz="1800" u="none" strike="noStrike" dirty="0">
                          <a:effectLst/>
                        </a:rPr>
                        <a:t>/main/java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353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project/assets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module/src/main/assets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35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project/res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module/src/main/res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35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project/AndroidManifest.xml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module/src/main/AndroidManifest.xml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659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project/libs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u="none" strike="noStrike" dirty="0">
                          <a:effectLst/>
                        </a:rPr>
                        <a:t>module/libs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普通的</a:t>
                      </a:r>
                      <a:r>
                        <a:rPr lang="en-US" altLang="zh-CN" sz="1800" u="none" strike="noStrike">
                          <a:effectLst/>
                        </a:rPr>
                        <a:t>jar</a:t>
                      </a:r>
                      <a:r>
                        <a:rPr lang="zh-CN" altLang="en-US" sz="1800" u="none" strike="noStrike">
                          <a:effectLst/>
                        </a:rPr>
                        <a:t>包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35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project/libs/</a:t>
                      </a:r>
                      <a:r>
                        <a:rPr lang="en-US" sz="1800" u="none" strike="noStrike" dirty="0" err="1">
                          <a:effectLst/>
                        </a:rPr>
                        <a:t>armeabi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module/</a:t>
                      </a:r>
                      <a:r>
                        <a:rPr lang="en-US" sz="1800" u="none" strike="noStrike" dirty="0" err="1">
                          <a:effectLst/>
                        </a:rPr>
                        <a:t>src</a:t>
                      </a:r>
                      <a:r>
                        <a:rPr lang="en-US" sz="1800" u="none" strike="noStrike" dirty="0">
                          <a:effectLst/>
                        </a:rPr>
                        <a:t>/main/</a:t>
                      </a:r>
                      <a:r>
                        <a:rPr lang="en-US" sz="1800" u="none" strike="noStrike" dirty="0" err="1">
                          <a:effectLst/>
                        </a:rPr>
                        <a:t>jniLibs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 err="1">
                          <a:effectLst/>
                        </a:rPr>
                        <a:t>armeabi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so</a:t>
                      </a:r>
                      <a:r>
                        <a:rPr lang="zh-CN" altLang="en-US" sz="1800" u="none" strike="noStrike">
                          <a:effectLst/>
                        </a:rPr>
                        <a:t>库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982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project/</a:t>
                      </a:r>
                      <a:r>
                        <a:rPr lang="en-US" sz="1800" u="none" strike="noStrike" dirty="0" err="1">
                          <a:effectLst/>
                        </a:rPr>
                        <a:t>proguard.cfg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module/</a:t>
                      </a:r>
                      <a:r>
                        <a:rPr lang="en-US" sz="1800" u="none" strike="noStrike" dirty="0" err="1">
                          <a:effectLst/>
                        </a:rPr>
                        <a:t>proguard-rules.pro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自定义的混淆配置文件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基础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顶层</a:t>
            </a:r>
            <a:r>
              <a:rPr kumimoji="1" lang="en-US" altLang="zh-CN" dirty="0" err="1" smtClean="0"/>
              <a:t>build.gradle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35" y="1600200"/>
            <a:ext cx="7493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Gradle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>-</a:t>
            </a:r>
            <a:r>
              <a:rPr kumimoji="1" lang="zh-CN" altLang="en-US" dirty="0" smtClean="0"/>
              <a:t>顶层</a:t>
            </a:r>
            <a:r>
              <a:rPr kumimoji="1" lang="en-US" altLang="zh-CN" dirty="0" err="1" smtClean="0"/>
              <a:t>settings.gradle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2330" y="2146852"/>
            <a:ext cx="6122505" cy="28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Gradle</a:t>
            </a:r>
            <a:r>
              <a:rPr kumimoji="1" lang="zh-CN" altLang="en-US" dirty="0"/>
              <a:t>基础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gradle</a:t>
            </a:r>
            <a:r>
              <a:rPr kumimoji="1" lang="en-US" altLang="zh-CN" dirty="0" smtClean="0"/>
              <a:t>/wrapper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wrapper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androidstudio</a:t>
            </a:r>
            <a:r>
              <a:rPr kumimoji="1" lang="zh-CN" altLang="en-US" dirty="0" smtClean="0"/>
              <a:t>默认的设置，每个工程都会有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wrapper</a:t>
            </a:r>
            <a:r>
              <a:rPr kumimoji="1" lang="zh-CN" altLang="en-US" dirty="0" smtClean="0"/>
              <a:t>自动识别当前工程的</a:t>
            </a:r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版本并下载</a:t>
            </a:r>
            <a:endParaRPr kumimoji="1" lang="en-US" altLang="zh-CN" dirty="0" smtClean="0"/>
          </a:p>
          <a:p>
            <a:r>
              <a:rPr lang="en-US" altLang="zh-CN" b="1" dirty="0" err="1"/>
              <a:t>distributionBase</a:t>
            </a:r>
            <a:r>
              <a:rPr lang="en-US" altLang="zh-CN" dirty="0"/>
              <a:t>=</a:t>
            </a:r>
            <a:r>
              <a:rPr lang="en-US" altLang="zh-CN" b="1" dirty="0"/>
              <a:t>GRADLE_USER_HOME</a:t>
            </a:r>
            <a:br>
              <a:rPr lang="en-US" altLang="zh-CN" b="1" dirty="0"/>
            </a:br>
            <a:r>
              <a:rPr lang="en-US" altLang="zh-CN" b="1" dirty="0" err="1"/>
              <a:t>distributionPath</a:t>
            </a:r>
            <a:r>
              <a:rPr lang="en-US" altLang="zh-CN" dirty="0"/>
              <a:t>=</a:t>
            </a:r>
            <a:r>
              <a:rPr lang="en-US" altLang="zh-CN" b="1" dirty="0"/>
              <a:t>wrapper/</a:t>
            </a:r>
            <a:r>
              <a:rPr lang="en-US" altLang="zh-CN" b="1" dirty="0" err="1"/>
              <a:t>dists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err="1"/>
              <a:t>zipStoreBase</a:t>
            </a:r>
            <a:r>
              <a:rPr lang="en-US" altLang="zh-CN" dirty="0"/>
              <a:t>=</a:t>
            </a:r>
            <a:r>
              <a:rPr lang="en-US" altLang="zh-CN" b="1" dirty="0"/>
              <a:t>GRADLE_USER_HOME</a:t>
            </a:r>
            <a:br>
              <a:rPr lang="en-US" altLang="zh-CN" b="1" dirty="0"/>
            </a:br>
            <a:r>
              <a:rPr lang="en-US" altLang="zh-CN" b="1" dirty="0" err="1"/>
              <a:t>zipStorePath</a:t>
            </a:r>
            <a:r>
              <a:rPr lang="en-US" altLang="zh-CN" dirty="0"/>
              <a:t>=</a:t>
            </a:r>
            <a:r>
              <a:rPr lang="en-US" altLang="zh-CN" b="1" dirty="0"/>
              <a:t>wrapper/</a:t>
            </a:r>
            <a:r>
              <a:rPr lang="en-US" altLang="zh-CN" b="1" dirty="0" err="1"/>
              <a:t>dists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err="1" smtClean="0"/>
              <a:t>distributionUrl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https</a:t>
            </a:r>
            <a:r>
              <a:rPr lang="en-US" altLang="zh-CN" b="1" dirty="0"/>
              <a:t>\://</a:t>
            </a:r>
            <a:r>
              <a:rPr lang="en-US" altLang="zh-CN" b="1" dirty="0" err="1" smtClean="0"/>
              <a:t>services.gradle.org</a:t>
            </a:r>
            <a:r>
              <a:rPr lang="en-US" altLang="zh-CN" b="1" dirty="0" smtClean="0"/>
              <a:t>/distributions/gradle-3.4-all.zip</a:t>
            </a:r>
          </a:p>
          <a:p>
            <a:r>
              <a:rPr lang="zh-CN" altLang="en-US" b="1" dirty="0" smtClean="0"/>
              <a:t>进入</a:t>
            </a:r>
            <a:r>
              <a:rPr lang="en-US" altLang="zh-CN" b="1" dirty="0" err="1" smtClean="0"/>
              <a:t>androidstudio</a:t>
            </a:r>
            <a:r>
              <a:rPr lang="zh-CN" altLang="en-US" b="1" dirty="0" smtClean="0"/>
              <a:t>卡的原因</a:t>
            </a:r>
            <a:endParaRPr lang="en-US" altLang="zh-CN" b="1" dirty="0" smtClean="0"/>
          </a:p>
          <a:p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263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解决进入</a:t>
            </a:r>
            <a:r>
              <a:rPr kumimoji="1" lang="en-US" altLang="zh-CN" dirty="0" err="1" smtClean="0"/>
              <a:t>androidstudio</a:t>
            </a:r>
            <a:r>
              <a:rPr kumimoji="1" lang="zh-CN" altLang="en-US" dirty="0" smtClean="0"/>
              <a:t>卡顿问题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gradle-wrapper.properties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Androidstudio</a:t>
            </a:r>
            <a:r>
              <a:rPr kumimoji="1" lang="zh-CN" altLang="en-US" dirty="0"/>
              <a:t>本地的</a:t>
            </a:r>
            <a:r>
              <a:rPr kumimoji="1" lang="en-US" altLang="zh-CN" dirty="0" err="1"/>
              <a:t>gradle</a:t>
            </a:r>
            <a:r>
              <a:rPr kumimoji="1" lang="zh-CN" altLang="en-US" dirty="0"/>
              <a:t>库位</a:t>
            </a:r>
            <a:r>
              <a:rPr kumimoji="1" lang="zh-CN" altLang="en-US" dirty="0" smtClean="0"/>
              <a:t>置</a:t>
            </a:r>
            <a:endParaRPr kumimoji="1" lang="en-US" altLang="zh-CN" dirty="0" smtClean="0"/>
          </a:p>
          <a:p>
            <a:pPr lvl="1"/>
            <a:r>
              <a:rPr kumimoji="1" lang="en-US" altLang="zh-CN" b="1" dirty="0" smtClean="0"/>
              <a:t>Preferences-</a:t>
            </a:r>
            <a:r>
              <a:rPr kumimoji="1" lang="en-US" altLang="zh-CN" b="1" dirty="0" err="1" smtClean="0"/>
              <a:t>build,ex</a:t>
            </a:r>
            <a:r>
              <a:rPr kumimoji="1" lang="mr-IN" altLang="zh-CN" b="1" dirty="0" smtClean="0"/>
              <a:t>…</a:t>
            </a:r>
            <a:r>
              <a:rPr kumimoji="1" lang="en-US" altLang="zh-CN" b="1" dirty="0" smtClean="0"/>
              <a:t>-</a:t>
            </a:r>
            <a:r>
              <a:rPr kumimoji="1" lang="en-US" altLang="zh-CN" b="1" dirty="0" err="1" smtClean="0"/>
              <a:t>gradle</a:t>
            </a:r>
            <a:r>
              <a:rPr kumimoji="1" lang="en-US" altLang="zh-CN" b="1" dirty="0" smtClean="0"/>
              <a:t>-service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directory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path</a:t>
            </a:r>
          </a:p>
          <a:p>
            <a:r>
              <a:rPr kumimoji="1" lang="en-US" altLang="zh-CN" b="1" dirty="0" smtClean="0"/>
              <a:t>http</a:t>
            </a:r>
            <a:r>
              <a:rPr kumimoji="1" lang="en-US" altLang="zh-CN" b="1" dirty="0"/>
              <a:t>://</a:t>
            </a:r>
            <a:r>
              <a:rPr kumimoji="1" lang="en-US" altLang="zh-CN" b="1" dirty="0" err="1"/>
              <a:t>services.gradle.org</a:t>
            </a:r>
            <a:r>
              <a:rPr kumimoji="1" lang="en-US" altLang="zh-CN" b="1" dirty="0"/>
              <a:t>/distributions</a:t>
            </a:r>
            <a:endParaRPr lang="en-US" altLang="zh-CN" b="1" dirty="0"/>
          </a:p>
          <a:p>
            <a:r>
              <a:rPr lang="en-US" altLang="zh-CN" b="1" dirty="0" err="1" smtClean="0"/>
              <a:t>distributionUrl</a:t>
            </a:r>
            <a:r>
              <a:rPr lang="zh-CN" altLang="en-US" dirty="0"/>
              <a:t>修改</a:t>
            </a:r>
            <a:r>
              <a:rPr lang="en-US" altLang="zh-CN" dirty="0" err="1"/>
              <a:t>gradle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或者本地位置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1360</TotalTime>
  <Words>806</Words>
  <Application>Microsoft Macintosh PowerPoint</Application>
  <PresentationFormat>宽屏</PresentationFormat>
  <Paragraphs>195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DengXian</vt:lpstr>
      <vt:lpstr>Mangal</vt:lpstr>
      <vt:lpstr>STXinwei</vt:lpstr>
      <vt:lpstr>Trebuchet MS</vt:lpstr>
      <vt:lpstr>Wingdings 3</vt:lpstr>
      <vt:lpstr>方正姚体</vt:lpstr>
      <vt:lpstr>华文新魏</vt:lpstr>
      <vt:lpstr>Arial</vt:lpstr>
      <vt:lpstr>平面</vt:lpstr>
      <vt:lpstr>Android Studio入门— Gradle</vt:lpstr>
      <vt:lpstr>PowerPoint 演示文稿</vt:lpstr>
      <vt:lpstr>Project结构</vt:lpstr>
      <vt:lpstr>Module结构</vt:lpstr>
      <vt:lpstr>Module工程和Eclipse工程目录对照表</vt:lpstr>
      <vt:lpstr>Gradle基础-顶层build.gradle</vt:lpstr>
      <vt:lpstr>Gradle基础-顶层settings.gradle</vt:lpstr>
      <vt:lpstr>Gradle基础-gradle/wrapper</vt:lpstr>
      <vt:lpstr>解决进入androidstudio卡顿问题 gradle-wrapper.properties</vt:lpstr>
      <vt:lpstr>Gradle基础-模块build.gradle</vt:lpstr>
      <vt:lpstr>依赖-仓库</vt:lpstr>
      <vt:lpstr>依赖-本地依赖</vt:lpstr>
      <vt:lpstr>依赖Compile-重复问题</vt:lpstr>
      <vt:lpstr>Variant多包配置</vt:lpstr>
      <vt:lpstr>构架类型buildTypes</vt:lpstr>
      <vt:lpstr>Product flavor-不同定制产品</vt:lpstr>
      <vt:lpstr>Build Variants（构建变种版本）</vt:lpstr>
      <vt:lpstr>签名配置-定义和使用</vt:lpstr>
      <vt:lpstr>Groovy基础</vt:lpstr>
      <vt:lpstr>自定义属性</vt:lpstr>
      <vt:lpstr>自定义签名配置</vt:lpstr>
      <vt:lpstr>自定义打包文件名</vt:lpstr>
      <vt:lpstr>其他配置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Studio使用入门</dc:title>
  <dc:creator>Microsoft Office 用户</dc:creator>
  <cp:lastModifiedBy>Microsoft Office 用户</cp:lastModifiedBy>
  <cp:revision>65</cp:revision>
  <dcterms:created xsi:type="dcterms:W3CDTF">2017-02-28T10:10:46Z</dcterms:created>
  <dcterms:modified xsi:type="dcterms:W3CDTF">2017-03-02T10:46:45Z</dcterms:modified>
</cp:coreProperties>
</file>