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A6014598-D2BF-DA2F-F885-5AE9BA47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6400" b="9014"/>
          <a:stretch/>
        </p:blipFill>
        <p:spPr>
          <a:xfrm>
            <a:off x="-2" y="0"/>
            <a:ext cx="12192001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31243E-0970-C1EC-9CB5-765F3FD97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136" y="1894115"/>
            <a:ext cx="7307724" cy="2019299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ES" sz="4800" b="0" cap="none" dirty="0">
                <a:solidFill>
                  <a:schemeClr val="bg1"/>
                </a:solidFill>
              </a:rPr>
              <a:t>Sistema de </a:t>
            </a:r>
            <a:r>
              <a:rPr lang="es-ES" sz="4800" b="0" cap="none" dirty="0" err="1">
                <a:solidFill>
                  <a:schemeClr val="bg1"/>
                </a:solidFill>
              </a:rPr>
              <a:t>Gestion</a:t>
            </a:r>
            <a:r>
              <a:rPr lang="es-ES" sz="4800" b="0" cap="none" dirty="0">
                <a:solidFill>
                  <a:schemeClr val="bg1"/>
                </a:solidFill>
              </a:rPr>
              <a:t> de Personal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7627A-CADE-3F14-BF46-ADA8F1E4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0F7E-CF05-DD5B-4CEC-443D6B1D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E2A6C9F-F0A5-7719-C5D1-77A84F95B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1" y="233463"/>
            <a:ext cx="6337490" cy="3929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A303BA-3F7E-7792-FF10-E12197AC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89" y="2694562"/>
            <a:ext cx="6337490" cy="3929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0B849E-8612-5F88-3559-CEF01BDDE4D9}"/>
              </a:ext>
            </a:extLst>
          </p:cNvPr>
          <p:cNvCxnSpPr>
            <a:cxnSpLocks/>
          </p:cNvCxnSpPr>
          <p:nvPr/>
        </p:nvCxnSpPr>
        <p:spPr>
          <a:xfrm>
            <a:off x="1838529" y="1673686"/>
            <a:ext cx="1239669" cy="734236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10E9DA1-CFF6-36E3-882B-F0ABBE4381DD}"/>
              </a:ext>
            </a:extLst>
          </p:cNvPr>
          <p:cNvCxnSpPr>
            <a:cxnSpLocks/>
          </p:cNvCxnSpPr>
          <p:nvPr/>
        </p:nvCxnSpPr>
        <p:spPr>
          <a:xfrm flipH="1">
            <a:off x="9099619" y="4659549"/>
            <a:ext cx="1211700" cy="44727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7AB6-5584-E0B2-E657-60D88858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Perfil del Trabajador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65EA26-E329-5CC4-56CF-634369B86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106" y="1742872"/>
            <a:ext cx="9305308" cy="4375826"/>
          </a:xfrm>
        </p:spPr>
      </p:pic>
    </p:spTree>
    <p:extLst>
      <p:ext uri="{BB962C8B-B14F-4D97-AF65-F5344CB8AC3E}">
        <p14:creationId xmlns:p14="http://schemas.microsoft.com/office/powerpoint/2010/main" val="200797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761B-466A-0B23-970A-F04FA046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AC4641-3C32-ECBE-C2C7-019DFFD9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41" y="357566"/>
            <a:ext cx="5484294" cy="25917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D455FE-7803-BE29-E13E-0B2BDCAB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357566"/>
            <a:ext cx="5593150" cy="26052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AB8748-B369-8BA6-9D03-F6E23C9A5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390" y="3356324"/>
            <a:ext cx="7852398" cy="30714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DED62A-C85F-477C-E08A-45FF2FC42C02}"/>
              </a:ext>
            </a:extLst>
          </p:cNvPr>
          <p:cNvCxnSpPr>
            <a:cxnSpLocks/>
          </p:cNvCxnSpPr>
          <p:nvPr/>
        </p:nvCxnSpPr>
        <p:spPr>
          <a:xfrm>
            <a:off x="4295775" y="1190899"/>
            <a:ext cx="667827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12A31E5-2A1E-C188-F35A-295817CC2D49}"/>
              </a:ext>
            </a:extLst>
          </p:cNvPr>
          <p:cNvCxnSpPr>
            <a:cxnSpLocks/>
          </p:cNvCxnSpPr>
          <p:nvPr/>
        </p:nvCxnSpPr>
        <p:spPr>
          <a:xfrm>
            <a:off x="10277475" y="819424"/>
            <a:ext cx="591627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FC89EE9-CBBA-AD09-D7D7-56813714A1BD}"/>
              </a:ext>
            </a:extLst>
          </p:cNvPr>
          <p:cNvCxnSpPr>
            <a:cxnSpLocks/>
          </p:cNvCxnSpPr>
          <p:nvPr/>
        </p:nvCxnSpPr>
        <p:spPr>
          <a:xfrm>
            <a:off x="7981950" y="5086624"/>
            <a:ext cx="563052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A2F9-9389-12D5-B532-C000E40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Editar Información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E484D4-F925-3719-794E-6C5CEBAE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02" b="38915"/>
          <a:stretch/>
        </p:blipFill>
        <p:spPr>
          <a:xfrm>
            <a:off x="2175214" y="1965960"/>
            <a:ext cx="7841571" cy="406908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D95B03-41A4-DF71-A64C-FF5745313C6E}"/>
              </a:ext>
            </a:extLst>
          </p:cNvPr>
          <p:cNvCxnSpPr>
            <a:cxnSpLocks/>
          </p:cNvCxnSpPr>
          <p:nvPr/>
        </p:nvCxnSpPr>
        <p:spPr>
          <a:xfrm>
            <a:off x="7680959" y="2791099"/>
            <a:ext cx="1397443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3D44-D65A-C653-19D9-AAF38E3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D5E72E-A3AF-7DF3-AF38-83342709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485" y="250589"/>
            <a:ext cx="10251030" cy="63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603B1-4EB0-0FB4-22CF-9148B26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Buscar a un trabajador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22FD660-ECAB-3D20-DDBF-1E17965A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10" b="29812"/>
          <a:stretch/>
        </p:blipFill>
        <p:spPr>
          <a:xfrm>
            <a:off x="2285419" y="1601900"/>
            <a:ext cx="7621161" cy="46465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C0C1FCF-84A7-2053-BCA6-033D4208CF7F}"/>
              </a:ext>
            </a:extLst>
          </p:cNvPr>
          <p:cNvCxnSpPr>
            <a:cxnSpLocks/>
          </p:cNvCxnSpPr>
          <p:nvPr/>
        </p:nvCxnSpPr>
        <p:spPr>
          <a:xfrm>
            <a:off x="6096000" y="1819549"/>
            <a:ext cx="1397443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5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8B6E-D6AD-9AD3-A3A1-0D54986D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5C0CF1B-86AC-D81C-0B92-037F9164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56" y="236767"/>
            <a:ext cx="10295608" cy="638446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F423C2E-8BB0-174B-795F-3707E9E8E439}"/>
              </a:ext>
            </a:extLst>
          </p:cNvPr>
          <p:cNvCxnSpPr>
            <a:cxnSpLocks/>
          </p:cNvCxnSpPr>
          <p:nvPr/>
        </p:nvCxnSpPr>
        <p:spPr>
          <a:xfrm flipV="1">
            <a:off x="8905875" y="2177142"/>
            <a:ext cx="1445068" cy="161651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2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6D83D-C4D4-3208-BF8B-EC02E7C2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817D146-2DBF-35D3-F019-11B2911E2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45" y="247650"/>
            <a:ext cx="1026051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4CFD5-0AAD-5BBA-E423-800A25E7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Lista de Trabajadores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958A80F-E182-5126-3028-308857F9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667" b="40937"/>
          <a:stretch/>
        </p:blipFill>
        <p:spPr>
          <a:xfrm>
            <a:off x="945889" y="1701435"/>
            <a:ext cx="4723838" cy="381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632124E-EEEB-4498-D0B6-C4CE3446D1B7}"/>
              </a:ext>
            </a:extLst>
          </p:cNvPr>
          <p:cNvCxnSpPr>
            <a:cxnSpLocks/>
          </p:cNvCxnSpPr>
          <p:nvPr/>
        </p:nvCxnSpPr>
        <p:spPr>
          <a:xfrm flipH="1">
            <a:off x="2620996" y="3609700"/>
            <a:ext cx="810181" cy="570417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C4676C9-509D-D5CB-FF93-755EEEC8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4331" b="44349"/>
          <a:stretch/>
        </p:blipFill>
        <p:spPr>
          <a:xfrm>
            <a:off x="5967874" y="1701435"/>
            <a:ext cx="5050646" cy="381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85EF95-08CF-A1AC-AF53-A66A20609E4B}"/>
              </a:ext>
            </a:extLst>
          </p:cNvPr>
          <p:cNvCxnSpPr>
            <a:cxnSpLocks/>
          </p:cNvCxnSpPr>
          <p:nvPr/>
        </p:nvCxnSpPr>
        <p:spPr>
          <a:xfrm flipH="1">
            <a:off x="7667613" y="4249783"/>
            <a:ext cx="825584" cy="552996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7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961B-BDBA-3BA3-260C-C7FF5EF4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2E1863-015D-DCDC-BF4D-3059D71A8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24" y="252412"/>
            <a:ext cx="10245151" cy="63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30B1-37EE-132F-E9EC-33B84428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Iniciar Sesión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1E4F60-259D-2F5A-F2A5-2A23FFD8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939" y="2057400"/>
            <a:ext cx="622478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1F23-37EF-5CA1-1872-6C8C0657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Lista de Decretos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69AE46-2ECF-AF9B-2BF6-DA4A83D8B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744" b="41274"/>
          <a:stretch/>
        </p:blipFill>
        <p:spPr>
          <a:xfrm>
            <a:off x="365554" y="1836314"/>
            <a:ext cx="5511372" cy="39937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AA038A-2EE5-9FFA-F5DB-B0259351F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10" b="41319"/>
          <a:stretch/>
        </p:blipFill>
        <p:spPr>
          <a:xfrm>
            <a:off x="6287580" y="1836314"/>
            <a:ext cx="5508386" cy="39937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D208D9E-3A5E-57E7-9BEC-8B33BB802751}"/>
              </a:ext>
            </a:extLst>
          </p:cNvPr>
          <p:cNvCxnSpPr>
            <a:cxnSpLocks/>
          </p:cNvCxnSpPr>
          <p:nvPr/>
        </p:nvCxnSpPr>
        <p:spPr>
          <a:xfrm flipH="1">
            <a:off x="2078071" y="4085950"/>
            <a:ext cx="810181" cy="570417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3356444-36F3-62BF-BF76-DAA4C86A369A}"/>
              </a:ext>
            </a:extLst>
          </p:cNvPr>
          <p:cNvCxnSpPr>
            <a:cxnSpLocks/>
          </p:cNvCxnSpPr>
          <p:nvPr/>
        </p:nvCxnSpPr>
        <p:spPr>
          <a:xfrm flipH="1">
            <a:off x="7840696" y="4466950"/>
            <a:ext cx="810181" cy="570417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4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427B-351D-2512-C27C-63F790B2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581A4E-BB61-37E9-B637-B538F2541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45343"/>
            <a:ext cx="10267950" cy="63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7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91AB9-E828-3A1D-2141-431C1F7B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Lista de Usuarios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9DC248-CA60-1CD7-A0BA-E264BC64E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925" b="29812"/>
          <a:stretch/>
        </p:blipFill>
        <p:spPr>
          <a:xfrm>
            <a:off x="2787863" y="2066925"/>
            <a:ext cx="6616273" cy="429330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B2532B2-C8A2-E0A6-B0DF-05725A62A37E}"/>
              </a:ext>
            </a:extLst>
          </p:cNvPr>
          <p:cNvCxnSpPr>
            <a:cxnSpLocks/>
          </p:cNvCxnSpPr>
          <p:nvPr/>
        </p:nvCxnSpPr>
        <p:spPr>
          <a:xfrm flipH="1">
            <a:off x="4418227" y="4432116"/>
            <a:ext cx="810181" cy="570417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CD40-68E5-BD0F-06B4-C3CC4DA8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5A61F-23AC-0361-13B0-99AF75D3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822431-2176-DF14-B831-57ECC4CB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1" y="665998"/>
            <a:ext cx="11538480" cy="54655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91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476AD-3891-D7FB-CD0A-6109C964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Registrar Usuario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C7FE73-1564-B4AE-EAEE-C0C7FF62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3" r="36874" b="40659"/>
          <a:stretch/>
        </p:blipFill>
        <p:spPr>
          <a:xfrm>
            <a:off x="2620281" y="2080259"/>
            <a:ext cx="6920958" cy="401574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4726BBC-D129-1E08-09FF-4096A207F109}"/>
              </a:ext>
            </a:extLst>
          </p:cNvPr>
          <p:cNvCxnSpPr>
            <a:cxnSpLocks/>
          </p:cNvCxnSpPr>
          <p:nvPr/>
        </p:nvCxnSpPr>
        <p:spPr>
          <a:xfrm flipH="1">
            <a:off x="4408702" y="3270066"/>
            <a:ext cx="810181" cy="570417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DF447-22AB-911B-BE55-8921197A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4B4B02-5B97-F2C4-302E-73B3F68AB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111" y="252366"/>
            <a:ext cx="10245298" cy="63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E1262-410B-6DE5-A1D8-76FFA8DD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Mi perfil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C6F8A7-201B-14FA-2264-9EFDE742B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42" b="32312"/>
          <a:stretch/>
        </p:blipFill>
        <p:spPr>
          <a:xfrm>
            <a:off x="6372225" y="1887127"/>
            <a:ext cx="5449462" cy="38797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E0305A-EEE5-2650-FD9F-410DE08D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75" b="58333"/>
          <a:stretch/>
        </p:blipFill>
        <p:spPr>
          <a:xfrm>
            <a:off x="370314" y="1887128"/>
            <a:ext cx="5582811" cy="38543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445603D-6A9A-73ED-F4A4-E3616E11B143}"/>
              </a:ext>
            </a:extLst>
          </p:cNvPr>
          <p:cNvCxnSpPr>
            <a:cxnSpLocks/>
          </p:cNvCxnSpPr>
          <p:nvPr/>
        </p:nvCxnSpPr>
        <p:spPr>
          <a:xfrm flipV="1">
            <a:off x="5218883" y="2571750"/>
            <a:ext cx="248467" cy="698316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932C582-5669-C62E-3686-FF09437BCB94}"/>
              </a:ext>
            </a:extLst>
          </p:cNvPr>
          <p:cNvCxnSpPr>
            <a:cxnSpLocks/>
          </p:cNvCxnSpPr>
          <p:nvPr/>
        </p:nvCxnSpPr>
        <p:spPr>
          <a:xfrm flipV="1">
            <a:off x="10174073" y="2424506"/>
            <a:ext cx="522502" cy="544219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77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88DBB-73DB-E92E-1A02-D27020D4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75B2FC-12E5-F9E9-F177-8900F4B74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45" y="261937"/>
            <a:ext cx="1021443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E1C62-6C82-1D6D-C7CA-B3B167A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Inicio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7206A3-5C1E-F136-1133-7B9DFDACF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939" y="2057400"/>
            <a:ext cx="622478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9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1906-890E-909B-CA0C-4563153B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Registrar a un trabajador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85621F-D2CA-BF0B-662D-7BCCBB36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649" b="28864"/>
          <a:stretch/>
        </p:blipFill>
        <p:spPr>
          <a:xfrm>
            <a:off x="2925472" y="1974387"/>
            <a:ext cx="6341056" cy="3976006"/>
          </a:xfrm>
          <a:prstGeom prst="rect">
            <a:avLst/>
          </a:prstGeom>
          <a:solidFill>
            <a:srgbClr val="FFC000"/>
          </a:solidFill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089716D-9D1B-60C6-48E3-B28A8128F4DF}"/>
              </a:ext>
            </a:extLst>
          </p:cNvPr>
          <p:cNvCxnSpPr/>
          <p:nvPr/>
        </p:nvCxnSpPr>
        <p:spPr>
          <a:xfrm flipH="1">
            <a:off x="4480288" y="2168163"/>
            <a:ext cx="1445623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8C6C6-3598-CEDC-5D4B-FC4A24A2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Registrar a un trabajador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B0B230-1ADF-38E5-7E19-70F3CE5E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620" b="25882"/>
          <a:stretch/>
        </p:blipFill>
        <p:spPr>
          <a:xfrm>
            <a:off x="2978203" y="2074896"/>
            <a:ext cx="6235594" cy="380203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2E2491-59D5-05BE-90BD-FB24B2B7F4AA}"/>
              </a:ext>
            </a:extLst>
          </p:cNvPr>
          <p:cNvCxnSpPr>
            <a:cxnSpLocks/>
          </p:cNvCxnSpPr>
          <p:nvPr/>
        </p:nvCxnSpPr>
        <p:spPr>
          <a:xfrm flipH="1">
            <a:off x="4371975" y="2400300"/>
            <a:ext cx="1219200" cy="809625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D4A9-67B7-EC32-654A-3272862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8B84F6-7510-1130-1E33-FFDD0809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049" b="29812"/>
          <a:stretch/>
        </p:blipFill>
        <p:spPr>
          <a:xfrm>
            <a:off x="3051490" y="2319102"/>
            <a:ext cx="6089020" cy="3535978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FD8446-E777-745B-821E-BEE76AED8052}"/>
              </a:ext>
            </a:extLst>
          </p:cNvPr>
          <p:cNvCxnSpPr>
            <a:cxnSpLocks/>
          </p:cNvCxnSpPr>
          <p:nvPr/>
        </p:nvCxnSpPr>
        <p:spPr>
          <a:xfrm flipH="1">
            <a:off x="4352520" y="2906138"/>
            <a:ext cx="1219200" cy="809625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875232-3B00-1632-38E6-3F3DB3EA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17" y="243840"/>
            <a:ext cx="10299285" cy="63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79E99-F3D1-A5EE-23B9-7C60835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727E6A-783A-4DFB-B39F-F262DB5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22" y="241558"/>
            <a:ext cx="10280156" cy="637488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DE0A3EC-3718-32A4-F4F6-4C1BD3102D3D}"/>
              </a:ext>
            </a:extLst>
          </p:cNvPr>
          <p:cNvCxnSpPr>
            <a:cxnSpLocks/>
          </p:cNvCxnSpPr>
          <p:nvPr/>
        </p:nvCxnSpPr>
        <p:spPr>
          <a:xfrm flipH="1">
            <a:off x="7319457" y="6157406"/>
            <a:ext cx="1367343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9A48-46F1-CD17-0109-40966D0B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054B590-7876-0C94-073C-21CDC428B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54" y="238230"/>
            <a:ext cx="10290891" cy="638154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CA126D8-7AC7-952C-DB23-F367F3881C4E}"/>
              </a:ext>
            </a:extLst>
          </p:cNvPr>
          <p:cNvCxnSpPr>
            <a:cxnSpLocks/>
          </p:cNvCxnSpPr>
          <p:nvPr/>
        </p:nvCxnSpPr>
        <p:spPr>
          <a:xfrm flipH="1">
            <a:off x="7484827" y="5145730"/>
            <a:ext cx="1367343" cy="0"/>
          </a:xfrm>
          <a:prstGeom prst="straightConnector1">
            <a:avLst/>
          </a:prstGeom>
          <a:ln w="107950">
            <a:solidFill>
              <a:srgbClr val="FF7B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9944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56</TotalTime>
  <Words>38</Words>
  <Application>Microsoft Office PowerPoint</Application>
  <PresentationFormat>Panorámica</PresentationFormat>
  <Paragraphs>13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Corbel</vt:lpstr>
      <vt:lpstr>Base</vt:lpstr>
      <vt:lpstr>Sistema de Gestion de Personal</vt:lpstr>
      <vt:lpstr>Iniciar Sesión</vt:lpstr>
      <vt:lpstr>Inicio</vt:lpstr>
      <vt:lpstr>Registrar a un trabajador</vt:lpstr>
      <vt:lpstr>Registrar a un trabajador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Perfil del Trabajador</vt:lpstr>
      <vt:lpstr>Presentación de PowerPoint</vt:lpstr>
      <vt:lpstr>Editar Información</vt:lpstr>
      <vt:lpstr>Presentación de PowerPoint</vt:lpstr>
      <vt:lpstr>Buscar a un trabajador</vt:lpstr>
      <vt:lpstr>Presentación de PowerPoint</vt:lpstr>
      <vt:lpstr>Presentación de PowerPoint</vt:lpstr>
      <vt:lpstr>Lista de Trabajadores</vt:lpstr>
      <vt:lpstr>Presentación de PowerPoint</vt:lpstr>
      <vt:lpstr>Lista de Decretos</vt:lpstr>
      <vt:lpstr>Presentación de PowerPoint</vt:lpstr>
      <vt:lpstr>Lista de Usuarios</vt:lpstr>
      <vt:lpstr>Presentación de PowerPoint</vt:lpstr>
      <vt:lpstr>Registrar Usuario</vt:lpstr>
      <vt:lpstr>Presentación de PowerPoint</vt:lpstr>
      <vt:lpstr>Mi perfil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Gestion de Personal</dc:title>
  <dc:creator>MARIA BELEN GONZALEZ DIAZ</dc:creator>
  <cp:lastModifiedBy>MARIA BELEN GONZALEZ DIAZ</cp:lastModifiedBy>
  <cp:revision>1</cp:revision>
  <dcterms:created xsi:type="dcterms:W3CDTF">2023-07-19T03:44:18Z</dcterms:created>
  <dcterms:modified xsi:type="dcterms:W3CDTF">2023-07-19T04:40:19Z</dcterms:modified>
</cp:coreProperties>
</file>