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5" r:id="rId6"/>
    <p:sldId id="289" r:id="rId7"/>
    <p:sldId id="286" r:id="rId8"/>
    <p:sldId id="287" r:id="rId9"/>
    <p:sldId id="288" r:id="rId10"/>
    <p:sldId id="292" r:id="rId11"/>
    <p:sldId id="268" r:id="rId12"/>
    <p:sldId id="290" r:id="rId13"/>
    <p:sldId id="275" r:id="rId14"/>
    <p:sldId id="274" r:id="rId15"/>
    <p:sldId id="277" r:id="rId16"/>
    <p:sldId id="265" r:id="rId17"/>
    <p:sldId id="278" r:id="rId18"/>
    <p:sldId id="279" r:id="rId19"/>
    <p:sldId id="280" r:id="rId20"/>
    <p:sldId id="267" r:id="rId21"/>
    <p:sldId id="269" r:id="rId22"/>
    <p:sldId id="29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2BE71D-BD79-46C1-804C-C1E590AE2FB6}">
          <p14:sldIdLst>
            <p14:sldId id="256"/>
          </p14:sldIdLst>
        </p14:section>
        <p14:section name="main content" id="{15BBAEFB-4B7E-475F-AAAF-58E0F3A1EBB7}">
          <p14:sldIdLst>
            <p14:sldId id="281"/>
            <p14:sldId id="282"/>
            <p14:sldId id="283"/>
            <p14:sldId id="285"/>
            <p14:sldId id="289"/>
            <p14:sldId id="286"/>
            <p14:sldId id="287"/>
            <p14:sldId id="288"/>
            <p14:sldId id="292"/>
            <p14:sldId id="268"/>
            <p14:sldId id="290"/>
            <p14:sldId id="275"/>
            <p14:sldId id="274"/>
            <p14:sldId id="277"/>
            <p14:sldId id="265"/>
            <p14:sldId id="278"/>
            <p14:sldId id="279"/>
            <p14:sldId id="280"/>
            <p14:sldId id="267"/>
            <p14:sldId id="269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74F"/>
    <a:srgbClr val="43AA8B"/>
    <a:srgbClr val="F9844A"/>
    <a:srgbClr val="F94144"/>
    <a:srgbClr val="577590"/>
    <a:srgbClr val="F37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0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numRef>
              <c:f>Sheet1!$A$2:$A$8</c:f>
              <c:numCache>
                <c:formatCode>General</c:formatCode>
                <c:ptCount val="7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  <c:pt idx="5">
                  <c:v>2024</c:v>
                </c:pt>
                <c:pt idx="6">
                  <c:v>2025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9</c:v>
                </c:pt>
                <c:pt idx="4">
                  <c:v>15</c:v>
                </c:pt>
                <c:pt idx="5">
                  <c:v>17</c:v>
                </c:pt>
                <c:pt idx="6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F-48A2-AF7F-CB9028ACA6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89297504"/>
        <c:axId val="1667083856"/>
      </c:barChart>
      <c:catAx>
        <c:axId val="1989297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7083856"/>
        <c:crosses val="autoZero"/>
        <c:auto val="1"/>
        <c:lblAlgn val="ctr"/>
        <c:lblOffset val="100"/>
        <c:noMultiLvlLbl val="0"/>
      </c:catAx>
      <c:valAx>
        <c:axId val="1667083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9297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9C74F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Relationship Id="rId6" Type="http://schemas.openxmlformats.org/officeDocument/2006/relationships/image" Target="../media/image52.pn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Relationship Id="rId6" Type="http://schemas.openxmlformats.org/officeDocument/2006/relationships/image" Target="../media/image52.png"/><Relationship Id="rId5" Type="http://schemas.openxmlformats.org/officeDocument/2006/relationships/image" Target="../media/image51.jpg"/><Relationship Id="rId4" Type="http://schemas.openxmlformats.org/officeDocument/2006/relationships/image" Target="../media/image50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9A4420-22BC-4799-B7A8-A608900CBAE0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A7C2FDA-9BE6-4A14-B05F-C232399C0FF2}">
      <dgm:prSet/>
      <dgm:spPr>
        <a:solidFill>
          <a:srgbClr val="F94144"/>
        </a:solidFill>
      </dgm:spPr>
      <dgm:t>
        <a:bodyPr/>
        <a:lstStyle/>
        <a:p>
          <a:r>
            <a:rPr lang="en-US"/>
            <a:t>Worse SE, more WASO, and lower total physical activity =&gt; loneliness and isolation</a:t>
          </a:r>
        </a:p>
      </dgm:t>
    </dgm:pt>
    <dgm:pt modelId="{8ECD92FC-8CA4-4756-A750-0DDA67520E1B}" type="parTrans" cxnId="{D0DD458F-050D-46B4-9FA0-25B5AF823295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668E9905-81E2-4376-BBBC-E6BE5B5666EC}" type="sibTrans" cxnId="{D0DD458F-050D-46B4-9FA0-25B5AF823295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17CC4D14-1917-4495-B150-4E02572EC5A3}">
      <dgm:prSet/>
      <dgm:spPr>
        <a:solidFill>
          <a:srgbClr val="F94144"/>
        </a:solidFill>
      </dgm:spPr>
      <dgm:t>
        <a:bodyPr/>
        <a:lstStyle/>
        <a:p>
          <a:r>
            <a:rPr lang="en-US"/>
            <a:t>Digital biomarkers-based machine learning studies show potential in predicting loneliness.</a:t>
          </a:r>
        </a:p>
      </dgm:t>
    </dgm:pt>
    <dgm:pt modelId="{C2BCB6A5-5D17-4E34-9EB2-3D3C1EDA0B30}" type="parTrans" cxnId="{CED4A196-9BCD-4D6F-9587-398D01506F30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65C8E74C-266D-4A0A-A33C-DB228A3C3628}" type="sibTrans" cxnId="{CED4A196-9BCD-4D6F-9587-398D01506F30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6D7369C9-555B-4568-8133-5C2402A51DD8}">
      <dgm:prSet/>
      <dgm:spPr>
        <a:solidFill>
          <a:srgbClr val="F94144"/>
        </a:solidFill>
      </dgm:spPr>
      <dgm:t>
        <a:bodyPr/>
        <a:lstStyle/>
        <a:p>
          <a:r>
            <a:rPr lang="en-US" dirty="0"/>
            <a:t>Leveraging Digital biomarkers as proxy markers of loneliness and social isolation could facilitate early detection of these conditions</a:t>
          </a:r>
        </a:p>
      </dgm:t>
    </dgm:pt>
    <dgm:pt modelId="{9D2A0464-BA4D-4B71-878D-7789A739BC8C}" type="parTrans" cxnId="{48924D5B-1FD3-4EFE-8F9F-EE4661977EC7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D13C2827-1A0D-4CF7-94EB-F0C371D85101}" type="sibTrans" cxnId="{48924D5B-1FD3-4EFE-8F9F-EE4661977EC7}">
      <dgm:prSet/>
      <dgm:spPr/>
      <dgm:t>
        <a:bodyPr/>
        <a:lstStyle/>
        <a:p>
          <a:endParaRPr lang="en-US" sz="2400">
            <a:latin typeface="Bahnschrift Light" panose="020B0502040204020203" pitchFamily="34" charset="0"/>
          </a:endParaRPr>
        </a:p>
      </dgm:t>
    </dgm:pt>
    <dgm:pt modelId="{9EBE11A3-7C1E-44C9-96F8-D363EC72E33B}" type="pres">
      <dgm:prSet presAssocID="{669A4420-22BC-4799-B7A8-A608900CBAE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917BAEB-B94B-4A28-B391-A568AB8100D8}" type="pres">
      <dgm:prSet presAssocID="{6D7369C9-555B-4568-8133-5C2402A51DD8}" presName="Accent3" presStyleCnt="0"/>
      <dgm:spPr/>
    </dgm:pt>
    <dgm:pt modelId="{7729B021-2E55-4AC3-B754-FFD1588AC266}" type="pres">
      <dgm:prSet presAssocID="{6D7369C9-555B-4568-8133-5C2402A51DD8}" presName="Accent" presStyleLbl="node1" presStyleIdx="0" presStyleCnt="3"/>
      <dgm:spPr>
        <a:solidFill>
          <a:schemeClr val="tx1">
            <a:lumMod val="75000"/>
            <a:lumOff val="25000"/>
          </a:schemeClr>
        </a:solidFill>
      </dgm:spPr>
    </dgm:pt>
    <dgm:pt modelId="{1A70775E-C2FF-41CC-8209-1DE7BF2345B6}" type="pres">
      <dgm:prSet presAssocID="{6D7369C9-555B-4568-8133-5C2402A51DD8}" presName="ParentBackground3" presStyleCnt="0"/>
      <dgm:spPr/>
    </dgm:pt>
    <dgm:pt modelId="{49977DB0-98F2-4075-AD14-ABC8F203A8E5}" type="pres">
      <dgm:prSet presAssocID="{6D7369C9-555B-4568-8133-5C2402A51DD8}" presName="ParentBackground" presStyleLbl="fgAcc1" presStyleIdx="0" presStyleCnt="3"/>
      <dgm:spPr/>
    </dgm:pt>
    <dgm:pt modelId="{C91A105D-3A52-46E0-BD0C-6E457DB51F01}" type="pres">
      <dgm:prSet presAssocID="{6D7369C9-555B-4568-8133-5C2402A51DD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C6B4DE2-F2B0-4F3B-8840-44A1B858D8D1}" type="pres">
      <dgm:prSet presAssocID="{17CC4D14-1917-4495-B150-4E02572EC5A3}" presName="Accent2" presStyleCnt="0"/>
      <dgm:spPr/>
    </dgm:pt>
    <dgm:pt modelId="{FB18D94A-0EE9-4918-B552-BB8D2A41357E}" type="pres">
      <dgm:prSet presAssocID="{17CC4D14-1917-4495-B150-4E02572EC5A3}" presName="Accent" presStyleLbl="node1" presStyleIdx="1" presStyleCnt="3"/>
      <dgm:spPr>
        <a:solidFill>
          <a:schemeClr val="tx1">
            <a:lumMod val="75000"/>
            <a:lumOff val="25000"/>
          </a:schemeClr>
        </a:solidFill>
      </dgm:spPr>
    </dgm:pt>
    <dgm:pt modelId="{434FA41C-2BC4-4AA1-8207-DC0986699375}" type="pres">
      <dgm:prSet presAssocID="{17CC4D14-1917-4495-B150-4E02572EC5A3}" presName="ParentBackground2" presStyleCnt="0"/>
      <dgm:spPr/>
    </dgm:pt>
    <dgm:pt modelId="{D259F7D9-4F02-4781-88D3-8E8FB38AA736}" type="pres">
      <dgm:prSet presAssocID="{17CC4D14-1917-4495-B150-4E02572EC5A3}" presName="ParentBackground" presStyleLbl="fgAcc1" presStyleIdx="1" presStyleCnt="3"/>
      <dgm:spPr/>
    </dgm:pt>
    <dgm:pt modelId="{9E3F1097-978B-4230-93E5-0F3546594CFA}" type="pres">
      <dgm:prSet presAssocID="{17CC4D14-1917-4495-B150-4E02572EC5A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9290571-7A00-494B-A9BF-C1E1506C05BB}" type="pres">
      <dgm:prSet presAssocID="{DA7C2FDA-9BE6-4A14-B05F-C232399C0FF2}" presName="Accent1" presStyleCnt="0"/>
      <dgm:spPr/>
    </dgm:pt>
    <dgm:pt modelId="{D9DF4F60-0E6C-44CC-B239-9B5550D5FD8F}" type="pres">
      <dgm:prSet presAssocID="{DA7C2FDA-9BE6-4A14-B05F-C232399C0FF2}" presName="Accent" presStyleLbl="node1" presStyleIdx="2" presStyleCnt="3"/>
      <dgm:spPr>
        <a:solidFill>
          <a:schemeClr val="tx1">
            <a:lumMod val="75000"/>
            <a:lumOff val="25000"/>
          </a:schemeClr>
        </a:solidFill>
      </dgm:spPr>
    </dgm:pt>
    <dgm:pt modelId="{6E52DE16-9C4C-40D7-89F4-37435426D091}" type="pres">
      <dgm:prSet presAssocID="{DA7C2FDA-9BE6-4A14-B05F-C232399C0FF2}" presName="ParentBackground1" presStyleCnt="0"/>
      <dgm:spPr/>
    </dgm:pt>
    <dgm:pt modelId="{5B13082A-D8EE-4D81-B375-8107F84CE471}" type="pres">
      <dgm:prSet presAssocID="{DA7C2FDA-9BE6-4A14-B05F-C232399C0FF2}" presName="ParentBackground" presStyleLbl="fgAcc1" presStyleIdx="2" presStyleCnt="3"/>
      <dgm:spPr/>
    </dgm:pt>
    <dgm:pt modelId="{AF66DE98-7139-406E-982B-DBFDA285C2B3}" type="pres">
      <dgm:prSet presAssocID="{DA7C2FDA-9BE6-4A14-B05F-C232399C0FF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C4AEA0C-1B4B-4CD5-8210-5B4D4C71A620}" type="presOf" srcId="{17CC4D14-1917-4495-B150-4E02572EC5A3}" destId="{9E3F1097-978B-4230-93E5-0F3546594CFA}" srcOrd="1" destOrd="0" presId="urn:microsoft.com/office/officeart/2011/layout/CircleProcess"/>
    <dgm:cxn modelId="{A023613B-DA8E-45AB-BC82-E5CFD42B6211}" type="presOf" srcId="{669A4420-22BC-4799-B7A8-A608900CBAE0}" destId="{9EBE11A3-7C1E-44C9-96F8-D363EC72E33B}" srcOrd="0" destOrd="0" presId="urn:microsoft.com/office/officeart/2011/layout/CircleProcess"/>
    <dgm:cxn modelId="{48924D5B-1FD3-4EFE-8F9F-EE4661977EC7}" srcId="{669A4420-22BC-4799-B7A8-A608900CBAE0}" destId="{6D7369C9-555B-4568-8133-5C2402A51DD8}" srcOrd="2" destOrd="0" parTransId="{9D2A0464-BA4D-4B71-878D-7789A739BC8C}" sibTransId="{D13C2827-1A0D-4CF7-94EB-F0C371D85101}"/>
    <dgm:cxn modelId="{4030B163-7D11-45CE-A305-FB89F15925E7}" type="presOf" srcId="{DA7C2FDA-9BE6-4A14-B05F-C232399C0FF2}" destId="{5B13082A-D8EE-4D81-B375-8107F84CE471}" srcOrd="0" destOrd="0" presId="urn:microsoft.com/office/officeart/2011/layout/CircleProcess"/>
    <dgm:cxn modelId="{227D8452-D842-4B45-A1C8-BF18E8008963}" type="presOf" srcId="{6D7369C9-555B-4568-8133-5C2402A51DD8}" destId="{C91A105D-3A52-46E0-BD0C-6E457DB51F01}" srcOrd="1" destOrd="0" presId="urn:microsoft.com/office/officeart/2011/layout/CircleProcess"/>
    <dgm:cxn modelId="{D0DD458F-050D-46B4-9FA0-25B5AF823295}" srcId="{669A4420-22BC-4799-B7A8-A608900CBAE0}" destId="{DA7C2FDA-9BE6-4A14-B05F-C232399C0FF2}" srcOrd="0" destOrd="0" parTransId="{8ECD92FC-8CA4-4756-A750-0DDA67520E1B}" sibTransId="{668E9905-81E2-4376-BBBC-E6BE5B5666EC}"/>
    <dgm:cxn modelId="{EDEF3592-0E6C-4F7B-845B-934C57B9634A}" type="presOf" srcId="{6D7369C9-555B-4568-8133-5C2402A51DD8}" destId="{49977DB0-98F2-4075-AD14-ABC8F203A8E5}" srcOrd="0" destOrd="0" presId="urn:microsoft.com/office/officeart/2011/layout/CircleProcess"/>
    <dgm:cxn modelId="{CED4A196-9BCD-4D6F-9587-398D01506F30}" srcId="{669A4420-22BC-4799-B7A8-A608900CBAE0}" destId="{17CC4D14-1917-4495-B150-4E02572EC5A3}" srcOrd="1" destOrd="0" parTransId="{C2BCB6A5-5D17-4E34-9EB2-3D3C1EDA0B30}" sibTransId="{65C8E74C-266D-4A0A-A33C-DB228A3C3628}"/>
    <dgm:cxn modelId="{C7A07EDC-D5FA-443E-A3A9-0313566AC1E7}" type="presOf" srcId="{DA7C2FDA-9BE6-4A14-B05F-C232399C0FF2}" destId="{AF66DE98-7139-406E-982B-DBFDA285C2B3}" srcOrd="1" destOrd="0" presId="urn:microsoft.com/office/officeart/2011/layout/CircleProcess"/>
    <dgm:cxn modelId="{E63D06FC-D0F1-470D-8426-CB771FEF688B}" type="presOf" srcId="{17CC4D14-1917-4495-B150-4E02572EC5A3}" destId="{D259F7D9-4F02-4781-88D3-8E8FB38AA736}" srcOrd="0" destOrd="0" presId="urn:microsoft.com/office/officeart/2011/layout/CircleProcess"/>
    <dgm:cxn modelId="{FB61CCDF-8D33-47A7-B431-B62979165E30}" type="presParOf" srcId="{9EBE11A3-7C1E-44C9-96F8-D363EC72E33B}" destId="{1917BAEB-B94B-4A28-B391-A568AB8100D8}" srcOrd="0" destOrd="0" presId="urn:microsoft.com/office/officeart/2011/layout/CircleProcess"/>
    <dgm:cxn modelId="{A97FDA9E-0AAA-44D6-AC84-4AAA16A5F52A}" type="presParOf" srcId="{1917BAEB-B94B-4A28-B391-A568AB8100D8}" destId="{7729B021-2E55-4AC3-B754-FFD1588AC266}" srcOrd="0" destOrd="0" presId="urn:microsoft.com/office/officeart/2011/layout/CircleProcess"/>
    <dgm:cxn modelId="{760077A7-DB8D-4CB6-8296-DC6D2708CB72}" type="presParOf" srcId="{9EBE11A3-7C1E-44C9-96F8-D363EC72E33B}" destId="{1A70775E-C2FF-41CC-8209-1DE7BF2345B6}" srcOrd="1" destOrd="0" presId="urn:microsoft.com/office/officeart/2011/layout/CircleProcess"/>
    <dgm:cxn modelId="{6AAC81B2-4C4B-4284-9829-56D87258905A}" type="presParOf" srcId="{1A70775E-C2FF-41CC-8209-1DE7BF2345B6}" destId="{49977DB0-98F2-4075-AD14-ABC8F203A8E5}" srcOrd="0" destOrd="0" presId="urn:microsoft.com/office/officeart/2011/layout/CircleProcess"/>
    <dgm:cxn modelId="{118F1F22-2889-4E36-8431-C84E7C9BB1C9}" type="presParOf" srcId="{9EBE11A3-7C1E-44C9-96F8-D363EC72E33B}" destId="{C91A105D-3A52-46E0-BD0C-6E457DB51F01}" srcOrd="2" destOrd="0" presId="urn:microsoft.com/office/officeart/2011/layout/CircleProcess"/>
    <dgm:cxn modelId="{3453FCCE-7F65-434D-8444-45A3AB9BAF8E}" type="presParOf" srcId="{9EBE11A3-7C1E-44C9-96F8-D363EC72E33B}" destId="{7C6B4DE2-F2B0-4F3B-8840-44A1B858D8D1}" srcOrd="3" destOrd="0" presId="urn:microsoft.com/office/officeart/2011/layout/CircleProcess"/>
    <dgm:cxn modelId="{89B7F2EB-E673-45FB-A7E3-CF56A01A7773}" type="presParOf" srcId="{7C6B4DE2-F2B0-4F3B-8840-44A1B858D8D1}" destId="{FB18D94A-0EE9-4918-B552-BB8D2A41357E}" srcOrd="0" destOrd="0" presId="urn:microsoft.com/office/officeart/2011/layout/CircleProcess"/>
    <dgm:cxn modelId="{36FD22C7-4292-4769-9C4D-D3C3F2E59187}" type="presParOf" srcId="{9EBE11A3-7C1E-44C9-96F8-D363EC72E33B}" destId="{434FA41C-2BC4-4AA1-8207-DC0986699375}" srcOrd="4" destOrd="0" presId="urn:microsoft.com/office/officeart/2011/layout/CircleProcess"/>
    <dgm:cxn modelId="{12AFB9E1-C9F7-4A85-91A6-C062596FDF93}" type="presParOf" srcId="{434FA41C-2BC4-4AA1-8207-DC0986699375}" destId="{D259F7D9-4F02-4781-88D3-8E8FB38AA736}" srcOrd="0" destOrd="0" presId="urn:microsoft.com/office/officeart/2011/layout/CircleProcess"/>
    <dgm:cxn modelId="{6E022B05-63D6-44F2-A24B-F184485181F6}" type="presParOf" srcId="{9EBE11A3-7C1E-44C9-96F8-D363EC72E33B}" destId="{9E3F1097-978B-4230-93E5-0F3546594CFA}" srcOrd="5" destOrd="0" presId="urn:microsoft.com/office/officeart/2011/layout/CircleProcess"/>
    <dgm:cxn modelId="{5069DD82-C412-40B3-BAB1-98D824DE6827}" type="presParOf" srcId="{9EBE11A3-7C1E-44C9-96F8-D363EC72E33B}" destId="{89290571-7A00-494B-A9BF-C1E1506C05BB}" srcOrd="6" destOrd="0" presId="urn:microsoft.com/office/officeart/2011/layout/CircleProcess"/>
    <dgm:cxn modelId="{7B3850BF-4DFE-4DA0-9BFF-CE7C0E7FE000}" type="presParOf" srcId="{89290571-7A00-494B-A9BF-C1E1506C05BB}" destId="{D9DF4F60-0E6C-44CC-B239-9B5550D5FD8F}" srcOrd="0" destOrd="0" presId="urn:microsoft.com/office/officeart/2011/layout/CircleProcess"/>
    <dgm:cxn modelId="{27B3D423-3B47-45CC-B1B7-DBDF398AD497}" type="presParOf" srcId="{9EBE11A3-7C1E-44C9-96F8-D363EC72E33B}" destId="{6E52DE16-9C4C-40D7-89F4-37435426D091}" srcOrd="7" destOrd="0" presId="urn:microsoft.com/office/officeart/2011/layout/CircleProcess"/>
    <dgm:cxn modelId="{943A343A-4D7E-44BD-8EE4-0064A473A295}" type="presParOf" srcId="{6E52DE16-9C4C-40D7-89F4-37435426D091}" destId="{5B13082A-D8EE-4D81-B375-8107F84CE471}" srcOrd="0" destOrd="0" presId="urn:microsoft.com/office/officeart/2011/layout/CircleProcess"/>
    <dgm:cxn modelId="{83B2F5F6-1652-41F8-8D5F-5130FF670E76}" type="presParOf" srcId="{9EBE11A3-7C1E-44C9-96F8-D363EC72E33B}" destId="{AF66DE98-7139-406E-982B-DBFDA285C2B3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9A4420-22BC-4799-B7A8-A608900CBAE0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A7C2FDA-9BE6-4A14-B05F-C232399C0FF2}">
      <dgm:prSet custT="1"/>
      <dgm:spPr>
        <a:solidFill>
          <a:srgbClr val="F94144">
            <a:alpha val="90000"/>
          </a:srgbClr>
        </a:solidFill>
      </dgm:spPr>
      <dgm:t>
        <a:bodyPr/>
        <a:lstStyle/>
        <a:p>
          <a:r>
            <a:rPr lang="en-US" sz="400" dirty="0">
              <a:latin typeface="Bahnschrift Light" panose="020B0502040204020203" pitchFamily="34" charset="0"/>
            </a:rPr>
            <a:t>Worse SE, more WASO, and lower total physical activity =&gt; loneliness and isolation</a:t>
          </a:r>
        </a:p>
      </dgm:t>
    </dgm:pt>
    <dgm:pt modelId="{8ECD92FC-8CA4-4756-A750-0DDA67520E1B}" type="parTrans" cxnId="{D0DD458F-050D-46B4-9FA0-25B5AF823295}">
      <dgm:prSet/>
      <dgm:spPr/>
      <dgm:t>
        <a:bodyPr/>
        <a:lstStyle/>
        <a:p>
          <a:endParaRPr lang="en-US" sz="1050">
            <a:latin typeface="Bahnschrift Light" panose="020B0502040204020203" pitchFamily="34" charset="0"/>
          </a:endParaRPr>
        </a:p>
      </dgm:t>
    </dgm:pt>
    <dgm:pt modelId="{668E9905-81E2-4376-BBBC-E6BE5B5666EC}" type="sibTrans" cxnId="{D0DD458F-050D-46B4-9FA0-25B5AF823295}">
      <dgm:prSet/>
      <dgm:spPr/>
      <dgm:t>
        <a:bodyPr/>
        <a:lstStyle/>
        <a:p>
          <a:endParaRPr lang="en-US" sz="1050">
            <a:latin typeface="Bahnschrift Light" panose="020B0502040204020203" pitchFamily="34" charset="0"/>
          </a:endParaRPr>
        </a:p>
      </dgm:t>
    </dgm:pt>
    <dgm:pt modelId="{17CC4D14-1917-4495-B150-4E02572EC5A3}">
      <dgm:prSet custT="1"/>
      <dgm:spPr>
        <a:solidFill>
          <a:srgbClr val="F94144">
            <a:alpha val="90000"/>
          </a:srgbClr>
        </a:solidFill>
      </dgm:spPr>
      <dgm:t>
        <a:bodyPr/>
        <a:lstStyle/>
        <a:p>
          <a:r>
            <a:rPr lang="en-US" sz="400">
              <a:latin typeface="Bahnschrift Light" panose="020B0502040204020203" pitchFamily="34" charset="0"/>
            </a:rPr>
            <a:t>Digital biomarkers-based machine learning studies show potential in predicting loneliness.</a:t>
          </a:r>
        </a:p>
      </dgm:t>
    </dgm:pt>
    <dgm:pt modelId="{C2BCB6A5-5D17-4E34-9EB2-3D3C1EDA0B30}" type="parTrans" cxnId="{CED4A196-9BCD-4D6F-9587-398D01506F30}">
      <dgm:prSet/>
      <dgm:spPr/>
      <dgm:t>
        <a:bodyPr/>
        <a:lstStyle/>
        <a:p>
          <a:endParaRPr lang="en-US" sz="1050">
            <a:latin typeface="Bahnschrift Light" panose="020B0502040204020203" pitchFamily="34" charset="0"/>
          </a:endParaRPr>
        </a:p>
      </dgm:t>
    </dgm:pt>
    <dgm:pt modelId="{65C8E74C-266D-4A0A-A33C-DB228A3C3628}" type="sibTrans" cxnId="{CED4A196-9BCD-4D6F-9587-398D01506F30}">
      <dgm:prSet/>
      <dgm:spPr/>
      <dgm:t>
        <a:bodyPr/>
        <a:lstStyle/>
        <a:p>
          <a:endParaRPr lang="en-US" sz="1050">
            <a:latin typeface="Bahnschrift Light" panose="020B0502040204020203" pitchFamily="34" charset="0"/>
          </a:endParaRPr>
        </a:p>
      </dgm:t>
    </dgm:pt>
    <dgm:pt modelId="{6D7369C9-555B-4568-8133-5C2402A51DD8}">
      <dgm:prSet custT="1"/>
      <dgm:spPr>
        <a:solidFill>
          <a:srgbClr val="F94144">
            <a:alpha val="90000"/>
          </a:srgbClr>
        </a:solidFill>
      </dgm:spPr>
      <dgm:t>
        <a:bodyPr/>
        <a:lstStyle/>
        <a:p>
          <a:r>
            <a:rPr lang="en-US" sz="400">
              <a:latin typeface="Bahnschrift Light" panose="020B0502040204020203" pitchFamily="34" charset="0"/>
            </a:rPr>
            <a:t>Leveraging Digital biomarkers as proxy markers of loneliness and social isolation could facilitate early detection of these conditions</a:t>
          </a:r>
        </a:p>
      </dgm:t>
    </dgm:pt>
    <dgm:pt modelId="{9D2A0464-BA4D-4B71-878D-7789A739BC8C}" type="parTrans" cxnId="{48924D5B-1FD3-4EFE-8F9F-EE4661977EC7}">
      <dgm:prSet/>
      <dgm:spPr/>
      <dgm:t>
        <a:bodyPr/>
        <a:lstStyle/>
        <a:p>
          <a:endParaRPr lang="en-US" sz="1050">
            <a:latin typeface="Bahnschrift Light" panose="020B0502040204020203" pitchFamily="34" charset="0"/>
          </a:endParaRPr>
        </a:p>
      </dgm:t>
    </dgm:pt>
    <dgm:pt modelId="{D13C2827-1A0D-4CF7-94EB-F0C371D85101}" type="sibTrans" cxnId="{48924D5B-1FD3-4EFE-8F9F-EE4661977EC7}">
      <dgm:prSet/>
      <dgm:spPr/>
      <dgm:t>
        <a:bodyPr/>
        <a:lstStyle/>
        <a:p>
          <a:endParaRPr lang="en-US" sz="1050">
            <a:latin typeface="Bahnschrift Light" panose="020B0502040204020203" pitchFamily="34" charset="0"/>
          </a:endParaRPr>
        </a:p>
      </dgm:t>
    </dgm:pt>
    <dgm:pt modelId="{9EBE11A3-7C1E-44C9-96F8-D363EC72E33B}" type="pres">
      <dgm:prSet presAssocID="{669A4420-22BC-4799-B7A8-A608900CBAE0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1917BAEB-B94B-4A28-B391-A568AB8100D8}" type="pres">
      <dgm:prSet presAssocID="{6D7369C9-555B-4568-8133-5C2402A51DD8}" presName="Accent3" presStyleCnt="0"/>
      <dgm:spPr/>
    </dgm:pt>
    <dgm:pt modelId="{7729B021-2E55-4AC3-B754-FFD1588AC266}" type="pres">
      <dgm:prSet presAssocID="{6D7369C9-555B-4568-8133-5C2402A51DD8}" presName="Accent" presStyleLbl="node1" presStyleIdx="0" presStyleCnt="3"/>
      <dgm:spPr>
        <a:solidFill>
          <a:schemeClr val="tx1">
            <a:lumMod val="75000"/>
            <a:lumOff val="25000"/>
          </a:schemeClr>
        </a:solidFill>
      </dgm:spPr>
    </dgm:pt>
    <dgm:pt modelId="{1A70775E-C2FF-41CC-8209-1DE7BF2345B6}" type="pres">
      <dgm:prSet presAssocID="{6D7369C9-555B-4568-8133-5C2402A51DD8}" presName="ParentBackground3" presStyleCnt="0"/>
      <dgm:spPr/>
    </dgm:pt>
    <dgm:pt modelId="{49977DB0-98F2-4075-AD14-ABC8F203A8E5}" type="pres">
      <dgm:prSet presAssocID="{6D7369C9-555B-4568-8133-5C2402A51DD8}" presName="ParentBackground" presStyleLbl="fgAcc1" presStyleIdx="0" presStyleCnt="3"/>
      <dgm:spPr/>
    </dgm:pt>
    <dgm:pt modelId="{C91A105D-3A52-46E0-BD0C-6E457DB51F01}" type="pres">
      <dgm:prSet presAssocID="{6D7369C9-555B-4568-8133-5C2402A51DD8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7C6B4DE2-F2B0-4F3B-8840-44A1B858D8D1}" type="pres">
      <dgm:prSet presAssocID="{17CC4D14-1917-4495-B150-4E02572EC5A3}" presName="Accent2" presStyleCnt="0"/>
      <dgm:spPr/>
    </dgm:pt>
    <dgm:pt modelId="{FB18D94A-0EE9-4918-B552-BB8D2A41357E}" type="pres">
      <dgm:prSet presAssocID="{17CC4D14-1917-4495-B150-4E02572EC5A3}" presName="Accent" presStyleLbl="node1" presStyleIdx="1" presStyleCnt="3"/>
      <dgm:spPr>
        <a:solidFill>
          <a:schemeClr val="tx1">
            <a:lumMod val="75000"/>
            <a:lumOff val="25000"/>
          </a:schemeClr>
        </a:solidFill>
      </dgm:spPr>
    </dgm:pt>
    <dgm:pt modelId="{434FA41C-2BC4-4AA1-8207-DC0986699375}" type="pres">
      <dgm:prSet presAssocID="{17CC4D14-1917-4495-B150-4E02572EC5A3}" presName="ParentBackground2" presStyleCnt="0"/>
      <dgm:spPr/>
    </dgm:pt>
    <dgm:pt modelId="{D259F7D9-4F02-4781-88D3-8E8FB38AA736}" type="pres">
      <dgm:prSet presAssocID="{17CC4D14-1917-4495-B150-4E02572EC5A3}" presName="ParentBackground" presStyleLbl="fgAcc1" presStyleIdx="1" presStyleCnt="3"/>
      <dgm:spPr/>
    </dgm:pt>
    <dgm:pt modelId="{9E3F1097-978B-4230-93E5-0F3546594CFA}" type="pres">
      <dgm:prSet presAssocID="{17CC4D14-1917-4495-B150-4E02572EC5A3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9290571-7A00-494B-A9BF-C1E1506C05BB}" type="pres">
      <dgm:prSet presAssocID="{DA7C2FDA-9BE6-4A14-B05F-C232399C0FF2}" presName="Accent1" presStyleCnt="0"/>
      <dgm:spPr/>
    </dgm:pt>
    <dgm:pt modelId="{D9DF4F60-0E6C-44CC-B239-9B5550D5FD8F}" type="pres">
      <dgm:prSet presAssocID="{DA7C2FDA-9BE6-4A14-B05F-C232399C0FF2}" presName="Accent" presStyleLbl="node1" presStyleIdx="2" presStyleCnt="3"/>
      <dgm:spPr>
        <a:solidFill>
          <a:schemeClr val="tx1">
            <a:lumMod val="75000"/>
            <a:lumOff val="25000"/>
          </a:schemeClr>
        </a:solidFill>
      </dgm:spPr>
    </dgm:pt>
    <dgm:pt modelId="{6E52DE16-9C4C-40D7-89F4-37435426D091}" type="pres">
      <dgm:prSet presAssocID="{DA7C2FDA-9BE6-4A14-B05F-C232399C0FF2}" presName="ParentBackground1" presStyleCnt="0"/>
      <dgm:spPr/>
    </dgm:pt>
    <dgm:pt modelId="{5B13082A-D8EE-4D81-B375-8107F84CE471}" type="pres">
      <dgm:prSet presAssocID="{DA7C2FDA-9BE6-4A14-B05F-C232399C0FF2}" presName="ParentBackground" presStyleLbl="fgAcc1" presStyleIdx="2" presStyleCnt="3"/>
      <dgm:spPr/>
    </dgm:pt>
    <dgm:pt modelId="{AF66DE98-7139-406E-982B-DBFDA285C2B3}" type="pres">
      <dgm:prSet presAssocID="{DA7C2FDA-9BE6-4A14-B05F-C232399C0FF2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AC4AEA0C-1B4B-4CD5-8210-5B4D4C71A620}" type="presOf" srcId="{17CC4D14-1917-4495-B150-4E02572EC5A3}" destId="{9E3F1097-978B-4230-93E5-0F3546594CFA}" srcOrd="1" destOrd="0" presId="urn:microsoft.com/office/officeart/2011/layout/CircleProcess"/>
    <dgm:cxn modelId="{A023613B-DA8E-45AB-BC82-E5CFD42B6211}" type="presOf" srcId="{669A4420-22BC-4799-B7A8-A608900CBAE0}" destId="{9EBE11A3-7C1E-44C9-96F8-D363EC72E33B}" srcOrd="0" destOrd="0" presId="urn:microsoft.com/office/officeart/2011/layout/CircleProcess"/>
    <dgm:cxn modelId="{48924D5B-1FD3-4EFE-8F9F-EE4661977EC7}" srcId="{669A4420-22BC-4799-B7A8-A608900CBAE0}" destId="{6D7369C9-555B-4568-8133-5C2402A51DD8}" srcOrd="2" destOrd="0" parTransId="{9D2A0464-BA4D-4B71-878D-7789A739BC8C}" sibTransId="{D13C2827-1A0D-4CF7-94EB-F0C371D85101}"/>
    <dgm:cxn modelId="{4030B163-7D11-45CE-A305-FB89F15925E7}" type="presOf" srcId="{DA7C2FDA-9BE6-4A14-B05F-C232399C0FF2}" destId="{5B13082A-D8EE-4D81-B375-8107F84CE471}" srcOrd="0" destOrd="0" presId="urn:microsoft.com/office/officeart/2011/layout/CircleProcess"/>
    <dgm:cxn modelId="{227D8452-D842-4B45-A1C8-BF18E8008963}" type="presOf" srcId="{6D7369C9-555B-4568-8133-5C2402A51DD8}" destId="{C91A105D-3A52-46E0-BD0C-6E457DB51F01}" srcOrd="1" destOrd="0" presId="urn:microsoft.com/office/officeart/2011/layout/CircleProcess"/>
    <dgm:cxn modelId="{D0DD458F-050D-46B4-9FA0-25B5AF823295}" srcId="{669A4420-22BC-4799-B7A8-A608900CBAE0}" destId="{DA7C2FDA-9BE6-4A14-B05F-C232399C0FF2}" srcOrd="0" destOrd="0" parTransId="{8ECD92FC-8CA4-4756-A750-0DDA67520E1B}" sibTransId="{668E9905-81E2-4376-BBBC-E6BE5B5666EC}"/>
    <dgm:cxn modelId="{EDEF3592-0E6C-4F7B-845B-934C57B9634A}" type="presOf" srcId="{6D7369C9-555B-4568-8133-5C2402A51DD8}" destId="{49977DB0-98F2-4075-AD14-ABC8F203A8E5}" srcOrd="0" destOrd="0" presId="urn:microsoft.com/office/officeart/2011/layout/CircleProcess"/>
    <dgm:cxn modelId="{CED4A196-9BCD-4D6F-9587-398D01506F30}" srcId="{669A4420-22BC-4799-B7A8-A608900CBAE0}" destId="{17CC4D14-1917-4495-B150-4E02572EC5A3}" srcOrd="1" destOrd="0" parTransId="{C2BCB6A5-5D17-4E34-9EB2-3D3C1EDA0B30}" sibTransId="{65C8E74C-266D-4A0A-A33C-DB228A3C3628}"/>
    <dgm:cxn modelId="{C7A07EDC-D5FA-443E-A3A9-0313566AC1E7}" type="presOf" srcId="{DA7C2FDA-9BE6-4A14-B05F-C232399C0FF2}" destId="{AF66DE98-7139-406E-982B-DBFDA285C2B3}" srcOrd="1" destOrd="0" presId="urn:microsoft.com/office/officeart/2011/layout/CircleProcess"/>
    <dgm:cxn modelId="{E63D06FC-D0F1-470D-8426-CB771FEF688B}" type="presOf" srcId="{17CC4D14-1917-4495-B150-4E02572EC5A3}" destId="{D259F7D9-4F02-4781-88D3-8E8FB38AA736}" srcOrd="0" destOrd="0" presId="urn:microsoft.com/office/officeart/2011/layout/CircleProcess"/>
    <dgm:cxn modelId="{FB61CCDF-8D33-47A7-B431-B62979165E30}" type="presParOf" srcId="{9EBE11A3-7C1E-44C9-96F8-D363EC72E33B}" destId="{1917BAEB-B94B-4A28-B391-A568AB8100D8}" srcOrd="0" destOrd="0" presId="urn:microsoft.com/office/officeart/2011/layout/CircleProcess"/>
    <dgm:cxn modelId="{A97FDA9E-0AAA-44D6-AC84-4AAA16A5F52A}" type="presParOf" srcId="{1917BAEB-B94B-4A28-B391-A568AB8100D8}" destId="{7729B021-2E55-4AC3-B754-FFD1588AC266}" srcOrd="0" destOrd="0" presId="urn:microsoft.com/office/officeart/2011/layout/CircleProcess"/>
    <dgm:cxn modelId="{760077A7-DB8D-4CB6-8296-DC6D2708CB72}" type="presParOf" srcId="{9EBE11A3-7C1E-44C9-96F8-D363EC72E33B}" destId="{1A70775E-C2FF-41CC-8209-1DE7BF2345B6}" srcOrd="1" destOrd="0" presId="urn:microsoft.com/office/officeart/2011/layout/CircleProcess"/>
    <dgm:cxn modelId="{6AAC81B2-4C4B-4284-9829-56D87258905A}" type="presParOf" srcId="{1A70775E-C2FF-41CC-8209-1DE7BF2345B6}" destId="{49977DB0-98F2-4075-AD14-ABC8F203A8E5}" srcOrd="0" destOrd="0" presId="urn:microsoft.com/office/officeart/2011/layout/CircleProcess"/>
    <dgm:cxn modelId="{118F1F22-2889-4E36-8431-C84E7C9BB1C9}" type="presParOf" srcId="{9EBE11A3-7C1E-44C9-96F8-D363EC72E33B}" destId="{C91A105D-3A52-46E0-BD0C-6E457DB51F01}" srcOrd="2" destOrd="0" presId="urn:microsoft.com/office/officeart/2011/layout/CircleProcess"/>
    <dgm:cxn modelId="{3453FCCE-7F65-434D-8444-45A3AB9BAF8E}" type="presParOf" srcId="{9EBE11A3-7C1E-44C9-96F8-D363EC72E33B}" destId="{7C6B4DE2-F2B0-4F3B-8840-44A1B858D8D1}" srcOrd="3" destOrd="0" presId="urn:microsoft.com/office/officeart/2011/layout/CircleProcess"/>
    <dgm:cxn modelId="{89B7F2EB-E673-45FB-A7E3-CF56A01A7773}" type="presParOf" srcId="{7C6B4DE2-F2B0-4F3B-8840-44A1B858D8D1}" destId="{FB18D94A-0EE9-4918-B552-BB8D2A41357E}" srcOrd="0" destOrd="0" presId="urn:microsoft.com/office/officeart/2011/layout/CircleProcess"/>
    <dgm:cxn modelId="{36FD22C7-4292-4769-9C4D-D3C3F2E59187}" type="presParOf" srcId="{9EBE11A3-7C1E-44C9-96F8-D363EC72E33B}" destId="{434FA41C-2BC4-4AA1-8207-DC0986699375}" srcOrd="4" destOrd="0" presId="urn:microsoft.com/office/officeart/2011/layout/CircleProcess"/>
    <dgm:cxn modelId="{12AFB9E1-C9F7-4A85-91A6-C062596FDF93}" type="presParOf" srcId="{434FA41C-2BC4-4AA1-8207-DC0986699375}" destId="{D259F7D9-4F02-4781-88D3-8E8FB38AA736}" srcOrd="0" destOrd="0" presId="urn:microsoft.com/office/officeart/2011/layout/CircleProcess"/>
    <dgm:cxn modelId="{6E022B05-63D6-44F2-A24B-F184485181F6}" type="presParOf" srcId="{9EBE11A3-7C1E-44C9-96F8-D363EC72E33B}" destId="{9E3F1097-978B-4230-93E5-0F3546594CFA}" srcOrd="5" destOrd="0" presId="urn:microsoft.com/office/officeart/2011/layout/CircleProcess"/>
    <dgm:cxn modelId="{5069DD82-C412-40B3-BAB1-98D824DE6827}" type="presParOf" srcId="{9EBE11A3-7C1E-44C9-96F8-D363EC72E33B}" destId="{89290571-7A00-494B-A9BF-C1E1506C05BB}" srcOrd="6" destOrd="0" presId="urn:microsoft.com/office/officeart/2011/layout/CircleProcess"/>
    <dgm:cxn modelId="{7B3850BF-4DFE-4DA0-9BFF-CE7C0E7FE000}" type="presParOf" srcId="{89290571-7A00-494B-A9BF-C1E1506C05BB}" destId="{D9DF4F60-0E6C-44CC-B239-9B5550D5FD8F}" srcOrd="0" destOrd="0" presId="urn:microsoft.com/office/officeart/2011/layout/CircleProcess"/>
    <dgm:cxn modelId="{27B3D423-3B47-45CC-B1B7-DBDF398AD497}" type="presParOf" srcId="{9EBE11A3-7C1E-44C9-96F8-D363EC72E33B}" destId="{6E52DE16-9C4C-40D7-89F4-37435426D091}" srcOrd="7" destOrd="0" presId="urn:microsoft.com/office/officeart/2011/layout/CircleProcess"/>
    <dgm:cxn modelId="{943A343A-4D7E-44BD-8EE4-0064A473A295}" type="presParOf" srcId="{6E52DE16-9C4C-40D7-89F4-37435426D091}" destId="{5B13082A-D8EE-4D81-B375-8107F84CE471}" srcOrd="0" destOrd="0" presId="urn:microsoft.com/office/officeart/2011/layout/CircleProcess"/>
    <dgm:cxn modelId="{83B2F5F6-1652-41F8-8D5F-5130FF670E76}" type="presParOf" srcId="{9EBE11A3-7C1E-44C9-96F8-D363EC72E33B}" destId="{AF66DE98-7139-406E-982B-DBFDA285C2B3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26963F-D7DA-413A-9B45-7D8C8BA244BF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/>
      <dgm:spPr/>
      <dgm:t>
        <a:bodyPr/>
        <a:lstStyle/>
        <a:p>
          <a:endParaRPr lang="en-US"/>
        </a:p>
      </dgm:t>
    </dgm:pt>
    <dgm:pt modelId="{44B41150-CE9C-4DBB-9A38-E315F3B779F7}">
      <dgm:prSet custT="1"/>
      <dgm:spPr/>
      <dgm:t>
        <a:bodyPr/>
        <a:lstStyle/>
        <a:p>
          <a:r>
            <a:rPr lang="en-US" sz="1800" dirty="0"/>
            <a:t>What is already known on this topic?</a:t>
          </a:r>
        </a:p>
      </dgm:t>
    </dgm:pt>
    <dgm:pt modelId="{F8B00AF0-2EAC-485C-80F6-04B3E73C6A87}" type="parTrans" cxnId="{9326CBE3-089F-468A-9E90-231E7D3C37F4}">
      <dgm:prSet/>
      <dgm:spPr/>
      <dgm:t>
        <a:bodyPr/>
        <a:lstStyle/>
        <a:p>
          <a:endParaRPr lang="en-US" sz="5400"/>
        </a:p>
      </dgm:t>
    </dgm:pt>
    <dgm:pt modelId="{65E102BC-AAEE-467A-AF2F-196FA2821E5E}" type="sibTrans" cxnId="{9326CBE3-089F-468A-9E90-231E7D3C37F4}">
      <dgm:prSet/>
      <dgm:spPr/>
      <dgm:t>
        <a:bodyPr/>
        <a:lstStyle/>
        <a:p>
          <a:endParaRPr lang="en-US" sz="5400"/>
        </a:p>
      </dgm:t>
    </dgm:pt>
    <dgm:pt modelId="{B24D664F-1DAC-4C18-BCF0-F937D09669E0}">
      <dgm:prSet custT="1"/>
      <dgm:spPr/>
      <dgm:t>
        <a:bodyPr/>
        <a:lstStyle/>
        <a:p>
          <a:r>
            <a:rPr lang="en-US" sz="1800"/>
            <a:t>What this study adds?</a:t>
          </a:r>
        </a:p>
      </dgm:t>
    </dgm:pt>
    <dgm:pt modelId="{EFAAE4B4-D767-4CB9-B85F-32CD980A2D4A}" type="parTrans" cxnId="{4C0186FA-A1D1-41B1-A075-C6DBD1CA6F7D}">
      <dgm:prSet/>
      <dgm:spPr/>
      <dgm:t>
        <a:bodyPr/>
        <a:lstStyle/>
        <a:p>
          <a:endParaRPr lang="en-US" sz="5400"/>
        </a:p>
      </dgm:t>
    </dgm:pt>
    <dgm:pt modelId="{E474C787-4A68-4548-AD4C-B1E526429398}" type="sibTrans" cxnId="{4C0186FA-A1D1-41B1-A075-C6DBD1CA6F7D}">
      <dgm:prSet/>
      <dgm:spPr/>
      <dgm:t>
        <a:bodyPr/>
        <a:lstStyle/>
        <a:p>
          <a:endParaRPr lang="en-US" sz="5400"/>
        </a:p>
      </dgm:t>
    </dgm:pt>
    <dgm:pt modelId="{309A88F7-E000-4A6C-9EB6-A9B5B2C1D393}">
      <dgm:prSet custT="1"/>
      <dgm:spPr/>
      <dgm:t>
        <a:bodyPr/>
        <a:lstStyle/>
        <a:p>
          <a:r>
            <a:rPr lang="en-US" sz="1800"/>
            <a:t>How this study might affect research, practice or policy?</a:t>
          </a:r>
        </a:p>
      </dgm:t>
    </dgm:pt>
    <dgm:pt modelId="{C492CBF3-2D9C-47F7-A167-087DE008C0C4}" type="parTrans" cxnId="{004F593D-16F8-4422-AC40-F4D3D63B89A7}">
      <dgm:prSet/>
      <dgm:spPr/>
      <dgm:t>
        <a:bodyPr/>
        <a:lstStyle/>
        <a:p>
          <a:endParaRPr lang="en-US" sz="5400"/>
        </a:p>
      </dgm:t>
    </dgm:pt>
    <dgm:pt modelId="{391227AC-563B-4CAC-91D2-71FF86819A65}" type="sibTrans" cxnId="{004F593D-16F8-4422-AC40-F4D3D63B89A7}">
      <dgm:prSet/>
      <dgm:spPr/>
      <dgm:t>
        <a:bodyPr/>
        <a:lstStyle/>
        <a:p>
          <a:endParaRPr lang="en-US" sz="5400"/>
        </a:p>
      </dgm:t>
    </dgm:pt>
    <dgm:pt modelId="{C772B8B6-E154-44F3-8BFB-229DCA90898C}" type="pres">
      <dgm:prSet presAssocID="{2426963F-D7DA-413A-9B45-7D8C8BA244BF}" presName="Name0" presStyleCnt="0">
        <dgm:presLayoutVars>
          <dgm:dir/>
          <dgm:resizeHandles val="exact"/>
        </dgm:presLayoutVars>
      </dgm:prSet>
      <dgm:spPr/>
    </dgm:pt>
    <dgm:pt modelId="{70F2AD46-54D9-453E-9F89-E4E2E7768418}" type="pres">
      <dgm:prSet presAssocID="{44B41150-CE9C-4DBB-9A38-E315F3B779F7}" presName="node" presStyleLbl="node1" presStyleIdx="0" presStyleCnt="3">
        <dgm:presLayoutVars>
          <dgm:bulletEnabled val="1"/>
        </dgm:presLayoutVars>
      </dgm:prSet>
      <dgm:spPr/>
    </dgm:pt>
    <dgm:pt modelId="{3C297F49-47C4-43AA-9B5C-DEE3FF0EAF12}" type="pres">
      <dgm:prSet presAssocID="{65E102BC-AAEE-467A-AF2F-196FA2821E5E}" presName="sibTrans" presStyleLbl="sibTrans2D1" presStyleIdx="0" presStyleCnt="2"/>
      <dgm:spPr/>
    </dgm:pt>
    <dgm:pt modelId="{3B701661-76CF-4A72-AA23-622EF0A3E3F5}" type="pres">
      <dgm:prSet presAssocID="{65E102BC-AAEE-467A-AF2F-196FA2821E5E}" presName="connectorText" presStyleLbl="sibTrans2D1" presStyleIdx="0" presStyleCnt="2"/>
      <dgm:spPr/>
    </dgm:pt>
    <dgm:pt modelId="{00AA1903-12E1-4287-820F-58FEBDF55721}" type="pres">
      <dgm:prSet presAssocID="{B24D664F-1DAC-4C18-BCF0-F937D09669E0}" presName="node" presStyleLbl="node1" presStyleIdx="1" presStyleCnt="3">
        <dgm:presLayoutVars>
          <dgm:bulletEnabled val="1"/>
        </dgm:presLayoutVars>
      </dgm:prSet>
      <dgm:spPr/>
    </dgm:pt>
    <dgm:pt modelId="{9113516F-C626-4B96-B545-8FFEC44A764D}" type="pres">
      <dgm:prSet presAssocID="{E474C787-4A68-4548-AD4C-B1E526429398}" presName="sibTrans" presStyleLbl="sibTrans2D1" presStyleIdx="1" presStyleCnt="2"/>
      <dgm:spPr/>
    </dgm:pt>
    <dgm:pt modelId="{F8536BAD-2A07-42B4-B44C-0E39FB9A2C41}" type="pres">
      <dgm:prSet presAssocID="{E474C787-4A68-4548-AD4C-B1E526429398}" presName="connectorText" presStyleLbl="sibTrans2D1" presStyleIdx="1" presStyleCnt="2"/>
      <dgm:spPr/>
    </dgm:pt>
    <dgm:pt modelId="{FA26A42A-CFBE-47FC-BF26-1A67F5BA48AE}" type="pres">
      <dgm:prSet presAssocID="{309A88F7-E000-4A6C-9EB6-A9B5B2C1D393}" presName="node" presStyleLbl="node1" presStyleIdx="2" presStyleCnt="3">
        <dgm:presLayoutVars>
          <dgm:bulletEnabled val="1"/>
        </dgm:presLayoutVars>
      </dgm:prSet>
      <dgm:spPr/>
    </dgm:pt>
  </dgm:ptLst>
  <dgm:cxnLst>
    <dgm:cxn modelId="{FA7CF72C-A969-4A03-BCAD-490AB63B0318}" type="presOf" srcId="{E474C787-4A68-4548-AD4C-B1E526429398}" destId="{F8536BAD-2A07-42B4-B44C-0E39FB9A2C41}" srcOrd="1" destOrd="0" presId="urn:microsoft.com/office/officeart/2005/8/layout/process1"/>
    <dgm:cxn modelId="{DDCA5B37-64C4-471E-A345-2CA2883C9263}" type="presOf" srcId="{B24D664F-1DAC-4C18-BCF0-F937D09669E0}" destId="{00AA1903-12E1-4287-820F-58FEBDF55721}" srcOrd="0" destOrd="0" presId="urn:microsoft.com/office/officeart/2005/8/layout/process1"/>
    <dgm:cxn modelId="{004F593D-16F8-4422-AC40-F4D3D63B89A7}" srcId="{2426963F-D7DA-413A-9B45-7D8C8BA244BF}" destId="{309A88F7-E000-4A6C-9EB6-A9B5B2C1D393}" srcOrd="2" destOrd="0" parTransId="{C492CBF3-2D9C-47F7-A167-087DE008C0C4}" sibTransId="{391227AC-563B-4CAC-91D2-71FF86819A65}"/>
    <dgm:cxn modelId="{90BDF843-91CF-4815-A02D-B8C797A5E482}" type="presOf" srcId="{E474C787-4A68-4548-AD4C-B1E526429398}" destId="{9113516F-C626-4B96-B545-8FFEC44A764D}" srcOrd="0" destOrd="0" presId="urn:microsoft.com/office/officeart/2005/8/layout/process1"/>
    <dgm:cxn modelId="{E59B454B-B6A5-42CB-8DDC-0357D28DBD7E}" type="presOf" srcId="{65E102BC-AAEE-467A-AF2F-196FA2821E5E}" destId="{3B701661-76CF-4A72-AA23-622EF0A3E3F5}" srcOrd="1" destOrd="0" presId="urn:microsoft.com/office/officeart/2005/8/layout/process1"/>
    <dgm:cxn modelId="{29D30A4D-47FE-4169-AC35-29C04C1959C4}" type="presOf" srcId="{2426963F-D7DA-413A-9B45-7D8C8BA244BF}" destId="{C772B8B6-E154-44F3-8BFB-229DCA90898C}" srcOrd="0" destOrd="0" presId="urn:microsoft.com/office/officeart/2005/8/layout/process1"/>
    <dgm:cxn modelId="{86FC4154-A920-4908-A72C-A3515DCD2CFB}" type="presOf" srcId="{44B41150-CE9C-4DBB-9A38-E315F3B779F7}" destId="{70F2AD46-54D9-453E-9F89-E4E2E7768418}" srcOrd="0" destOrd="0" presId="urn:microsoft.com/office/officeart/2005/8/layout/process1"/>
    <dgm:cxn modelId="{D98B65DD-F7DA-4B0C-8981-B0060ECFF9BD}" type="presOf" srcId="{309A88F7-E000-4A6C-9EB6-A9B5B2C1D393}" destId="{FA26A42A-CFBE-47FC-BF26-1A67F5BA48AE}" srcOrd="0" destOrd="0" presId="urn:microsoft.com/office/officeart/2005/8/layout/process1"/>
    <dgm:cxn modelId="{9326CBE3-089F-468A-9E90-231E7D3C37F4}" srcId="{2426963F-D7DA-413A-9B45-7D8C8BA244BF}" destId="{44B41150-CE9C-4DBB-9A38-E315F3B779F7}" srcOrd="0" destOrd="0" parTransId="{F8B00AF0-2EAC-485C-80F6-04B3E73C6A87}" sibTransId="{65E102BC-AAEE-467A-AF2F-196FA2821E5E}"/>
    <dgm:cxn modelId="{E5EC6BEC-CA84-43D1-BBF4-7177AEFFDBE3}" type="presOf" srcId="{65E102BC-AAEE-467A-AF2F-196FA2821E5E}" destId="{3C297F49-47C4-43AA-9B5C-DEE3FF0EAF12}" srcOrd="0" destOrd="0" presId="urn:microsoft.com/office/officeart/2005/8/layout/process1"/>
    <dgm:cxn modelId="{4C0186FA-A1D1-41B1-A075-C6DBD1CA6F7D}" srcId="{2426963F-D7DA-413A-9B45-7D8C8BA244BF}" destId="{B24D664F-1DAC-4C18-BCF0-F937D09669E0}" srcOrd="1" destOrd="0" parTransId="{EFAAE4B4-D767-4CB9-B85F-32CD980A2D4A}" sibTransId="{E474C787-4A68-4548-AD4C-B1E526429398}"/>
    <dgm:cxn modelId="{6DB6D2EF-7693-4D5C-823B-B26FABB95FC0}" type="presParOf" srcId="{C772B8B6-E154-44F3-8BFB-229DCA90898C}" destId="{70F2AD46-54D9-453E-9F89-E4E2E7768418}" srcOrd="0" destOrd="0" presId="urn:microsoft.com/office/officeart/2005/8/layout/process1"/>
    <dgm:cxn modelId="{D43BD2B2-6DCF-4907-8B55-8D9E5BA93FC4}" type="presParOf" srcId="{C772B8B6-E154-44F3-8BFB-229DCA90898C}" destId="{3C297F49-47C4-43AA-9B5C-DEE3FF0EAF12}" srcOrd="1" destOrd="0" presId="urn:microsoft.com/office/officeart/2005/8/layout/process1"/>
    <dgm:cxn modelId="{BAF8BC6F-3291-4798-94A6-51EA55F3D5F3}" type="presParOf" srcId="{3C297F49-47C4-43AA-9B5C-DEE3FF0EAF12}" destId="{3B701661-76CF-4A72-AA23-622EF0A3E3F5}" srcOrd="0" destOrd="0" presId="urn:microsoft.com/office/officeart/2005/8/layout/process1"/>
    <dgm:cxn modelId="{6F50C529-C70A-4989-943C-273515446D81}" type="presParOf" srcId="{C772B8B6-E154-44F3-8BFB-229DCA90898C}" destId="{00AA1903-12E1-4287-820F-58FEBDF55721}" srcOrd="2" destOrd="0" presId="urn:microsoft.com/office/officeart/2005/8/layout/process1"/>
    <dgm:cxn modelId="{E80AB531-8516-426E-A693-8021B598B32D}" type="presParOf" srcId="{C772B8B6-E154-44F3-8BFB-229DCA90898C}" destId="{9113516F-C626-4B96-B545-8FFEC44A764D}" srcOrd="3" destOrd="0" presId="urn:microsoft.com/office/officeart/2005/8/layout/process1"/>
    <dgm:cxn modelId="{ABF17597-A7AB-4ACB-B96D-B9E8C1D4EB79}" type="presParOf" srcId="{9113516F-C626-4B96-B545-8FFEC44A764D}" destId="{F8536BAD-2A07-42B4-B44C-0E39FB9A2C41}" srcOrd="0" destOrd="0" presId="urn:microsoft.com/office/officeart/2005/8/layout/process1"/>
    <dgm:cxn modelId="{23439857-5F27-4164-AA79-C87CF53F42F9}" type="presParOf" srcId="{C772B8B6-E154-44F3-8BFB-229DCA90898C}" destId="{FA26A42A-CFBE-47FC-BF26-1A67F5BA48AE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02FF003-FEF3-4628-B6C8-F3EFBC1B4FA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AD1E1CA-CEC5-40E1-8C1E-E0915EE0A810}">
      <dgm:prSet custT="1"/>
      <dgm:spPr/>
      <dgm:t>
        <a:bodyPr/>
        <a:lstStyle/>
        <a:p>
          <a:r>
            <a:rPr lang="en-US" sz="1600">
              <a:latin typeface="Bahnschrift Light" panose="020B0502040204020203" pitchFamily="34" charset="0"/>
            </a:rPr>
            <a:t>Search strategy</a:t>
          </a:r>
        </a:p>
      </dgm:t>
    </dgm:pt>
    <dgm:pt modelId="{7464DCCC-DAEA-461E-9DF1-261F7D739D20}" type="parTrans" cxnId="{88ACD87B-E65A-4913-AA97-0739BE4B46BC}">
      <dgm:prSet/>
      <dgm:spPr/>
      <dgm:t>
        <a:bodyPr/>
        <a:lstStyle/>
        <a:p>
          <a:endParaRPr lang="en-US" sz="1200">
            <a:latin typeface="Bahnschrift Light" panose="020B0502040204020203" pitchFamily="34" charset="0"/>
          </a:endParaRPr>
        </a:p>
      </dgm:t>
    </dgm:pt>
    <dgm:pt modelId="{3A3565C9-43E6-4E69-A7A8-25D0F7A76639}" type="sibTrans" cxnId="{88ACD87B-E65A-4913-AA97-0739BE4B46BC}">
      <dgm:prSet/>
      <dgm:spPr/>
      <dgm:t>
        <a:bodyPr/>
        <a:lstStyle/>
        <a:p>
          <a:endParaRPr lang="en-US" sz="1200">
            <a:latin typeface="Bahnschrift Light" panose="020B0502040204020203" pitchFamily="34" charset="0"/>
          </a:endParaRPr>
        </a:p>
      </dgm:t>
    </dgm:pt>
    <dgm:pt modelId="{FD0C301D-DCE3-45D1-80CE-6C42306A2A3D}">
      <dgm:prSet custT="1"/>
      <dgm:spPr/>
      <dgm:t>
        <a:bodyPr/>
        <a:lstStyle/>
        <a:p>
          <a:r>
            <a:rPr lang="en-US" sz="1600">
              <a:latin typeface="Bahnschrift Light" panose="020B0502040204020203" pitchFamily="34" charset="0"/>
            </a:rPr>
            <a:t>Study selection</a:t>
          </a:r>
        </a:p>
      </dgm:t>
    </dgm:pt>
    <dgm:pt modelId="{CE2C2953-44DC-4A63-91A2-D0725818A17D}" type="parTrans" cxnId="{DA418F7C-7030-4EA8-BC68-1AF6229E0C84}">
      <dgm:prSet/>
      <dgm:spPr/>
      <dgm:t>
        <a:bodyPr/>
        <a:lstStyle/>
        <a:p>
          <a:endParaRPr lang="en-US" sz="1200">
            <a:latin typeface="Bahnschrift Light" panose="020B0502040204020203" pitchFamily="34" charset="0"/>
          </a:endParaRPr>
        </a:p>
      </dgm:t>
    </dgm:pt>
    <dgm:pt modelId="{F5D0F5D2-A67D-47CF-86EC-A4F49775978B}" type="sibTrans" cxnId="{DA418F7C-7030-4EA8-BC68-1AF6229E0C84}">
      <dgm:prSet/>
      <dgm:spPr/>
      <dgm:t>
        <a:bodyPr/>
        <a:lstStyle/>
        <a:p>
          <a:endParaRPr lang="en-US" sz="1200">
            <a:latin typeface="Bahnschrift Light" panose="020B0502040204020203" pitchFamily="34" charset="0"/>
          </a:endParaRPr>
        </a:p>
      </dgm:t>
    </dgm:pt>
    <dgm:pt modelId="{9F0E28B8-E29D-45FE-8967-91E52AB5876E}">
      <dgm:prSet custT="1"/>
      <dgm:spPr/>
      <dgm:t>
        <a:bodyPr/>
        <a:lstStyle/>
        <a:p>
          <a:r>
            <a:rPr lang="en-US" sz="1600">
              <a:latin typeface="Bahnschrift Light" panose="020B0502040204020203" pitchFamily="34" charset="0"/>
            </a:rPr>
            <a:t>Data extraction and quality assessment</a:t>
          </a:r>
        </a:p>
      </dgm:t>
    </dgm:pt>
    <dgm:pt modelId="{1387A928-CD90-4696-953D-9074F451C17F}" type="parTrans" cxnId="{CC369532-BB0B-47E2-8E7A-801032F3EA5F}">
      <dgm:prSet/>
      <dgm:spPr/>
      <dgm:t>
        <a:bodyPr/>
        <a:lstStyle/>
        <a:p>
          <a:endParaRPr lang="en-US" sz="1200">
            <a:latin typeface="Bahnschrift Light" panose="020B0502040204020203" pitchFamily="34" charset="0"/>
          </a:endParaRPr>
        </a:p>
      </dgm:t>
    </dgm:pt>
    <dgm:pt modelId="{F25BA029-1A56-4194-8A5E-5391C4BF9A73}" type="sibTrans" cxnId="{CC369532-BB0B-47E2-8E7A-801032F3EA5F}">
      <dgm:prSet/>
      <dgm:spPr/>
      <dgm:t>
        <a:bodyPr/>
        <a:lstStyle/>
        <a:p>
          <a:endParaRPr lang="en-US" sz="1200">
            <a:latin typeface="Bahnschrift Light" panose="020B0502040204020203" pitchFamily="34" charset="0"/>
          </a:endParaRPr>
        </a:p>
      </dgm:t>
    </dgm:pt>
    <dgm:pt modelId="{FA62681D-8259-4242-9F1A-2FEBDA50FE07}">
      <dgm:prSet custT="1"/>
      <dgm:spPr/>
      <dgm:t>
        <a:bodyPr/>
        <a:lstStyle/>
        <a:p>
          <a:r>
            <a:rPr lang="en-US" sz="1600">
              <a:latin typeface="Bahnschrift Light" panose="020B0502040204020203" pitchFamily="34" charset="0"/>
            </a:rPr>
            <a:t>Synthesis and analysis</a:t>
          </a:r>
        </a:p>
      </dgm:t>
    </dgm:pt>
    <dgm:pt modelId="{EE09F458-1F51-4D56-B7FD-52BA42BEAFD1}" type="parTrans" cxnId="{451F5131-4215-46A6-B48B-2A4BF6B756A8}">
      <dgm:prSet/>
      <dgm:spPr/>
      <dgm:t>
        <a:bodyPr/>
        <a:lstStyle/>
        <a:p>
          <a:endParaRPr lang="en-US" sz="1200">
            <a:latin typeface="Bahnschrift Light" panose="020B0502040204020203" pitchFamily="34" charset="0"/>
          </a:endParaRPr>
        </a:p>
      </dgm:t>
    </dgm:pt>
    <dgm:pt modelId="{E61F9EEA-CE78-4D90-859F-1B2F33E74D11}" type="sibTrans" cxnId="{451F5131-4215-46A6-B48B-2A4BF6B756A8}">
      <dgm:prSet/>
      <dgm:spPr/>
      <dgm:t>
        <a:bodyPr/>
        <a:lstStyle/>
        <a:p>
          <a:endParaRPr lang="en-US" sz="1200">
            <a:latin typeface="Bahnschrift Light" panose="020B0502040204020203" pitchFamily="34" charset="0"/>
          </a:endParaRPr>
        </a:p>
      </dgm:t>
    </dgm:pt>
    <dgm:pt modelId="{742819F0-2777-4968-8BF2-7DDEAAD8C8C3}" type="pres">
      <dgm:prSet presAssocID="{602FF003-FEF3-4628-B6C8-F3EFBC1B4FA4}" presName="Name0" presStyleCnt="0">
        <dgm:presLayoutVars>
          <dgm:dir/>
          <dgm:resizeHandles val="exact"/>
        </dgm:presLayoutVars>
      </dgm:prSet>
      <dgm:spPr/>
    </dgm:pt>
    <dgm:pt modelId="{8992E26B-554B-4942-BEFE-9E6F4222E8F5}" type="pres">
      <dgm:prSet presAssocID="{602FF003-FEF3-4628-B6C8-F3EFBC1B4FA4}" presName="arrow" presStyleLbl="bgShp" presStyleIdx="0" presStyleCnt="1"/>
      <dgm:spPr>
        <a:solidFill>
          <a:srgbClr val="F9844A"/>
        </a:solidFill>
      </dgm:spPr>
    </dgm:pt>
    <dgm:pt modelId="{FBE41D4A-2D55-4499-A76E-AC0649B27912}" type="pres">
      <dgm:prSet presAssocID="{602FF003-FEF3-4628-B6C8-F3EFBC1B4FA4}" presName="points" presStyleCnt="0"/>
      <dgm:spPr/>
    </dgm:pt>
    <dgm:pt modelId="{A8A5C397-3A7E-4129-BCD6-B6AA1A1D2755}" type="pres">
      <dgm:prSet presAssocID="{5AD1E1CA-CEC5-40E1-8C1E-E0915EE0A810}" presName="compositeA" presStyleCnt="0"/>
      <dgm:spPr/>
    </dgm:pt>
    <dgm:pt modelId="{8905FDDB-959D-4B4C-B258-B0FFF2C195CB}" type="pres">
      <dgm:prSet presAssocID="{5AD1E1CA-CEC5-40E1-8C1E-E0915EE0A810}" presName="textA" presStyleLbl="revTx" presStyleIdx="0" presStyleCnt="4">
        <dgm:presLayoutVars>
          <dgm:bulletEnabled val="1"/>
        </dgm:presLayoutVars>
      </dgm:prSet>
      <dgm:spPr/>
    </dgm:pt>
    <dgm:pt modelId="{7AEA3489-8FDA-413B-9A25-FC0F920610F4}" type="pres">
      <dgm:prSet presAssocID="{5AD1E1CA-CEC5-40E1-8C1E-E0915EE0A810}" presName="circleA" presStyleLbl="node1" presStyleIdx="0" presStyleCnt="4"/>
      <dgm:spPr/>
    </dgm:pt>
    <dgm:pt modelId="{7E6B2182-6E98-4531-8B20-E019848929B0}" type="pres">
      <dgm:prSet presAssocID="{5AD1E1CA-CEC5-40E1-8C1E-E0915EE0A810}" presName="spaceA" presStyleCnt="0"/>
      <dgm:spPr/>
    </dgm:pt>
    <dgm:pt modelId="{5B0DFE36-BA1A-4C45-A90D-B2CFE4C5D30F}" type="pres">
      <dgm:prSet presAssocID="{3A3565C9-43E6-4E69-A7A8-25D0F7A76639}" presName="space" presStyleCnt="0"/>
      <dgm:spPr/>
    </dgm:pt>
    <dgm:pt modelId="{4966A3AE-58D4-48BE-A0D0-C36B64895BDA}" type="pres">
      <dgm:prSet presAssocID="{FD0C301D-DCE3-45D1-80CE-6C42306A2A3D}" presName="compositeB" presStyleCnt="0"/>
      <dgm:spPr/>
    </dgm:pt>
    <dgm:pt modelId="{7751FB2C-BF0D-44B3-835D-EC3C7EECBFB1}" type="pres">
      <dgm:prSet presAssocID="{FD0C301D-DCE3-45D1-80CE-6C42306A2A3D}" presName="textB" presStyleLbl="revTx" presStyleIdx="1" presStyleCnt="4">
        <dgm:presLayoutVars>
          <dgm:bulletEnabled val="1"/>
        </dgm:presLayoutVars>
      </dgm:prSet>
      <dgm:spPr/>
    </dgm:pt>
    <dgm:pt modelId="{8C049003-0BC9-47BF-9F0F-0F0C50E53246}" type="pres">
      <dgm:prSet presAssocID="{FD0C301D-DCE3-45D1-80CE-6C42306A2A3D}" presName="circleB" presStyleLbl="node1" presStyleIdx="1" presStyleCnt="4"/>
      <dgm:spPr/>
    </dgm:pt>
    <dgm:pt modelId="{676A7E4B-33DD-41BF-9A16-4422C86166DB}" type="pres">
      <dgm:prSet presAssocID="{FD0C301D-DCE3-45D1-80CE-6C42306A2A3D}" presName="spaceB" presStyleCnt="0"/>
      <dgm:spPr/>
    </dgm:pt>
    <dgm:pt modelId="{30444155-CE06-4725-83A4-98F3CF921036}" type="pres">
      <dgm:prSet presAssocID="{F5D0F5D2-A67D-47CF-86EC-A4F49775978B}" presName="space" presStyleCnt="0"/>
      <dgm:spPr/>
    </dgm:pt>
    <dgm:pt modelId="{6C998019-A822-435A-BB9A-3B9A414A80A9}" type="pres">
      <dgm:prSet presAssocID="{9F0E28B8-E29D-45FE-8967-91E52AB5876E}" presName="compositeA" presStyleCnt="0"/>
      <dgm:spPr/>
    </dgm:pt>
    <dgm:pt modelId="{4F874D54-F715-4A82-B7D6-93A04237D8E1}" type="pres">
      <dgm:prSet presAssocID="{9F0E28B8-E29D-45FE-8967-91E52AB5876E}" presName="textA" presStyleLbl="revTx" presStyleIdx="2" presStyleCnt="4">
        <dgm:presLayoutVars>
          <dgm:bulletEnabled val="1"/>
        </dgm:presLayoutVars>
      </dgm:prSet>
      <dgm:spPr/>
    </dgm:pt>
    <dgm:pt modelId="{10E26535-FE29-4E31-96C1-B3BA9CFE78E5}" type="pres">
      <dgm:prSet presAssocID="{9F0E28B8-E29D-45FE-8967-91E52AB5876E}" presName="circleA" presStyleLbl="node1" presStyleIdx="2" presStyleCnt="4"/>
      <dgm:spPr/>
    </dgm:pt>
    <dgm:pt modelId="{AF824A01-13B9-424D-A1B5-7B4DCD968F3F}" type="pres">
      <dgm:prSet presAssocID="{9F0E28B8-E29D-45FE-8967-91E52AB5876E}" presName="spaceA" presStyleCnt="0"/>
      <dgm:spPr/>
    </dgm:pt>
    <dgm:pt modelId="{B7F8BAD0-D79C-43E5-8380-0A12095AB848}" type="pres">
      <dgm:prSet presAssocID="{F25BA029-1A56-4194-8A5E-5391C4BF9A73}" presName="space" presStyleCnt="0"/>
      <dgm:spPr/>
    </dgm:pt>
    <dgm:pt modelId="{71C804D5-3228-4570-ACF7-4076E5FF2DED}" type="pres">
      <dgm:prSet presAssocID="{FA62681D-8259-4242-9F1A-2FEBDA50FE07}" presName="compositeB" presStyleCnt="0"/>
      <dgm:spPr/>
    </dgm:pt>
    <dgm:pt modelId="{C886DA13-EC94-4AB6-BAD4-B8002AEF7F75}" type="pres">
      <dgm:prSet presAssocID="{FA62681D-8259-4242-9F1A-2FEBDA50FE07}" presName="textB" presStyleLbl="revTx" presStyleIdx="3" presStyleCnt="4">
        <dgm:presLayoutVars>
          <dgm:bulletEnabled val="1"/>
        </dgm:presLayoutVars>
      </dgm:prSet>
      <dgm:spPr/>
    </dgm:pt>
    <dgm:pt modelId="{F08B08D1-061E-4F7B-9932-FA58E4A7F874}" type="pres">
      <dgm:prSet presAssocID="{FA62681D-8259-4242-9F1A-2FEBDA50FE07}" presName="circleB" presStyleLbl="node1" presStyleIdx="3" presStyleCnt="4"/>
      <dgm:spPr/>
    </dgm:pt>
    <dgm:pt modelId="{1C6AABF0-0812-4BBE-AB8F-56DB720D392D}" type="pres">
      <dgm:prSet presAssocID="{FA62681D-8259-4242-9F1A-2FEBDA50FE07}" presName="spaceB" presStyleCnt="0"/>
      <dgm:spPr/>
    </dgm:pt>
  </dgm:ptLst>
  <dgm:cxnLst>
    <dgm:cxn modelId="{71CB060F-F90B-4B51-A5FB-1554190A2131}" type="presOf" srcId="{FD0C301D-DCE3-45D1-80CE-6C42306A2A3D}" destId="{7751FB2C-BF0D-44B3-835D-EC3C7EECBFB1}" srcOrd="0" destOrd="0" presId="urn:microsoft.com/office/officeart/2005/8/layout/hProcess11"/>
    <dgm:cxn modelId="{B9178817-9ECB-471B-942F-D1B241EF8F87}" type="presOf" srcId="{5AD1E1CA-CEC5-40E1-8C1E-E0915EE0A810}" destId="{8905FDDB-959D-4B4C-B258-B0FFF2C195CB}" srcOrd="0" destOrd="0" presId="urn:microsoft.com/office/officeart/2005/8/layout/hProcess11"/>
    <dgm:cxn modelId="{451F5131-4215-46A6-B48B-2A4BF6B756A8}" srcId="{602FF003-FEF3-4628-B6C8-F3EFBC1B4FA4}" destId="{FA62681D-8259-4242-9F1A-2FEBDA50FE07}" srcOrd="3" destOrd="0" parTransId="{EE09F458-1F51-4D56-B7FD-52BA42BEAFD1}" sibTransId="{E61F9EEA-CE78-4D90-859F-1B2F33E74D11}"/>
    <dgm:cxn modelId="{CC369532-BB0B-47E2-8E7A-801032F3EA5F}" srcId="{602FF003-FEF3-4628-B6C8-F3EFBC1B4FA4}" destId="{9F0E28B8-E29D-45FE-8967-91E52AB5876E}" srcOrd="2" destOrd="0" parTransId="{1387A928-CD90-4696-953D-9074F451C17F}" sibTransId="{F25BA029-1A56-4194-8A5E-5391C4BF9A73}"/>
    <dgm:cxn modelId="{395C7448-000A-4E2A-B4A7-9A9C2CCA7794}" type="presOf" srcId="{FA62681D-8259-4242-9F1A-2FEBDA50FE07}" destId="{C886DA13-EC94-4AB6-BAD4-B8002AEF7F75}" srcOrd="0" destOrd="0" presId="urn:microsoft.com/office/officeart/2005/8/layout/hProcess11"/>
    <dgm:cxn modelId="{3B65044E-470A-4FA8-A2C0-4F3EB891EEB5}" type="presOf" srcId="{602FF003-FEF3-4628-B6C8-F3EFBC1B4FA4}" destId="{742819F0-2777-4968-8BF2-7DDEAAD8C8C3}" srcOrd="0" destOrd="0" presId="urn:microsoft.com/office/officeart/2005/8/layout/hProcess11"/>
    <dgm:cxn modelId="{88ACD87B-E65A-4913-AA97-0739BE4B46BC}" srcId="{602FF003-FEF3-4628-B6C8-F3EFBC1B4FA4}" destId="{5AD1E1CA-CEC5-40E1-8C1E-E0915EE0A810}" srcOrd="0" destOrd="0" parTransId="{7464DCCC-DAEA-461E-9DF1-261F7D739D20}" sibTransId="{3A3565C9-43E6-4E69-A7A8-25D0F7A76639}"/>
    <dgm:cxn modelId="{DA418F7C-7030-4EA8-BC68-1AF6229E0C84}" srcId="{602FF003-FEF3-4628-B6C8-F3EFBC1B4FA4}" destId="{FD0C301D-DCE3-45D1-80CE-6C42306A2A3D}" srcOrd="1" destOrd="0" parTransId="{CE2C2953-44DC-4A63-91A2-D0725818A17D}" sibTransId="{F5D0F5D2-A67D-47CF-86EC-A4F49775978B}"/>
    <dgm:cxn modelId="{EE7007F1-B221-4470-81CC-ED49711CFB0D}" type="presOf" srcId="{9F0E28B8-E29D-45FE-8967-91E52AB5876E}" destId="{4F874D54-F715-4A82-B7D6-93A04237D8E1}" srcOrd="0" destOrd="0" presId="urn:microsoft.com/office/officeart/2005/8/layout/hProcess11"/>
    <dgm:cxn modelId="{309F2929-6DDA-43CB-BF18-6160688DBB16}" type="presParOf" srcId="{742819F0-2777-4968-8BF2-7DDEAAD8C8C3}" destId="{8992E26B-554B-4942-BEFE-9E6F4222E8F5}" srcOrd="0" destOrd="0" presId="urn:microsoft.com/office/officeart/2005/8/layout/hProcess11"/>
    <dgm:cxn modelId="{03F51806-E2B3-4B9C-A088-8AACD1C2F539}" type="presParOf" srcId="{742819F0-2777-4968-8BF2-7DDEAAD8C8C3}" destId="{FBE41D4A-2D55-4499-A76E-AC0649B27912}" srcOrd="1" destOrd="0" presId="urn:microsoft.com/office/officeart/2005/8/layout/hProcess11"/>
    <dgm:cxn modelId="{B1B35405-DFB5-438D-981F-F114A2621B1E}" type="presParOf" srcId="{FBE41D4A-2D55-4499-A76E-AC0649B27912}" destId="{A8A5C397-3A7E-4129-BCD6-B6AA1A1D2755}" srcOrd="0" destOrd="0" presId="urn:microsoft.com/office/officeart/2005/8/layout/hProcess11"/>
    <dgm:cxn modelId="{8D551349-0B9B-4837-9C98-08D20A3D3069}" type="presParOf" srcId="{A8A5C397-3A7E-4129-BCD6-B6AA1A1D2755}" destId="{8905FDDB-959D-4B4C-B258-B0FFF2C195CB}" srcOrd="0" destOrd="0" presId="urn:microsoft.com/office/officeart/2005/8/layout/hProcess11"/>
    <dgm:cxn modelId="{C6755D36-1B9C-4793-A1A1-929F20A44554}" type="presParOf" srcId="{A8A5C397-3A7E-4129-BCD6-B6AA1A1D2755}" destId="{7AEA3489-8FDA-413B-9A25-FC0F920610F4}" srcOrd="1" destOrd="0" presId="urn:microsoft.com/office/officeart/2005/8/layout/hProcess11"/>
    <dgm:cxn modelId="{29F88FFC-EC29-488C-B68C-4CABC280A4A6}" type="presParOf" srcId="{A8A5C397-3A7E-4129-BCD6-B6AA1A1D2755}" destId="{7E6B2182-6E98-4531-8B20-E019848929B0}" srcOrd="2" destOrd="0" presId="urn:microsoft.com/office/officeart/2005/8/layout/hProcess11"/>
    <dgm:cxn modelId="{A1EF6482-494C-4D2D-9428-E54AC4960AAC}" type="presParOf" srcId="{FBE41D4A-2D55-4499-A76E-AC0649B27912}" destId="{5B0DFE36-BA1A-4C45-A90D-B2CFE4C5D30F}" srcOrd="1" destOrd="0" presId="urn:microsoft.com/office/officeart/2005/8/layout/hProcess11"/>
    <dgm:cxn modelId="{88D6A46B-D05C-4073-B7CB-59BADCE87D10}" type="presParOf" srcId="{FBE41D4A-2D55-4499-A76E-AC0649B27912}" destId="{4966A3AE-58D4-48BE-A0D0-C36B64895BDA}" srcOrd="2" destOrd="0" presId="urn:microsoft.com/office/officeart/2005/8/layout/hProcess11"/>
    <dgm:cxn modelId="{1DBB0E75-5697-49F2-9D5C-A320F8D2D777}" type="presParOf" srcId="{4966A3AE-58D4-48BE-A0D0-C36B64895BDA}" destId="{7751FB2C-BF0D-44B3-835D-EC3C7EECBFB1}" srcOrd="0" destOrd="0" presId="urn:microsoft.com/office/officeart/2005/8/layout/hProcess11"/>
    <dgm:cxn modelId="{9D9FE68E-7680-4991-AF8E-72AAD043BFA4}" type="presParOf" srcId="{4966A3AE-58D4-48BE-A0D0-C36B64895BDA}" destId="{8C049003-0BC9-47BF-9F0F-0F0C50E53246}" srcOrd="1" destOrd="0" presId="urn:microsoft.com/office/officeart/2005/8/layout/hProcess11"/>
    <dgm:cxn modelId="{D74CF9F4-DD39-4FC3-893E-C9233D0DC42C}" type="presParOf" srcId="{4966A3AE-58D4-48BE-A0D0-C36B64895BDA}" destId="{676A7E4B-33DD-41BF-9A16-4422C86166DB}" srcOrd="2" destOrd="0" presId="urn:microsoft.com/office/officeart/2005/8/layout/hProcess11"/>
    <dgm:cxn modelId="{CFF52C88-F86B-4794-9AEB-B14DD1D38D7E}" type="presParOf" srcId="{FBE41D4A-2D55-4499-A76E-AC0649B27912}" destId="{30444155-CE06-4725-83A4-98F3CF921036}" srcOrd="3" destOrd="0" presId="urn:microsoft.com/office/officeart/2005/8/layout/hProcess11"/>
    <dgm:cxn modelId="{65485207-AF3C-4B14-8180-C79DFE15EFCF}" type="presParOf" srcId="{FBE41D4A-2D55-4499-A76E-AC0649B27912}" destId="{6C998019-A822-435A-BB9A-3B9A414A80A9}" srcOrd="4" destOrd="0" presId="urn:microsoft.com/office/officeart/2005/8/layout/hProcess11"/>
    <dgm:cxn modelId="{67A45DC2-BE77-4AC7-B794-204F102EC77F}" type="presParOf" srcId="{6C998019-A822-435A-BB9A-3B9A414A80A9}" destId="{4F874D54-F715-4A82-B7D6-93A04237D8E1}" srcOrd="0" destOrd="0" presId="urn:microsoft.com/office/officeart/2005/8/layout/hProcess11"/>
    <dgm:cxn modelId="{76A294C4-2883-4DD6-A9EB-9D608AD4E788}" type="presParOf" srcId="{6C998019-A822-435A-BB9A-3B9A414A80A9}" destId="{10E26535-FE29-4E31-96C1-B3BA9CFE78E5}" srcOrd="1" destOrd="0" presId="urn:microsoft.com/office/officeart/2005/8/layout/hProcess11"/>
    <dgm:cxn modelId="{3BFADDAE-6DE0-449F-8473-E66DF2FEB88E}" type="presParOf" srcId="{6C998019-A822-435A-BB9A-3B9A414A80A9}" destId="{AF824A01-13B9-424D-A1B5-7B4DCD968F3F}" srcOrd="2" destOrd="0" presId="urn:microsoft.com/office/officeart/2005/8/layout/hProcess11"/>
    <dgm:cxn modelId="{73DA1C9E-ADB5-4AB3-8AC8-1907ADF82B64}" type="presParOf" srcId="{FBE41D4A-2D55-4499-A76E-AC0649B27912}" destId="{B7F8BAD0-D79C-43E5-8380-0A12095AB848}" srcOrd="5" destOrd="0" presId="urn:microsoft.com/office/officeart/2005/8/layout/hProcess11"/>
    <dgm:cxn modelId="{84062989-3C19-478C-86AC-1ADDEC45795F}" type="presParOf" srcId="{FBE41D4A-2D55-4499-A76E-AC0649B27912}" destId="{71C804D5-3228-4570-ACF7-4076E5FF2DED}" srcOrd="6" destOrd="0" presId="urn:microsoft.com/office/officeart/2005/8/layout/hProcess11"/>
    <dgm:cxn modelId="{1EC58037-B858-460C-897D-EDD30252F965}" type="presParOf" srcId="{71C804D5-3228-4570-ACF7-4076E5FF2DED}" destId="{C886DA13-EC94-4AB6-BAD4-B8002AEF7F75}" srcOrd="0" destOrd="0" presId="urn:microsoft.com/office/officeart/2005/8/layout/hProcess11"/>
    <dgm:cxn modelId="{D43A2EA6-32B2-4166-9D61-27B8CE310BEF}" type="presParOf" srcId="{71C804D5-3228-4570-ACF7-4076E5FF2DED}" destId="{F08B08D1-061E-4F7B-9932-FA58E4A7F874}" srcOrd="1" destOrd="0" presId="urn:microsoft.com/office/officeart/2005/8/layout/hProcess11"/>
    <dgm:cxn modelId="{030CF574-74FC-470B-B73B-BE5C4E91997F}" type="presParOf" srcId="{71C804D5-3228-4570-ACF7-4076E5FF2DED}" destId="{1C6AABF0-0812-4BBE-AB8F-56DB720D392D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1389D2-9DC6-408F-84B9-92526466B522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62B1F-615F-4B2E-A4B2-AF3FB66367F9}">
      <dgm:prSet/>
      <dgm:spPr/>
      <dgm:t>
        <a:bodyPr/>
        <a:lstStyle/>
        <a:p>
          <a:r>
            <a:rPr lang="en-US" dirty="0"/>
            <a:t>Medline</a:t>
          </a:r>
        </a:p>
      </dgm:t>
    </dgm:pt>
    <dgm:pt modelId="{668A4AD1-6539-4A18-8821-C3B62083F350}" type="parTrans" cxnId="{E46DF9EF-8088-4325-A83E-1F6346272BF5}">
      <dgm:prSet/>
      <dgm:spPr/>
      <dgm:t>
        <a:bodyPr/>
        <a:lstStyle/>
        <a:p>
          <a:endParaRPr lang="en-US"/>
        </a:p>
      </dgm:t>
    </dgm:pt>
    <dgm:pt modelId="{289E274C-1955-4080-8A11-2B9F22F60D99}" type="sibTrans" cxnId="{E46DF9EF-8088-4325-A83E-1F6346272BF5}">
      <dgm:prSet/>
      <dgm:spPr/>
      <dgm:t>
        <a:bodyPr/>
        <a:lstStyle/>
        <a:p>
          <a:endParaRPr lang="en-US"/>
        </a:p>
      </dgm:t>
    </dgm:pt>
    <dgm:pt modelId="{30A4CF5C-830D-4BA2-96BE-C360A8AB584D}">
      <dgm:prSet/>
      <dgm:spPr/>
      <dgm:t>
        <a:bodyPr/>
        <a:lstStyle/>
        <a:p>
          <a:r>
            <a:rPr lang="en-US"/>
            <a:t>Embase</a:t>
          </a:r>
        </a:p>
      </dgm:t>
    </dgm:pt>
    <dgm:pt modelId="{EADAB03A-1E58-46D6-8C38-0878CAC4A98B}" type="parTrans" cxnId="{14A19352-7CF5-46B2-AE52-4D66E9C850C4}">
      <dgm:prSet/>
      <dgm:spPr/>
      <dgm:t>
        <a:bodyPr/>
        <a:lstStyle/>
        <a:p>
          <a:endParaRPr lang="en-US"/>
        </a:p>
      </dgm:t>
    </dgm:pt>
    <dgm:pt modelId="{9060AAE9-1D67-4520-9350-A24A5BB02022}" type="sibTrans" cxnId="{14A19352-7CF5-46B2-AE52-4D66E9C850C4}">
      <dgm:prSet/>
      <dgm:spPr/>
      <dgm:t>
        <a:bodyPr/>
        <a:lstStyle/>
        <a:p>
          <a:endParaRPr lang="en-US"/>
        </a:p>
      </dgm:t>
    </dgm:pt>
    <dgm:pt modelId="{C5DB381D-312C-4F72-B7FF-A397FFFB83DE}">
      <dgm:prSet/>
      <dgm:spPr/>
      <dgm:t>
        <a:bodyPr/>
        <a:lstStyle/>
        <a:p>
          <a:r>
            <a:rPr lang="en-US"/>
            <a:t>PsyschINFO</a:t>
          </a:r>
        </a:p>
      </dgm:t>
    </dgm:pt>
    <dgm:pt modelId="{B769EDF4-D611-40BD-8B5F-562BFD6FFD26}" type="parTrans" cxnId="{8FAF8125-12AB-4B76-9E8D-7B2B1F8C87AA}">
      <dgm:prSet/>
      <dgm:spPr/>
      <dgm:t>
        <a:bodyPr/>
        <a:lstStyle/>
        <a:p>
          <a:endParaRPr lang="en-US"/>
        </a:p>
      </dgm:t>
    </dgm:pt>
    <dgm:pt modelId="{15EBC168-B52E-4222-9FA2-1524A7DA02BC}" type="sibTrans" cxnId="{8FAF8125-12AB-4B76-9E8D-7B2B1F8C87AA}">
      <dgm:prSet/>
      <dgm:spPr/>
      <dgm:t>
        <a:bodyPr/>
        <a:lstStyle/>
        <a:p>
          <a:endParaRPr lang="en-US"/>
        </a:p>
      </dgm:t>
    </dgm:pt>
    <dgm:pt modelId="{F9D11A73-D721-43F3-8962-2C23F3ABF788}">
      <dgm:prSet/>
      <dgm:spPr/>
      <dgm:t>
        <a:bodyPr/>
        <a:lstStyle/>
        <a:p>
          <a:r>
            <a:rPr lang="en-US"/>
            <a:t>Web of Science</a:t>
          </a:r>
        </a:p>
      </dgm:t>
    </dgm:pt>
    <dgm:pt modelId="{17D91B34-C6CC-4D5D-A82D-40ED3EB22FF6}" type="parTrans" cxnId="{AD8555FC-79B4-4A2A-BEE5-D344FEA07E95}">
      <dgm:prSet/>
      <dgm:spPr/>
      <dgm:t>
        <a:bodyPr/>
        <a:lstStyle/>
        <a:p>
          <a:endParaRPr lang="en-US"/>
        </a:p>
      </dgm:t>
    </dgm:pt>
    <dgm:pt modelId="{B5F95AF3-C28A-4D38-A9E5-5AC854FF2875}" type="sibTrans" cxnId="{AD8555FC-79B4-4A2A-BEE5-D344FEA07E95}">
      <dgm:prSet/>
      <dgm:spPr/>
      <dgm:t>
        <a:bodyPr/>
        <a:lstStyle/>
        <a:p>
          <a:endParaRPr lang="en-US"/>
        </a:p>
      </dgm:t>
    </dgm:pt>
    <dgm:pt modelId="{91EC0E11-8D3C-4F8F-A94C-879E4CEA8B4A}">
      <dgm:prSet/>
      <dgm:spPr/>
      <dgm:t>
        <a:bodyPr/>
        <a:lstStyle/>
        <a:p>
          <a:r>
            <a:rPr lang="en-US"/>
            <a:t>CINAHL</a:t>
          </a:r>
        </a:p>
      </dgm:t>
    </dgm:pt>
    <dgm:pt modelId="{C05FE55E-7C70-4FB2-8C2A-2A6574961561}" type="parTrans" cxnId="{6887494A-5EB0-46BF-B410-435F0D278539}">
      <dgm:prSet/>
      <dgm:spPr/>
      <dgm:t>
        <a:bodyPr/>
        <a:lstStyle/>
        <a:p>
          <a:endParaRPr lang="en-US"/>
        </a:p>
      </dgm:t>
    </dgm:pt>
    <dgm:pt modelId="{682C2CDD-59C6-465A-9801-52593936F391}" type="sibTrans" cxnId="{6887494A-5EB0-46BF-B410-435F0D278539}">
      <dgm:prSet/>
      <dgm:spPr/>
      <dgm:t>
        <a:bodyPr/>
        <a:lstStyle/>
        <a:p>
          <a:endParaRPr lang="en-US"/>
        </a:p>
      </dgm:t>
    </dgm:pt>
    <dgm:pt modelId="{EC54DB2E-8291-4EFA-8F5B-BDAF974E513E}">
      <dgm:prSet/>
      <dgm:spPr/>
      <dgm:t>
        <a:bodyPr/>
        <a:lstStyle/>
        <a:p>
          <a:r>
            <a:rPr lang="en-US"/>
            <a:t>Google Scholar</a:t>
          </a:r>
        </a:p>
      </dgm:t>
    </dgm:pt>
    <dgm:pt modelId="{EB7FE45C-04AB-4C1F-98A7-4F99DA64F394}" type="parTrans" cxnId="{1330005D-4195-4885-BE5A-00ED4203A527}">
      <dgm:prSet/>
      <dgm:spPr/>
      <dgm:t>
        <a:bodyPr/>
        <a:lstStyle/>
        <a:p>
          <a:endParaRPr lang="en-US"/>
        </a:p>
      </dgm:t>
    </dgm:pt>
    <dgm:pt modelId="{0F673312-C9D7-4F64-A013-1B861441C2A1}" type="sibTrans" cxnId="{1330005D-4195-4885-BE5A-00ED4203A527}">
      <dgm:prSet/>
      <dgm:spPr/>
      <dgm:t>
        <a:bodyPr/>
        <a:lstStyle/>
        <a:p>
          <a:endParaRPr lang="en-US"/>
        </a:p>
      </dgm:t>
    </dgm:pt>
    <dgm:pt modelId="{19719FDB-CA62-4EFB-9CC6-4DAB5EF08EBA}" type="pres">
      <dgm:prSet presAssocID="{241389D2-9DC6-408F-84B9-92526466B522}" presName="Name0" presStyleCnt="0">
        <dgm:presLayoutVars>
          <dgm:dir/>
          <dgm:resizeHandles val="exact"/>
        </dgm:presLayoutVars>
      </dgm:prSet>
      <dgm:spPr/>
    </dgm:pt>
    <dgm:pt modelId="{D9B0196D-CE2A-4251-8EC8-67E00E192FB4}" type="pres">
      <dgm:prSet presAssocID="{EB862B1F-615F-4B2E-A4B2-AF3FB66367F9}" presName="compNode" presStyleCnt="0"/>
      <dgm:spPr/>
    </dgm:pt>
    <dgm:pt modelId="{3799D3D9-E68B-4B2E-8142-6F9DEADC1208}" type="pres">
      <dgm:prSet presAssocID="{EB862B1F-615F-4B2E-A4B2-AF3FB66367F9}" presName="pict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EED960D4-BA20-4EEA-8812-7BBB8EBFA9A1}" type="pres">
      <dgm:prSet presAssocID="{EB862B1F-615F-4B2E-A4B2-AF3FB66367F9}" presName="textRect" presStyleLbl="revTx" presStyleIdx="0" presStyleCnt="6">
        <dgm:presLayoutVars>
          <dgm:bulletEnabled val="1"/>
        </dgm:presLayoutVars>
      </dgm:prSet>
      <dgm:spPr/>
    </dgm:pt>
    <dgm:pt modelId="{B2E56C59-E567-4775-B559-3012128870B2}" type="pres">
      <dgm:prSet presAssocID="{289E274C-1955-4080-8A11-2B9F22F60D99}" presName="sibTrans" presStyleLbl="sibTrans2D1" presStyleIdx="0" presStyleCnt="0"/>
      <dgm:spPr/>
    </dgm:pt>
    <dgm:pt modelId="{91DA4219-2999-401B-835F-05D7958A076A}" type="pres">
      <dgm:prSet presAssocID="{30A4CF5C-830D-4BA2-96BE-C360A8AB584D}" presName="compNode" presStyleCnt="0"/>
      <dgm:spPr/>
    </dgm:pt>
    <dgm:pt modelId="{494FDA77-9B6F-4F9B-B63B-CCDD64F2FC05}" type="pres">
      <dgm:prSet presAssocID="{30A4CF5C-830D-4BA2-96BE-C360A8AB584D}" presName="pictRect" presStyleLbl="node1" presStyleIdx="1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</dgm:spPr>
    </dgm:pt>
    <dgm:pt modelId="{1BA2B115-E631-463B-98F5-F738037230A0}" type="pres">
      <dgm:prSet presAssocID="{30A4CF5C-830D-4BA2-96BE-C360A8AB584D}" presName="textRect" presStyleLbl="revTx" presStyleIdx="1" presStyleCnt="6">
        <dgm:presLayoutVars>
          <dgm:bulletEnabled val="1"/>
        </dgm:presLayoutVars>
      </dgm:prSet>
      <dgm:spPr/>
    </dgm:pt>
    <dgm:pt modelId="{BE40D1CA-5128-4C80-B433-B8CB67F48FC7}" type="pres">
      <dgm:prSet presAssocID="{9060AAE9-1D67-4520-9350-A24A5BB02022}" presName="sibTrans" presStyleLbl="sibTrans2D1" presStyleIdx="0" presStyleCnt="0"/>
      <dgm:spPr/>
    </dgm:pt>
    <dgm:pt modelId="{D7A8EFC0-B3A7-4FDC-80EC-F2BCC2AA5444}" type="pres">
      <dgm:prSet presAssocID="{C5DB381D-312C-4F72-B7FF-A397FFFB83DE}" presName="compNode" presStyleCnt="0"/>
      <dgm:spPr/>
    </dgm:pt>
    <dgm:pt modelId="{614E8FFF-994D-450C-992B-B1CC6D286465}" type="pres">
      <dgm:prSet presAssocID="{C5DB381D-312C-4F72-B7FF-A397FFFB83DE}" presName="pict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9223EC04-BA66-4128-9687-E3473EC89027}" type="pres">
      <dgm:prSet presAssocID="{C5DB381D-312C-4F72-B7FF-A397FFFB83DE}" presName="textRect" presStyleLbl="revTx" presStyleIdx="2" presStyleCnt="6">
        <dgm:presLayoutVars>
          <dgm:bulletEnabled val="1"/>
        </dgm:presLayoutVars>
      </dgm:prSet>
      <dgm:spPr/>
    </dgm:pt>
    <dgm:pt modelId="{4CD732CD-31A9-442B-959E-1CCBDE6ABCB3}" type="pres">
      <dgm:prSet presAssocID="{15EBC168-B52E-4222-9FA2-1524A7DA02BC}" presName="sibTrans" presStyleLbl="sibTrans2D1" presStyleIdx="0" presStyleCnt="0"/>
      <dgm:spPr/>
    </dgm:pt>
    <dgm:pt modelId="{750F5F5D-554B-40E4-B7AB-50DE8CB359FE}" type="pres">
      <dgm:prSet presAssocID="{F9D11A73-D721-43F3-8962-2C23F3ABF788}" presName="compNode" presStyleCnt="0"/>
      <dgm:spPr/>
    </dgm:pt>
    <dgm:pt modelId="{CA844063-3CB2-491B-9493-86C89443A72C}" type="pres">
      <dgm:prSet presAssocID="{F9D11A73-D721-43F3-8962-2C23F3ABF788}" presName="pictRect" presStyleLbl="node1" presStyleIdx="3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</dgm:spPr>
    </dgm:pt>
    <dgm:pt modelId="{BE2E0F48-16C1-437C-81FD-4ECBD83495C1}" type="pres">
      <dgm:prSet presAssocID="{F9D11A73-D721-43F3-8962-2C23F3ABF788}" presName="textRect" presStyleLbl="revTx" presStyleIdx="3" presStyleCnt="6">
        <dgm:presLayoutVars>
          <dgm:bulletEnabled val="1"/>
        </dgm:presLayoutVars>
      </dgm:prSet>
      <dgm:spPr/>
    </dgm:pt>
    <dgm:pt modelId="{05CBBA43-1417-4358-B2A3-8F3696FAEB75}" type="pres">
      <dgm:prSet presAssocID="{B5F95AF3-C28A-4D38-A9E5-5AC854FF2875}" presName="sibTrans" presStyleLbl="sibTrans2D1" presStyleIdx="0" presStyleCnt="0"/>
      <dgm:spPr/>
    </dgm:pt>
    <dgm:pt modelId="{B3A1AB16-D41B-4565-BB89-6CF3ED40969F}" type="pres">
      <dgm:prSet presAssocID="{91EC0E11-8D3C-4F8F-A94C-879E4CEA8B4A}" presName="compNode" presStyleCnt="0"/>
      <dgm:spPr/>
    </dgm:pt>
    <dgm:pt modelId="{C7AFE364-B214-4E88-BB6A-97D3D410A9CC}" type="pres">
      <dgm:prSet presAssocID="{91EC0E11-8D3C-4F8F-A94C-879E4CEA8B4A}" presName="pictRect" presStyleLbl="node1" presStyleIdx="4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8000" r="-88000"/>
          </a:stretch>
        </a:blipFill>
      </dgm:spPr>
    </dgm:pt>
    <dgm:pt modelId="{44E004C6-DC60-432F-941C-D5390162F2FC}" type="pres">
      <dgm:prSet presAssocID="{91EC0E11-8D3C-4F8F-A94C-879E4CEA8B4A}" presName="textRect" presStyleLbl="revTx" presStyleIdx="4" presStyleCnt="6">
        <dgm:presLayoutVars>
          <dgm:bulletEnabled val="1"/>
        </dgm:presLayoutVars>
      </dgm:prSet>
      <dgm:spPr/>
    </dgm:pt>
    <dgm:pt modelId="{B02A8455-96F2-46A6-AB96-3E9032294620}" type="pres">
      <dgm:prSet presAssocID="{682C2CDD-59C6-465A-9801-52593936F391}" presName="sibTrans" presStyleLbl="sibTrans2D1" presStyleIdx="0" presStyleCnt="0"/>
      <dgm:spPr/>
    </dgm:pt>
    <dgm:pt modelId="{1357D780-50C1-43D3-864A-C25F14AEBD15}" type="pres">
      <dgm:prSet presAssocID="{EC54DB2E-8291-4EFA-8F5B-BDAF974E513E}" presName="compNode" presStyleCnt="0"/>
      <dgm:spPr/>
    </dgm:pt>
    <dgm:pt modelId="{33458996-9CDF-43F6-865E-A2B810F222A6}" type="pres">
      <dgm:prSet presAssocID="{EC54DB2E-8291-4EFA-8F5B-BDAF974E513E}" presName="pictRect" presStyleLbl="node1" presStyleIdx="5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3040037F-5CA7-4137-86F0-DC8526BC7C7E}" type="pres">
      <dgm:prSet presAssocID="{EC54DB2E-8291-4EFA-8F5B-BDAF974E513E}" presName="textRect" presStyleLbl="revTx" presStyleIdx="5" presStyleCnt="6">
        <dgm:presLayoutVars>
          <dgm:bulletEnabled val="1"/>
        </dgm:presLayoutVars>
      </dgm:prSet>
      <dgm:spPr/>
    </dgm:pt>
  </dgm:ptLst>
  <dgm:cxnLst>
    <dgm:cxn modelId="{B9A1A61C-756C-4D4F-9BF9-C094604C5688}" type="presOf" srcId="{91EC0E11-8D3C-4F8F-A94C-879E4CEA8B4A}" destId="{44E004C6-DC60-432F-941C-D5390162F2FC}" srcOrd="0" destOrd="0" presId="urn:microsoft.com/office/officeart/2005/8/layout/pList1"/>
    <dgm:cxn modelId="{05E7C81C-DFA7-4215-94F7-389728F7D230}" type="presOf" srcId="{F9D11A73-D721-43F3-8962-2C23F3ABF788}" destId="{BE2E0F48-16C1-437C-81FD-4ECBD83495C1}" srcOrd="0" destOrd="0" presId="urn:microsoft.com/office/officeart/2005/8/layout/pList1"/>
    <dgm:cxn modelId="{C739731D-47D2-44EF-96E9-3E292871C422}" type="presOf" srcId="{C5DB381D-312C-4F72-B7FF-A397FFFB83DE}" destId="{9223EC04-BA66-4128-9687-E3473EC89027}" srcOrd="0" destOrd="0" presId="urn:microsoft.com/office/officeart/2005/8/layout/pList1"/>
    <dgm:cxn modelId="{8FAF8125-12AB-4B76-9E8D-7B2B1F8C87AA}" srcId="{241389D2-9DC6-408F-84B9-92526466B522}" destId="{C5DB381D-312C-4F72-B7FF-A397FFFB83DE}" srcOrd="2" destOrd="0" parTransId="{B769EDF4-D611-40BD-8B5F-562BFD6FFD26}" sibTransId="{15EBC168-B52E-4222-9FA2-1524A7DA02BC}"/>
    <dgm:cxn modelId="{1AD70638-5F62-4FF0-9E0D-3B8A02ABD459}" type="presOf" srcId="{15EBC168-B52E-4222-9FA2-1524A7DA02BC}" destId="{4CD732CD-31A9-442B-959E-1CCBDE6ABCB3}" srcOrd="0" destOrd="0" presId="urn:microsoft.com/office/officeart/2005/8/layout/pList1"/>
    <dgm:cxn modelId="{DEAFE03C-708B-4614-A7BF-42282C42E6DE}" type="presOf" srcId="{289E274C-1955-4080-8A11-2B9F22F60D99}" destId="{B2E56C59-E567-4775-B559-3012128870B2}" srcOrd="0" destOrd="0" presId="urn:microsoft.com/office/officeart/2005/8/layout/pList1"/>
    <dgm:cxn modelId="{1330005D-4195-4885-BE5A-00ED4203A527}" srcId="{241389D2-9DC6-408F-84B9-92526466B522}" destId="{EC54DB2E-8291-4EFA-8F5B-BDAF974E513E}" srcOrd="5" destOrd="0" parTransId="{EB7FE45C-04AB-4C1F-98A7-4F99DA64F394}" sibTransId="{0F673312-C9D7-4F64-A013-1B861441C2A1}"/>
    <dgm:cxn modelId="{6887494A-5EB0-46BF-B410-435F0D278539}" srcId="{241389D2-9DC6-408F-84B9-92526466B522}" destId="{91EC0E11-8D3C-4F8F-A94C-879E4CEA8B4A}" srcOrd="4" destOrd="0" parTransId="{C05FE55E-7C70-4FB2-8C2A-2A6574961561}" sibTransId="{682C2CDD-59C6-465A-9801-52593936F391}"/>
    <dgm:cxn modelId="{14A19352-7CF5-46B2-AE52-4D66E9C850C4}" srcId="{241389D2-9DC6-408F-84B9-92526466B522}" destId="{30A4CF5C-830D-4BA2-96BE-C360A8AB584D}" srcOrd="1" destOrd="0" parTransId="{EADAB03A-1E58-46D6-8C38-0878CAC4A98B}" sibTransId="{9060AAE9-1D67-4520-9350-A24A5BB02022}"/>
    <dgm:cxn modelId="{C5840275-7A40-4522-A4C2-8FE60C0026DF}" type="presOf" srcId="{30A4CF5C-830D-4BA2-96BE-C360A8AB584D}" destId="{1BA2B115-E631-463B-98F5-F738037230A0}" srcOrd="0" destOrd="0" presId="urn:microsoft.com/office/officeart/2005/8/layout/pList1"/>
    <dgm:cxn modelId="{6CE1A893-325E-457F-A00F-9890E648AC3A}" type="presOf" srcId="{EB862B1F-615F-4B2E-A4B2-AF3FB66367F9}" destId="{EED960D4-BA20-4EEA-8812-7BBB8EBFA9A1}" srcOrd="0" destOrd="0" presId="urn:microsoft.com/office/officeart/2005/8/layout/pList1"/>
    <dgm:cxn modelId="{03327694-11E1-4F17-AF2B-1F2DB978BDFC}" type="presOf" srcId="{B5F95AF3-C28A-4D38-A9E5-5AC854FF2875}" destId="{05CBBA43-1417-4358-B2A3-8F3696FAEB75}" srcOrd="0" destOrd="0" presId="urn:microsoft.com/office/officeart/2005/8/layout/pList1"/>
    <dgm:cxn modelId="{478DA094-3D21-42E3-8ECC-DE1CE6A85A5B}" type="presOf" srcId="{682C2CDD-59C6-465A-9801-52593936F391}" destId="{B02A8455-96F2-46A6-AB96-3E9032294620}" srcOrd="0" destOrd="0" presId="urn:microsoft.com/office/officeart/2005/8/layout/pList1"/>
    <dgm:cxn modelId="{CFC234DF-23F9-4C47-80BE-0DC003010E0C}" type="presOf" srcId="{9060AAE9-1D67-4520-9350-A24A5BB02022}" destId="{BE40D1CA-5128-4C80-B433-B8CB67F48FC7}" srcOrd="0" destOrd="0" presId="urn:microsoft.com/office/officeart/2005/8/layout/pList1"/>
    <dgm:cxn modelId="{E46DF9EF-8088-4325-A83E-1F6346272BF5}" srcId="{241389D2-9DC6-408F-84B9-92526466B522}" destId="{EB862B1F-615F-4B2E-A4B2-AF3FB66367F9}" srcOrd="0" destOrd="0" parTransId="{668A4AD1-6539-4A18-8821-C3B62083F350}" sibTransId="{289E274C-1955-4080-8A11-2B9F22F60D99}"/>
    <dgm:cxn modelId="{ADF400F2-A0D7-43C6-8FA2-AF4F17F90D58}" type="presOf" srcId="{EC54DB2E-8291-4EFA-8F5B-BDAF974E513E}" destId="{3040037F-5CA7-4137-86F0-DC8526BC7C7E}" srcOrd="0" destOrd="0" presId="urn:microsoft.com/office/officeart/2005/8/layout/pList1"/>
    <dgm:cxn modelId="{1094AFF4-0B66-4A59-A827-2BB6A4373BC7}" type="presOf" srcId="{241389D2-9DC6-408F-84B9-92526466B522}" destId="{19719FDB-CA62-4EFB-9CC6-4DAB5EF08EBA}" srcOrd="0" destOrd="0" presId="urn:microsoft.com/office/officeart/2005/8/layout/pList1"/>
    <dgm:cxn modelId="{AD8555FC-79B4-4A2A-BEE5-D344FEA07E95}" srcId="{241389D2-9DC6-408F-84B9-92526466B522}" destId="{F9D11A73-D721-43F3-8962-2C23F3ABF788}" srcOrd="3" destOrd="0" parTransId="{17D91B34-C6CC-4D5D-A82D-40ED3EB22FF6}" sibTransId="{B5F95AF3-C28A-4D38-A9E5-5AC854FF2875}"/>
    <dgm:cxn modelId="{6FEFE337-1C9E-4124-8585-027DFDD42CC0}" type="presParOf" srcId="{19719FDB-CA62-4EFB-9CC6-4DAB5EF08EBA}" destId="{D9B0196D-CE2A-4251-8EC8-67E00E192FB4}" srcOrd="0" destOrd="0" presId="urn:microsoft.com/office/officeart/2005/8/layout/pList1"/>
    <dgm:cxn modelId="{F74EA3EB-4389-495F-A769-16CCC264ECD0}" type="presParOf" srcId="{D9B0196D-CE2A-4251-8EC8-67E00E192FB4}" destId="{3799D3D9-E68B-4B2E-8142-6F9DEADC1208}" srcOrd="0" destOrd="0" presId="urn:microsoft.com/office/officeart/2005/8/layout/pList1"/>
    <dgm:cxn modelId="{2DCAA170-71E1-4C75-95DC-6342B7C6063C}" type="presParOf" srcId="{D9B0196D-CE2A-4251-8EC8-67E00E192FB4}" destId="{EED960D4-BA20-4EEA-8812-7BBB8EBFA9A1}" srcOrd="1" destOrd="0" presId="urn:microsoft.com/office/officeart/2005/8/layout/pList1"/>
    <dgm:cxn modelId="{6ADE6AC4-5511-4849-B548-5F0E2F854D5A}" type="presParOf" srcId="{19719FDB-CA62-4EFB-9CC6-4DAB5EF08EBA}" destId="{B2E56C59-E567-4775-B559-3012128870B2}" srcOrd="1" destOrd="0" presId="urn:microsoft.com/office/officeart/2005/8/layout/pList1"/>
    <dgm:cxn modelId="{5AC812F7-FDFA-49C5-A3F7-8E61CFDA4C93}" type="presParOf" srcId="{19719FDB-CA62-4EFB-9CC6-4DAB5EF08EBA}" destId="{91DA4219-2999-401B-835F-05D7958A076A}" srcOrd="2" destOrd="0" presId="urn:microsoft.com/office/officeart/2005/8/layout/pList1"/>
    <dgm:cxn modelId="{15C86F94-9C9D-4156-BF5F-59A326516586}" type="presParOf" srcId="{91DA4219-2999-401B-835F-05D7958A076A}" destId="{494FDA77-9B6F-4F9B-B63B-CCDD64F2FC05}" srcOrd="0" destOrd="0" presId="urn:microsoft.com/office/officeart/2005/8/layout/pList1"/>
    <dgm:cxn modelId="{D3C2D475-BB5B-4F65-A30D-685BDA6EB254}" type="presParOf" srcId="{91DA4219-2999-401B-835F-05D7958A076A}" destId="{1BA2B115-E631-463B-98F5-F738037230A0}" srcOrd="1" destOrd="0" presId="urn:microsoft.com/office/officeart/2005/8/layout/pList1"/>
    <dgm:cxn modelId="{E0EFF448-093F-450C-AD13-F688A4995278}" type="presParOf" srcId="{19719FDB-CA62-4EFB-9CC6-4DAB5EF08EBA}" destId="{BE40D1CA-5128-4C80-B433-B8CB67F48FC7}" srcOrd="3" destOrd="0" presId="urn:microsoft.com/office/officeart/2005/8/layout/pList1"/>
    <dgm:cxn modelId="{70487CC7-BD80-48A2-9DB8-C0F7AED21424}" type="presParOf" srcId="{19719FDB-CA62-4EFB-9CC6-4DAB5EF08EBA}" destId="{D7A8EFC0-B3A7-4FDC-80EC-F2BCC2AA5444}" srcOrd="4" destOrd="0" presId="urn:microsoft.com/office/officeart/2005/8/layout/pList1"/>
    <dgm:cxn modelId="{935E611F-8D06-4FCB-9EE3-94FD3C3B79F6}" type="presParOf" srcId="{D7A8EFC0-B3A7-4FDC-80EC-F2BCC2AA5444}" destId="{614E8FFF-994D-450C-992B-B1CC6D286465}" srcOrd="0" destOrd="0" presId="urn:microsoft.com/office/officeart/2005/8/layout/pList1"/>
    <dgm:cxn modelId="{75F511A0-2E10-4114-9575-CA4B557F785B}" type="presParOf" srcId="{D7A8EFC0-B3A7-4FDC-80EC-F2BCC2AA5444}" destId="{9223EC04-BA66-4128-9687-E3473EC89027}" srcOrd="1" destOrd="0" presId="urn:microsoft.com/office/officeart/2005/8/layout/pList1"/>
    <dgm:cxn modelId="{D4996628-5195-4519-8266-75E50D0CC019}" type="presParOf" srcId="{19719FDB-CA62-4EFB-9CC6-4DAB5EF08EBA}" destId="{4CD732CD-31A9-442B-959E-1CCBDE6ABCB3}" srcOrd="5" destOrd="0" presId="urn:microsoft.com/office/officeart/2005/8/layout/pList1"/>
    <dgm:cxn modelId="{3EA08786-C281-409F-BEF8-0E632224B5DE}" type="presParOf" srcId="{19719FDB-CA62-4EFB-9CC6-4DAB5EF08EBA}" destId="{750F5F5D-554B-40E4-B7AB-50DE8CB359FE}" srcOrd="6" destOrd="0" presId="urn:microsoft.com/office/officeart/2005/8/layout/pList1"/>
    <dgm:cxn modelId="{29380B45-74AA-4DFF-AA2D-CB40270CF0E4}" type="presParOf" srcId="{750F5F5D-554B-40E4-B7AB-50DE8CB359FE}" destId="{CA844063-3CB2-491B-9493-86C89443A72C}" srcOrd="0" destOrd="0" presId="urn:microsoft.com/office/officeart/2005/8/layout/pList1"/>
    <dgm:cxn modelId="{857980E5-1962-48E5-8BCE-7F54B09CC09D}" type="presParOf" srcId="{750F5F5D-554B-40E4-B7AB-50DE8CB359FE}" destId="{BE2E0F48-16C1-437C-81FD-4ECBD83495C1}" srcOrd="1" destOrd="0" presId="urn:microsoft.com/office/officeart/2005/8/layout/pList1"/>
    <dgm:cxn modelId="{4B7F3F15-0C09-4E18-BB58-56B1442A4DD2}" type="presParOf" srcId="{19719FDB-CA62-4EFB-9CC6-4DAB5EF08EBA}" destId="{05CBBA43-1417-4358-B2A3-8F3696FAEB75}" srcOrd="7" destOrd="0" presId="urn:microsoft.com/office/officeart/2005/8/layout/pList1"/>
    <dgm:cxn modelId="{DE0EB0A3-85FF-424A-9D2E-4D23C8BC4270}" type="presParOf" srcId="{19719FDB-CA62-4EFB-9CC6-4DAB5EF08EBA}" destId="{B3A1AB16-D41B-4565-BB89-6CF3ED40969F}" srcOrd="8" destOrd="0" presId="urn:microsoft.com/office/officeart/2005/8/layout/pList1"/>
    <dgm:cxn modelId="{61D166FF-6043-4EB4-BD5E-92C3BE83C5EA}" type="presParOf" srcId="{B3A1AB16-D41B-4565-BB89-6CF3ED40969F}" destId="{C7AFE364-B214-4E88-BB6A-97D3D410A9CC}" srcOrd="0" destOrd="0" presId="urn:microsoft.com/office/officeart/2005/8/layout/pList1"/>
    <dgm:cxn modelId="{D5B29417-7F0C-4887-A213-66213EF8A2B6}" type="presParOf" srcId="{B3A1AB16-D41B-4565-BB89-6CF3ED40969F}" destId="{44E004C6-DC60-432F-941C-D5390162F2FC}" srcOrd="1" destOrd="0" presId="urn:microsoft.com/office/officeart/2005/8/layout/pList1"/>
    <dgm:cxn modelId="{7ECAF078-BBFB-4C46-9FD6-17A1FCA62CC7}" type="presParOf" srcId="{19719FDB-CA62-4EFB-9CC6-4DAB5EF08EBA}" destId="{B02A8455-96F2-46A6-AB96-3E9032294620}" srcOrd="9" destOrd="0" presId="urn:microsoft.com/office/officeart/2005/8/layout/pList1"/>
    <dgm:cxn modelId="{2FC9D11A-3160-41A7-805A-A82EEAD8CF15}" type="presParOf" srcId="{19719FDB-CA62-4EFB-9CC6-4DAB5EF08EBA}" destId="{1357D780-50C1-43D3-864A-C25F14AEBD15}" srcOrd="10" destOrd="0" presId="urn:microsoft.com/office/officeart/2005/8/layout/pList1"/>
    <dgm:cxn modelId="{8DBB50E6-EAC1-4CB6-981F-BA32F0B983FD}" type="presParOf" srcId="{1357D780-50C1-43D3-864A-C25F14AEBD15}" destId="{33458996-9CDF-43F6-865E-A2B810F222A6}" srcOrd="0" destOrd="0" presId="urn:microsoft.com/office/officeart/2005/8/layout/pList1"/>
    <dgm:cxn modelId="{7F9F8820-7BF4-4F57-81D7-35D952F63F1E}" type="presParOf" srcId="{1357D780-50C1-43D3-864A-C25F14AEBD15}" destId="{3040037F-5CA7-4137-86F0-DC8526BC7C7E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5034AA-18A5-4845-8D80-9F04D5C40E1E}" type="doc">
      <dgm:prSet loTypeId="urn:microsoft.com/office/officeart/2005/8/layout/cycle2" loCatId="cycle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BECF1E3A-F758-4EB2-B47B-22CE6349A145}">
      <dgm:prSet custT="1"/>
      <dgm:spPr/>
      <dgm:t>
        <a:bodyPr/>
        <a:lstStyle/>
        <a:p>
          <a:r>
            <a:rPr lang="en-US" sz="11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Were </a:t>
          </a:r>
          <a:r>
            <a:rPr lang="en-US" sz="1100" b="1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cross-sectional or longitudinal</a:t>
          </a:r>
          <a:r>
            <a:rPr lang="en-US" sz="11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 in design.</a:t>
          </a:r>
        </a:p>
      </dgm:t>
    </dgm:pt>
    <dgm:pt modelId="{7A6BBC44-B6D0-42F3-BD27-B43F69962B41}" type="parTrans" cxnId="{BB815196-9FA6-43A9-9075-4AD82E52151E}">
      <dgm:prSet/>
      <dgm:spPr/>
      <dgm:t>
        <a:bodyPr/>
        <a:lstStyle/>
        <a:p>
          <a:endParaRPr lang="en-US" sz="360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gm:t>
    </dgm:pt>
    <dgm:pt modelId="{0EA1D5F3-B21A-4198-A6E6-7C155B9CBB7E}" type="sibTrans" cxnId="{BB815196-9FA6-43A9-9075-4AD82E52151E}">
      <dgm:prSet custT="1"/>
      <dgm:spPr/>
      <dgm:t>
        <a:bodyPr/>
        <a:lstStyle/>
        <a:p>
          <a:endParaRPr lang="en-US" sz="105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gm:t>
    </dgm:pt>
    <dgm:pt modelId="{92C20C53-A2F8-49E2-8450-3F68AEE28B28}">
      <dgm:prSet custT="1"/>
      <dgm:spPr/>
      <dgm:t>
        <a:bodyPr/>
        <a:lstStyle/>
        <a:p>
          <a:r>
            <a:rPr lang="en-US" sz="11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Included </a:t>
          </a:r>
          <a:r>
            <a:rPr lang="en-US" sz="1100" b="1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adults aged ≥18 years</a:t>
          </a:r>
          <a:r>
            <a:rPr lang="en-US" sz="11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.</a:t>
          </a:r>
        </a:p>
      </dgm:t>
    </dgm:pt>
    <dgm:pt modelId="{A2107FDF-B668-4DC6-8BEC-09A70D0C49D2}" type="parTrans" cxnId="{2C42CD55-E324-468A-A604-C0283A3E5BDE}">
      <dgm:prSet/>
      <dgm:spPr/>
      <dgm:t>
        <a:bodyPr/>
        <a:lstStyle/>
        <a:p>
          <a:endParaRPr lang="en-US" sz="360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gm:t>
    </dgm:pt>
    <dgm:pt modelId="{3DCCA538-B586-4FFE-BEAE-B0D20C8B5317}" type="sibTrans" cxnId="{2C42CD55-E324-468A-A604-C0283A3E5BDE}">
      <dgm:prSet custT="1"/>
      <dgm:spPr/>
      <dgm:t>
        <a:bodyPr/>
        <a:lstStyle/>
        <a:p>
          <a:endParaRPr lang="en-US" sz="105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gm:t>
    </dgm:pt>
    <dgm:pt modelId="{7316A8C6-0C88-43DC-8978-754955FD096A}">
      <dgm:prSet custT="1"/>
      <dgm:spPr/>
      <dgm:t>
        <a:bodyPr/>
        <a:lstStyle/>
        <a:p>
          <a:r>
            <a:rPr lang="en-US" sz="11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Used </a:t>
          </a:r>
          <a:r>
            <a:rPr lang="en-US" sz="1100" b="1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research or consumer-grade wrist-worn devices</a:t>
          </a:r>
          <a:r>
            <a:rPr lang="en-US" sz="11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.</a:t>
          </a:r>
        </a:p>
      </dgm:t>
    </dgm:pt>
    <dgm:pt modelId="{845783B2-C805-421F-97BD-FCF28DD4D47B}" type="parTrans" cxnId="{945E095B-D53B-4CE2-9405-D1125AF39CD7}">
      <dgm:prSet/>
      <dgm:spPr/>
      <dgm:t>
        <a:bodyPr/>
        <a:lstStyle/>
        <a:p>
          <a:endParaRPr lang="en-US" sz="360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gm:t>
    </dgm:pt>
    <dgm:pt modelId="{8FFDF504-4170-4ABF-ADD7-40C24A3F1BBE}" type="sibTrans" cxnId="{945E095B-D53B-4CE2-9405-D1125AF39CD7}">
      <dgm:prSet custT="1"/>
      <dgm:spPr/>
      <dgm:t>
        <a:bodyPr/>
        <a:lstStyle/>
        <a:p>
          <a:endParaRPr lang="en-US" sz="105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gm:t>
    </dgm:pt>
    <dgm:pt modelId="{30E93941-17F6-4CED-B4B2-2110C758D1D2}">
      <dgm:prSet custT="1"/>
      <dgm:spPr/>
      <dgm:t>
        <a:bodyPr/>
        <a:lstStyle/>
        <a:p>
          <a:r>
            <a:rPr lang="en-US" sz="105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Assessed </a:t>
          </a:r>
          <a:r>
            <a:rPr lang="en-US" sz="1050" b="1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loneliness or social isolation</a:t>
          </a:r>
          <a:r>
            <a:rPr lang="en-US" sz="105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 through </a:t>
          </a:r>
          <a:r>
            <a:rPr lang="en-US" sz="1050" b="1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self-reported standardized measures</a:t>
          </a:r>
          <a:r>
            <a:rPr lang="en-US" sz="105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 (e.g., questionnaires).</a:t>
          </a:r>
          <a:endParaRPr lang="en-US" sz="1050" dirty="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gm:t>
    </dgm:pt>
    <dgm:pt modelId="{A24B1DB5-0033-4CE5-92A3-E165F65AA331}" type="parTrans" cxnId="{AA847E5E-6836-4AE8-8F70-E847F356FC2D}">
      <dgm:prSet/>
      <dgm:spPr/>
      <dgm:t>
        <a:bodyPr/>
        <a:lstStyle/>
        <a:p>
          <a:endParaRPr lang="en-US" sz="360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gm:t>
    </dgm:pt>
    <dgm:pt modelId="{EB621CA9-B70C-400D-9248-AF8368F74F46}" type="sibTrans" cxnId="{AA847E5E-6836-4AE8-8F70-E847F356FC2D}">
      <dgm:prSet custT="1"/>
      <dgm:spPr/>
      <dgm:t>
        <a:bodyPr/>
        <a:lstStyle/>
        <a:p>
          <a:endParaRPr lang="en-US" sz="105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gm:t>
    </dgm:pt>
    <dgm:pt modelId="{57E42C63-7C82-4168-9522-5599032506FC}">
      <dgm:prSet custT="1"/>
      <dgm:spPr/>
      <dgm:t>
        <a:bodyPr/>
        <a:lstStyle/>
        <a:p>
          <a:r>
            <a:rPr lang="en-US" sz="11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Were </a:t>
          </a:r>
          <a:r>
            <a:rPr lang="en-US" sz="1100" b="1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written in English</a:t>
          </a:r>
          <a:r>
            <a:rPr lang="en-US" sz="11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.</a:t>
          </a:r>
        </a:p>
      </dgm:t>
    </dgm:pt>
    <dgm:pt modelId="{93A3C2BA-8716-409C-BEE2-8BCE3863D7FA}" type="parTrans" cxnId="{48CB1881-EDB9-4818-984D-79B1FF753D12}">
      <dgm:prSet/>
      <dgm:spPr/>
      <dgm:t>
        <a:bodyPr/>
        <a:lstStyle/>
        <a:p>
          <a:endParaRPr lang="en-US" sz="360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gm:t>
    </dgm:pt>
    <dgm:pt modelId="{E593C8C7-D5ED-4530-B64D-E97372A9283D}" type="sibTrans" cxnId="{48CB1881-EDB9-4818-984D-79B1FF753D12}">
      <dgm:prSet custT="1"/>
      <dgm:spPr/>
      <dgm:t>
        <a:bodyPr/>
        <a:lstStyle/>
        <a:p>
          <a:endParaRPr lang="en-US" sz="105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gm:t>
    </dgm:pt>
    <dgm:pt modelId="{FCE07137-1D6F-47DD-9EB5-E07B5F71384B}">
      <dgm:prSet custT="1"/>
      <dgm:spPr/>
      <dgm:t>
        <a:bodyPr/>
        <a:lstStyle/>
        <a:p>
          <a:r>
            <a:rPr lang="en-US" sz="11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Examined the </a:t>
          </a:r>
          <a:r>
            <a:rPr lang="en-US" sz="1100" b="1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association between digital biomarkers from wrist-worn devices and loneliness/social isolation</a:t>
          </a:r>
          <a:r>
            <a:rPr lang="en-US" sz="11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.</a:t>
          </a:r>
        </a:p>
      </dgm:t>
    </dgm:pt>
    <dgm:pt modelId="{F4F18E2F-2184-4C3D-8BB8-7E92BDD6A18C}" type="parTrans" cxnId="{3879F9BF-85EA-4457-936A-75967B015EAA}">
      <dgm:prSet/>
      <dgm:spPr/>
      <dgm:t>
        <a:bodyPr/>
        <a:lstStyle/>
        <a:p>
          <a:endParaRPr lang="en-US" sz="360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gm:t>
    </dgm:pt>
    <dgm:pt modelId="{EE53CDEE-B95B-423F-A4A5-4D5B2F529B9B}" type="sibTrans" cxnId="{3879F9BF-85EA-4457-936A-75967B015EAA}">
      <dgm:prSet custT="1"/>
      <dgm:spPr/>
      <dgm:t>
        <a:bodyPr/>
        <a:lstStyle/>
        <a:p>
          <a:endParaRPr lang="en-US" sz="105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gm:t>
    </dgm:pt>
    <dgm:pt modelId="{69645C29-19A7-40CC-9437-A69F1D8AC291}" type="pres">
      <dgm:prSet presAssocID="{BC5034AA-18A5-4845-8D80-9F04D5C40E1E}" presName="cycle" presStyleCnt="0">
        <dgm:presLayoutVars>
          <dgm:dir/>
          <dgm:resizeHandles val="exact"/>
        </dgm:presLayoutVars>
      </dgm:prSet>
      <dgm:spPr/>
    </dgm:pt>
    <dgm:pt modelId="{CBFA5C20-A671-4FC3-AD2A-24C190FF3A91}" type="pres">
      <dgm:prSet presAssocID="{BECF1E3A-F758-4EB2-B47B-22CE6349A145}" presName="node" presStyleLbl="node1" presStyleIdx="0" presStyleCnt="6">
        <dgm:presLayoutVars>
          <dgm:bulletEnabled val="1"/>
        </dgm:presLayoutVars>
      </dgm:prSet>
      <dgm:spPr/>
    </dgm:pt>
    <dgm:pt modelId="{5986F89F-FACE-4681-82B6-D2C906FEF54A}" type="pres">
      <dgm:prSet presAssocID="{0EA1D5F3-B21A-4198-A6E6-7C155B9CBB7E}" presName="sibTrans" presStyleLbl="sibTrans2D1" presStyleIdx="0" presStyleCnt="6"/>
      <dgm:spPr/>
    </dgm:pt>
    <dgm:pt modelId="{B851E877-E07E-4688-9F6E-45AD22A54493}" type="pres">
      <dgm:prSet presAssocID="{0EA1D5F3-B21A-4198-A6E6-7C155B9CBB7E}" presName="connectorText" presStyleLbl="sibTrans2D1" presStyleIdx="0" presStyleCnt="6"/>
      <dgm:spPr/>
    </dgm:pt>
    <dgm:pt modelId="{1F86F4D4-B1FA-4EB6-8F06-928944813353}" type="pres">
      <dgm:prSet presAssocID="{92C20C53-A2F8-49E2-8450-3F68AEE28B28}" presName="node" presStyleLbl="node1" presStyleIdx="1" presStyleCnt="6">
        <dgm:presLayoutVars>
          <dgm:bulletEnabled val="1"/>
        </dgm:presLayoutVars>
      </dgm:prSet>
      <dgm:spPr/>
    </dgm:pt>
    <dgm:pt modelId="{8D1FFAF2-EE19-4A7E-929F-F777AEA934F9}" type="pres">
      <dgm:prSet presAssocID="{3DCCA538-B586-4FFE-BEAE-B0D20C8B5317}" presName="sibTrans" presStyleLbl="sibTrans2D1" presStyleIdx="1" presStyleCnt="6"/>
      <dgm:spPr/>
    </dgm:pt>
    <dgm:pt modelId="{AC0EBC4D-47FA-48A6-A377-449C2F45617D}" type="pres">
      <dgm:prSet presAssocID="{3DCCA538-B586-4FFE-BEAE-B0D20C8B5317}" presName="connectorText" presStyleLbl="sibTrans2D1" presStyleIdx="1" presStyleCnt="6"/>
      <dgm:spPr/>
    </dgm:pt>
    <dgm:pt modelId="{5CE31086-6C6D-4726-8192-1E33CD516129}" type="pres">
      <dgm:prSet presAssocID="{7316A8C6-0C88-43DC-8978-754955FD096A}" presName="node" presStyleLbl="node1" presStyleIdx="2" presStyleCnt="6">
        <dgm:presLayoutVars>
          <dgm:bulletEnabled val="1"/>
        </dgm:presLayoutVars>
      </dgm:prSet>
      <dgm:spPr/>
    </dgm:pt>
    <dgm:pt modelId="{DF221A88-DE06-4B86-B1CA-3B52AD9E484D}" type="pres">
      <dgm:prSet presAssocID="{8FFDF504-4170-4ABF-ADD7-40C24A3F1BBE}" presName="sibTrans" presStyleLbl="sibTrans2D1" presStyleIdx="2" presStyleCnt="6"/>
      <dgm:spPr/>
    </dgm:pt>
    <dgm:pt modelId="{7612546F-C062-43ED-96A3-CE0D8CF18DBD}" type="pres">
      <dgm:prSet presAssocID="{8FFDF504-4170-4ABF-ADD7-40C24A3F1BBE}" presName="connectorText" presStyleLbl="sibTrans2D1" presStyleIdx="2" presStyleCnt="6"/>
      <dgm:spPr/>
    </dgm:pt>
    <dgm:pt modelId="{AAF2F887-11CE-4F74-874C-E1FDE54D8A39}" type="pres">
      <dgm:prSet presAssocID="{30E93941-17F6-4CED-B4B2-2110C758D1D2}" presName="node" presStyleLbl="node1" presStyleIdx="3" presStyleCnt="6">
        <dgm:presLayoutVars>
          <dgm:bulletEnabled val="1"/>
        </dgm:presLayoutVars>
      </dgm:prSet>
      <dgm:spPr/>
    </dgm:pt>
    <dgm:pt modelId="{B15C06A6-3806-4485-AF47-00C211CC8BBB}" type="pres">
      <dgm:prSet presAssocID="{EB621CA9-B70C-400D-9248-AF8368F74F46}" presName="sibTrans" presStyleLbl="sibTrans2D1" presStyleIdx="3" presStyleCnt="6"/>
      <dgm:spPr/>
    </dgm:pt>
    <dgm:pt modelId="{2B58B485-1249-49E2-A1BC-7815E97C91DB}" type="pres">
      <dgm:prSet presAssocID="{EB621CA9-B70C-400D-9248-AF8368F74F46}" presName="connectorText" presStyleLbl="sibTrans2D1" presStyleIdx="3" presStyleCnt="6"/>
      <dgm:spPr/>
    </dgm:pt>
    <dgm:pt modelId="{1AA9DD87-7A86-4467-9C78-ED8A6B11836C}" type="pres">
      <dgm:prSet presAssocID="{57E42C63-7C82-4168-9522-5599032506FC}" presName="node" presStyleLbl="node1" presStyleIdx="4" presStyleCnt="6">
        <dgm:presLayoutVars>
          <dgm:bulletEnabled val="1"/>
        </dgm:presLayoutVars>
      </dgm:prSet>
      <dgm:spPr/>
    </dgm:pt>
    <dgm:pt modelId="{21686892-1878-4DE6-A2B2-F15845F70E13}" type="pres">
      <dgm:prSet presAssocID="{E593C8C7-D5ED-4530-B64D-E97372A9283D}" presName="sibTrans" presStyleLbl="sibTrans2D1" presStyleIdx="4" presStyleCnt="6"/>
      <dgm:spPr/>
    </dgm:pt>
    <dgm:pt modelId="{35CBB0DA-5F55-4AB9-81A4-D40D08923823}" type="pres">
      <dgm:prSet presAssocID="{E593C8C7-D5ED-4530-B64D-E97372A9283D}" presName="connectorText" presStyleLbl="sibTrans2D1" presStyleIdx="4" presStyleCnt="6"/>
      <dgm:spPr/>
    </dgm:pt>
    <dgm:pt modelId="{C8E94526-379A-47F4-9DD3-FE744C01C93D}" type="pres">
      <dgm:prSet presAssocID="{FCE07137-1D6F-47DD-9EB5-E07B5F71384B}" presName="node" presStyleLbl="node1" presStyleIdx="5" presStyleCnt="6">
        <dgm:presLayoutVars>
          <dgm:bulletEnabled val="1"/>
        </dgm:presLayoutVars>
      </dgm:prSet>
      <dgm:spPr/>
    </dgm:pt>
    <dgm:pt modelId="{BED41A87-925E-4EE8-9FE3-2060A4DD62D5}" type="pres">
      <dgm:prSet presAssocID="{EE53CDEE-B95B-423F-A4A5-4D5B2F529B9B}" presName="sibTrans" presStyleLbl="sibTrans2D1" presStyleIdx="5" presStyleCnt="6"/>
      <dgm:spPr/>
    </dgm:pt>
    <dgm:pt modelId="{6269309F-61BC-467E-ABEC-1338AB01AB81}" type="pres">
      <dgm:prSet presAssocID="{EE53CDEE-B95B-423F-A4A5-4D5B2F529B9B}" presName="connectorText" presStyleLbl="sibTrans2D1" presStyleIdx="5" presStyleCnt="6"/>
      <dgm:spPr/>
    </dgm:pt>
  </dgm:ptLst>
  <dgm:cxnLst>
    <dgm:cxn modelId="{6189CB05-0577-40E4-86DC-1032227CF9D3}" type="presOf" srcId="{EE53CDEE-B95B-423F-A4A5-4D5B2F529B9B}" destId="{BED41A87-925E-4EE8-9FE3-2060A4DD62D5}" srcOrd="0" destOrd="0" presId="urn:microsoft.com/office/officeart/2005/8/layout/cycle2"/>
    <dgm:cxn modelId="{1D490206-6555-4418-A719-BB44388451CE}" type="presOf" srcId="{EB621CA9-B70C-400D-9248-AF8368F74F46}" destId="{2B58B485-1249-49E2-A1BC-7815E97C91DB}" srcOrd="1" destOrd="0" presId="urn:microsoft.com/office/officeart/2005/8/layout/cycle2"/>
    <dgm:cxn modelId="{1127131A-04FE-47E8-98E8-9D661C3D1426}" type="presOf" srcId="{30E93941-17F6-4CED-B4B2-2110C758D1D2}" destId="{AAF2F887-11CE-4F74-874C-E1FDE54D8A39}" srcOrd="0" destOrd="0" presId="urn:microsoft.com/office/officeart/2005/8/layout/cycle2"/>
    <dgm:cxn modelId="{36463F38-9451-429C-A58F-C1884CD86E78}" type="presOf" srcId="{7316A8C6-0C88-43DC-8978-754955FD096A}" destId="{5CE31086-6C6D-4726-8192-1E33CD516129}" srcOrd="0" destOrd="0" presId="urn:microsoft.com/office/officeart/2005/8/layout/cycle2"/>
    <dgm:cxn modelId="{945E095B-D53B-4CE2-9405-D1125AF39CD7}" srcId="{BC5034AA-18A5-4845-8D80-9F04D5C40E1E}" destId="{7316A8C6-0C88-43DC-8978-754955FD096A}" srcOrd="2" destOrd="0" parTransId="{845783B2-C805-421F-97BD-FCF28DD4D47B}" sibTransId="{8FFDF504-4170-4ABF-ADD7-40C24A3F1BBE}"/>
    <dgm:cxn modelId="{AA847E5E-6836-4AE8-8F70-E847F356FC2D}" srcId="{BC5034AA-18A5-4845-8D80-9F04D5C40E1E}" destId="{30E93941-17F6-4CED-B4B2-2110C758D1D2}" srcOrd="3" destOrd="0" parTransId="{A24B1DB5-0033-4CE5-92A3-E165F65AA331}" sibTransId="{EB621CA9-B70C-400D-9248-AF8368F74F46}"/>
    <dgm:cxn modelId="{DD5D6463-14D6-44FA-A08E-F9E763030CDD}" type="presOf" srcId="{8FFDF504-4170-4ABF-ADD7-40C24A3F1BBE}" destId="{DF221A88-DE06-4B86-B1CA-3B52AD9E484D}" srcOrd="0" destOrd="0" presId="urn:microsoft.com/office/officeart/2005/8/layout/cycle2"/>
    <dgm:cxn modelId="{795CA64D-A097-41AB-B710-8B79EEBD7B93}" type="presOf" srcId="{0EA1D5F3-B21A-4198-A6E6-7C155B9CBB7E}" destId="{5986F89F-FACE-4681-82B6-D2C906FEF54A}" srcOrd="0" destOrd="0" presId="urn:microsoft.com/office/officeart/2005/8/layout/cycle2"/>
    <dgm:cxn modelId="{FEA59A6F-8FCA-456E-B03D-570605B0F979}" type="presOf" srcId="{BECF1E3A-F758-4EB2-B47B-22CE6349A145}" destId="{CBFA5C20-A671-4FC3-AD2A-24C190FF3A91}" srcOrd="0" destOrd="0" presId="urn:microsoft.com/office/officeart/2005/8/layout/cycle2"/>
    <dgm:cxn modelId="{4CD15D74-378D-48D0-AD04-DAECE7160E07}" type="presOf" srcId="{0EA1D5F3-B21A-4198-A6E6-7C155B9CBB7E}" destId="{B851E877-E07E-4688-9F6E-45AD22A54493}" srcOrd="1" destOrd="0" presId="urn:microsoft.com/office/officeart/2005/8/layout/cycle2"/>
    <dgm:cxn modelId="{2C42CD55-E324-468A-A604-C0283A3E5BDE}" srcId="{BC5034AA-18A5-4845-8D80-9F04D5C40E1E}" destId="{92C20C53-A2F8-49E2-8450-3F68AEE28B28}" srcOrd="1" destOrd="0" parTransId="{A2107FDF-B668-4DC6-8BEC-09A70D0C49D2}" sibTransId="{3DCCA538-B586-4FFE-BEAE-B0D20C8B5317}"/>
    <dgm:cxn modelId="{B7D0827A-ACD5-4EB9-848A-93C22CFCA46C}" type="presOf" srcId="{EB621CA9-B70C-400D-9248-AF8368F74F46}" destId="{B15C06A6-3806-4485-AF47-00C211CC8BBB}" srcOrd="0" destOrd="0" presId="urn:microsoft.com/office/officeart/2005/8/layout/cycle2"/>
    <dgm:cxn modelId="{05261A7C-4112-43CD-9100-62C18ECE8D86}" type="presOf" srcId="{EE53CDEE-B95B-423F-A4A5-4D5B2F529B9B}" destId="{6269309F-61BC-467E-ABEC-1338AB01AB81}" srcOrd="1" destOrd="0" presId="urn:microsoft.com/office/officeart/2005/8/layout/cycle2"/>
    <dgm:cxn modelId="{1E38407F-5033-4FC8-98D7-86AE7F1DE1CD}" type="presOf" srcId="{57E42C63-7C82-4168-9522-5599032506FC}" destId="{1AA9DD87-7A86-4467-9C78-ED8A6B11836C}" srcOrd="0" destOrd="0" presId="urn:microsoft.com/office/officeart/2005/8/layout/cycle2"/>
    <dgm:cxn modelId="{48CB1881-EDB9-4818-984D-79B1FF753D12}" srcId="{BC5034AA-18A5-4845-8D80-9F04D5C40E1E}" destId="{57E42C63-7C82-4168-9522-5599032506FC}" srcOrd="4" destOrd="0" parTransId="{93A3C2BA-8716-409C-BEE2-8BCE3863D7FA}" sibTransId="{E593C8C7-D5ED-4530-B64D-E97372A9283D}"/>
    <dgm:cxn modelId="{CAA4A681-6AC1-4BB6-9729-A29600C153BF}" type="presOf" srcId="{3DCCA538-B586-4FFE-BEAE-B0D20C8B5317}" destId="{8D1FFAF2-EE19-4A7E-929F-F777AEA934F9}" srcOrd="0" destOrd="0" presId="urn:microsoft.com/office/officeart/2005/8/layout/cycle2"/>
    <dgm:cxn modelId="{BAC80D8E-FDFD-4C65-AB24-2B76ECD2CD6D}" type="presOf" srcId="{3DCCA538-B586-4FFE-BEAE-B0D20C8B5317}" destId="{AC0EBC4D-47FA-48A6-A377-449C2F45617D}" srcOrd="1" destOrd="0" presId="urn:microsoft.com/office/officeart/2005/8/layout/cycle2"/>
    <dgm:cxn modelId="{BB815196-9FA6-43A9-9075-4AD82E52151E}" srcId="{BC5034AA-18A5-4845-8D80-9F04D5C40E1E}" destId="{BECF1E3A-F758-4EB2-B47B-22CE6349A145}" srcOrd="0" destOrd="0" parTransId="{7A6BBC44-B6D0-42F3-BD27-B43F69962B41}" sibTransId="{0EA1D5F3-B21A-4198-A6E6-7C155B9CBB7E}"/>
    <dgm:cxn modelId="{9102039B-580A-4171-B96E-EA56BBA05992}" type="presOf" srcId="{92C20C53-A2F8-49E2-8450-3F68AEE28B28}" destId="{1F86F4D4-B1FA-4EB6-8F06-928944813353}" srcOrd="0" destOrd="0" presId="urn:microsoft.com/office/officeart/2005/8/layout/cycle2"/>
    <dgm:cxn modelId="{3879F9BF-85EA-4457-936A-75967B015EAA}" srcId="{BC5034AA-18A5-4845-8D80-9F04D5C40E1E}" destId="{FCE07137-1D6F-47DD-9EB5-E07B5F71384B}" srcOrd="5" destOrd="0" parTransId="{F4F18E2F-2184-4C3D-8BB8-7E92BDD6A18C}" sibTransId="{EE53CDEE-B95B-423F-A4A5-4D5B2F529B9B}"/>
    <dgm:cxn modelId="{DB3DE2C5-DD55-4A1E-847B-9C9AA987D5D8}" type="presOf" srcId="{BC5034AA-18A5-4845-8D80-9F04D5C40E1E}" destId="{69645C29-19A7-40CC-9437-A69F1D8AC291}" srcOrd="0" destOrd="0" presId="urn:microsoft.com/office/officeart/2005/8/layout/cycle2"/>
    <dgm:cxn modelId="{631193C9-2831-4F07-868A-D009CC598B7B}" type="presOf" srcId="{FCE07137-1D6F-47DD-9EB5-E07B5F71384B}" destId="{C8E94526-379A-47F4-9DD3-FE744C01C93D}" srcOrd="0" destOrd="0" presId="urn:microsoft.com/office/officeart/2005/8/layout/cycle2"/>
    <dgm:cxn modelId="{40A19CE4-E450-4DCB-9B3E-3DF29B0DB2ED}" type="presOf" srcId="{E593C8C7-D5ED-4530-B64D-E97372A9283D}" destId="{21686892-1878-4DE6-A2B2-F15845F70E13}" srcOrd="0" destOrd="0" presId="urn:microsoft.com/office/officeart/2005/8/layout/cycle2"/>
    <dgm:cxn modelId="{17372EE8-EA9C-4045-8B78-FDA42B1FD0BA}" type="presOf" srcId="{8FFDF504-4170-4ABF-ADD7-40C24A3F1BBE}" destId="{7612546F-C062-43ED-96A3-CE0D8CF18DBD}" srcOrd="1" destOrd="0" presId="urn:microsoft.com/office/officeart/2005/8/layout/cycle2"/>
    <dgm:cxn modelId="{386AF4E9-0AB5-45D0-BE18-68FA08997A49}" type="presOf" srcId="{E593C8C7-D5ED-4530-B64D-E97372A9283D}" destId="{35CBB0DA-5F55-4AB9-81A4-D40D08923823}" srcOrd="1" destOrd="0" presId="urn:microsoft.com/office/officeart/2005/8/layout/cycle2"/>
    <dgm:cxn modelId="{84EF11D3-E1DA-4ED8-9C1E-36242833A703}" type="presParOf" srcId="{69645C29-19A7-40CC-9437-A69F1D8AC291}" destId="{CBFA5C20-A671-4FC3-AD2A-24C190FF3A91}" srcOrd="0" destOrd="0" presId="urn:microsoft.com/office/officeart/2005/8/layout/cycle2"/>
    <dgm:cxn modelId="{59B51A00-1FFB-407F-82C4-A9DEE666396A}" type="presParOf" srcId="{69645C29-19A7-40CC-9437-A69F1D8AC291}" destId="{5986F89F-FACE-4681-82B6-D2C906FEF54A}" srcOrd="1" destOrd="0" presId="urn:microsoft.com/office/officeart/2005/8/layout/cycle2"/>
    <dgm:cxn modelId="{5426117A-C2B2-4D75-A10E-9B36EEBAFEEE}" type="presParOf" srcId="{5986F89F-FACE-4681-82B6-D2C906FEF54A}" destId="{B851E877-E07E-4688-9F6E-45AD22A54493}" srcOrd="0" destOrd="0" presId="urn:microsoft.com/office/officeart/2005/8/layout/cycle2"/>
    <dgm:cxn modelId="{58290B16-4CEB-45AA-898D-12C613FA26FB}" type="presParOf" srcId="{69645C29-19A7-40CC-9437-A69F1D8AC291}" destId="{1F86F4D4-B1FA-4EB6-8F06-928944813353}" srcOrd="2" destOrd="0" presId="urn:microsoft.com/office/officeart/2005/8/layout/cycle2"/>
    <dgm:cxn modelId="{58EBA138-8E60-468A-B64A-DF0407861005}" type="presParOf" srcId="{69645C29-19A7-40CC-9437-A69F1D8AC291}" destId="{8D1FFAF2-EE19-4A7E-929F-F777AEA934F9}" srcOrd="3" destOrd="0" presId="urn:microsoft.com/office/officeart/2005/8/layout/cycle2"/>
    <dgm:cxn modelId="{6B4E8E21-5913-4E86-B7A6-837AF39E5E5C}" type="presParOf" srcId="{8D1FFAF2-EE19-4A7E-929F-F777AEA934F9}" destId="{AC0EBC4D-47FA-48A6-A377-449C2F45617D}" srcOrd="0" destOrd="0" presId="urn:microsoft.com/office/officeart/2005/8/layout/cycle2"/>
    <dgm:cxn modelId="{CD4DBBDE-21BE-4CAC-8E0F-98BA90381FC9}" type="presParOf" srcId="{69645C29-19A7-40CC-9437-A69F1D8AC291}" destId="{5CE31086-6C6D-4726-8192-1E33CD516129}" srcOrd="4" destOrd="0" presId="urn:microsoft.com/office/officeart/2005/8/layout/cycle2"/>
    <dgm:cxn modelId="{CD5FB237-5953-44F2-9352-36D893DBF869}" type="presParOf" srcId="{69645C29-19A7-40CC-9437-A69F1D8AC291}" destId="{DF221A88-DE06-4B86-B1CA-3B52AD9E484D}" srcOrd="5" destOrd="0" presId="urn:microsoft.com/office/officeart/2005/8/layout/cycle2"/>
    <dgm:cxn modelId="{383DB9A7-F937-428E-ACD7-01FF6DDC91FC}" type="presParOf" srcId="{DF221A88-DE06-4B86-B1CA-3B52AD9E484D}" destId="{7612546F-C062-43ED-96A3-CE0D8CF18DBD}" srcOrd="0" destOrd="0" presId="urn:microsoft.com/office/officeart/2005/8/layout/cycle2"/>
    <dgm:cxn modelId="{BBC0AA18-446B-4DED-BE13-CBA507F07786}" type="presParOf" srcId="{69645C29-19A7-40CC-9437-A69F1D8AC291}" destId="{AAF2F887-11CE-4F74-874C-E1FDE54D8A39}" srcOrd="6" destOrd="0" presId="urn:microsoft.com/office/officeart/2005/8/layout/cycle2"/>
    <dgm:cxn modelId="{42A0DEB1-08CE-425C-9EC5-AFFD971AA59F}" type="presParOf" srcId="{69645C29-19A7-40CC-9437-A69F1D8AC291}" destId="{B15C06A6-3806-4485-AF47-00C211CC8BBB}" srcOrd="7" destOrd="0" presId="urn:microsoft.com/office/officeart/2005/8/layout/cycle2"/>
    <dgm:cxn modelId="{BF5F61D6-111F-4713-8011-224666EBA4E2}" type="presParOf" srcId="{B15C06A6-3806-4485-AF47-00C211CC8BBB}" destId="{2B58B485-1249-49E2-A1BC-7815E97C91DB}" srcOrd="0" destOrd="0" presId="urn:microsoft.com/office/officeart/2005/8/layout/cycle2"/>
    <dgm:cxn modelId="{5DF9616D-CA0B-4D59-A016-183F40E340A3}" type="presParOf" srcId="{69645C29-19A7-40CC-9437-A69F1D8AC291}" destId="{1AA9DD87-7A86-4467-9C78-ED8A6B11836C}" srcOrd="8" destOrd="0" presId="urn:microsoft.com/office/officeart/2005/8/layout/cycle2"/>
    <dgm:cxn modelId="{57F7B81C-B7E8-4A33-9500-E45AE7B36C65}" type="presParOf" srcId="{69645C29-19A7-40CC-9437-A69F1D8AC291}" destId="{21686892-1878-4DE6-A2B2-F15845F70E13}" srcOrd="9" destOrd="0" presId="urn:microsoft.com/office/officeart/2005/8/layout/cycle2"/>
    <dgm:cxn modelId="{C23617EE-7064-4311-9579-01BB9903C172}" type="presParOf" srcId="{21686892-1878-4DE6-A2B2-F15845F70E13}" destId="{35CBB0DA-5F55-4AB9-81A4-D40D08923823}" srcOrd="0" destOrd="0" presId="urn:microsoft.com/office/officeart/2005/8/layout/cycle2"/>
    <dgm:cxn modelId="{12A4586E-626D-4F4E-994A-93750E6EC626}" type="presParOf" srcId="{69645C29-19A7-40CC-9437-A69F1D8AC291}" destId="{C8E94526-379A-47F4-9DD3-FE744C01C93D}" srcOrd="10" destOrd="0" presId="urn:microsoft.com/office/officeart/2005/8/layout/cycle2"/>
    <dgm:cxn modelId="{2A57A567-0920-4EB8-9F1E-3D7D684C5813}" type="presParOf" srcId="{69645C29-19A7-40CC-9437-A69F1D8AC291}" destId="{BED41A87-925E-4EE8-9FE3-2060A4DD62D5}" srcOrd="11" destOrd="0" presId="urn:microsoft.com/office/officeart/2005/8/layout/cycle2"/>
    <dgm:cxn modelId="{8D1EFB07-CAAB-45FE-A923-243C30C5573E}" type="presParOf" srcId="{BED41A87-925E-4EE8-9FE3-2060A4DD62D5}" destId="{6269309F-61BC-467E-ABEC-1338AB01AB8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0827C7-836E-436A-9481-7D26B1DC361D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30560B-B535-4397-B0A7-D25D5AA3D5C0}">
      <dgm:prSet custT="1"/>
      <dgm:spPr>
        <a:solidFill>
          <a:srgbClr val="43AA8B">
            <a:alpha val="50000"/>
          </a:srgbClr>
        </a:solidFill>
      </dgm:spPr>
      <dgm:t>
        <a:bodyPr/>
        <a:lstStyle/>
        <a:p>
          <a:r>
            <a:rPr lang="en-US" sz="1600">
              <a:latin typeface="Bahnschrift Light" panose="020B0502040204020203" pitchFamily="34" charset="0"/>
            </a:rPr>
            <a:t>Sleep onset latency (SOL)</a:t>
          </a:r>
        </a:p>
      </dgm:t>
    </dgm:pt>
    <dgm:pt modelId="{DAD28B45-1581-45E1-9007-E0C557800F86}" type="parTrans" cxnId="{67187330-D2AD-41B3-BB6E-1B6E3D466BBB}">
      <dgm:prSet/>
      <dgm:spPr/>
      <dgm:t>
        <a:bodyPr/>
        <a:lstStyle/>
        <a:p>
          <a:endParaRPr lang="en-US" sz="2800">
            <a:latin typeface="Bahnschrift Light" panose="020B0502040204020203" pitchFamily="34" charset="0"/>
          </a:endParaRPr>
        </a:p>
      </dgm:t>
    </dgm:pt>
    <dgm:pt modelId="{6E7DEF52-239D-4575-A1D8-8F489BE590BD}" type="sibTrans" cxnId="{67187330-D2AD-41B3-BB6E-1B6E3D466BBB}">
      <dgm:prSet/>
      <dgm:spPr/>
      <dgm:t>
        <a:bodyPr/>
        <a:lstStyle/>
        <a:p>
          <a:endParaRPr lang="en-US" sz="2800">
            <a:latin typeface="Bahnschrift Light" panose="020B0502040204020203" pitchFamily="34" charset="0"/>
          </a:endParaRPr>
        </a:p>
      </dgm:t>
    </dgm:pt>
    <dgm:pt modelId="{DC0D57CD-6976-4129-AA6E-3E206D814615}">
      <dgm:prSet custT="1"/>
      <dgm:spPr>
        <a:solidFill>
          <a:srgbClr val="43AA8B">
            <a:alpha val="50000"/>
          </a:srgbClr>
        </a:solidFill>
      </dgm:spPr>
      <dgm:t>
        <a:bodyPr/>
        <a:lstStyle/>
        <a:p>
          <a:r>
            <a:rPr lang="en-US" sz="1600">
              <a:latin typeface="Bahnschrift Light" panose="020B0502040204020203" pitchFamily="34" charset="0"/>
            </a:rPr>
            <a:t>Total sleep time (TST)</a:t>
          </a:r>
        </a:p>
      </dgm:t>
    </dgm:pt>
    <dgm:pt modelId="{8163A3EC-6480-44A7-85B0-E3DA983E531A}" type="parTrans" cxnId="{9A6C0DD9-F716-434D-A218-9372BCB95563}">
      <dgm:prSet/>
      <dgm:spPr/>
      <dgm:t>
        <a:bodyPr/>
        <a:lstStyle/>
        <a:p>
          <a:endParaRPr lang="en-US" sz="2800">
            <a:latin typeface="Bahnschrift Light" panose="020B0502040204020203" pitchFamily="34" charset="0"/>
          </a:endParaRPr>
        </a:p>
      </dgm:t>
    </dgm:pt>
    <dgm:pt modelId="{C9E074AF-B50C-4B6C-9FFC-2EDF5A967595}" type="sibTrans" cxnId="{9A6C0DD9-F716-434D-A218-9372BCB95563}">
      <dgm:prSet/>
      <dgm:spPr/>
      <dgm:t>
        <a:bodyPr/>
        <a:lstStyle/>
        <a:p>
          <a:endParaRPr lang="en-US" sz="2800">
            <a:latin typeface="Bahnschrift Light" panose="020B0502040204020203" pitchFamily="34" charset="0"/>
          </a:endParaRPr>
        </a:p>
      </dgm:t>
    </dgm:pt>
    <dgm:pt modelId="{80791432-95F6-4C5C-98A8-37DE83D75514}">
      <dgm:prSet custT="1"/>
      <dgm:spPr>
        <a:solidFill>
          <a:srgbClr val="43AA8B">
            <a:alpha val="50000"/>
          </a:srgbClr>
        </a:solidFill>
      </dgm:spPr>
      <dgm:t>
        <a:bodyPr/>
        <a:lstStyle/>
        <a:p>
          <a:r>
            <a:rPr lang="en-US" sz="1600">
              <a:latin typeface="Bahnschrift Light" panose="020B0502040204020203" pitchFamily="34" charset="0"/>
            </a:rPr>
            <a:t>Sleep efficiency (SE)</a:t>
          </a:r>
        </a:p>
      </dgm:t>
    </dgm:pt>
    <dgm:pt modelId="{5D90E15A-8410-48A1-9064-3F85AFC9E033}" type="parTrans" cxnId="{08FCFEC2-BAAC-458D-A406-93570E8C8646}">
      <dgm:prSet/>
      <dgm:spPr/>
      <dgm:t>
        <a:bodyPr/>
        <a:lstStyle/>
        <a:p>
          <a:endParaRPr lang="en-US" sz="2800">
            <a:latin typeface="Bahnschrift Light" panose="020B0502040204020203" pitchFamily="34" charset="0"/>
          </a:endParaRPr>
        </a:p>
      </dgm:t>
    </dgm:pt>
    <dgm:pt modelId="{8A5FFD2D-0E12-4D78-AFAB-4D05609B8211}" type="sibTrans" cxnId="{08FCFEC2-BAAC-458D-A406-93570E8C8646}">
      <dgm:prSet/>
      <dgm:spPr/>
      <dgm:t>
        <a:bodyPr/>
        <a:lstStyle/>
        <a:p>
          <a:endParaRPr lang="en-US" sz="2800">
            <a:latin typeface="Bahnschrift Light" panose="020B0502040204020203" pitchFamily="34" charset="0"/>
          </a:endParaRPr>
        </a:p>
      </dgm:t>
    </dgm:pt>
    <dgm:pt modelId="{44F15C84-1002-4D04-95F3-B395015CAE55}">
      <dgm:prSet custT="1"/>
      <dgm:spPr>
        <a:solidFill>
          <a:srgbClr val="43AA8B">
            <a:alpha val="50000"/>
          </a:srgbClr>
        </a:solidFill>
      </dgm:spPr>
      <dgm:t>
        <a:bodyPr/>
        <a:lstStyle/>
        <a:p>
          <a:r>
            <a:rPr lang="en-US" sz="1600">
              <a:latin typeface="Bahnschrift Light" panose="020B0502040204020203" pitchFamily="34" charset="0"/>
            </a:rPr>
            <a:t>Wake after sleep onset (WASO)</a:t>
          </a:r>
        </a:p>
      </dgm:t>
    </dgm:pt>
    <dgm:pt modelId="{1B9DCBD4-BA17-4B02-AE77-928D1EA6478D}" type="parTrans" cxnId="{FF2D0881-84C4-4FFF-BBE3-FE8C4BEB4A92}">
      <dgm:prSet/>
      <dgm:spPr/>
      <dgm:t>
        <a:bodyPr/>
        <a:lstStyle/>
        <a:p>
          <a:endParaRPr lang="en-US" sz="2800">
            <a:latin typeface="Bahnschrift Light" panose="020B0502040204020203" pitchFamily="34" charset="0"/>
          </a:endParaRPr>
        </a:p>
      </dgm:t>
    </dgm:pt>
    <dgm:pt modelId="{CC7D68CF-A97B-44A8-AC18-FB38FD2CEE9A}" type="sibTrans" cxnId="{FF2D0881-84C4-4FFF-BBE3-FE8C4BEB4A92}">
      <dgm:prSet/>
      <dgm:spPr/>
      <dgm:t>
        <a:bodyPr/>
        <a:lstStyle/>
        <a:p>
          <a:endParaRPr lang="en-US" sz="2800">
            <a:latin typeface="Bahnschrift Light" panose="020B0502040204020203" pitchFamily="34" charset="0"/>
          </a:endParaRPr>
        </a:p>
      </dgm:t>
    </dgm:pt>
    <dgm:pt modelId="{405A5D2F-0830-4088-A81D-855168C10AEE}" type="pres">
      <dgm:prSet presAssocID="{F60827C7-836E-436A-9481-7D26B1DC361D}" presName="Name0" presStyleCnt="0">
        <dgm:presLayoutVars>
          <dgm:dir/>
          <dgm:resizeHandles val="exact"/>
        </dgm:presLayoutVars>
      </dgm:prSet>
      <dgm:spPr/>
    </dgm:pt>
    <dgm:pt modelId="{AD4654BE-3B46-43E3-BD02-BB9B6E286214}" type="pres">
      <dgm:prSet presAssocID="{6830560B-B535-4397-B0A7-D25D5AA3D5C0}" presName="Name5" presStyleLbl="vennNode1" presStyleIdx="0" presStyleCnt="4">
        <dgm:presLayoutVars>
          <dgm:bulletEnabled val="1"/>
        </dgm:presLayoutVars>
      </dgm:prSet>
      <dgm:spPr/>
    </dgm:pt>
    <dgm:pt modelId="{915A8E5F-1240-479F-9E8C-FA0BAB1A4AA0}" type="pres">
      <dgm:prSet presAssocID="{6E7DEF52-239D-4575-A1D8-8F489BE590BD}" presName="space" presStyleCnt="0"/>
      <dgm:spPr/>
    </dgm:pt>
    <dgm:pt modelId="{38896E01-9E58-48BE-841E-44FBABF4EE6E}" type="pres">
      <dgm:prSet presAssocID="{DC0D57CD-6976-4129-AA6E-3E206D814615}" presName="Name5" presStyleLbl="vennNode1" presStyleIdx="1" presStyleCnt="4">
        <dgm:presLayoutVars>
          <dgm:bulletEnabled val="1"/>
        </dgm:presLayoutVars>
      </dgm:prSet>
      <dgm:spPr/>
    </dgm:pt>
    <dgm:pt modelId="{02B162E9-C817-43D2-A956-A8D9EC853B60}" type="pres">
      <dgm:prSet presAssocID="{C9E074AF-B50C-4B6C-9FFC-2EDF5A967595}" presName="space" presStyleCnt="0"/>
      <dgm:spPr/>
    </dgm:pt>
    <dgm:pt modelId="{489199CC-B4DC-41B9-844E-A37EC720F5B7}" type="pres">
      <dgm:prSet presAssocID="{80791432-95F6-4C5C-98A8-37DE83D75514}" presName="Name5" presStyleLbl="vennNode1" presStyleIdx="2" presStyleCnt="4">
        <dgm:presLayoutVars>
          <dgm:bulletEnabled val="1"/>
        </dgm:presLayoutVars>
      </dgm:prSet>
      <dgm:spPr/>
    </dgm:pt>
    <dgm:pt modelId="{6CA225FD-DD38-4F52-8DD1-5508C98915B8}" type="pres">
      <dgm:prSet presAssocID="{8A5FFD2D-0E12-4D78-AFAB-4D05609B8211}" presName="space" presStyleCnt="0"/>
      <dgm:spPr/>
    </dgm:pt>
    <dgm:pt modelId="{0D44F7FA-E254-4281-AE91-993AFF25075B}" type="pres">
      <dgm:prSet presAssocID="{44F15C84-1002-4D04-95F3-B395015CAE55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122C8424-673D-4054-8228-F645EBC48D3A}" type="presOf" srcId="{44F15C84-1002-4D04-95F3-B395015CAE55}" destId="{0D44F7FA-E254-4281-AE91-993AFF25075B}" srcOrd="0" destOrd="0" presId="urn:microsoft.com/office/officeart/2005/8/layout/venn3"/>
    <dgm:cxn modelId="{67187330-D2AD-41B3-BB6E-1B6E3D466BBB}" srcId="{F60827C7-836E-436A-9481-7D26B1DC361D}" destId="{6830560B-B535-4397-B0A7-D25D5AA3D5C0}" srcOrd="0" destOrd="0" parTransId="{DAD28B45-1581-45E1-9007-E0C557800F86}" sibTransId="{6E7DEF52-239D-4575-A1D8-8F489BE590BD}"/>
    <dgm:cxn modelId="{637D0070-FFEE-44B4-82C0-6A8B7705C834}" type="presOf" srcId="{80791432-95F6-4C5C-98A8-37DE83D75514}" destId="{489199CC-B4DC-41B9-844E-A37EC720F5B7}" srcOrd="0" destOrd="0" presId="urn:microsoft.com/office/officeart/2005/8/layout/venn3"/>
    <dgm:cxn modelId="{8F03E677-6455-45FB-B72D-81814B2A7127}" type="presOf" srcId="{F60827C7-836E-436A-9481-7D26B1DC361D}" destId="{405A5D2F-0830-4088-A81D-855168C10AEE}" srcOrd="0" destOrd="0" presId="urn:microsoft.com/office/officeart/2005/8/layout/venn3"/>
    <dgm:cxn modelId="{FF2D0881-84C4-4FFF-BBE3-FE8C4BEB4A92}" srcId="{F60827C7-836E-436A-9481-7D26B1DC361D}" destId="{44F15C84-1002-4D04-95F3-B395015CAE55}" srcOrd="3" destOrd="0" parTransId="{1B9DCBD4-BA17-4B02-AE77-928D1EA6478D}" sibTransId="{CC7D68CF-A97B-44A8-AC18-FB38FD2CEE9A}"/>
    <dgm:cxn modelId="{7F0AAF98-BBB2-419C-8A7D-2EEC99086BD2}" type="presOf" srcId="{DC0D57CD-6976-4129-AA6E-3E206D814615}" destId="{38896E01-9E58-48BE-841E-44FBABF4EE6E}" srcOrd="0" destOrd="0" presId="urn:microsoft.com/office/officeart/2005/8/layout/venn3"/>
    <dgm:cxn modelId="{08FCFEC2-BAAC-458D-A406-93570E8C8646}" srcId="{F60827C7-836E-436A-9481-7D26B1DC361D}" destId="{80791432-95F6-4C5C-98A8-37DE83D75514}" srcOrd="2" destOrd="0" parTransId="{5D90E15A-8410-48A1-9064-3F85AFC9E033}" sibTransId="{8A5FFD2D-0E12-4D78-AFAB-4D05609B8211}"/>
    <dgm:cxn modelId="{2CF6CCCC-9772-4AE3-A344-4C07B8F1C83D}" type="presOf" srcId="{6830560B-B535-4397-B0A7-D25D5AA3D5C0}" destId="{AD4654BE-3B46-43E3-BD02-BB9B6E286214}" srcOrd="0" destOrd="0" presId="urn:microsoft.com/office/officeart/2005/8/layout/venn3"/>
    <dgm:cxn modelId="{9A6C0DD9-F716-434D-A218-9372BCB95563}" srcId="{F60827C7-836E-436A-9481-7D26B1DC361D}" destId="{DC0D57CD-6976-4129-AA6E-3E206D814615}" srcOrd="1" destOrd="0" parTransId="{8163A3EC-6480-44A7-85B0-E3DA983E531A}" sibTransId="{C9E074AF-B50C-4B6C-9FFC-2EDF5A967595}"/>
    <dgm:cxn modelId="{2F6388E2-8526-44B5-9120-14BF453A9B83}" type="presParOf" srcId="{405A5D2F-0830-4088-A81D-855168C10AEE}" destId="{AD4654BE-3B46-43E3-BD02-BB9B6E286214}" srcOrd="0" destOrd="0" presId="urn:microsoft.com/office/officeart/2005/8/layout/venn3"/>
    <dgm:cxn modelId="{45A042A5-4BC9-43B4-B856-B2AB6BEA565F}" type="presParOf" srcId="{405A5D2F-0830-4088-A81D-855168C10AEE}" destId="{915A8E5F-1240-479F-9E8C-FA0BAB1A4AA0}" srcOrd="1" destOrd="0" presId="urn:microsoft.com/office/officeart/2005/8/layout/venn3"/>
    <dgm:cxn modelId="{4FC88D1D-38C1-4830-AEA4-4E423FC2F484}" type="presParOf" srcId="{405A5D2F-0830-4088-A81D-855168C10AEE}" destId="{38896E01-9E58-48BE-841E-44FBABF4EE6E}" srcOrd="2" destOrd="0" presId="urn:microsoft.com/office/officeart/2005/8/layout/venn3"/>
    <dgm:cxn modelId="{848CAB29-D747-442F-B865-9915E091E712}" type="presParOf" srcId="{405A5D2F-0830-4088-A81D-855168C10AEE}" destId="{02B162E9-C817-43D2-A956-A8D9EC853B60}" srcOrd="3" destOrd="0" presId="urn:microsoft.com/office/officeart/2005/8/layout/venn3"/>
    <dgm:cxn modelId="{5E1E592E-CBCE-44FE-99FF-F03FF7CAF35D}" type="presParOf" srcId="{405A5D2F-0830-4088-A81D-855168C10AEE}" destId="{489199CC-B4DC-41B9-844E-A37EC720F5B7}" srcOrd="4" destOrd="0" presId="urn:microsoft.com/office/officeart/2005/8/layout/venn3"/>
    <dgm:cxn modelId="{D76343DE-1631-48AB-9C5A-E88844A50BD3}" type="presParOf" srcId="{405A5D2F-0830-4088-A81D-855168C10AEE}" destId="{6CA225FD-DD38-4F52-8DD1-5508C98915B8}" srcOrd="5" destOrd="0" presId="urn:microsoft.com/office/officeart/2005/8/layout/venn3"/>
    <dgm:cxn modelId="{29290754-6AE2-4505-8094-E9446861363A}" type="presParOf" srcId="{405A5D2F-0830-4088-A81D-855168C10AEE}" destId="{0D44F7FA-E254-4281-AE91-993AFF25075B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3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9B021-2E55-4AC3-B754-FFD1588AC266}">
      <dsp:nvSpPr>
        <dsp:cNvPr id="0" name=""/>
        <dsp:cNvSpPr/>
      </dsp:nvSpPr>
      <dsp:spPr>
        <a:xfrm>
          <a:off x="5021167" y="703319"/>
          <a:ext cx="1863076" cy="1863421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77DB0-98F2-4075-AD14-ABC8F203A8E5}">
      <dsp:nvSpPr>
        <dsp:cNvPr id="0" name=""/>
        <dsp:cNvSpPr/>
      </dsp:nvSpPr>
      <dsp:spPr>
        <a:xfrm>
          <a:off x="5083027" y="765444"/>
          <a:ext cx="1739356" cy="1739171"/>
        </a:xfrm>
        <a:prstGeom prst="ellipse">
          <a:avLst/>
        </a:prstGeom>
        <a:solidFill>
          <a:srgbClr val="F94144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Leveraging Digital biomarkers as proxy markers of loneliness and social isolation could facilitate early detection of these conditions</a:t>
          </a:r>
        </a:p>
      </dsp:txBody>
      <dsp:txXfrm>
        <a:off x="5331680" y="1013944"/>
        <a:ext cx="1242051" cy="1242171"/>
      </dsp:txXfrm>
    </dsp:sp>
    <dsp:sp modelId="{FB18D94A-0EE9-4918-B552-BB8D2A41357E}">
      <dsp:nvSpPr>
        <dsp:cNvPr id="0" name=""/>
        <dsp:cNvSpPr/>
      </dsp:nvSpPr>
      <dsp:spPr>
        <a:xfrm rot="2700000">
          <a:off x="3097868" y="705572"/>
          <a:ext cx="1858589" cy="1858589"/>
        </a:xfrm>
        <a:prstGeom prst="teardrop">
          <a:avLst>
            <a:gd name="adj" fmla="val 10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9F7D9-4F02-4781-88D3-8E8FB38AA736}">
      <dsp:nvSpPr>
        <dsp:cNvPr id="0" name=""/>
        <dsp:cNvSpPr/>
      </dsp:nvSpPr>
      <dsp:spPr>
        <a:xfrm>
          <a:off x="3157484" y="765444"/>
          <a:ext cx="1739356" cy="1739171"/>
        </a:xfrm>
        <a:prstGeom prst="ellipse">
          <a:avLst/>
        </a:prstGeom>
        <a:solidFill>
          <a:srgbClr val="F94144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Digital biomarkers-based machine learning studies show potential in predicting loneliness.</a:t>
          </a:r>
        </a:p>
      </dsp:txBody>
      <dsp:txXfrm>
        <a:off x="3406137" y="1013944"/>
        <a:ext cx="1242051" cy="1242171"/>
      </dsp:txXfrm>
    </dsp:sp>
    <dsp:sp modelId="{D9DF4F60-0E6C-44CC-B239-9B5550D5FD8F}">
      <dsp:nvSpPr>
        <dsp:cNvPr id="0" name=""/>
        <dsp:cNvSpPr/>
      </dsp:nvSpPr>
      <dsp:spPr>
        <a:xfrm rot="2700000">
          <a:off x="1172325" y="705572"/>
          <a:ext cx="1858589" cy="1858589"/>
        </a:xfrm>
        <a:prstGeom prst="teardrop">
          <a:avLst>
            <a:gd name="adj" fmla="val 10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3082A-D8EE-4D81-B375-8107F84CE471}">
      <dsp:nvSpPr>
        <dsp:cNvPr id="0" name=""/>
        <dsp:cNvSpPr/>
      </dsp:nvSpPr>
      <dsp:spPr>
        <a:xfrm>
          <a:off x="1231941" y="765444"/>
          <a:ext cx="1739356" cy="1739171"/>
        </a:xfrm>
        <a:prstGeom prst="ellipse">
          <a:avLst/>
        </a:prstGeom>
        <a:solidFill>
          <a:srgbClr val="F94144"/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Worse SE, more WASO, and lower total physical activity =&gt; loneliness and isolation</a:t>
          </a:r>
        </a:p>
      </dsp:txBody>
      <dsp:txXfrm>
        <a:off x="1480594" y="1013944"/>
        <a:ext cx="1242051" cy="1242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29B021-2E55-4AC3-B754-FFD1588AC266}">
      <dsp:nvSpPr>
        <dsp:cNvPr id="0" name=""/>
        <dsp:cNvSpPr/>
      </dsp:nvSpPr>
      <dsp:spPr>
        <a:xfrm>
          <a:off x="2768771" y="369723"/>
          <a:ext cx="979389" cy="979570"/>
        </a:xfrm>
        <a:prstGeom prst="ellipse">
          <a:avLst/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77DB0-98F2-4075-AD14-ABC8F203A8E5}">
      <dsp:nvSpPr>
        <dsp:cNvPr id="0" name=""/>
        <dsp:cNvSpPr/>
      </dsp:nvSpPr>
      <dsp:spPr>
        <a:xfrm>
          <a:off x="2801290" y="402382"/>
          <a:ext cx="914352" cy="914254"/>
        </a:xfrm>
        <a:prstGeom prst="ellipse">
          <a:avLst/>
        </a:prstGeom>
        <a:solidFill>
          <a:srgbClr val="F94144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>
              <a:latin typeface="Bahnschrift Light" panose="020B0502040204020203" pitchFamily="34" charset="0"/>
            </a:rPr>
            <a:t>Leveraging Digital biomarkers as proxy markers of loneliness and social isolation could facilitate early detection of these conditions</a:t>
          </a:r>
        </a:p>
      </dsp:txBody>
      <dsp:txXfrm>
        <a:off x="2932003" y="533014"/>
        <a:ext cx="652926" cy="652989"/>
      </dsp:txXfrm>
    </dsp:sp>
    <dsp:sp modelId="{FB18D94A-0EE9-4918-B552-BB8D2A41357E}">
      <dsp:nvSpPr>
        <dsp:cNvPr id="0" name=""/>
        <dsp:cNvSpPr/>
      </dsp:nvSpPr>
      <dsp:spPr>
        <a:xfrm rot="2700000">
          <a:off x="1757723" y="370908"/>
          <a:ext cx="977030" cy="977030"/>
        </a:xfrm>
        <a:prstGeom prst="teardrop">
          <a:avLst>
            <a:gd name="adj" fmla="val 10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59F7D9-4F02-4781-88D3-8E8FB38AA736}">
      <dsp:nvSpPr>
        <dsp:cNvPr id="0" name=""/>
        <dsp:cNvSpPr/>
      </dsp:nvSpPr>
      <dsp:spPr>
        <a:xfrm>
          <a:off x="1789063" y="402382"/>
          <a:ext cx="914352" cy="914254"/>
        </a:xfrm>
        <a:prstGeom prst="ellipse">
          <a:avLst/>
        </a:prstGeom>
        <a:solidFill>
          <a:srgbClr val="F94144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>
              <a:latin typeface="Bahnschrift Light" panose="020B0502040204020203" pitchFamily="34" charset="0"/>
            </a:rPr>
            <a:t>Digital biomarkers-based machine learning studies show potential in predicting loneliness.</a:t>
          </a:r>
        </a:p>
      </dsp:txBody>
      <dsp:txXfrm>
        <a:off x="1919775" y="533014"/>
        <a:ext cx="652926" cy="652989"/>
      </dsp:txXfrm>
    </dsp:sp>
    <dsp:sp modelId="{D9DF4F60-0E6C-44CC-B239-9B5550D5FD8F}">
      <dsp:nvSpPr>
        <dsp:cNvPr id="0" name=""/>
        <dsp:cNvSpPr/>
      </dsp:nvSpPr>
      <dsp:spPr>
        <a:xfrm rot="2700000">
          <a:off x="745496" y="370908"/>
          <a:ext cx="977030" cy="977030"/>
        </a:xfrm>
        <a:prstGeom prst="teardrop">
          <a:avLst>
            <a:gd name="adj" fmla="val 100000"/>
          </a:avLst>
        </a:prstGeom>
        <a:solidFill>
          <a:schemeClr val="tx1">
            <a:lumMod val="75000"/>
            <a:lumOff val="25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3082A-D8EE-4D81-B375-8107F84CE471}">
      <dsp:nvSpPr>
        <dsp:cNvPr id="0" name=""/>
        <dsp:cNvSpPr/>
      </dsp:nvSpPr>
      <dsp:spPr>
        <a:xfrm>
          <a:off x="776835" y="402382"/>
          <a:ext cx="914352" cy="914254"/>
        </a:xfrm>
        <a:prstGeom prst="ellipse">
          <a:avLst/>
        </a:prstGeom>
        <a:solidFill>
          <a:srgbClr val="F94144">
            <a:alpha val="90000"/>
          </a:srgb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" kern="1200" dirty="0">
              <a:latin typeface="Bahnschrift Light" panose="020B0502040204020203" pitchFamily="34" charset="0"/>
            </a:rPr>
            <a:t>Worse SE, more WASO, and lower total physical activity =&gt; loneliness and isolation</a:t>
          </a:r>
        </a:p>
      </dsp:txBody>
      <dsp:txXfrm>
        <a:off x="907548" y="533014"/>
        <a:ext cx="652926" cy="652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2AD46-54D9-453E-9F89-E4E2E7768418}">
      <dsp:nvSpPr>
        <dsp:cNvPr id="0" name=""/>
        <dsp:cNvSpPr/>
      </dsp:nvSpPr>
      <dsp:spPr>
        <a:xfrm>
          <a:off x="7548" y="411896"/>
          <a:ext cx="2256028" cy="1353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is already known on this topic?</a:t>
          </a:r>
        </a:p>
      </dsp:txBody>
      <dsp:txXfrm>
        <a:off x="47194" y="451542"/>
        <a:ext cx="2176736" cy="1274325"/>
      </dsp:txXfrm>
    </dsp:sp>
    <dsp:sp modelId="{3C297F49-47C4-43AA-9B5C-DEE3FF0EAF12}">
      <dsp:nvSpPr>
        <dsp:cNvPr id="0" name=""/>
        <dsp:cNvSpPr/>
      </dsp:nvSpPr>
      <dsp:spPr>
        <a:xfrm>
          <a:off x="2489179" y="808957"/>
          <a:ext cx="478278" cy="55949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489179" y="920856"/>
        <a:ext cx="334795" cy="335697"/>
      </dsp:txXfrm>
    </dsp:sp>
    <dsp:sp modelId="{00AA1903-12E1-4287-820F-58FEBDF55721}">
      <dsp:nvSpPr>
        <dsp:cNvPr id="0" name=""/>
        <dsp:cNvSpPr/>
      </dsp:nvSpPr>
      <dsp:spPr>
        <a:xfrm>
          <a:off x="3165988" y="411896"/>
          <a:ext cx="2256028" cy="1353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What this study adds?</a:t>
          </a:r>
        </a:p>
      </dsp:txBody>
      <dsp:txXfrm>
        <a:off x="3205634" y="451542"/>
        <a:ext cx="2176736" cy="1274325"/>
      </dsp:txXfrm>
    </dsp:sp>
    <dsp:sp modelId="{9113516F-C626-4B96-B545-8FFEC44A764D}">
      <dsp:nvSpPr>
        <dsp:cNvPr id="0" name=""/>
        <dsp:cNvSpPr/>
      </dsp:nvSpPr>
      <dsp:spPr>
        <a:xfrm>
          <a:off x="5647619" y="808957"/>
          <a:ext cx="478278" cy="55949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647619" y="920856"/>
        <a:ext cx="334795" cy="335697"/>
      </dsp:txXfrm>
    </dsp:sp>
    <dsp:sp modelId="{FA26A42A-CFBE-47FC-BF26-1A67F5BA48AE}">
      <dsp:nvSpPr>
        <dsp:cNvPr id="0" name=""/>
        <dsp:cNvSpPr/>
      </dsp:nvSpPr>
      <dsp:spPr>
        <a:xfrm>
          <a:off x="6324428" y="411896"/>
          <a:ext cx="2256028" cy="135361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How this study might affect research, practice or policy?</a:t>
          </a:r>
        </a:p>
      </dsp:txBody>
      <dsp:txXfrm>
        <a:off x="6364074" y="451542"/>
        <a:ext cx="2176736" cy="12743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2E26B-554B-4942-BEFE-9E6F4222E8F5}">
      <dsp:nvSpPr>
        <dsp:cNvPr id="0" name=""/>
        <dsp:cNvSpPr/>
      </dsp:nvSpPr>
      <dsp:spPr>
        <a:xfrm>
          <a:off x="0" y="1140520"/>
          <a:ext cx="8743486" cy="1520694"/>
        </a:xfrm>
        <a:prstGeom prst="notchedRightArrow">
          <a:avLst/>
        </a:prstGeom>
        <a:solidFill>
          <a:srgbClr val="F9844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05FDDB-959D-4B4C-B258-B0FFF2C195CB}">
      <dsp:nvSpPr>
        <dsp:cNvPr id="0" name=""/>
        <dsp:cNvSpPr/>
      </dsp:nvSpPr>
      <dsp:spPr>
        <a:xfrm>
          <a:off x="3938" y="0"/>
          <a:ext cx="1894279" cy="152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ahnschrift Light" panose="020B0502040204020203" pitchFamily="34" charset="0"/>
            </a:rPr>
            <a:t>Search strategy</a:t>
          </a:r>
        </a:p>
      </dsp:txBody>
      <dsp:txXfrm>
        <a:off x="3938" y="0"/>
        <a:ext cx="1894279" cy="1520694"/>
      </dsp:txXfrm>
    </dsp:sp>
    <dsp:sp modelId="{7AEA3489-8FDA-413B-9A25-FC0F920610F4}">
      <dsp:nvSpPr>
        <dsp:cNvPr id="0" name=""/>
        <dsp:cNvSpPr/>
      </dsp:nvSpPr>
      <dsp:spPr>
        <a:xfrm>
          <a:off x="760991" y="1710780"/>
          <a:ext cx="380173" cy="380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1FB2C-BF0D-44B3-835D-EC3C7EECBFB1}">
      <dsp:nvSpPr>
        <dsp:cNvPr id="0" name=""/>
        <dsp:cNvSpPr/>
      </dsp:nvSpPr>
      <dsp:spPr>
        <a:xfrm>
          <a:off x="1992932" y="2281041"/>
          <a:ext cx="1894279" cy="152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ahnschrift Light" panose="020B0502040204020203" pitchFamily="34" charset="0"/>
            </a:rPr>
            <a:t>Study selection</a:t>
          </a:r>
        </a:p>
      </dsp:txBody>
      <dsp:txXfrm>
        <a:off x="1992932" y="2281041"/>
        <a:ext cx="1894279" cy="1520694"/>
      </dsp:txXfrm>
    </dsp:sp>
    <dsp:sp modelId="{8C049003-0BC9-47BF-9F0F-0F0C50E53246}">
      <dsp:nvSpPr>
        <dsp:cNvPr id="0" name=""/>
        <dsp:cNvSpPr/>
      </dsp:nvSpPr>
      <dsp:spPr>
        <a:xfrm>
          <a:off x="2749985" y="1710780"/>
          <a:ext cx="380173" cy="380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874D54-F715-4A82-B7D6-93A04237D8E1}">
      <dsp:nvSpPr>
        <dsp:cNvPr id="0" name=""/>
        <dsp:cNvSpPr/>
      </dsp:nvSpPr>
      <dsp:spPr>
        <a:xfrm>
          <a:off x="3981925" y="0"/>
          <a:ext cx="1894279" cy="152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ahnschrift Light" panose="020B0502040204020203" pitchFamily="34" charset="0"/>
            </a:rPr>
            <a:t>Data extraction and quality assessment</a:t>
          </a:r>
        </a:p>
      </dsp:txBody>
      <dsp:txXfrm>
        <a:off x="3981925" y="0"/>
        <a:ext cx="1894279" cy="1520694"/>
      </dsp:txXfrm>
    </dsp:sp>
    <dsp:sp modelId="{10E26535-FE29-4E31-96C1-B3BA9CFE78E5}">
      <dsp:nvSpPr>
        <dsp:cNvPr id="0" name=""/>
        <dsp:cNvSpPr/>
      </dsp:nvSpPr>
      <dsp:spPr>
        <a:xfrm>
          <a:off x="4738978" y="1710780"/>
          <a:ext cx="380173" cy="380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6DA13-EC94-4AB6-BAD4-B8002AEF7F75}">
      <dsp:nvSpPr>
        <dsp:cNvPr id="0" name=""/>
        <dsp:cNvSpPr/>
      </dsp:nvSpPr>
      <dsp:spPr>
        <a:xfrm>
          <a:off x="5970919" y="2281041"/>
          <a:ext cx="1894279" cy="152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ahnschrift Light" panose="020B0502040204020203" pitchFamily="34" charset="0"/>
            </a:rPr>
            <a:t>Synthesis and analysis</a:t>
          </a:r>
        </a:p>
      </dsp:txBody>
      <dsp:txXfrm>
        <a:off x="5970919" y="2281041"/>
        <a:ext cx="1894279" cy="1520694"/>
      </dsp:txXfrm>
    </dsp:sp>
    <dsp:sp modelId="{F08B08D1-061E-4F7B-9932-FA58E4A7F874}">
      <dsp:nvSpPr>
        <dsp:cNvPr id="0" name=""/>
        <dsp:cNvSpPr/>
      </dsp:nvSpPr>
      <dsp:spPr>
        <a:xfrm>
          <a:off x="6727972" y="1710780"/>
          <a:ext cx="380173" cy="3801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99D3D9-E68B-4B2E-8142-6F9DEADC1208}">
      <dsp:nvSpPr>
        <dsp:cNvPr id="0" name=""/>
        <dsp:cNvSpPr/>
      </dsp:nvSpPr>
      <dsp:spPr>
        <a:xfrm>
          <a:off x="161769" y="428"/>
          <a:ext cx="1635590" cy="1126922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960D4-BA20-4EEA-8812-7BBB8EBFA9A1}">
      <dsp:nvSpPr>
        <dsp:cNvPr id="0" name=""/>
        <dsp:cNvSpPr/>
      </dsp:nvSpPr>
      <dsp:spPr>
        <a:xfrm>
          <a:off x="161769" y="1127350"/>
          <a:ext cx="1635590" cy="60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Medline</a:t>
          </a:r>
        </a:p>
      </dsp:txBody>
      <dsp:txXfrm>
        <a:off x="161769" y="1127350"/>
        <a:ext cx="1635590" cy="606804"/>
      </dsp:txXfrm>
    </dsp:sp>
    <dsp:sp modelId="{494FDA77-9B6F-4F9B-B63B-CCDD64F2FC05}">
      <dsp:nvSpPr>
        <dsp:cNvPr id="0" name=""/>
        <dsp:cNvSpPr/>
      </dsp:nvSpPr>
      <dsp:spPr>
        <a:xfrm>
          <a:off x="1960987" y="428"/>
          <a:ext cx="1635590" cy="1126922"/>
        </a:xfrm>
        <a:prstGeom prst="round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9000" b="-2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2B115-E631-463B-98F5-F738037230A0}">
      <dsp:nvSpPr>
        <dsp:cNvPr id="0" name=""/>
        <dsp:cNvSpPr/>
      </dsp:nvSpPr>
      <dsp:spPr>
        <a:xfrm>
          <a:off x="1960987" y="1127350"/>
          <a:ext cx="1635590" cy="60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Embase</a:t>
          </a:r>
        </a:p>
      </dsp:txBody>
      <dsp:txXfrm>
        <a:off x="1960987" y="1127350"/>
        <a:ext cx="1635590" cy="606804"/>
      </dsp:txXfrm>
    </dsp:sp>
    <dsp:sp modelId="{614E8FFF-994D-450C-992B-B1CC6D286465}">
      <dsp:nvSpPr>
        <dsp:cNvPr id="0" name=""/>
        <dsp:cNvSpPr/>
      </dsp:nvSpPr>
      <dsp:spPr>
        <a:xfrm>
          <a:off x="3760206" y="428"/>
          <a:ext cx="1635590" cy="1126922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3EC04-BA66-4128-9687-E3473EC89027}">
      <dsp:nvSpPr>
        <dsp:cNvPr id="0" name=""/>
        <dsp:cNvSpPr/>
      </dsp:nvSpPr>
      <dsp:spPr>
        <a:xfrm>
          <a:off x="3760206" y="1127350"/>
          <a:ext cx="1635590" cy="60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PsyschINFO</a:t>
          </a:r>
        </a:p>
      </dsp:txBody>
      <dsp:txXfrm>
        <a:off x="3760206" y="1127350"/>
        <a:ext cx="1635590" cy="606804"/>
      </dsp:txXfrm>
    </dsp:sp>
    <dsp:sp modelId="{CA844063-3CB2-491B-9493-86C89443A72C}">
      <dsp:nvSpPr>
        <dsp:cNvPr id="0" name=""/>
        <dsp:cNvSpPr/>
      </dsp:nvSpPr>
      <dsp:spPr>
        <a:xfrm>
          <a:off x="5559425" y="428"/>
          <a:ext cx="1635590" cy="1126922"/>
        </a:xfrm>
        <a:prstGeom prst="round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2000" r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E0F48-16C1-437C-81FD-4ECBD83495C1}">
      <dsp:nvSpPr>
        <dsp:cNvPr id="0" name=""/>
        <dsp:cNvSpPr/>
      </dsp:nvSpPr>
      <dsp:spPr>
        <a:xfrm>
          <a:off x="5559425" y="1127350"/>
          <a:ext cx="1635590" cy="60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Web of Science</a:t>
          </a:r>
        </a:p>
      </dsp:txBody>
      <dsp:txXfrm>
        <a:off x="5559425" y="1127350"/>
        <a:ext cx="1635590" cy="606804"/>
      </dsp:txXfrm>
    </dsp:sp>
    <dsp:sp modelId="{C7AFE364-B214-4E88-BB6A-97D3D410A9CC}">
      <dsp:nvSpPr>
        <dsp:cNvPr id="0" name=""/>
        <dsp:cNvSpPr/>
      </dsp:nvSpPr>
      <dsp:spPr>
        <a:xfrm>
          <a:off x="7358643" y="428"/>
          <a:ext cx="1635590" cy="1126922"/>
        </a:xfrm>
        <a:prstGeom prst="round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8000" r="-8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004C6-DC60-432F-941C-D5390162F2FC}">
      <dsp:nvSpPr>
        <dsp:cNvPr id="0" name=""/>
        <dsp:cNvSpPr/>
      </dsp:nvSpPr>
      <dsp:spPr>
        <a:xfrm>
          <a:off x="7358643" y="1127350"/>
          <a:ext cx="1635590" cy="60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CINAHL</a:t>
          </a:r>
        </a:p>
      </dsp:txBody>
      <dsp:txXfrm>
        <a:off x="7358643" y="1127350"/>
        <a:ext cx="1635590" cy="606804"/>
      </dsp:txXfrm>
    </dsp:sp>
    <dsp:sp modelId="{33458996-9CDF-43F6-865E-A2B810F222A6}">
      <dsp:nvSpPr>
        <dsp:cNvPr id="0" name=""/>
        <dsp:cNvSpPr/>
      </dsp:nvSpPr>
      <dsp:spPr>
        <a:xfrm>
          <a:off x="3760206" y="1897714"/>
          <a:ext cx="1635590" cy="1126922"/>
        </a:xfrm>
        <a:prstGeom prst="round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0037F-5CA7-4137-86F0-DC8526BC7C7E}">
      <dsp:nvSpPr>
        <dsp:cNvPr id="0" name=""/>
        <dsp:cNvSpPr/>
      </dsp:nvSpPr>
      <dsp:spPr>
        <a:xfrm>
          <a:off x="3760206" y="3024636"/>
          <a:ext cx="1635590" cy="6068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Google Scholar</a:t>
          </a:r>
        </a:p>
      </dsp:txBody>
      <dsp:txXfrm>
        <a:off x="3760206" y="3024636"/>
        <a:ext cx="1635590" cy="6068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A5C20-A671-4FC3-AD2A-24C190FF3A91}">
      <dsp:nvSpPr>
        <dsp:cNvPr id="0" name=""/>
        <dsp:cNvSpPr/>
      </dsp:nvSpPr>
      <dsp:spPr>
        <a:xfrm>
          <a:off x="4230587" y="114"/>
          <a:ext cx="1543724" cy="15437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Were </a:t>
          </a:r>
          <a:r>
            <a:rPr lang="en-US" sz="1100" b="1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cross-sectional or longitudinal</a:t>
          </a:r>
          <a:r>
            <a:rPr lang="en-US" sz="1100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 in design.</a:t>
          </a:r>
        </a:p>
      </dsp:txBody>
      <dsp:txXfrm>
        <a:off x="4456660" y="226187"/>
        <a:ext cx="1091578" cy="1091578"/>
      </dsp:txXfrm>
    </dsp:sp>
    <dsp:sp modelId="{5986F89F-FACE-4681-82B6-D2C906FEF54A}">
      <dsp:nvSpPr>
        <dsp:cNvPr id="0" name=""/>
        <dsp:cNvSpPr/>
      </dsp:nvSpPr>
      <dsp:spPr>
        <a:xfrm rot="1800000">
          <a:off x="5791466" y="1086002"/>
          <a:ext cx="412192" cy="521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sp:txBody>
      <dsp:txXfrm>
        <a:off x="5799750" y="1159289"/>
        <a:ext cx="288534" cy="312605"/>
      </dsp:txXfrm>
    </dsp:sp>
    <dsp:sp modelId="{1F86F4D4-B1FA-4EB6-8F06-928944813353}">
      <dsp:nvSpPr>
        <dsp:cNvPr id="0" name=""/>
        <dsp:cNvSpPr/>
      </dsp:nvSpPr>
      <dsp:spPr>
        <a:xfrm>
          <a:off x="6241018" y="1160837"/>
          <a:ext cx="1543724" cy="1543724"/>
        </a:xfrm>
        <a:prstGeom prst="ellipse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Included </a:t>
          </a:r>
          <a:r>
            <a:rPr lang="en-US" sz="1100" b="1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adults aged ≥18 years</a:t>
          </a:r>
          <a:r>
            <a:rPr lang="en-US" sz="1100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.</a:t>
          </a:r>
        </a:p>
      </dsp:txBody>
      <dsp:txXfrm>
        <a:off x="6467091" y="1386910"/>
        <a:ext cx="1091578" cy="1091578"/>
      </dsp:txXfrm>
    </dsp:sp>
    <dsp:sp modelId="{8D1FFAF2-EE19-4A7E-929F-F777AEA934F9}">
      <dsp:nvSpPr>
        <dsp:cNvPr id="0" name=""/>
        <dsp:cNvSpPr/>
      </dsp:nvSpPr>
      <dsp:spPr>
        <a:xfrm rot="5400000">
          <a:off x="6806784" y="2821253"/>
          <a:ext cx="412192" cy="521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sp:txBody>
      <dsp:txXfrm>
        <a:off x="6868613" y="2863625"/>
        <a:ext cx="288534" cy="312605"/>
      </dsp:txXfrm>
    </dsp:sp>
    <dsp:sp modelId="{5CE31086-6C6D-4726-8192-1E33CD516129}">
      <dsp:nvSpPr>
        <dsp:cNvPr id="0" name=""/>
        <dsp:cNvSpPr/>
      </dsp:nvSpPr>
      <dsp:spPr>
        <a:xfrm>
          <a:off x="6241018" y="3482283"/>
          <a:ext cx="1543724" cy="1543724"/>
        </a:xfrm>
        <a:prstGeom prst="ellipse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Used </a:t>
          </a:r>
          <a:r>
            <a:rPr lang="en-US" sz="1100" b="1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research or consumer-grade wrist-worn devices</a:t>
          </a:r>
          <a:r>
            <a:rPr lang="en-US" sz="1100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.</a:t>
          </a:r>
        </a:p>
      </dsp:txBody>
      <dsp:txXfrm>
        <a:off x="6467091" y="3708356"/>
        <a:ext cx="1091578" cy="1091578"/>
      </dsp:txXfrm>
    </dsp:sp>
    <dsp:sp modelId="{DF221A88-DE06-4B86-B1CA-3B52AD9E484D}">
      <dsp:nvSpPr>
        <dsp:cNvPr id="0" name=""/>
        <dsp:cNvSpPr/>
      </dsp:nvSpPr>
      <dsp:spPr>
        <a:xfrm rot="9000000">
          <a:off x="5811671" y="4568171"/>
          <a:ext cx="412192" cy="521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sp:txBody>
      <dsp:txXfrm rot="10800000">
        <a:off x="5927045" y="4641458"/>
        <a:ext cx="288534" cy="312605"/>
      </dsp:txXfrm>
    </dsp:sp>
    <dsp:sp modelId="{AAF2F887-11CE-4F74-874C-E1FDE54D8A39}">
      <dsp:nvSpPr>
        <dsp:cNvPr id="0" name=""/>
        <dsp:cNvSpPr/>
      </dsp:nvSpPr>
      <dsp:spPr>
        <a:xfrm>
          <a:off x="4230587" y="4643006"/>
          <a:ext cx="1543724" cy="1543724"/>
        </a:xfrm>
        <a:prstGeom prst="ellipse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Assessed </a:t>
          </a:r>
          <a:r>
            <a:rPr lang="en-US" sz="1050" b="1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loneliness or social isolation</a:t>
          </a:r>
          <a:r>
            <a:rPr lang="en-US" sz="1050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 through </a:t>
          </a:r>
          <a:r>
            <a:rPr lang="en-US" sz="1050" b="1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self-reported standardized measures</a:t>
          </a:r>
          <a:r>
            <a:rPr lang="en-US" sz="1050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 (e.g., questionnaires).</a:t>
          </a:r>
          <a:endParaRPr lang="en-US" sz="1050" kern="1200" dirty="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sp:txBody>
      <dsp:txXfrm>
        <a:off x="4456660" y="4869079"/>
        <a:ext cx="1091578" cy="1091578"/>
      </dsp:txXfrm>
    </dsp:sp>
    <dsp:sp modelId="{B15C06A6-3806-4485-AF47-00C211CC8BBB}">
      <dsp:nvSpPr>
        <dsp:cNvPr id="0" name=""/>
        <dsp:cNvSpPr/>
      </dsp:nvSpPr>
      <dsp:spPr>
        <a:xfrm rot="12600000">
          <a:off x="3801240" y="4579836"/>
          <a:ext cx="412192" cy="521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sp:txBody>
      <dsp:txXfrm rot="10800000">
        <a:off x="3916614" y="4714952"/>
        <a:ext cx="288534" cy="312605"/>
      </dsp:txXfrm>
    </dsp:sp>
    <dsp:sp modelId="{1AA9DD87-7A86-4467-9C78-ED8A6B11836C}">
      <dsp:nvSpPr>
        <dsp:cNvPr id="0" name=""/>
        <dsp:cNvSpPr/>
      </dsp:nvSpPr>
      <dsp:spPr>
        <a:xfrm>
          <a:off x="2220155" y="3482283"/>
          <a:ext cx="1543724" cy="1543724"/>
        </a:xfrm>
        <a:prstGeom prst="ellipse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Were </a:t>
          </a:r>
          <a:r>
            <a:rPr lang="en-US" sz="1100" b="1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written in English</a:t>
          </a:r>
          <a:r>
            <a:rPr lang="en-US" sz="1100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.</a:t>
          </a:r>
        </a:p>
      </dsp:txBody>
      <dsp:txXfrm>
        <a:off x="2446228" y="3708356"/>
        <a:ext cx="1091578" cy="1091578"/>
      </dsp:txXfrm>
    </dsp:sp>
    <dsp:sp modelId="{21686892-1878-4DE6-A2B2-F15845F70E13}">
      <dsp:nvSpPr>
        <dsp:cNvPr id="0" name=""/>
        <dsp:cNvSpPr/>
      </dsp:nvSpPr>
      <dsp:spPr>
        <a:xfrm rot="16200000">
          <a:off x="2785922" y="2844585"/>
          <a:ext cx="412192" cy="521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sp:txBody>
      <dsp:txXfrm>
        <a:off x="2847751" y="3010615"/>
        <a:ext cx="288534" cy="312605"/>
      </dsp:txXfrm>
    </dsp:sp>
    <dsp:sp modelId="{C8E94526-379A-47F4-9DD3-FE744C01C93D}">
      <dsp:nvSpPr>
        <dsp:cNvPr id="0" name=""/>
        <dsp:cNvSpPr/>
      </dsp:nvSpPr>
      <dsp:spPr>
        <a:xfrm>
          <a:off x="2220155" y="1160837"/>
          <a:ext cx="1543724" cy="1543724"/>
        </a:xfrm>
        <a:prstGeom prst="ellipse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Examined the </a:t>
          </a:r>
          <a:r>
            <a:rPr lang="en-US" sz="1100" b="1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association between digital biomarkers from wrist-worn devices and loneliness/social isolation</a:t>
          </a:r>
          <a:r>
            <a:rPr lang="en-US" sz="1100" kern="1200">
              <a:solidFill>
                <a:schemeClr val="tx1">
                  <a:lumMod val="85000"/>
                  <a:lumOff val="15000"/>
                </a:schemeClr>
              </a:solidFill>
              <a:latin typeface="Bahnschrift Light" panose="020B0502040204020203" pitchFamily="34" charset="0"/>
            </a:rPr>
            <a:t>.</a:t>
          </a:r>
        </a:p>
      </dsp:txBody>
      <dsp:txXfrm>
        <a:off x="2446228" y="1386910"/>
        <a:ext cx="1091578" cy="1091578"/>
      </dsp:txXfrm>
    </dsp:sp>
    <dsp:sp modelId="{BED41A87-925E-4EE8-9FE3-2060A4DD62D5}">
      <dsp:nvSpPr>
        <dsp:cNvPr id="0" name=""/>
        <dsp:cNvSpPr/>
      </dsp:nvSpPr>
      <dsp:spPr>
        <a:xfrm rot="19800000">
          <a:off x="3781034" y="1097667"/>
          <a:ext cx="412192" cy="5210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50" kern="1200">
            <a:solidFill>
              <a:schemeClr val="tx1">
                <a:lumMod val="85000"/>
                <a:lumOff val="15000"/>
              </a:schemeClr>
            </a:solidFill>
            <a:latin typeface="Bahnschrift Light" panose="020B0502040204020203" pitchFamily="34" charset="0"/>
          </a:endParaRPr>
        </a:p>
      </dsp:txBody>
      <dsp:txXfrm>
        <a:off x="3789318" y="1232783"/>
        <a:ext cx="288534" cy="31260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654BE-3B46-43E3-BD02-BB9B6E286214}">
      <dsp:nvSpPr>
        <dsp:cNvPr id="0" name=""/>
        <dsp:cNvSpPr/>
      </dsp:nvSpPr>
      <dsp:spPr>
        <a:xfrm>
          <a:off x="400007" y="188"/>
          <a:ext cx="2074824" cy="2074824"/>
        </a:xfrm>
        <a:prstGeom prst="ellipse">
          <a:avLst/>
        </a:prstGeom>
        <a:solidFill>
          <a:srgbClr val="43AA8B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185" tIns="20320" rIns="114185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ahnschrift Light" panose="020B0502040204020203" pitchFamily="34" charset="0"/>
            </a:rPr>
            <a:t>Sleep onset latency (SOL)</a:t>
          </a:r>
        </a:p>
      </dsp:txBody>
      <dsp:txXfrm>
        <a:off x="703858" y="304039"/>
        <a:ext cx="1467122" cy="1467122"/>
      </dsp:txXfrm>
    </dsp:sp>
    <dsp:sp modelId="{38896E01-9E58-48BE-841E-44FBABF4EE6E}">
      <dsp:nvSpPr>
        <dsp:cNvPr id="0" name=""/>
        <dsp:cNvSpPr/>
      </dsp:nvSpPr>
      <dsp:spPr>
        <a:xfrm>
          <a:off x="2059867" y="188"/>
          <a:ext cx="2074824" cy="2074824"/>
        </a:xfrm>
        <a:prstGeom prst="ellipse">
          <a:avLst/>
        </a:prstGeom>
        <a:solidFill>
          <a:srgbClr val="43AA8B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185" tIns="20320" rIns="114185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ahnschrift Light" panose="020B0502040204020203" pitchFamily="34" charset="0"/>
            </a:rPr>
            <a:t>Total sleep time (TST)</a:t>
          </a:r>
        </a:p>
      </dsp:txBody>
      <dsp:txXfrm>
        <a:off x="2363718" y="304039"/>
        <a:ext cx="1467122" cy="1467122"/>
      </dsp:txXfrm>
    </dsp:sp>
    <dsp:sp modelId="{489199CC-B4DC-41B9-844E-A37EC720F5B7}">
      <dsp:nvSpPr>
        <dsp:cNvPr id="0" name=""/>
        <dsp:cNvSpPr/>
      </dsp:nvSpPr>
      <dsp:spPr>
        <a:xfrm>
          <a:off x="3719727" y="188"/>
          <a:ext cx="2074824" cy="2074824"/>
        </a:xfrm>
        <a:prstGeom prst="ellipse">
          <a:avLst/>
        </a:prstGeom>
        <a:solidFill>
          <a:srgbClr val="43AA8B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185" tIns="20320" rIns="114185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ahnschrift Light" panose="020B0502040204020203" pitchFamily="34" charset="0"/>
            </a:rPr>
            <a:t>Sleep efficiency (SE)</a:t>
          </a:r>
        </a:p>
      </dsp:txBody>
      <dsp:txXfrm>
        <a:off x="4023578" y="304039"/>
        <a:ext cx="1467122" cy="1467122"/>
      </dsp:txXfrm>
    </dsp:sp>
    <dsp:sp modelId="{0D44F7FA-E254-4281-AE91-993AFF25075B}">
      <dsp:nvSpPr>
        <dsp:cNvPr id="0" name=""/>
        <dsp:cNvSpPr/>
      </dsp:nvSpPr>
      <dsp:spPr>
        <a:xfrm>
          <a:off x="5379587" y="188"/>
          <a:ext cx="2074824" cy="2074824"/>
        </a:xfrm>
        <a:prstGeom prst="ellipse">
          <a:avLst/>
        </a:prstGeom>
        <a:solidFill>
          <a:srgbClr val="43AA8B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4185" tIns="20320" rIns="114185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Bahnschrift Light" panose="020B0502040204020203" pitchFamily="34" charset="0"/>
            </a:rPr>
            <a:t>Wake after sleep onset (WASO)</a:t>
          </a:r>
        </a:p>
      </dsp:txBody>
      <dsp:txXfrm>
        <a:off x="5683438" y="304039"/>
        <a:ext cx="1467122" cy="14671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6B0AD-37C1-048B-A1EB-EEF47CE34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95899C-70C5-3CA2-1DF3-4C4008E1C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D039F-AA1B-E569-1823-BDA01AFD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A130-3ED9-449F-8F59-0EAE9921BE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F3923-8818-571E-A677-F43ACE542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2385A-669E-57C9-789C-BE869609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77FB-A5F5-45B3-B45B-81E4EB30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1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07B51-739C-DB1A-216F-1B22CD81E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38135-E1B1-01E2-8EEE-CBD92318C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BF2D-FBFC-B39D-92AB-00971AFD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A130-3ED9-449F-8F59-0EAE9921BE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D8C4E-6A86-41E1-4C11-F5D5136FE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E83BE-D624-09E9-A00A-88726432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77FB-A5F5-45B3-B45B-81E4EB30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8BFCC-E6C1-423F-3EBF-E0A42E5A8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3E22A-EC56-D4D0-AB94-5AC01BA34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19C19-3881-CD80-A88C-3727818B1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A130-3ED9-449F-8F59-0EAE9921BE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34341-05D2-A29D-C212-292C29CB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BD80-33FF-45E0-5831-2DC2A3B5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77FB-A5F5-45B3-B45B-81E4EB30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34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B76D8-C4CE-7A74-380E-8CE2ECB4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DE53-EA39-9AD4-4519-10431BD57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5A8C4-4154-7B55-D136-FBF0D347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A130-3ED9-449F-8F59-0EAE9921BE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5EE49-05A8-8BDF-1A52-7F6C3F9C7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976D5-3A51-5975-1A71-FC81B171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77FB-A5F5-45B3-B45B-81E4EB30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75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532E-B086-7704-EAAB-E0FA7C56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92C54-BF4F-9B04-4491-4655D306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1AC9B-1708-A0EE-66AC-97E955858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A130-3ED9-449F-8F59-0EAE9921BE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58CDB-6F19-A77E-2B10-8E2E1BC94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12245-709E-8BCD-8FDB-D68ABFE0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77FB-A5F5-45B3-B45B-81E4EB30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EA9B-427F-3A18-BA39-D28987E7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FB3A-7168-A8FB-63A2-C1A2D8E63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4EFA4-2EE0-9C68-EFAC-682FEA988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EFDEC-0DDD-251E-55E1-5AB07CF1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A130-3ED9-449F-8F59-0EAE9921BE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34212-DA99-96CD-0BF5-E6E5E881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CB1BB-0158-CA8C-A9E9-C37D57FD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77FB-A5F5-45B3-B45B-81E4EB30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5420A-9F61-4400-C114-ED1742F6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BBD00-7744-227A-9719-CD917C364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3091E-3A96-71CA-871E-3BA27517B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0210E-54E6-4E05-DC25-6F2B026DA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8F070-77B6-F453-7EAE-FDC63D353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59B16-83F8-4FF5-2EE1-B1662166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A130-3ED9-449F-8F59-0EAE9921BE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099C0-8BAF-BD21-0FEA-F82B29A7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502F23-9F47-C547-593E-0DC15E8E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77FB-A5F5-45B3-B45B-81E4EB30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6A82-D99B-2639-5CF7-3CE59375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D8FDA1-A125-BE05-B05F-C2979598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A130-3ED9-449F-8F59-0EAE9921BE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6384C-0C18-6C01-F750-754C3328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C1C956-C939-2C6D-687A-D61A76DCB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77FB-A5F5-45B3-B45B-81E4EB30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65FAA-EA84-4B43-565C-D456F8346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A130-3ED9-449F-8F59-0EAE9921BE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99D50-419F-D72B-2F87-4C2C96042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528D9-5C39-BF1B-87DE-738D40F36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77FB-A5F5-45B3-B45B-81E4EB30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0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11B1-EED0-FCD3-7640-4AC6DADA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65034-38AA-0449-C03C-38F99938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3A972-D026-C831-2A23-6D745C097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E160D-2D5A-F465-C6AC-6484F704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A130-3ED9-449F-8F59-0EAE9921BE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91F6-5697-A9C8-58E9-7668CEF7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EEDCD7-52FF-8D3F-83F9-C75F0FE8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77FB-A5F5-45B3-B45B-81E4EB30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3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39C93-8E78-0961-465B-7DE039BF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A3313-377B-C699-A148-45D8C40D7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89D27-0D06-A86B-44FD-0441B4321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A69F2-68D4-697F-1A3C-0AEC208A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7A130-3ED9-449F-8F59-0EAE9921BE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91237-628F-0FB2-354E-1D49EBF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CC1F7-9455-DF4B-C08F-EAA493B2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77FB-A5F5-45B3-B45B-81E4EB30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9D7EF9-0712-4977-0E0B-FDF113465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8A6CB-E04F-FDB0-B971-FF8ADB230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17784-AC82-A2EB-ABA4-4E7AE915B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7A130-3ED9-449F-8F59-0EAE9921BE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BD8B-E107-5E34-2A63-24DFCF19A3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A92B6-8C51-FAC8-2D16-2162033CB7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77FB-A5F5-45B3-B45B-81E4EB30B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9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21.xml"/><Relationship Id="rId3" Type="http://schemas.openxmlformats.org/officeDocument/2006/relationships/image" Target="../media/image2.svg"/><Relationship Id="rId21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20.svg"/><Relationship Id="rId33" Type="http://schemas.openxmlformats.org/officeDocument/2006/relationships/hyperlink" Target="https://pubmed.ncbi.nlm.nih.gov/?term=digital%20biomarkers%20anxiety%20depression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8.xml"/><Relationship Id="rId29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chart" Target="../charts/chart1.xml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16.xml"/><Relationship Id="rId28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33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8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11.xml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34" Type="http://schemas.openxmlformats.org/officeDocument/2006/relationships/slide" Target="slide9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22.svg"/><Relationship Id="rId33" Type="http://schemas.microsoft.com/office/2007/relationships/diagramDrawing" Target="../diagrams/drawing4.xml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diagramColors" Target="../diagrams/colors4.xml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45.svg"/><Relationship Id="rId36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diagramQuickStyle" Target="../diagrams/quickStyle4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20.svg"/><Relationship Id="rId27" Type="http://schemas.openxmlformats.org/officeDocument/2006/relationships/image" Target="../media/image15.png"/><Relationship Id="rId30" Type="http://schemas.openxmlformats.org/officeDocument/2006/relationships/diagramLayout" Target="../diagrams/layout4.xml"/><Relationship Id="rId35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11.xml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image" Target="../media/image4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image" Target="../media/image18.sv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45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20.svg"/><Relationship Id="rId27" Type="http://schemas.openxmlformats.org/officeDocument/2006/relationships/image" Target="../media/image15.png"/><Relationship Id="rId30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11.xml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34" Type="http://schemas.openxmlformats.org/officeDocument/2006/relationships/slide" Target="slide9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22.svg"/><Relationship Id="rId33" Type="http://schemas.microsoft.com/office/2007/relationships/diagramDrawing" Target="../diagrams/drawing5.xml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diagramColors" Target="../diagrams/colors5.xml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45.svg"/><Relationship Id="rId36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diagramQuickStyle" Target="../diagrams/quickStyle5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20.svg"/><Relationship Id="rId27" Type="http://schemas.openxmlformats.org/officeDocument/2006/relationships/image" Target="../media/image15.png"/><Relationship Id="rId30" Type="http://schemas.openxmlformats.org/officeDocument/2006/relationships/diagramLayout" Target="../diagrams/layout5.xml"/><Relationship Id="rId35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11.xml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34" Type="http://schemas.openxmlformats.org/officeDocument/2006/relationships/slide" Target="slide9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22.svg"/><Relationship Id="rId33" Type="http://schemas.microsoft.com/office/2007/relationships/diagramDrawing" Target="../diagrams/drawing6.xml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diagramColors" Target="../diagrams/colors6.xml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45.svg"/><Relationship Id="rId36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diagramQuickStyle" Target="../diagrams/quickStyle6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20.svg"/><Relationship Id="rId27" Type="http://schemas.openxmlformats.org/officeDocument/2006/relationships/image" Target="../media/image15.png"/><Relationship Id="rId30" Type="http://schemas.openxmlformats.org/officeDocument/2006/relationships/diagramLayout" Target="../diagrams/layout6.xml"/><Relationship Id="rId35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11.xml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45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20.svg"/><Relationship Id="rId27" Type="http://schemas.openxmlformats.org/officeDocument/2006/relationships/image" Target="../media/image15.png"/><Relationship Id="rId30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11.xml"/><Relationship Id="rId3" Type="http://schemas.openxmlformats.org/officeDocument/2006/relationships/image" Target="../media/image2.svg"/><Relationship Id="rId21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53.svg"/><Relationship Id="rId27" Type="http://schemas.openxmlformats.org/officeDocument/2006/relationships/image" Target="../media/image23.png"/><Relationship Id="rId30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11.xml"/><Relationship Id="rId3" Type="http://schemas.openxmlformats.org/officeDocument/2006/relationships/image" Target="../media/image2.svg"/><Relationship Id="rId21" Type="http://schemas.openxmlformats.org/officeDocument/2006/relationships/image" Target="../media/image15.png"/><Relationship Id="rId34" Type="http://schemas.openxmlformats.org/officeDocument/2006/relationships/slide" Target="slide9.xml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22.svg"/><Relationship Id="rId33" Type="http://schemas.microsoft.com/office/2007/relationships/diagramDrawing" Target="../diagrams/drawing7.xml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diagramColors" Target="../diagrams/colors7.xml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24.svg"/><Relationship Id="rId36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diagramQuickStyle" Target="../diagrams/quickStyle7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53.svg"/><Relationship Id="rId27" Type="http://schemas.openxmlformats.org/officeDocument/2006/relationships/image" Target="../media/image23.png"/><Relationship Id="rId30" Type="http://schemas.openxmlformats.org/officeDocument/2006/relationships/diagramLayout" Target="../diagrams/layout7.xml"/><Relationship Id="rId35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11.xml"/><Relationship Id="rId3" Type="http://schemas.openxmlformats.org/officeDocument/2006/relationships/image" Target="../media/image2.svg"/><Relationship Id="rId21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53.svg"/><Relationship Id="rId27" Type="http://schemas.openxmlformats.org/officeDocument/2006/relationships/image" Target="../media/image23.png"/><Relationship Id="rId30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11.xml"/><Relationship Id="rId3" Type="http://schemas.openxmlformats.org/officeDocument/2006/relationships/image" Target="../media/image2.svg"/><Relationship Id="rId21" Type="http://schemas.openxmlformats.org/officeDocument/2006/relationships/image" Target="../media/image15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53.svg"/><Relationship Id="rId27" Type="http://schemas.openxmlformats.org/officeDocument/2006/relationships/image" Target="../media/image23.png"/><Relationship Id="rId30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2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4.xml"/><Relationship Id="rId25" Type="http://schemas.openxmlformats.org/officeDocument/2006/relationships/image" Target="../media/image20.svg"/><Relationship Id="rId33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9.xml"/><Relationship Id="rId29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image" Target="../media/image25.jp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16.xml"/><Relationship Id="rId28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8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11.xml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22.svg"/><Relationship Id="rId2" Type="http://schemas.openxmlformats.org/officeDocument/2006/relationships/image" Target="../media/image1.png"/><Relationship Id="rId16" Type="http://schemas.openxmlformats.org/officeDocument/2006/relationships/image" Target="../media/image54.svg"/><Relationship Id="rId20" Type="http://schemas.openxmlformats.org/officeDocument/2006/relationships/slide" Target="slide16.xml"/><Relationship Id="rId29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5" Type="http://schemas.openxmlformats.org/officeDocument/2006/relationships/image" Target="../media/image4.svg"/><Relationship Id="rId15" Type="http://schemas.openxmlformats.org/officeDocument/2006/relationships/image" Target="../media/image15.png"/><Relationship Id="rId23" Type="http://schemas.openxmlformats.org/officeDocument/2006/relationships/slide" Target="slide21.xml"/><Relationship Id="rId28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20.svg"/><Relationship Id="rId27" Type="http://schemas.openxmlformats.org/officeDocument/2006/relationships/image" Target="../media/image23.png"/><Relationship Id="rId30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11.xml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55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5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20.svg"/><Relationship Id="rId27" Type="http://schemas.openxmlformats.org/officeDocument/2006/relationships/image" Target="../media/image23.png"/><Relationship Id="rId30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11.xml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55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slide" Target="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5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24.sv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20.svg"/><Relationship Id="rId27" Type="http://schemas.openxmlformats.org/officeDocument/2006/relationships/image" Target="../media/image23.png"/><Relationship Id="rId30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21.xml"/><Relationship Id="rId3" Type="http://schemas.openxmlformats.org/officeDocument/2006/relationships/image" Target="../media/image2.svg"/><Relationship Id="rId21" Type="http://schemas.openxmlformats.org/officeDocument/2006/relationships/image" Target="../media/image17.png"/><Relationship Id="rId34" Type="http://schemas.openxmlformats.org/officeDocument/2006/relationships/image" Target="../media/image27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5.xml"/><Relationship Id="rId25" Type="http://schemas.openxmlformats.org/officeDocument/2006/relationships/image" Target="../media/image20.svg"/><Relationship Id="rId33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9.xml"/><Relationship Id="rId29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image" Target="../media/image25.jp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16.xml"/><Relationship Id="rId28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18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image" Target="../media/image28.svg"/><Relationship Id="rId8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1.xml"/><Relationship Id="rId21" Type="http://schemas.openxmlformats.org/officeDocument/2006/relationships/image" Target="../media/image19.png"/><Relationship Id="rId34" Type="http://schemas.openxmlformats.org/officeDocument/2006/relationships/image" Target="../media/image26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7.xml"/><Relationship Id="rId25" Type="http://schemas.openxmlformats.org/officeDocument/2006/relationships/image" Target="../media/image22.svg"/><Relationship Id="rId33" Type="http://schemas.openxmlformats.org/officeDocument/2006/relationships/image" Target="../media/image25.jp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image" Target="../media/image30.svg"/><Relationship Id="rId37" Type="http://schemas.openxmlformats.org/officeDocument/2006/relationships/image" Target="../media/image18.sv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24.svg"/><Relationship Id="rId36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20.svg"/><Relationship Id="rId27" Type="http://schemas.openxmlformats.org/officeDocument/2006/relationships/image" Target="../media/image23.png"/><Relationship Id="rId30" Type="http://schemas.openxmlformats.org/officeDocument/2006/relationships/image" Target="../media/image28.svg"/><Relationship Id="rId35" Type="http://schemas.openxmlformats.org/officeDocument/2006/relationships/slide" Target="slide9.xml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1.xml"/><Relationship Id="rId21" Type="http://schemas.openxmlformats.org/officeDocument/2006/relationships/image" Target="../media/image19.png"/><Relationship Id="rId34" Type="http://schemas.openxmlformats.org/officeDocument/2006/relationships/image" Target="../media/image26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8.xml"/><Relationship Id="rId25" Type="http://schemas.openxmlformats.org/officeDocument/2006/relationships/image" Target="../media/image22.svg"/><Relationship Id="rId33" Type="http://schemas.openxmlformats.org/officeDocument/2006/relationships/image" Target="../media/image25.jp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image" Target="../media/image30.svg"/><Relationship Id="rId37" Type="http://schemas.openxmlformats.org/officeDocument/2006/relationships/image" Target="../media/image18.sv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24.svg"/><Relationship Id="rId36" Type="http://schemas.openxmlformats.org/officeDocument/2006/relationships/image" Target="../media/image17.pn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20.svg"/><Relationship Id="rId27" Type="http://schemas.openxmlformats.org/officeDocument/2006/relationships/image" Target="../media/image23.png"/><Relationship Id="rId30" Type="http://schemas.openxmlformats.org/officeDocument/2006/relationships/image" Target="../media/image28.svg"/><Relationship Id="rId35" Type="http://schemas.openxmlformats.org/officeDocument/2006/relationships/slide" Target="slide9.xml"/><Relationship Id="rId8" Type="http://schemas.openxmlformats.org/officeDocument/2006/relationships/image" Target="../media/image7.png"/><Relationship Id="rId3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1.xml"/><Relationship Id="rId3" Type="http://schemas.openxmlformats.org/officeDocument/2006/relationships/image" Target="../media/image2.svg"/><Relationship Id="rId21" Type="http://schemas.openxmlformats.org/officeDocument/2006/relationships/image" Target="../media/image19.png"/><Relationship Id="rId34" Type="http://schemas.openxmlformats.org/officeDocument/2006/relationships/image" Target="../media/image26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slide" Target="slide9.xml"/><Relationship Id="rId25" Type="http://schemas.openxmlformats.org/officeDocument/2006/relationships/image" Target="../media/image22.svg"/><Relationship Id="rId33" Type="http://schemas.openxmlformats.org/officeDocument/2006/relationships/image" Target="../media/image25.jp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image" Target="../media/image30.sv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24.svg"/><Relationship Id="rId36" Type="http://schemas.openxmlformats.org/officeDocument/2006/relationships/image" Target="../media/image18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20.svg"/><Relationship Id="rId27" Type="http://schemas.openxmlformats.org/officeDocument/2006/relationships/image" Target="../media/image23.png"/><Relationship Id="rId30" Type="http://schemas.openxmlformats.org/officeDocument/2006/relationships/image" Target="../media/image28.svg"/><Relationship Id="rId35" Type="http://schemas.openxmlformats.org/officeDocument/2006/relationships/image" Target="../media/image17.png"/><Relationship Id="rId8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1.xml"/><Relationship Id="rId39" Type="http://schemas.openxmlformats.org/officeDocument/2006/relationships/image" Target="../media/image26.png"/><Relationship Id="rId21" Type="http://schemas.openxmlformats.org/officeDocument/2006/relationships/image" Target="../media/image19.png"/><Relationship Id="rId34" Type="http://schemas.openxmlformats.org/officeDocument/2006/relationships/diagramLayout" Target="../diagrams/layout1.xml"/><Relationship Id="rId42" Type="http://schemas.openxmlformats.org/officeDocument/2006/relationships/image" Target="../media/image18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16.xml"/><Relationship Id="rId29" Type="http://schemas.openxmlformats.org/officeDocument/2006/relationships/image" Target="../media/image27.png"/><Relationship Id="rId41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image" Target="../media/image30.svg"/><Relationship Id="rId37" Type="http://schemas.microsoft.com/office/2007/relationships/diagramDrawing" Target="../diagrams/drawing1.xml"/><Relationship Id="rId40" Type="http://schemas.openxmlformats.org/officeDocument/2006/relationships/slide" Target="slide9.xml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24.svg"/><Relationship Id="rId36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20.svg"/><Relationship Id="rId27" Type="http://schemas.openxmlformats.org/officeDocument/2006/relationships/image" Target="../media/image23.png"/><Relationship Id="rId30" Type="http://schemas.openxmlformats.org/officeDocument/2006/relationships/image" Target="../media/image28.svg"/><Relationship Id="rId35" Type="http://schemas.openxmlformats.org/officeDocument/2006/relationships/diagramQuickStyle" Target="../diagrams/quickStyle1.xml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slide" Target="slide8.xml"/><Relationship Id="rId25" Type="http://schemas.openxmlformats.org/officeDocument/2006/relationships/image" Target="../media/image22.svg"/><Relationship Id="rId33" Type="http://schemas.openxmlformats.org/officeDocument/2006/relationships/diagramData" Target="../diagrams/data1.xml"/><Relationship Id="rId38" Type="http://schemas.openxmlformats.org/officeDocument/2006/relationships/image" Target="../media/image25.jp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5.png"/><Relationship Id="rId26" Type="http://schemas.openxmlformats.org/officeDocument/2006/relationships/slide" Target="slide11.xml"/><Relationship Id="rId39" Type="http://schemas.openxmlformats.org/officeDocument/2006/relationships/diagramLayout" Target="../diagrams/layout3.xml"/><Relationship Id="rId21" Type="http://schemas.openxmlformats.org/officeDocument/2006/relationships/image" Target="../media/image19.png"/><Relationship Id="rId34" Type="http://schemas.openxmlformats.org/officeDocument/2006/relationships/diagramLayout" Target="../diagrams/layout2.xml"/><Relationship Id="rId42" Type="http://schemas.microsoft.com/office/2007/relationships/diagramDrawing" Target="../diagrams/drawing3.xml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1.png"/><Relationship Id="rId32" Type="http://schemas.openxmlformats.org/officeDocument/2006/relationships/image" Target="../media/image30.svg"/><Relationship Id="rId37" Type="http://schemas.microsoft.com/office/2007/relationships/diagramDrawing" Target="../diagrams/drawing2.xml"/><Relationship Id="rId40" Type="http://schemas.openxmlformats.org/officeDocument/2006/relationships/diagramQuickStyle" Target="../diagrams/quickStyle3.xml"/><Relationship Id="rId45" Type="http://schemas.openxmlformats.org/officeDocument/2006/relationships/image" Target="../media/image17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21.xml"/><Relationship Id="rId28" Type="http://schemas.openxmlformats.org/officeDocument/2006/relationships/image" Target="../media/image24.svg"/><Relationship Id="rId36" Type="http://schemas.openxmlformats.org/officeDocument/2006/relationships/diagramColors" Target="../diagrams/colors2.xml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31" Type="http://schemas.openxmlformats.org/officeDocument/2006/relationships/image" Target="../media/image29.png"/><Relationship Id="rId44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20.svg"/><Relationship Id="rId27" Type="http://schemas.openxmlformats.org/officeDocument/2006/relationships/image" Target="../media/image23.png"/><Relationship Id="rId30" Type="http://schemas.openxmlformats.org/officeDocument/2006/relationships/image" Target="../media/image28.svg"/><Relationship Id="rId35" Type="http://schemas.openxmlformats.org/officeDocument/2006/relationships/diagramQuickStyle" Target="../diagrams/quickStyle2.xml"/><Relationship Id="rId43" Type="http://schemas.openxmlformats.org/officeDocument/2006/relationships/image" Target="../media/image25.jp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slide" Target="slide9.xml"/><Relationship Id="rId25" Type="http://schemas.openxmlformats.org/officeDocument/2006/relationships/image" Target="../media/image22.svg"/><Relationship Id="rId33" Type="http://schemas.openxmlformats.org/officeDocument/2006/relationships/diagramData" Target="../diagrams/data2.xml"/><Relationship Id="rId38" Type="http://schemas.openxmlformats.org/officeDocument/2006/relationships/diagramData" Target="../diagrams/data3.xml"/><Relationship Id="rId46" Type="http://schemas.openxmlformats.org/officeDocument/2006/relationships/image" Target="../media/image18.svg"/><Relationship Id="rId20" Type="http://schemas.openxmlformats.org/officeDocument/2006/relationships/slide" Target="slide16.xml"/><Relationship Id="rId41" Type="http://schemas.openxmlformats.org/officeDocument/2006/relationships/diagramColors" Target="../diagrams/colors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31.png"/><Relationship Id="rId26" Type="http://schemas.openxmlformats.org/officeDocument/2006/relationships/slide" Target="slide21.xml"/><Relationship Id="rId39" Type="http://schemas.openxmlformats.org/officeDocument/2006/relationships/image" Target="../media/image41.png"/><Relationship Id="rId21" Type="http://schemas.openxmlformats.org/officeDocument/2006/relationships/image" Target="../media/image15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4.svg"/><Relationship Id="rId20" Type="http://schemas.openxmlformats.org/officeDocument/2006/relationships/slide" Target="slide8.xml"/><Relationship Id="rId29" Type="http://schemas.openxmlformats.org/officeDocument/2006/relationships/slide" Target="slide11.xml"/><Relationship Id="rId41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19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23" Type="http://schemas.openxmlformats.org/officeDocument/2006/relationships/slide" Target="slide16.xml"/><Relationship Id="rId28" Type="http://schemas.openxmlformats.org/officeDocument/2006/relationships/image" Target="../media/image22.svg"/><Relationship Id="rId36" Type="http://schemas.openxmlformats.org/officeDocument/2006/relationships/image" Target="../media/image38.png"/><Relationship Id="rId10" Type="http://schemas.openxmlformats.org/officeDocument/2006/relationships/image" Target="../media/image9.png"/><Relationship Id="rId19" Type="http://schemas.openxmlformats.org/officeDocument/2006/relationships/image" Target="../media/image32.svg"/><Relationship Id="rId31" Type="http://schemas.openxmlformats.org/officeDocument/2006/relationships/image" Target="../media/image2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slide" Target="slide20.xml"/><Relationship Id="rId22" Type="http://schemas.openxmlformats.org/officeDocument/2006/relationships/image" Target="../media/image33.svg"/><Relationship Id="rId27" Type="http://schemas.openxmlformats.org/officeDocument/2006/relationships/image" Target="../media/image21.png"/><Relationship Id="rId30" Type="http://schemas.openxmlformats.org/officeDocument/2006/relationships/image" Target="../media/image23.png"/><Relationship Id="rId35" Type="http://schemas.openxmlformats.org/officeDocument/2006/relationships/image" Target="../media/image37.pn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slide" Target="slide3.xml"/><Relationship Id="rId25" Type="http://schemas.openxmlformats.org/officeDocument/2006/relationships/image" Target="../media/image20.svg"/><Relationship Id="rId33" Type="http://schemas.openxmlformats.org/officeDocument/2006/relationships/image" Target="../media/image35.png"/><Relationship Id="rId38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D5E7-838C-DF0A-3D46-537A7CF716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Association between digital biomarkers, loneliness and social isolation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C4A79-DBB6-BAFF-5812-A3CCB8470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A systematic review and meta-analysis</a:t>
            </a:r>
          </a:p>
          <a:p>
            <a:r>
              <a:rPr lang="en-US" dirty="0"/>
              <a:t>Journal: BMJ Mental Health</a:t>
            </a:r>
          </a:p>
          <a:p>
            <a:r>
              <a:rPr lang="en-US" dirty="0"/>
              <a:t>January 17, 2025</a:t>
            </a:r>
          </a:p>
          <a:p>
            <a:r>
              <a:rPr lang="en-US" dirty="0"/>
              <a:t>Email: n.marchant@ucl.ac.uk</a:t>
            </a:r>
          </a:p>
        </p:txBody>
      </p:sp>
    </p:spTree>
    <p:extLst>
      <p:ext uri="{BB962C8B-B14F-4D97-AF65-F5344CB8AC3E}">
        <p14:creationId xmlns:p14="http://schemas.microsoft.com/office/powerpoint/2010/main" val="409191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73D3D3-04BF-945D-6A2E-4238063AA367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608A19-2DB1-3648-51E7-1AA90EF4BC91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Books with solid fill">
              <a:extLst>
                <a:ext uri="{FF2B5EF4-FFF2-40B4-BE49-F238E27FC236}">
                  <a16:creationId xmlns:a16="http://schemas.microsoft.com/office/drawing/2014/main" id="{B49B06D6-5F6B-E0A2-C2D6-9A877C3B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8AC56A-0280-8F21-D15A-649F56E16501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61DCFE-F098-6D77-FB00-A1B394CB0056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House with solid fill">
              <a:extLst>
                <a:ext uri="{FF2B5EF4-FFF2-40B4-BE49-F238E27FC236}">
                  <a16:creationId xmlns:a16="http://schemas.microsoft.com/office/drawing/2014/main" id="{8C77B757-DCC3-2733-C421-08DEEE43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4D6E3B-ACF1-3AF4-2078-721C8B31EA60}"/>
              </a:ext>
            </a:extLst>
          </p:cNvPr>
          <p:cNvGrpSpPr/>
          <p:nvPr/>
        </p:nvGrpSpPr>
        <p:grpSpPr>
          <a:xfrm>
            <a:off x="795275" y="1545395"/>
            <a:ext cx="833377" cy="833377"/>
            <a:chOff x="-964071" y="1545395"/>
            <a:chExt cx="833377" cy="8333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790DB1-7581-B71F-55EA-34B3DACC4282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ightbulb and gear with solid fill">
              <a:extLst>
                <a:ext uri="{FF2B5EF4-FFF2-40B4-BE49-F238E27FC236}">
                  <a16:creationId xmlns:a16="http://schemas.microsoft.com/office/drawing/2014/main" id="{AE7EC11C-AA0A-6C72-279A-AB0DA5C42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15913B-7638-8F3D-AB85-408684F132BF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71457-8F02-8D35-699A-FF01CA2FEA4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p with pin with solid fill">
              <a:extLst>
                <a:ext uri="{FF2B5EF4-FFF2-40B4-BE49-F238E27FC236}">
                  <a16:creationId xmlns:a16="http://schemas.microsoft.com/office/drawing/2014/main" id="{65DFBD4F-59CC-0ECD-771D-9912D271C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52846A-13E5-7120-9702-A57CF76F7AA3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274767-BE23-5FCF-F197-7A8DE1CAA6CF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Presentation with pie chart with solid fill">
              <a:extLst>
                <a:ext uri="{FF2B5EF4-FFF2-40B4-BE49-F238E27FC236}">
                  <a16:creationId xmlns:a16="http://schemas.microsoft.com/office/drawing/2014/main" id="{64358EF2-D94E-163E-41BE-0A36B8515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CB6FE9-297F-0887-BE93-6456B3917192}"/>
              </a:ext>
            </a:extLst>
          </p:cNvPr>
          <p:cNvGrpSpPr/>
          <p:nvPr/>
        </p:nvGrpSpPr>
        <p:grpSpPr>
          <a:xfrm>
            <a:off x="-935405" y="2534330"/>
            <a:ext cx="833377" cy="833377"/>
            <a:chOff x="-975647" y="2503219"/>
            <a:chExt cx="833377" cy="83337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F26B74-DEF3-38C0-6420-E902A460BAAA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Test tubes with solid fill">
              <a:extLst>
                <a:ext uri="{FF2B5EF4-FFF2-40B4-BE49-F238E27FC236}">
                  <a16:creationId xmlns:a16="http://schemas.microsoft.com/office/drawing/2014/main" id="{8F591C3D-1145-6BB1-3207-C2AAC7815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61DFCA-BC52-631C-DCC1-C7FD488D2249}"/>
              </a:ext>
            </a:extLst>
          </p:cNvPr>
          <p:cNvSpPr/>
          <p:nvPr/>
        </p:nvSpPr>
        <p:spPr>
          <a:xfrm rot="10800000">
            <a:off x="-11575" y="-8189497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2656E5E4-7C73-C8F3-6D2E-A5A8E1FED6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97B77AEA-27A3-778E-21B1-576EBE4383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3" name="Graphic 22" descr="Lightbulb and gear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B905A87F-629B-D809-39EA-3678B418809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2731D254-EE20-9701-489D-36A7C413EE5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9BC11763-CB13-2AD3-5921-8F915FA646A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A1E4448D-4709-B59F-7405-6539ACCF6ED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B6E803E-23AB-A4C2-5E05-6E3C11A91949}"/>
              </a:ext>
            </a:extLst>
          </p:cNvPr>
          <p:cNvSpPr txBox="1"/>
          <p:nvPr/>
        </p:nvSpPr>
        <p:spPr>
          <a:xfrm>
            <a:off x="2121999" y="221957"/>
            <a:ext cx="336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ahnschrift Light" panose="020B0502040204020203" pitchFamily="34" charset="0"/>
              </a:rPr>
              <a:t>Introduction</a:t>
            </a:r>
          </a:p>
        </p:txBody>
      </p:sp>
      <p:graphicFrame>
        <p:nvGraphicFramePr>
          <p:cNvPr id="43" name="Chart 42">
            <a:extLst>
              <a:ext uri="{FF2B5EF4-FFF2-40B4-BE49-F238E27FC236}">
                <a16:creationId xmlns:a16="http://schemas.microsoft.com/office/drawing/2014/main" id="{A8B31229-BF1E-2A4B-89A8-30215615CA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3558506"/>
              </p:ext>
            </p:extLst>
          </p:nvPr>
        </p:nvGraphicFramePr>
        <p:xfrm>
          <a:off x="3223966" y="1369747"/>
          <a:ext cx="7313105" cy="4889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DA6D3AA0-1FBA-A8CE-AA14-86D545F63EA8}"/>
              </a:ext>
            </a:extLst>
          </p:cNvPr>
          <p:cNvSpPr txBox="1"/>
          <p:nvPr/>
        </p:nvSpPr>
        <p:spPr>
          <a:xfrm>
            <a:off x="5978668" y="6329425"/>
            <a:ext cx="180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  <a:hlinkClick r:id="rId33"/>
              </a:rPr>
              <a:t>Source </a:t>
            </a:r>
            <a:r>
              <a:rPr lang="en-US" dirty="0" err="1">
                <a:latin typeface="Bahnschrift Light" panose="020B0502040204020203" pitchFamily="34" charset="0"/>
                <a:hlinkClick r:id="rId33"/>
              </a:rPr>
              <a:t>pubmed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8423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24E4521-C3EC-C08D-E5B1-8F6489A6ABC4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B19712-79DD-7660-4493-CB89D8CD997E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ooks with solid fill">
              <a:extLst>
                <a:ext uri="{FF2B5EF4-FFF2-40B4-BE49-F238E27FC236}">
                  <a16:creationId xmlns:a16="http://schemas.microsoft.com/office/drawing/2014/main" id="{9877C8AE-226D-3260-1D95-D776A7B6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34315D-C9A6-289B-5FD1-942756E36EB6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B56D04-6625-F3C1-28A1-D576D1B485BF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House with solid fill">
              <a:extLst>
                <a:ext uri="{FF2B5EF4-FFF2-40B4-BE49-F238E27FC236}">
                  <a16:creationId xmlns:a16="http://schemas.microsoft.com/office/drawing/2014/main" id="{FA8EDB96-4898-ADC2-3CA3-9108DCD75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67809C-54FF-FD08-0262-4FB04D1D1F46}"/>
              </a:ext>
            </a:extLst>
          </p:cNvPr>
          <p:cNvGrpSpPr/>
          <p:nvPr/>
        </p:nvGrpSpPr>
        <p:grpSpPr>
          <a:xfrm>
            <a:off x="-964071" y="1545395"/>
            <a:ext cx="833377" cy="833377"/>
            <a:chOff x="-964071" y="1545395"/>
            <a:chExt cx="833377" cy="833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EBFB2A-C730-9048-E632-FE3BEFB7A387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Lightbulb and gear with solid fill">
              <a:extLst>
                <a:ext uri="{FF2B5EF4-FFF2-40B4-BE49-F238E27FC236}">
                  <a16:creationId xmlns:a16="http://schemas.microsoft.com/office/drawing/2014/main" id="{28846178-C98D-B26A-06CE-83FD31B20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EB7BBE-7DA2-7D5E-39A2-0D8A01144D8E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1F7A93-9EC5-C624-ABD6-2DB00AC87D9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Map with pin with solid fill">
              <a:extLst>
                <a:ext uri="{FF2B5EF4-FFF2-40B4-BE49-F238E27FC236}">
                  <a16:creationId xmlns:a16="http://schemas.microsoft.com/office/drawing/2014/main" id="{5B9F5895-FAA9-D720-5603-0063C2E5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6E881-179A-6063-492F-2C3BBE29BE08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026A43-DDE8-8BBB-3768-4F2714F11F97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Presentation with pie chart with solid fill">
              <a:extLst>
                <a:ext uri="{FF2B5EF4-FFF2-40B4-BE49-F238E27FC236}">
                  <a16:creationId xmlns:a16="http://schemas.microsoft.com/office/drawing/2014/main" id="{57ACC13E-3F3A-DC98-5718-F1F12817C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A064-B1B4-0D54-38A3-C9DF195C8E76}"/>
              </a:ext>
            </a:extLst>
          </p:cNvPr>
          <p:cNvGrpSpPr/>
          <p:nvPr/>
        </p:nvGrpSpPr>
        <p:grpSpPr>
          <a:xfrm>
            <a:off x="801489" y="2570061"/>
            <a:ext cx="833377" cy="833377"/>
            <a:chOff x="-975647" y="2503219"/>
            <a:chExt cx="833377" cy="8333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930AB8-882C-1CFF-A08F-B6571368D155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Test tubes with solid fill">
              <a:extLst>
                <a:ext uri="{FF2B5EF4-FFF2-40B4-BE49-F238E27FC236}">
                  <a16:creationId xmlns:a16="http://schemas.microsoft.com/office/drawing/2014/main" id="{30367215-86D3-4D3A-C304-462529B9A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1F3AB0-4E33-C18D-8619-6AB14E1BF540}"/>
              </a:ext>
            </a:extLst>
          </p:cNvPr>
          <p:cNvSpPr/>
          <p:nvPr/>
        </p:nvSpPr>
        <p:spPr>
          <a:xfrm rot="10800000">
            <a:off x="-11574" y="-7185563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8AEF0AB6-FC7E-1CFA-CFE6-7EFB203AD3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BEA481F9-907E-F971-9601-9570DF748A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09981407-BB9E-9C26-A107-7C3878DB1E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1499FA44-7A53-4100-00C3-73CC617C61F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3883FCEB-7CA5-0AA0-D6C0-B12B438DFC0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03F1DD92-82AB-9009-8CDF-C6F1DBE42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888843"/>
              </p:ext>
            </p:extLst>
          </p:nvPr>
        </p:nvGraphicFramePr>
        <p:xfrm>
          <a:off x="2447930" y="1675405"/>
          <a:ext cx="8743486" cy="3801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159908A-23C4-9CE1-546B-78B45DD6AADA}"/>
              </a:ext>
            </a:extLst>
          </p:cNvPr>
          <p:cNvSpPr txBox="1"/>
          <p:nvPr/>
        </p:nvSpPr>
        <p:spPr>
          <a:xfrm>
            <a:off x="1708995" y="245203"/>
            <a:ext cx="336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ahnschrift Light" panose="020B0502040204020203" pitchFamily="34" charset="0"/>
              </a:rPr>
              <a:t>Method</a:t>
            </a:r>
          </a:p>
        </p:txBody>
      </p:sp>
      <p:pic>
        <p:nvPicPr>
          <p:cNvPr id="29" name="Graphic 28" descr="Lightbulb and gear with solid fill">
            <a:hlinkClick r:id="rId34" action="ppaction://hlinksldjump"/>
            <a:extLst>
              <a:ext uri="{FF2B5EF4-FFF2-40B4-BE49-F238E27FC236}">
                <a16:creationId xmlns:a16="http://schemas.microsoft.com/office/drawing/2014/main" id="{92661557-5A1A-4DB1-8BC5-B27AB822E40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65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24E4521-C3EC-C08D-E5B1-8F6489A6ABC4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B19712-79DD-7660-4493-CB89D8CD997E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ooks with solid fill">
              <a:extLst>
                <a:ext uri="{FF2B5EF4-FFF2-40B4-BE49-F238E27FC236}">
                  <a16:creationId xmlns:a16="http://schemas.microsoft.com/office/drawing/2014/main" id="{9877C8AE-226D-3260-1D95-D776A7B6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34315D-C9A6-289B-5FD1-942756E36EB6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B56D04-6625-F3C1-28A1-D576D1B485BF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House with solid fill">
              <a:extLst>
                <a:ext uri="{FF2B5EF4-FFF2-40B4-BE49-F238E27FC236}">
                  <a16:creationId xmlns:a16="http://schemas.microsoft.com/office/drawing/2014/main" id="{FA8EDB96-4898-ADC2-3CA3-9108DCD75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67809C-54FF-FD08-0262-4FB04D1D1F46}"/>
              </a:ext>
            </a:extLst>
          </p:cNvPr>
          <p:cNvGrpSpPr/>
          <p:nvPr/>
        </p:nvGrpSpPr>
        <p:grpSpPr>
          <a:xfrm>
            <a:off x="-964071" y="1545395"/>
            <a:ext cx="833377" cy="833377"/>
            <a:chOff x="-964071" y="1545395"/>
            <a:chExt cx="833377" cy="833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EBFB2A-C730-9048-E632-FE3BEFB7A387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Lightbulb and gear with solid fill">
              <a:extLst>
                <a:ext uri="{FF2B5EF4-FFF2-40B4-BE49-F238E27FC236}">
                  <a16:creationId xmlns:a16="http://schemas.microsoft.com/office/drawing/2014/main" id="{28846178-C98D-B26A-06CE-83FD31B20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EB7BBE-7DA2-7D5E-39A2-0D8A01144D8E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1F7A93-9EC5-C624-ABD6-2DB00AC87D9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Map with pin with solid fill">
              <a:extLst>
                <a:ext uri="{FF2B5EF4-FFF2-40B4-BE49-F238E27FC236}">
                  <a16:creationId xmlns:a16="http://schemas.microsoft.com/office/drawing/2014/main" id="{5B9F5895-FAA9-D720-5603-0063C2E5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6E881-179A-6063-492F-2C3BBE29BE08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026A43-DDE8-8BBB-3768-4F2714F11F97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Presentation with pie chart with solid fill">
              <a:extLst>
                <a:ext uri="{FF2B5EF4-FFF2-40B4-BE49-F238E27FC236}">
                  <a16:creationId xmlns:a16="http://schemas.microsoft.com/office/drawing/2014/main" id="{57ACC13E-3F3A-DC98-5718-F1F12817C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A064-B1B4-0D54-38A3-C9DF195C8E76}"/>
              </a:ext>
            </a:extLst>
          </p:cNvPr>
          <p:cNvGrpSpPr/>
          <p:nvPr/>
        </p:nvGrpSpPr>
        <p:grpSpPr>
          <a:xfrm>
            <a:off x="801489" y="2570061"/>
            <a:ext cx="833377" cy="833377"/>
            <a:chOff x="-975647" y="2503219"/>
            <a:chExt cx="833377" cy="8333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930AB8-882C-1CFF-A08F-B6571368D155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Test tubes with solid fill">
              <a:extLst>
                <a:ext uri="{FF2B5EF4-FFF2-40B4-BE49-F238E27FC236}">
                  <a16:creationId xmlns:a16="http://schemas.microsoft.com/office/drawing/2014/main" id="{30367215-86D3-4D3A-C304-462529B9A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1F3AB0-4E33-C18D-8619-6AB14E1BF540}"/>
              </a:ext>
            </a:extLst>
          </p:cNvPr>
          <p:cNvSpPr/>
          <p:nvPr/>
        </p:nvSpPr>
        <p:spPr>
          <a:xfrm rot="10800000">
            <a:off x="-11574" y="-7185563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8AEF0AB6-FC7E-1CFA-CFE6-7EFB203AD3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BEA481F9-907E-F971-9601-9570DF748A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09981407-BB9E-9C26-A107-7C3878DB1E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1499FA44-7A53-4100-00C3-73CC617C61F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3883FCEB-7CA5-0AA0-D6C0-B12B438DFC0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7AEF3C-E849-53F1-28EC-5E59B8DB16F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447" y="1004260"/>
            <a:ext cx="5169604" cy="49555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E17765D-D8E7-FB15-3366-0686F61208A5}"/>
              </a:ext>
            </a:extLst>
          </p:cNvPr>
          <p:cNvSpPr txBox="1"/>
          <p:nvPr/>
        </p:nvSpPr>
        <p:spPr>
          <a:xfrm>
            <a:off x="1805625" y="253506"/>
            <a:ext cx="336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ahnschrift Light" panose="020B0502040204020203" pitchFamily="34" charset="0"/>
              </a:rPr>
              <a:t>Method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8EAA40-BB57-F17F-FAB3-BEC1B4EDBBCD}"/>
              </a:ext>
            </a:extLst>
          </p:cNvPr>
          <p:cNvSpPr txBox="1"/>
          <p:nvPr/>
        </p:nvSpPr>
        <p:spPr>
          <a:xfrm>
            <a:off x="3944672" y="6248548"/>
            <a:ext cx="6837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PRISMA flow diagram illustrating the systematic review process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3055D6F-12BA-0067-1521-21E89EC3FE52}"/>
              </a:ext>
            </a:extLst>
          </p:cNvPr>
          <p:cNvSpPr txBox="1"/>
          <p:nvPr/>
        </p:nvSpPr>
        <p:spPr>
          <a:xfrm>
            <a:off x="2088803" y="1434790"/>
            <a:ext cx="1967709" cy="3937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en-US" dirty="0"/>
              <a:t>This review adhered to the guidelines outlined in the Preferred Reporting Items for Systematic Reviews and Meta-Analyses (PRISMA) recommendation.</a:t>
            </a:r>
          </a:p>
        </p:txBody>
      </p:sp>
      <p:pic>
        <p:nvPicPr>
          <p:cNvPr id="38" name="Graphic 37" descr="Lightbulb and gear with solid fill">
            <a:hlinkClick r:id="rId30" action="ppaction://hlinksldjump"/>
            <a:extLst>
              <a:ext uri="{FF2B5EF4-FFF2-40B4-BE49-F238E27FC236}">
                <a16:creationId xmlns:a16="http://schemas.microsoft.com/office/drawing/2014/main" id="{6DE49468-3959-4890-4AC7-21F28419CE1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523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24E4521-C3EC-C08D-E5B1-8F6489A6ABC4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B19712-79DD-7660-4493-CB89D8CD997E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ooks with solid fill">
              <a:extLst>
                <a:ext uri="{FF2B5EF4-FFF2-40B4-BE49-F238E27FC236}">
                  <a16:creationId xmlns:a16="http://schemas.microsoft.com/office/drawing/2014/main" id="{9877C8AE-226D-3260-1D95-D776A7B6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34315D-C9A6-289B-5FD1-942756E36EB6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B56D04-6625-F3C1-28A1-D576D1B485BF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House with solid fill">
              <a:extLst>
                <a:ext uri="{FF2B5EF4-FFF2-40B4-BE49-F238E27FC236}">
                  <a16:creationId xmlns:a16="http://schemas.microsoft.com/office/drawing/2014/main" id="{FA8EDB96-4898-ADC2-3CA3-9108DCD75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67809C-54FF-FD08-0262-4FB04D1D1F46}"/>
              </a:ext>
            </a:extLst>
          </p:cNvPr>
          <p:cNvGrpSpPr/>
          <p:nvPr/>
        </p:nvGrpSpPr>
        <p:grpSpPr>
          <a:xfrm>
            <a:off x="-964071" y="1545395"/>
            <a:ext cx="833377" cy="833377"/>
            <a:chOff x="-964071" y="1545395"/>
            <a:chExt cx="833377" cy="833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EBFB2A-C730-9048-E632-FE3BEFB7A387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Lightbulb and gear with solid fill">
              <a:extLst>
                <a:ext uri="{FF2B5EF4-FFF2-40B4-BE49-F238E27FC236}">
                  <a16:creationId xmlns:a16="http://schemas.microsoft.com/office/drawing/2014/main" id="{28846178-C98D-B26A-06CE-83FD31B20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EB7BBE-7DA2-7D5E-39A2-0D8A01144D8E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1F7A93-9EC5-C624-ABD6-2DB00AC87D9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Map with pin with solid fill">
              <a:extLst>
                <a:ext uri="{FF2B5EF4-FFF2-40B4-BE49-F238E27FC236}">
                  <a16:creationId xmlns:a16="http://schemas.microsoft.com/office/drawing/2014/main" id="{5B9F5895-FAA9-D720-5603-0063C2E5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6E881-179A-6063-492F-2C3BBE29BE08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026A43-DDE8-8BBB-3768-4F2714F11F97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Presentation with pie chart with solid fill">
              <a:extLst>
                <a:ext uri="{FF2B5EF4-FFF2-40B4-BE49-F238E27FC236}">
                  <a16:creationId xmlns:a16="http://schemas.microsoft.com/office/drawing/2014/main" id="{57ACC13E-3F3A-DC98-5718-F1F12817C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A064-B1B4-0D54-38A3-C9DF195C8E76}"/>
              </a:ext>
            </a:extLst>
          </p:cNvPr>
          <p:cNvGrpSpPr/>
          <p:nvPr/>
        </p:nvGrpSpPr>
        <p:grpSpPr>
          <a:xfrm>
            <a:off x="801489" y="2570061"/>
            <a:ext cx="833377" cy="833377"/>
            <a:chOff x="-975647" y="2503219"/>
            <a:chExt cx="833377" cy="8333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930AB8-882C-1CFF-A08F-B6571368D155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Test tubes with solid fill">
              <a:extLst>
                <a:ext uri="{FF2B5EF4-FFF2-40B4-BE49-F238E27FC236}">
                  <a16:creationId xmlns:a16="http://schemas.microsoft.com/office/drawing/2014/main" id="{30367215-86D3-4D3A-C304-462529B9A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1F3AB0-4E33-C18D-8619-6AB14E1BF540}"/>
              </a:ext>
            </a:extLst>
          </p:cNvPr>
          <p:cNvSpPr/>
          <p:nvPr/>
        </p:nvSpPr>
        <p:spPr>
          <a:xfrm rot="10800000">
            <a:off x="-11574" y="-7185563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8AEF0AB6-FC7E-1CFA-CFE6-7EFB203AD3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BEA481F9-907E-F971-9601-9570DF748A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09981407-BB9E-9C26-A107-7C3878DB1E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1499FA44-7A53-4100-00C3-73CC617C61F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3883FCEB-7CA5-0AA0-D6C0-B12B438DFC0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92E821B-3ED1-5AE1-F7D1-3705C10A5632}"/>
              </a:ext>
            </a:extLst>
          </p:cNvPr>
          <p:cNvSpPr txBox="1">
            <a:spLocks/>
          </p:cNvSpPr>
          <p:nvPr/>
        </p:nvSpPr>
        <p:spPr>
          <a:xfrm>
            <a:off x="1840516" y="448324"/>
            <a:ext cx="10515600" cy="567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Search Strategy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921216-EB97-9E60-B893-3D0DE8654020}"/>
              </a:ext>
            </a:extLst>
          </p:cNvPr>
          <p:cNvSpPr txBox="1"/>
          <p:nvPr/>
        </p:nvSpPr>
        <p:spPr>
          <a:xfrm>
            <a:off x="3044757" y="1225685"/>
            <a:ext cx="77237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Five databases were systematically searched: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ahnschrift Light" panose="020B0502040204020203" pitchFamily="34" charset="0"/>
            </a:endParaRPr>
          </a:p>
          <a:p>
            <a:endParaRPr lang="en-US" dirty="0">
              <a:latin typeface="Bahnschrift Light" panose="020B0502040204020203" pitchFamily="34" charset="0"/>
            </a:endParaRPr>
          </a:p>
        </p:txBody>
      </p:sp>
      <p:graphicFrame>
        <p:nvGraphicFramePr>
          <p:cNvPr id="30" name="Diagram 29">
            <a:extLst>
              <a:ext uri="{FF2B5EF4-FFF2-40B4-BE49-F238E27FC236}">
                <a16:creationId xmlns:a16="http://schemas.microsoft.com/office/drawing/2014/main" id="{85AF8F33-3E46-EDD1-CCBF-7FBE93FACE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796721"/>
              </p:ext>
            </p:extLst>
          </p:nvPr>
        </p:nvGraphicFramePr>
        <p:xfrm>
          <a:off x="2234507" y="2000446"/>
          <a:ext cx="9156004" cy="3631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5959D30-7EA2-A17D-6594-07B849BFE7F7}"/>
              </a:ext>
            </a:extLst>
          </p:cNvPr>
          <p:cNvSpPr txBox="1"/>
          <p:nvPr/>
        </p:nvSpPr>
        <p:spPr>
          <a:xfrm>
            <a:off x="3044757" y="5632315"/>
            <a:ext cx="6663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The first 300 papers on Google Scholar were checked as per recommendations</a:t>
            </a:r>
          </a:p>
        </p:txBody>
      </p:sp>
      <p:pic>
        <p:nvPicPr>
          <p:cNvPr id="34" name="Graphic 33" descr="Lightbulb and gear with solid fill">
            <a:hlinkClick r:id="rId34" action="ppaction://hlinksldjump"/>
            <a:extLst>
              <a:ext uri="{FF2B5EF4-FFF2-40B4-BE49-F238E27FC236}">
                <a16:creationId xmlns:a16="http://schemas.microsoft.com/office/drawing/2014/main" id="{CCA6854E-651A-64B7-A3E0-9755A4F4BF4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7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24E4521-C3EC-C08D-E5B1-8F6489A6ABC4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B19712-79DD-7660-4493-CB89D8CD997E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ooks with solid fill">
              <a:extLst>
                <a:ext uri="{FF2B5EF4-FFF2-40B4-BE49-F238E27FC236}">
                  <a16:creationId xmlns:a16="http://schemas.microsoft.com/office/drawing/2014/main" id="{9877C8AE-226D-3260-1D95-D776A7B6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34315D-C9A6-289B-5FD1-942756E36EB6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B56D04-6625-F3C1-28A1-D576D1B485BF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House with solid fill">
              <a:extLst>
                <a:ext uri="{FF2B5EF4-FFF2-40B4-BE49-F238E27FC236}">
                  <a16:creationId xmlns:a16="http://schemas.microsoft.com/office/drawing/2014/main" id="{FA8EDB96-4898-ADC2-3CA3-9108DCD75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67809C-54FF-FD08-0262-4FB04D1D1F46}"/>
              </a:ext>
            </a:extLst>
          </p:cNvPr>
          <p:cNvGrpSpPr/>
          <p:nvPr/>
        </p:nvGrpSpPr>
        <p:grpSpPr>
          <a:xfrm>
            <a:off x="-964071" y="1545395"/>
            <a:ext cx="833377" cy="833377"/>
            <a:chOff x="-964071" y="1545395"/>
            <a:chExt cx="833377" cy="833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EBFB2A-C730-9048-E632-FE3BEFB7A387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Lightbulb and gear with solid fill">
              <a:extLst>
                <a:ext uri="{FF2B5EF4-FFF2-40B4-BE49-F238E27FC236}">
                  <a16:creationId xmlns:a16="http://schemas.microsoft.com/office/drawing/2014/main" id="{28846178-C98D-B26A-06CE-83FD31B20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EB7BBE-7DA2-7D5E-39A2-0D8A01144D8E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1F7A93-9EC5-C624-ABD6-2DB00AC87D9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Map with pin with solid fill">
              <a:extLst>
                <a:ext uri="{FF2B5EF4-FFF2-40B4-BE49-F238E27FC236}">
                  <a16:creationId xmlns:a16="http://schemas.microsoft.com/office/drawing/2014/main" id="{5B9F5895-FAA9-D720-5603-0063C2E5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6E881-179A-6063-492F-2C3BBE29BE08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026A43-DDE8-8BBB-3768-4F2714F11F97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Presentation with pie chart with solid fill">
              <a:extLst>
                <a:ext uri="{FF2B5EF4-FFF2-40B4-BE49-F238E27FC236}">
                  <a16:creationId xmlns:a16="http://schemas.microsoft.com/office/drawing/2014/main" id="{57ACC13E-3F3A-DC98-5718-F1F12817C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A064-B1B4-0D54-38A3-C9DF195C8E76}"/>
              </a:ext>
            </a:extLst>
          </p:cNvPr>
          <p:cNvGrpSpPr/>
          <p:nvPr/>
        </p:nvGrpSpPr>
        <p:grpSpPr>
          <a:xfrm>
            <a:off x="801489" y="2570061"/>
            <a:ext cx="833377" cy="833377"/>
            <a:chOff x="-975647" y="2503219"/>
            <a:chExt cx="833377" cy="8333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930AB8-882C-1CFF-A08F-B6571368D155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Test tubes with solid fill">
              <a:extLst>
                <a:ext uri="{FF2B5EF4-FFF2-40B4-BE49-F238E27FC236}">
                  <a16:creationId xmlns:a16="http://schemas.microsoft.com/office/drawing/2014/main" id="{30367215-86D3-4D3A-C304-462529B9A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1F3AB0-4E33-C18D-8619-6AB14E1BF540}"/>
              </a:ext>
            </a:extLst>
          </p:cNvPr>
          <p:cNvSpPr/>
          <p:nvPr/>
        </p:nvSpPr>
        <p:spPr>
          <a:xfrm rot="10800000">
            <a:off x="-11574" y="-7185563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8AEF0AB6-FC7E-1CFA-CFE6-7EFB203AD3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BEA481F9-907E-F971-9601-9570DF748A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09981407-BB9E-9C26-A107-7C3878DB1E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1499FA44-7A53-4100-00C3-73CC617C61F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3883FCEB-7CA5-0AA0-D6C0-B12B438DFC0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92E821B-3ED1-5AE1-F7D1-3705C10A5632}"/>
              </a:ext>
            </a:extLst>
          </p:cNvPr>
          <p:cNvSpPr txBox="1">
            <a:spLocks/>
          </p:cNvSpPr>
          <p:nvPr/>
        </p:nvSpPr>
        <p:spPr>
          <a:xfrm>
            <a:off x="1676400" y="272266"/>
            <a:ext cx="10515600" cy="567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Study Selection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DD2EBB-3246-97E7-9085-3AEB82209454}"/>
              </a:ext>
            </a:extLst>
          </p:cNvPr>
          <p:cNvSpPr txBox="1"/>
          <p:nvPr/>
        </p:nvSpPr>
        <p:spPr>
          <a:xfrm>
            <a:off x="1840516" y="1004260"/>
            <a:ext cx="6663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Bahnschrift Light" panose="020B0502040204020203" pitchFamily="34" charset="0"/>
              </a:rPr>
              <a:t>Inclusion Criteria:</a:t>
            </a:r>
            <a:r>
              <a:rPr lang="en-US" dirty="0">
                <a:latin typeface="Bahnschrift Light" panose="020B0502040204020203" pitchFamily="34" charset="0"/>
              </a:rPr>
              <a:t> Studies were eligible if they:</a:t>
            </a:r>
          </a:p>
        </p:txBody>
      </p:sp>
      <p:graphicFrame>
        <p:nvGraphicFramePr>
          <p:cNvPr id="31" name="Diagram 30">
            <a:extLst>
              <a:ext uri="{FF2B5EF4-FFF2-40B4-BE49-F238E27FC236}">
                <a16:creationId xmlns:a16="http://schemas.microsoft.com/office/drawing/2014/main" id="{DBF44BC4-80B0-5035-A5E2-988189C9BD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6591487"/>
              </p:ext>
            </p:extLst>
          </p:nvPr>
        </p:nvGraphicFramePr>
        <p:xfrm>
          <a:off x="4159568" y="398888"/>
          <a:ext cx="10004899" cy="61868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A76D5AD0-11D3-EC8C-4565-61B75E73348E}"/>
              </a:ext>
            </a:extLst>
          </p:cNvPr>
          <p:cNvSpPr txBox="1"/>
          <p:nvPr/>
        </p:nvSpPr>
        <p:spPr>
          <a:xfrm>
            <a:off x="1840516" y="3877596"/>
            <a:ext cx="463810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Bahnschrift Light" panose="020B0502040204020203" pitchFamily="34" charset="0"/>
            </a:endParaRPr>
          </a:p>
          <a:p>
            <a:r>
              <a:rPr lang="en-US" b="1" dirty="0">
                <a:latin typeface="Bahnschrift Light" panose="020B0502040204020203" pitchFamily="34" charset="0"/>
              </a:rPr>
              <a:t>Exclusion Criteria:</a:t>
            </a:r>
            <a:r>
              <a:rPr lang="en-US" dirty="0">
                <a:latin typeface="Bahnschrift Light" panose="020B0502040204020203" pitchFamily="34" charset="0"/>
              </a:rPr>
              <a:t> Studies were excluded if they: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Bahnschrift Light" panose="020B0502040204020203" pitchFamily="34" charset="0"/>
              </a:rPr>
              <a:t>Focused on individuals with </a:t>
            </a:r>
            <a:r>
              <a:rPr lang="en-US" b="1" dirty="0">
                <a:latin typeface="Bahnschrift Light" panose="020B0502040204020203" pitchFamily="34" charset="0"/>
              </a:rPr>
              <a:t>neurodegenerative disorders or physical health conditions</a:t>
            </a:r>
            <a:r>
              <a:rPr lang="en-US" dirty="0">
                <a:latin typeface="Bahnschrift Light" panose="020B0502040204020203" pitchFamily="34" charset="0"/>
              </a:rPr>
              <a:t>.</a:t>
            </a:r>
          </a:p>
        </p:txBody>
      </p:sp>
      <p:pic>
        <p:nvPicPr>
          <p:cNvPr id="35" name="Graphic 34" descr="Lightbulb and gear with solid fill">
            <a:hlinkClick r:id="rId34" action="ppaction://hlinksldjump"/>
            <a:extLst>
              <a:ext uri="{FF2B5EF4-FFF2-40B4-BE49-F238E27FC236}">
                <a16:creationId xmlns:a16="http://schemas.microsoft.com/office/drawing/2014/main" id="{B4A0E1A9-20A2-5D29-F4DC-9E6B2E3EEF01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30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7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24E4521-C3EC-C08D-E5B1-8F6489A6ABC4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B19712-79DD-7660-4493-CB89D8CD997E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Graphic 4" descr="Books with solid fill">
              <a:extLst>
                <a:ext uri="{FF2B5EF4-FFF2-40B4-BE49-F238E27FC236}">
                  <a16:creationId xmlns:a16="http://schemas.microsoft.com/office/drawing/2014/main" id="{9877C8AE-226D-3260-1D95-D776A7B65F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B34315D-C9A6-289B-5FD1-942756E36EB6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B56D04-6625-F3C1-28A1-D576D1B485BF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Graphic 7" descr="House with solid fill">
              <a:extLst>
                <a:ext uri="{FF2B5EF4-FFF2-40B4-BE49-F238E27FC236}">
                  <a16:creationId xmlns:a16="http://schemas.microsoft.com/office/drawing/2014/main" id="{FA8EDB96-4898-ADC2-3CA3-9108DCD75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067809C-54FF-FD08-0262-4FB04D1D1F46}"/>
              </a:ext>
            </a:extLst>
          </p:cNvPr>
          <p:cNvGrpSpPr/>
          <p:nvPr/>
        </p:nvGrpSpPr>
        <p:grpSpPr>
          <a:xfrm>
            <a:off x="-964071" y="1545395"/>
            <a:ext cx="833377" cy="833377"/>
            <a:chOff x="-964071" y="1545395"/>
            <a:chExt cx="833377" cy="83337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2EBFB2A-C730-9048-E632-FE3BEFB7A387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Graphic 10" descr="Lightbulb and gear with solid fill">
              <a:extLst>
                <a:ext uri="{FF2B5EF4-FFF2-40B4-BE49-F238E27FC236}">
                  <a16:creationId xmlns:a16="http://schemas.microsoft.com/office/drawing/2014/main" id="{28846178-C98D-B26A-06CE-83FD31B20A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EB7BBE-7DA2-7D5E-39A2-0D8A01144D8E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1F7A93-9EC5-C624-ABD6-2DB00AC87D9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 descr="Map with pin with solid fill">
              <a:extLst>
                <a:ext uri="{FF2B5EF4-FFF2-40B4-BE49-F238E27FC236}">
                  <a16:creationId xmlns:a16="http://schemas.microsoft.com/office/drawing/2014/main" id="{5B9F5895-FAA9-D720-5603-0063C2E5D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46E881-179A-6063-492F-2C3BBE29BE08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026A43-DDE8-8BBB-3768-4F2714F11F97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Presentation with pie chart with solid fill">
              <a:extLst>
                <a:ext uri="{FF2B5EF4-FFF2-40B4-BE49-F238E27FC236}">
                  <a16:creationId xmlns:a16="http://schemas.microsoft.com/office/drawing/2014/main" id="{57ACC13E-3F3A-DC98-5718-F1F12817C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2CA064-B1B4-0D54-38A3-C9DF195C8E76}"/>
              </a:ext>
            </a:extLst>
          </p:cNvPr>
          <p:cNvGrpSpPr/>
          <p:nvPr/>
        </p:nvGrpSpPr>
        <p:grpSpPr>
          <a:xfrm>
            <a:off x="801489" y="2570061"/>
            <a:ext cx="833377" cy="833377"/>
            <a:chOff x="-975647" y="2503219"/>
            <a:chExt cx="833377" cy="83337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0930AB8-882C-1CFF-A08F-B6571368D155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Graphic 19" descr="Test tubes with solid fill">
              <a:extLst>
                <a:ext uri="{FF2B5EF4-FFF2-40B4-BE49-F238E27FC236}">
                  <a16:creationId xmlns:a16="http://schemas.microsoft.com/office/drawing/2014/main" id="{30367215-86D3-4D3A-C304-462529B9A2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21F3AB0-4E33-C18D-8619-6AB14E1BF540}"/>
              </a:ext>
            </a:extLst>
          </p:cNvPr>
          <p:cNvSpPr/>
          <p:nvPr/>
        </p:nvSpPr>
        <p:spPr>
          <a:xfrm rot="10800000">
            <a:off x="-11574" y="-7185563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8AEF0AB6-FC7E-1CFA-CFE6-7EFB203AD36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BEA481F9-907E-F971-9601-9570DF748A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09981407-BB9E-9C26-A107-7C3878DB1E5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1499FA44-7A53-4100-00C3-73CC617C61F3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3883FCEB-7CA5-0AA0-D6C0-B12B438DFC0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A92E821B-3ED1-5AE1-F7D1-3705C10A5632}"/>
              </a:ext>
            </a:extLst>
          </p:cNvPr>
          <p:cNvSpPr txBox="1">
            <a:spLocks/>
          </p:cNvSpPr>
          <p:nvPr/>
        </p:nvSpPr>
        <p:spPr>
          <a:xfrm>
            <a:off x="1840516" y="448324"/>
            <a:ext cx="10515600" cy="567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Synthesis and analysis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10C3AD-9B5F-801D-32A6-84DAF95B54D0}"/>
              </a:ext>
            </a:extLst>
          </p:cNvPr>
          <p:cNvSpPr txBox="1"/>
          <p:nvPr/>
        </p:nvSpPr>
        <p:spPr>
          <a:xfrm>
            <a:off x="2447929" y="1672955"/>
            <a:ext cx="78633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/>
            <a:r>
              <a:rPr lang="en-US" b="1" dirty="0"/>
              <a:t>"Synthesis and Analysis"</a:t>
            </a:r>
            <a:r>
              <a:rPr lang="en-US" dirty="0"/>
              <a:t> refers to the process of combining and evaluating information to draw meaningful conclusions.</a:t>
            </a:r>
          </a:p>
          <a:p>
            <a:pPr algn="justLow"/>
            <a:endParaRPr lang="en-US" dirty="0"/>
          </a:p>
          <a:p>
            <a:pPr lvl="1" algn="justLow">
              <a:buFont typeface="Arial" panose="020B0604020202020204" pitchFamily="34" charset="0"/>
              <a:buChar char="•"/>
            </a:pPr>
            <a:r>
              <a:rPr lang="en-US" b="1" dirty="0"/>
              <a:t>Synthesis</a:t>
            </a:r>
            <a:r>
              <a:rPr lang="en-US" dirty="0"/>
              <a:t> involves integrating findings from multiple sources to identify patterns, relationships, or overarching themes.</a:t>
            </a:r>
          </a:p>
          <a:p>
            <a:pPr lvl="1" algn="justLow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justLow">
              <a:buFont typeface="Arial" panose="020B0604020202020204" pitchFamily="34" charset="0"/>
              <a:buChar char="•"/>
            </a:pPr>
            <a:r>
              <a:rPr lang="en-US" b="1" dirty="0"/>
              <a:t>Analysis</a:t>
            </a:r>
            <a:r>
              <a:rPr lang="en-US" dirty="0"/>
              <a:t> refers to critically examining the data, breaking it down, and interpreting its significance.</a:t>
            </a:r>
          </a:p>
          <a:p>
            <a:pPr lvl="1" algn="justLow">
              <a:buFont typeface="Arial" panose="020B0604020202020204" pitchFamily="34" charset="0"/>
              <a:buChar char="•"/>
            </a:pPr>
            <a:endParaRPr lang="en-US" dirty="0"/>
          </a:p>
          <a:p>
            <a:pPr lvl="1" algn="justLow"/>
            <a:r>
              <a:rPr lang="en-US" dirty="0"/>
              <a:t>In research, this section typically summarizes results, compares findings across studies, and explores their implications.</a:t>
            </a:r>
          </a:p>
        </p:txBody>
      </p:sp>
      <p:pic>
        <p:nvPicPr>
          <p:cNvPr id="29" name="Graphic 28" descr="Lightbulb and gear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6107239B-78BD-6295-3F80-A7B151B1406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79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D59D6A-C512-3B4F-78D6-06858B0E6F25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B87759C-436F-120C-6C0F-BA55AFE00DB2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Books with solid fill">
              <a:extLst>
                <a:ext uri="{FF2B5EF4-FFF2-40B4-BE49-F238E27FC236}">
                  <a16:creationId xmlns:a16="http://schemas.microsoft.com/office/drawing/2014/main" id="{0F042C41-8D4B-A513-34E2-C79B7FB80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B6E33AD-B627-1780-1BC7-F8AE522FAB08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D4F694-F894-63CD-1CF6-B94DCE25CB78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House with solid fill">
              <a:extLst>
                <a:ext uri="{FF2B5EF4-FFF2-40B4-BE49-F238E27FC236}">
                  <a16:creationId xmlns:a16="http://schemas.microsoft.com/office/drawing/2014/main" id="{0317ECB6-15F1-225E-9957-D611BF71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49AED-8F6E-9DD8-1964-0CD71D2100AB}"/>
              </a:ext>
            </a:extLst>
          </p:cNvPr>
          <p:cNvGrpSpPr/>
          <p:nvPr/>
        </p:nvGrpSpPr>
        <p:grpSpPr>
          <a:xfrm>
            <a:off x="-964071" y="1545395"/>
            <a:ext cx="833377" cy="833377"/>
            <a:chOff x="-964071" y="1545395"/>
            <a:chExt cx="833377" cy="8333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C6065-461D-9516-66A1-ED7C6E9C3C7C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ightbulb and gear with solid fill">
              <a:extLst>
                <a:ext uri="{FF2B5EF4-FFF2-40B4-BE49-F238E27FC236}">
                  <a16:creationId xmlns:a16="http://schemas.microsoft.com/office/drawing/2014/main" id="{B3006EB5-39B1-FEB4-E0AB-7D0AE340C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87BE87-0FDC-2CA8-6874-6F655DC609E7}"/>
              </a:ext>
            </a:extLst>
          </p:cNvPr>
          <p:cNvGrpSpPr/>
          <p:nvPr/>
        </p:nvGrpSpPr>
        <p:grpSpPr>
          <a:xfrm>
            <a:off x="748976" y="3523266"/>
            <a:ext cx="833377" cy="833377"/>
            <a:chOff x="-975648" y="3523266"/>
            <a:chExt cx="833377" cy="8333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C5C636-888E-FDD2-B7FD-756A772AF9EE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p with pin with solid fill">
              <a:extLst>
                <a:ext uri="{FF2B5EF4-FFF2-40B4-BE49-F238E27FC236}">
                  <a16:creationId xmlns:a16="http://schemas.microsoft.com/office/drawing/2014/main" id="{C9100969-5700-6D5A-CD33-7CF7E3594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9D048B-00D3-DB06-6DB1-EDD00AD91D8D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463C02-6BC1-E4F7-55D4-47693B3D6BE1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Presentation with pie chart with solid fill">
              <a:extLst>
                <a:ext uri="{FF2B5EF4-FFF2-40B4-BE49-F238E27FC236}">
                  <a16:creationId xmlns:a16="http://schemas.microsoft.com/office/drawing/2014/main" id="{C781377A-BD96-D32D-F475-39237068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B401AB-DA09-CA02-73F0-ACBD18BC3875}"/>
              </a:ext>
            </a:extLst>
          </p:cNvPr>
          <p:cNvGrpSpPr/>
          <p:nvPr/>
        </p:nvGrpSpPr>
        <p:grpSpPr>
          <a:xfrm>
            <a:off x="-899988" y="2570061"/>
            <a:ext cx="833377" cy="833377"/>
            <a:chOff x="-975647" y="2503219"/>
            <a:chExt cx="833377" cy="83337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71F885-DF83-A98F-FBBF-6493D226EEC3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Test tubes with solid fill">
              <a:extLst>
                <a:ext uri="{FF2B5EF4-FFF2-40B4-BE49-F238E27FC236}">
                  <a16:creationId xmlns:a16="http://schemas.microsoft.com/office/drawing/2014/main" id="{7C68F61E-A337-EAB8-223B-BDF691179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A68FFA-760F-8FDA-71E4-DF9A28FDE6A8}"/>
              </a:ext>
            </a:extLst>
          </p:cNvPr>
          <p:cNvSpPr/>
          <p:nvPr/>
        </p:nvSpPr>
        <p:spPr>
          <a:xfrm rot="10800000">
            <a:off x="-11574" y="-6236443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3BFCD6EF-762D-1B89-C7FC-BA2406C0F3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99648A50-069E-B1E7-F6E6-01D5D10CA6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C04A3C01-41D1-0B4B-02B5-01BDA2E0AC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456CC74B-4761-6D5C-F950-3DB6A5E96A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099E1B20-0474-168B-2A4F-67A36F4433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2902E9A-B4AA-6D9B-D6F9-CC0C72A86C4F}"/>
              </a:ext>
            </a:extLst>
          </p:cNvPr>
          <p:cNvSpPr txBox="1">
            <a:spLocks/>
          </p:cNvSpPr>
          <p:nvPr/>
        </p:nvSpPr>
        <p:spPr>
          <a:xfrm>
            <a:off x="1983777" y="83554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</a:t>
            </a:r>
          </a:p>
          <a:p>
            <a:pPr lvl="1"/>
            <a:r>
              <a:rPr lang="en-US" dirty="0"/>
              <a:t>Study selection</a:t>
            </a:r>
          </a:p>
          <a:p>
            <a:pPr lvl="1"/>
            <a:r>
              <a:rPr lang="en-US" dirty="0"/>
              <a:t>Study and participants characteristics</a:t>
            </a:r>
          </a:p>
          <a:p>
            <a:pPr lvl="1"/>
            <a:r>
              <a:rPr lang="en-US" dirty="0"/>
              <a:t>Quality assessment</a:t>
            </a:r>
          </a:p>
          <a:p>
            <a:pPr lvl="1"/>
            <a:r>
              <a:rPr lang="en-US" dirty="0"/>
              <a:t>Studies using inferential statistical approaches: sleep</a:t>
            </a:r>
          </a:p>
          <a:p>
            <a:pPr lvl="1"/>
            <a:r>
              <a:rPr lang="en-US" dirty="0"/>
              <a:t>Studies using inferential statistical approaches: physical activity</a:t>
            </a:r>
          </a:p>
          <a:p>
            <a:pPr lvl="1"/>
            <a:r>
              <a:rPr lang="en-US" dirty="0"/>
              <a:t>Studies using machine learning approaches</a:t>
            </a:r>
          </a:p>
          <a:p>
            <a:pPr lvl="1"/>
            <a:endParaRPr lang="en-US" dirty="0"/>
          </a:p>
        </p:txBody>
      </p:sp>
      <p:pic>
        <p:nvPicPr>
          <p:cNvPr id="27" name="Graphic 26" descr="Lightbulb and gear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7669D35D-6877-B318-9A3E-331D567BC1C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38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D59D6A-C512-3B4F-78D6-06858B0E6F25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B87759C-436F-120C-6C0F-BA55AFE00DB2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Books with solid fill">
              <a:extLst>
                <a:ext uri="{FF2B5EF4-FFF2-40B4-BE49-F238E27FC236}">
                  <a16:creationId xmlns:a16="http://schemas.microsoft.com/office/drawing/2014/main" id="{0F042C41-8D4B-A513-34E2-C79B7FB80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B6E33AD-B627-1780-1BC7-F8AE522FAB08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D4F694-F894-63CD-1CF6-B94DCE25CB78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House with solid fill">
              <a:extLst>
                <a:ext uri="{FF2B5EF4-FFF2-40B4-BE49-F238E27FC236}">
                  <a16:creationId xmlns:a16="http://schemas.microsoft.com/office/drawing/2014/main" id="{0317ECB6-15F1-225E-9957-D611BF71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49AED-8F6E-9DD8-1964-0CD71D2100AB}"/>
              </a:ext>
            </a:extLst>
          </p:cNvPr>
          <p:cNvGrpSpPr/>
          <p:nvPr/>
        </p:nvGrpSpPr>
        <p:grpSpPr>
          <a:xfrm>
            <a:off x="-964071" y="1545395"/>
            <a:ext cx="833377" cy="833377"/>
            <a:chOff x="-964071" y="1545395"/>
            <a:chExt cx="833377" cy="8333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C6065-461D-9516-66A1-ED7C6E9C3C7C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ightbulb and gear with solid fill">
              <a:extLst>
                <a:ext uri="{FF2B5EF4-FFF2-40B4-BE49-F238E27FC236}">
                  <a16:creationId xmlns:a16="http://schemas.microsoft.com/office/drawing/2014/main" id="{B3006EB5-39B1-FEB4-E0AB-7D0AE340C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87BE87-0FDC-2CA8-6874-6F655DC609E7}"/>
              </a:ext>
            </a:extLst>
          </p:cNvPr>
          <p:cNvGrpSpPr/>
          <p:nvPr/>
        </p:nvGrpSpPr>
        <p:grpSpPr>
          <a:xfrm>
            <a:off x="748976" y="3523266"/>
            <a:ext cx="833377" cy="833377"/>
            <a:chOff x="-975648" y="3523266"/>
            <a:chExt cx="833377" cy="8333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C5C636-888E-FDD2-B7FD-756A772AF9EE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p with pin with solid fill">
              <a:extLst>
                <a:ext uri="{FF2B5EF4-FFF2-40B4-BE49-F238E27FC236}">
                  <a16:creationId xmlns:a16="http://schemas.microsoft.com/office/drawing/2014/main" id="{C9100969-5700-6D5A-CD33-7CF7E3594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9D048B-00D3-DB06-6DB1-EDD00AD91D8D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463C02-6BC1-E4F7-55D4-47693B3D6BE1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Presentation with pie chart with solid fill">
              <a:extLst>
                <a:ext uri="{FF2B5EF4-FFF2-40B4-BE49-F238E27FC236}">
                  <a16:creationId xmlns:a16="http://schemas.microsoft.com/office/drawing/2014/main" id="{C781377A-BD96-D32D-F475-39237068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B401AB-DA09-CA02-73F0-ACBD18BC3875}"/>
              </a:ext>
            </a:extLst>
          </p:cNvPr>
          <p:cNvGrpSpPr/>
          <p:nvPr/>
        </p:nvGrpSpPr>
        <p:grpSpPr>
          <a:xfrm>
            <a:off x="-899988" y="2570061"/>
            <a:ext cx="833377" cy="833377"/>
            <a:chOff x="-975647" y="2503219"/>
            <a:chExt cx="833377" cy="83337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71F885-DF83-A98F-FBBF-6493D226EEC3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Test tubes with solid fill">
              <a:extLst>
                <a:ext uri="{FF2B5EF4-FFF2-40B4-BE49-F238E27FC236}">
                  <a16:creationId xmlns:a16="http://schemas.microsoft.com/office/drawing/2014/main" id="{7C68F61E-A337-EAB8-223B-BDF691179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A68FFA-760F-8FDA-71E4-DF9A28FDE6A8}"/>
              </a:ext>
            </a:extLst>
          </p:cNvPr>
          <p:cNvSpPr/>
          <p:nvPr/>
        </p:nvSpPr>
        <p:spPr>
          <a:xfrm rot="10800000">
            <a:off x="-11574" y="-6236443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3BFCD6EF-762D-1B89-C7FC-BA2406C0F3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99648A50-069E-B1E7-F6E6-01D5D10CA6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C04A3C01-41D1-0B4B-02B5-01BDA2E0AC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456CC74B-4761-6D5C-F950-3DB6A5E96A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099E1B20-0474-168B-2A4F-67A36F4433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2902E9A-B4AA-6D9B-D6F9-CC0C72A86C4F}"/>
              </a:ext>
            </a:extLst>
          </p:cNvPr>
          <p:cNvSpPr txBox="1">
            <a:spLocks/>
          </p:cNvSpPr>
          <p:nvPr/>
        </p:nvSpPr>
        <p:spPr>
          <a:xfrm>
            <a:off x="1983777" y="835549"/>
            <a:ext cx="8210810" cy="709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Studies using inferential statistical approaches: sleep</a:t>
            </a: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4330DAD5-495A-1EBB-506A-D7D5B2FED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067332"/>
              </p:ext>
            </p:extLst>
          </p:nvPr>
        </p:nvGraphicFramePr>
        <p:xfrm>
          <a:off x="2826551" y="2623993"/>
          <a:ext cx="7854420" cy="2075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9" r:lo="rId30" r:qs="rId31" r:cs="rId32"/>
          </a:graphicData>
        </a:graphic>
      </p:graphicFrame>
      <p:pic>
        <p:nvPicPr>
          <p:cNvPr id="30" name="Graphic 29" descr="Lightbulb and gear with solid fill">
            <a:hlinkClick r:id="rId34" action="ppaction://hlinksldjump"/>
            <a:extLst>
              <a:ext uri="{FF2B5EF4-FFF2-40B4-BE49-F238E27FC236}">
                <a16:creationId xmlns:a16="http://schemas.microsoft.com/office/drawing/2014/main" id="{072F7675-85B8-32C6-55C9-6484829A31D0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86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D59D6A-C512-3B4F-78D6-06858B0E6F25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B87759C-436F-120C-6C0F-BA55AFE00DB2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Books with solid fill">
              <a:extLst>
                <a:ext uri="{FF2B5EF4-FFF2-40B4-BE49-F238E27FC236}">
                  <a16:creationId xmlns:a16="http://schemas.microsoft.com/office/drawing/2014/main" id="{0F042C41-8D4B-A513-34E2-C79B7FB80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B6E33AD-B627-1780-1BC7-F8AE522FAB08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D4F694-F894-63CD-1CF6-B94DCE25CB78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House with solid fill">
              <a:extLst>
                <a:ext uri="{FF2B5EF4-FFF2-40B4-BE49-F238E27FC236}">
                  <a16:creationId xmlns:a16="http://schemas.microsoft.com/office/drawing/2014/main" id="{0317ECB6-15F1-225E-9957-D611BF71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49AED-8F6E-9DD8-1964-0CD71D2100AB}"/>
              </a:ext>
            </a:extLst>
          </p:cNvPr>
          <p:cNvGrpSpPr/>
          <p:nvPr/>
        </p:nvGrpSpPr>
        <p:grpSpPr>
          <a:xfrm>
            <a:off x="-964071" y="1545395"/>
            <a:ext cx="833377" cy="833377"/>
            <a:chOff x="-964071" y="1545395"/>
            <a:chExt cx="833377" cy="8333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C6065-461D-9516-66A1-ED7C6E9C3C7C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ightbulb and gear with solid fill">
              <a:extLst>
                <a:ext uri="{FF2B5EF4-FFF2-40B4-BE49-F238E27FC236}">
                  <a16:creationId xmlns:a16="http://schemas.microsoft.com/office/drawing/2014/main" id="{B3006EB5-39B1-FEB4-E0AB-7D0AE340C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87BE87-0FDC-2CA8-6874-6F655DC609E7}"/>
              </a:ext>
            </a:extLst>
          </p:cNvPr>
          <p:cNvGrpSpPr/>
          <p:nvPr/>
        </p:nvGrpSpPr>
        <p:grpSpPr>
          <a:xfrm>
            <a:off x="748976" y="3523266"/>
            <a:ext cx="833377" cy="833377"/>
            <a:chOff x="-975648" y="3523266"/>
            <a:chExt cx="833377" cy="8333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C5C636-888E-FDD2-B7FD-756A772AF9EE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p with pin with solid fill">
              <a:extLst>
                <a:ext uri="{FF2B5EF4-FFF2-40B4-BE49-F238E27FC236}">
                  <a16:creationId xmlns:a16="http://schemas.microsoft.com/office/drawing/2014/main" id="{C9100969-5700-6D5A-CD33-7CF7E3594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9D048B-00D3-DB06-6DB1-EDD00AD91D8D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463C02-6BC1-E4F7-55D4-47693B3D6BE1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Presentation with pie chart with solid fill">
              <a:extLst>
                <a:ext uri="{FF2B5EF4-FFF2-40B4-BE49-F238E27FC236}">
                  <a16:creationId xmlns:a16="http://schemas.microsoft.com/office/drawing/2014/main" id="{C781377A-BD96-D32D-F475-39237068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B401AB-DA09-CA02-73F0-ACBD18BC3875}"/>
              </a:ext>
            </a:extLst>
          </p:cNvPr>
          <p:cNvGrpSpPr/>
          <p:nvPr/>
        </p:nvGrpSpPr>
        <p:grpSpPr>
          <a:xfrm>
            <a:off x="-899988" y="2570061"/>
            <a:ext cx="833377" cy="833377"/>
            <a:chOff x="-975647" y="2503219"/>
            <a:chExt cx="833377" cy="83337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71F885-DF83-A98F-FBBF-6493D226EEC3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Test tubes with solid fill">
              <a:extLst>
                <a:ext uri="{FF2B5EF4-FFF2-40B4-BE49-F238E27FC236}">
                  <a16:creationId xmlns:a16="http://schemas.microsoft.com/office/drawing/2014/main" id="{7C68F61E-A337-EAB8-223B-BDF691179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A68FFA-760F-8FDA-71E4-DF9A28FDE6A8}"/>
              </a:ext>
            </a:extLst>
          </p:cNvPr>
          <p:cNvSpPr/>
          <p:nvPr/>
        </p:nvSpPr>
        <p:spPr>
          <a:xfrm rot="10800000">
            <a:off x="-11574" y="-6236443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3BFCD6EF-762D-1B89-C7FC-BA2406C0F3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99648A50-069E-B1E7-F6E6-01D5D10CA6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C04A3C01-41D1-0B4B-02B5-01BDA2E0AC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456CC74B-4761-6D5C-F950-3DB6A5E96A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099E1B20-0474-168B-2A4F-67A36F4433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2902E9A-B4AA-6D9B-D6F9-CC0C72A86C4F}"/>
              </a:ext>
            </a:extLst>
          </p:cNvPr>
          <p:cNvSpPr txBox="1">
            <a:spLocks/>
          </p:cNvSpPr>
          <p:nvPr/>
        </p:nvSpPr>
        <p:spPr>
          <a:xfrm>
            <a:off x="1298509" y="513233"/>
            <a:ext cx="10603345" cy="1032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Bahnschrift Light" panose="020B0502040204020203" pitchFamily="34" charset="0"/>
              </a:rPr>
              <a:t>Studies using inferential statistical approaches: physical activity</a:t>
            </a:r>
          </a:p>
          <a:p>
            <a:pPr algn="ctr"/>
            <a:endParaRPr lang="en-US" dirty="0">
              <a:latin typeface="Bahnschrift Light" panose="020B0502040204020203" pitchFamily="34" charset="0"/>
            </a:endParaRPr>
          </a:p>
          <a:p>
            <a:pPr algn="ctr"/>
            <a:endParaRPr lang="en-US" dirty="0">
              <a:latin typeface="Bahnschrift Light" panose="020B0502040204020203" pitchFamily="34" charset="0"/>
            </a:endParaRPr>
          </a:p>
        </p:txBody>
      </p:sp>
      <p:pic>
        <p:nvPicPr>
          <p:cNvPr id="27" name="Graphic 26" descr="Lightbulb and gear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D7435653-CA35-32D0-70B1-00EEFA389A8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330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7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D59D6A-C512-3B4F-78D6-06858B0E6F25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B87759C-436F-120C-6C0F-BA55AFE00DB2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Books with solid fill">
              <a:extLst>
                <a:ext uri="{FF2B5EF4-FFF2-40B4-BE49-F238E27FC236}">
                  <a16:creationId xmlns:a16="http://schemas.microsoft.com/office/drawing/2014/main" id="{0F042C41-8D4B-A513-34E2-C79B7FB80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B6E33AD-B627-1780-1BC7-F8AE522FAB08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2D4F694-F894-63CD-1CF6-B94DCE25CB78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House with solid fill">
              <a:extLst>
                <a:ext uri="{FF2B5EF4-FFF2-40B4-BE49-F238E27FC236}">
                  <a16:creationId xmlns:a16="http://schemas.microsoft.com/office/drawing/2014/main" id="{0317ECB6-15F1-225E-9957-D611BF71E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2449AED-8F6E-9DD8-1964-0CD71D2100AB}"/>
              </a:ext>
            </a:extLst>
          </p:cNvPr>
          <p:cNvGrpSpPr/>
          <p:nvPr/>
        </p:nvGrpSpPr>
        <p:grpSpPr>
          <a:xfrm>
            <a:off x="-964071" y="1545395"/>
            <a:ext cx="833377" cy="833377"/>
            <a:chOff x="-964071" y="1545395"/>
            <a:chExt cx="833377" cy="8333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FBC6065-461D-9516-66A1-ED7C6E9C3C7C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ightbulb and gear with solid fill">
              <a:extLst>
                <a:ext uri="{FF2B5EF4-FFF2-40B4-BE49-F238E27FC236}">
                  <a16:creationId xmlns:a16="http://schemas.microsoft.com/office/drawing/2014/main" id="{B3006EB5-39B1-FEB4-E0AB-7D0AE340C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87BE87-0FDC-2CA8-6874-6F655DC609E7}"/>
              </a:ext>
            </a:extLst>
          </p:cNvPr>
          <p:cNvGrpSpPr/>
          <p:nvPr/>
        </p:nvGrpSpPr>
        <p:grpSpPr>
          <a:xfrm>
            <a:off x="748976" y="3523266"/>
            <a:ext cx="833377" cy="833377"/>
            <a:chOff x="-975648" y="3523266"/>
            <a:chExt cx="833377" cy="8333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C5C636-888E-FDD2-B7FD-756A772AF9EE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p with pin with solid fill">
              <a:extLst>
                <a:ext uri="{FF2B5EF4-FFF2-40B4-BE49-F238E27FC236}">
                  <a16:creationId xmlns:a16="http://schemas.microsoft.com/office/drawing/2014/main" id="{C9100969-5700-6D5A-CD33-7CF7E3594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09D048B-00D3-DB06-6DB1-EDD00AD91D8D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463C02-6BC1-E4F7-55D4-47693B3D6BE1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Presentation with pie chart with solid fill">
              <a:extLst>
                <a:ext uri="{FF2B5EF4-FFF2-40B4-BE49-F238E27FC236}">
                  <a16:creationId xmlns:a16="http://schemas.microsoft.com/office/drawing/2014/main" id="{C781377A-BD96-D32D-F475-392370680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B401AB-DA09-CA02-73F0-ACBD18BC3875}"/>
              </a:ext>
            </a:extLst>
          </p:cNvPr>
          <p:cNvGrpSpPr/>
          <p:nvPr/>
        </p:nvGrpSpPr>
        <p:grpSpPr>
          <a:xfrm>
            <a:off x="-899988" y="2570061"/>
            <a:ext cx="833377" cy="833377"/>
            <a:chOff x="-975647" y="2503219"/>
            <a:chExt cx="833377" cy="83337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071F885-DF83-A98F-FBBF-6493D226EEC3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Test tubes with solid fill">
              <a:extLst>
                <a:ext uri="{FF2B5EF4-FFF2-40B4-BE49-F238E27FC236}">
                  <a16:creationId xmlns:a16="http://schemas.microsoft.com/office/drawing/2014/main" id="{7C68F61E-A337-EAB8-223B-BDF691179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A68FFA-760F-8FDA-71E4-DF9A28FDE6A8}"/>
              </a:ext>
            </a:extLst>
          </p:cNvPr>
          <p:cNvSpPr/>
          <p:nvPr/>
        </p:nvSpPr>
        <p:spPr>
          <a:xfrm rot="10800000">
            <a:off x="-11574" y="-6236443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3BFCD6EF-762D-1B89-C7FC-BA2406C0F3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99648A50-069E-B1E7-F6E6-01D5D10CA67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C04A3C01-41D1-0B4B-02B5-01BDA2E0AC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456CC74B-4761-6D5C-F950-3DB6A5E96A7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099E1B20-0474-168B-2A4F-67A36F4433C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2902E9A-B4AA-6D9B-D6F9-CC0C72A86C4F}"/>
              </a:ext>
            </a:extLst>
          </p:cNvPr>
          <p:cNvSpPr txBox="1">
            <a:spLocks/>
          </p:cNvSpPr>
          <p:nvPr/>
        </p:nvSpPr>
        <p:spPr>
          <a:xfrm>
            <a:off x="1828799" y="340613"/>
            <a:ext cx="6712086" cy="591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Studies using machine learning approaches</a:t>
            </a:r>
          </a:p>
          <a:p>
            <a:endParaRPr lang="en-US" dirty="0">
              <a:latin typeface="Bahnschrift Light" panose="020B0502040204020203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F4BA44-05F9-6472-267F-9747212C6B2D}"/>
              </a:ext>
            </a:extLst>
          </p:cNvPr>
          <p:cNvGrpSpPr/>
          <p:nvPr/>
        </p:nvGrpSpPr>
        <p:grpSpPr>
          <a:xfrm>
            <a:off x="2667547" y="1372205"/>
            <a:ext cx="3144730" cy="4467012"/>
            <a:chOff x="1292458" y="1117600"/>
            <a:chExt cx="3144730" cy="446701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26AF69C-56B6-2B36-7DFA-2594DF7DC306}"/>
                </a:ext>
              </a:extLst>
            </p:cNvPr>
            <p:cNvSpPr/>
            <p:nvPr/>
          </p:nvSpPr>
          <p:spPr>
            <a:xfrm>
              <a:off x="1905365" y="1117600"/>
              <a:ext cx="2531819" cy="4467012"/>
            </a:xfrm>
            <a:prstGeom prst="rect">
              <a:avLst/>
            </a:prstGeom>
            <a:solidFill>
              <a:srgbClr val="FBF8EF"/>
            </a:solidFill>
            <a:ln w="57150">
              <a:solidFill>
                <a:schemeClr val="bg1"/>
              </a:solidFill>
            </a:ln>
            <a:effectLst>
              <a:outerShdw blurRad="127000" dist="12700" sx="103000" sy="103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chemeClr val="tx1"/>
                </a:solidFill>
              </a:endParaRPr>
            </a:p>
            <a:p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187E14-47E9-1340-321D-165B87A41553}"/>
                </a:ext>
              </a:extLst>
            </p:cNvPr>
            <p:cNvSpPr/>
            <p:nvPr/>
          </p:nvSpPr>
          <p:spPr>
            <a:xfrm>
              <a:off x="1292458" y="1185605"/>
              <a:ext cx="1358821" cy="581154"/>
            </a:xfrm>
            <a:prstGeom prst="rect">
              <a:avLst/>
            </a:prstGeom>
            <a:solidFill>
              <a:srgbClr val="46BE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First Study</a:t>
              </a:r>
            </a:p>
          </p:txBody>
        </p:sp>
        <p:sp>
          <p:nvSpPr>
            <p:cNvPr id="33" name="Right Triangle 32">
              <a:extLst>
                <a:ext uri="{FF2B5EF4-FFF2-40B4-BE49-F238E27FC236}">
                  <a16:creationId xmlns:a16="http://schemas.microsoft.com/office/drawing/2014/main" id="{11859073-F143-5E26-F20E-34C703743B89}"/>
                </a:ext>
              </a:extLst>
            </p:cNvPr>
            <p:cNvSpPr/>
            <p:nvPr/>
          </p:nvSpPr>
          <p:spPr>
            <a:xfrm rot="16200000" flipH="1">
              <a:off x="1416216" y="1666933"/>
              <a:ext cx="371293" cy="567916"/>
            </a:xfrm>
            <a:prstGeom prst="rtTriangle">
              <a:avLst/>
            </a:prstGeom>
            <a:solidFill>
              <a:srgbClr val="3AA8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FD60FE2-143D-4AC6-1261-A367D16440B4}"/>
                </a:ext>
              </a:extLst>
            </p:cNvPr>
            <p:cNvSpPr/>
            <p:nvPr/>
          </p:nvSpPr>
          <p:spPr>
            <a:xfrm>
              <a:off x="1905365" y="5482508"/>
              <a:ext cx="2531823" cy="96152"/>
            </a:xfrm>
            <a:prstGeom prst="rect">
              <a:avLst/>
            </a:prstGeom>
            <a:solidFill>
              <a:srgbClr val="46BE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10BFFF4-2420-F2ED-BD54-D812D5148F0D}"/>
              </a:ext>
            </a:extLst>
          </p:cNvPr>
          <p:cNvGrpSpPr/>
          <p:nvPr/>
        </p:nvGrpSpPr>
        <p:grpSpPr>
          <a:xfrm>
            <a:off x="7325419" y="1372205"/>
            <a:ext cx="3144730" cy="4467012"/>
            <a:chOff x="5875997" y="1195494"/>
            <a:chExt cx="3144730" cy="446701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92FC8FE-64D3-F147-8E10-3370FC58AB0C}"/>
                </a:ext>
              </a:extLst>
            </p:cNvPr>
            <p:cNvSpPr/>
            <p:nvPr/>
          </p:nvSpPr>
          <p:spPr>
            <a:xfrm>
              <a:off x="6488904" y="1195494"/>
              <a:ext cx="2531819" cy="4467012"/>
            </a:xfrm>
            <a:prstGeom prst="rect">
              <a:avLst/>
            </a:prstGeom>
            <a:solidFill>
              <a:srgbClr val="FBF8EF"/>
            </a:solidFill>
            <a:ln w="57150">
              <a:solidFill>
                <a:schemeClr val="bg1"/>
              </a:solidFill>
            </a:ln>
            <a:effectLst>
              <a:outerShdw blurRad="127000" dist="12700" sx="103000" sy="103000" algn="ctr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chemeClr val="tx1"/>
                </a:solidFill>
              </a:endParaRPr>
            </a:p>
            <a:p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105A22-A521-CAB0-F417-B570934FD3E9}"/>
                </a:ext>
              </a:extLst>
            </p:cNvPr>
            <p:cNvSpPr/>
            <p:nvPr/>
          </p:nvSpPr>
          <p:spPr>
            <a:xfrm>
              <a:off x="5875997" y="1263499"/>
              <a:ext cx="1358821" cy="581154"/>
            </a:xfrm>
            <a:prstGeom prst="rect">
              <a:avLst/>
            </a:prstGeom>
            <a:solidFill>
              <a:srgbClr val="46BE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Second Study</a:t>
              </a:r>
            </a:p>
          </p:txBody>
        </p:sp>
        <p:sp>
          <p:nvSpPr>
            <p:cNvPr id="39" name="Right Triangle 38">
              <a:extLst>
                <a:ext uri="{FF2B5EF4-FFF2-40B4-BE49-F238E27FC236}">
                  <a16:creationId xmlns:a16="http://schemas.microsoft.com/office/drawing/2014/main" id="{16F0107F-F6E1-7AEB-F832-93893BF75F4C}"/>
                </a:ext>
              </a:extLst>
            </p:cNvPr>
            <p:cNvSpPr/>
            <p:nvPr/>
          </p:nvSpPr>
          <p:spPr>
            <a:xfrm rot="16200000" flipH="1">
              <a:off x="5990027" y="1744827"/>
              <a:ext cx="371293" cy="567916"/>
            </a:xfrm>
            <a:prstGeom prst="rtTriangle">
              <a:avLst/>
            </a:prstGeom>
            <a:solidFill>
              <a:srgbClr val="3AA8A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2B87920-0055-F1AA-6E63-011AE041E72B}"/>
                </a:ext>
              </a:extLst>
            </p:cNvPr>
            <p:cNvSpPr/>
            <p:nvPr/>
          </p:nvSpPr>
          <p:spPr>
            <a:xfrm>
              <a:off x="6488904" y="5560402"/>
              <a:ext cx="2531823" cy="96152"/>
            </a:xfrm>
            <a:prstGeom prst="rect">
              <a:avLst/>
            </a:prstGeom>
            <a:solidFill>
              <a:srgbClr val="46BE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">
            <a:extLst>
              <a:ext uri="{FF2B5EF4-FFF2-40B4-BE49-F238E27FC236}">
                <a16:creationId xmlns:a16="http://schemas.microsoft.com/office/drawing/2014/main" id="{6958F38B-E49C-550E-B670-E63BC71E3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743" y="2020830"/>
            <a:ext cx="228535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Used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steps and sleep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from wrist-worn devices along with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smartphone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(call logs, location, screen status). 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The best model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80.2% accuracy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) included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steps, sleep, call logs, location patterns, and screen status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. 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200" dirty="0">
              <a:latin typeface="Bahnschrift Light" panose="020B0502040204020203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Another model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88.4% accuracy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) predicted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changes in loneliness over a school semester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but relied only on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smartphone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(Bluetooth, call logs, location)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did not use wrist-worn device data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. </a:t>
            </a:r>
          </a:p>
        </p:txBody>
      </p:sp>
      <p:sp>
        <p:nvSpPr>
          <p:cNvPr id="49" name="Rectangle 6">
            <a:extLst>
              <a:ext uri="{FF2B5EF4-FFF2-40B4-BE49-F238E27FC236}">
                <a16:creationId xmlns:a16="http://schemas.microsoft.com/office/drawing/2014/main" id="{95EFCAB9-611B-F2FB-2749-FCE67FB5C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830" y="1808518"/>
            <a:ext cx="238156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Used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heart rate from wrist-worn wearables, smart rings, and smartphones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. 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Trained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four models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using data from: 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Smart rings 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Wrist-worn wearables 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Smartphones 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All three devices combined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best accuracy (81.0%)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came from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smartphone-based 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, while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wrist-worn wearables model had 78.1% accuracy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. </a:t>
            </a: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justLow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When analyzing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the most important features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, none of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top six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came from wrist-worn devices.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889157-5209-A9E5-B0A7-A8C92F7AB985}"/>
              </a:ext>
            </a:extLst>
          </p:cNvPr>
          <p:cNvSpPr txBox="1"/>
          <p:nvPr/>
        </p:nvSpPr>
        <p:spPr>
          <a:xfrm>
            <a:off x="3241542" y="5947650"/>
            <a:ext cx="269232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900" dirty="0" err="1"/>
              <a:t>Doryab</a:t>
            </a:r>
            <a:r>
              <a:rPr lang="en-US" sz="900" dirty="0"/>
              <a:t>, A. et al. Identifying Behavioral Phenotypes of Loneliness and Social Isolation  with Passive Sensing: Statistical Analysis, Data Mining and Machine Learning of  Smartphone and Fitbit Data. JMIR mHealth and </a:t>
            </a:r>
            <a:r>
              <a:rPr lang="en-US" sz="900" dirty="0" err="1"/>
              <a:t>uHealth</a:t>
            </a:r>
            <a:r>
              <a:rPr lang="en-US" sz="900" dirty="0"/>
              <a:t> 7, e13209 (2019).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25606A-4E61-97D1-8F2C-611C96F2C856}"/>
              </a:ext>
            </a:extLst>
          </p:cNvPr>
          <p:cNvSpPr txBox="1"/>
          <p:nvPr/>
        </p:nvSpPr>
        <p:spPr>
          <a:xfrm>
            <a:off x="8004829" y="5983142"/>
            <a:ext cx="2504097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 err="1"/>
              <a:t>Jafarlou</a:t>
            </a:r>
            <a:r>
              <a:rPr lang="en-US" sz="900" dirty="0"/>
              <a:t>, S. et al. Objective monitoring of loneliness levels using smart devices: A  multi-device approach for mental health applications. </a:t>
            </a:r>
            <a:r>
              <a:rPr lang="en-US" sz="900" dirty="0" err="1"/>
              <a:t>PLoS</a:t>
            </a:r>
            <a:r>
              <a:rPr lang="en-US" sz="900" dirty="0"/>
              <a:t> One 19, e0298949 (2024).</a:t>
            </a:r>
          </a:p>
        </p:txBody>
      </p:sp>
      <p:pic>
        <p:nvPicPr>
          <p:cNvPr id="56" name="Graphic 55" descr="Lightbulb and gear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BC75390B-0787-DD72-E9BF-E5149D45347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83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056FC43-210C-86D6-A7E1-354C94FBD70D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42D037-9A64-21C4-35CE-E96BA99E6B8F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Books with solid fill">
              <a:extLst>
                <a:ext uri="{FF2B5EF4-FFF2-40B4-BE49-F238E27FC236}">
                  <a16:creationId xmlns:a16="http://schemas.microsoft.com/office/drawing/2014/main" id="{10FCF48C-5F2C-7C51-6EF0-8E4F095C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711332-6030-C837-97E9-6B19B67BD509}"/>
              </a:ext>
            </a:extLst>
          </p:cNvPr>
          <p:cNvGrpSpPr/>
          <p:nvPr/>
        </p:nvGrpSpPr>
        <p:grpSpPr>
          <a:xfrm>
            <a:off x="760556" y="483396"/>
            <a:ext cx="833377" cy="833377"/>
            <a:chOff x="-975646" y="599146"/>
            <a:chExt cx="833377" cy="83337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2C1ED-A3D2-910D-EC05-E954283B0B66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House with solid fill">
              <a:extLst>
                <a:ext uri="{FF2B5EF4-FFF2-40B4-BE49-F238E27FC236}">
                  <a16:creationId xmlns:a16="http://schemas.microsoft.com/office/drawing/2014/main" id="{2864EE9C-512F-1D89-016A-0BB5DD4D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2CB0DB-7D6B-8CCF-83BE-E23589F691ED}"/>
              </a:ext>
            </a:extLst>
          </p:cNvPr>
          <p:cNvGrpSpPr/>
          <p:nvPr/>
        </p:nvGrpSpPr>
        <p:grpSpPr>
          <a:xfrm>
            <a:off x="-964071" y="1545396"/>
            <a:ext cx="833377" cy="833377"/>
            <a:chOff x="-964071" y="1545395"/>
            <a:chExt cx="833377" cy="83337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2B510F9-2182-E6F2-48E8-BBE8749AFED7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Lightbulb and gear with solid fill">
              <a:extLst>
                <a:ext uri="{FF2B5EF4-FFF2-40B4-BE49-F238E27FC236}">
                  <a16:creationId xmlns:a16="http://schemas.microsoft.com/office/drawing/2014/main" id="{3E08F9C7-DBAB-40BE-4532-9EAE6BE9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AAD919-F7FF-B707-C064-D6F47D4DEB97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D4EB26-DC2F-7F7C-2C12-EBFCBA17ABF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Map with pin with solid fill">
              <a:extLst>
                <a:ext uri="{FF2B5EF4-FFF2-40B4-BE49-F238E27FC236}">
                  <a16:creationId xmlns:a16="http://schemas.microsoft.com/office/drawing/2014/main" id="{72FDA38B-B5CD-8E02-4417-0FC41E98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F25AD7-F393-9752-60D1-0BAAAF06F1AD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7DD2CFC-E5C9-F360-605B-D21A3AB5E0A2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Presentation with pie chart with solid fill">
              <a:extLst>
                <a:ext uri="{FF2B5EF4-FFF2-40B4-BE49-F238E27FC236}">
                  <a16:creationId xmlns:a16="http://schemas.microsoft.com/office/drawing/2014/main" id="{0066E7BA-FFDA-4F93-1CB8-44F33C3F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9CEC0F-3442-B134-295F-7D39111653FC}"/>
              </a:ext>
            </a:extLst>
          </p:cNvPr>
          <p:cNvGrpSpPr/>
          <p:nvPr/>
        </p:nvGrpSpPr>
        <p:grpSpPr>
          <a:xfrm>
            <a:off x="-992585" y="2570061"/>
            <a:ext cx="833377" cy="833377"/>
            <a:chOff x="-975647" y="2503219"/>
            <a:chExt cx="833377" cy="83337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F4FAFFE-70A5-F03C-30E8-42AE00ECC0E4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Test tubes with solid fill">
              <a:extLst>
                <a:ext uri="{FF2B5EF4-FFF2-40B4-BE49-F238E27FC236}">
                  <a16:creationId xmlns:a16="http://schemas.microsoft.com/office/drawing/2014/main" id="{C9721B84-0B00-4CC9-CDBB-DD6683C1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047725D-503E-F350-DE04-DF924A5DF18D}"/>
              </a:ext>
            </a:extLst>
          </p:cNvPr>
          <p:cNvSpPr/>
          <p:nvPr/>
        </p:nvSpPr>
        <p:spPr>
          <a:xfrm rot="10800000">
            <a:off x="-11574" y="-9257437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6" name="Graphic 65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E5A4B3DB-CD1B-1C8C-787B-8F5981629D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67" name="Graphic 66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0D4EEB7F-5596-4A86-421A-E5261E5087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68" name="Graphic 67" descr="Lightbulb and gear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350547D7-51FF-C9A0-6B1C-D5DF3BAFB61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  <p:pic>
        <p:nvPicPr>
          <p:cNvPr id="69" name="Graphic 68" descr="Map with pin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652F25CA-53B5-D300-7370-C78A7CD2090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70" name="Graphic 69" descr="Presentation with pie chart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730D5D47-3C8B-BB17-6F4A-D38E18654A8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71" name="Graphic 70" descr="Test tubes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1D880448-94D2-0FD7-9C5F-2C5EC3730F5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6584A-CB8E-CDA0-D696-084C03D037B2}"/>
              </a:ext>
            </a:extLst>
          </p:cNvPr>
          <p:cNvSpPr txBox="1"/>
          <p:nvPr/>
        </p:nvSpPr>
        <p:spPr>
          <a:xfrm>
            <a:off x="2121999" y="221957"/>
            <a:ext cx="336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Light" panose="020B0502040204020203" pitchFamily="34" charset="0"/>
              </a:rPr>
              <a:t>Abstract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9C096-9405-38B0-5CD2-D9F620D9D34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787" y="2776949"/>
            <a:ext cx="1744507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E7B22-CB18-F914-B2F4-2C22C9A5B766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3" r="24584"/>
          <a:stretch/>
        </p:blipFill>
        <p:spPr>
          <a:xfrm>
            <a:off x="4195010" y="2776949"/>
            <a:ext cx="1900990" cy="23260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C2FD46-E4C8-27C9-D32E-59DA42DBC21F}"/>
              </a:ext>
            </a:extLst>
          </p:cNvPr>
          <p:cNvSpPr txBox="1"/>
          <p:nvPr/>
        </p:nvSpPr>
        <p:spPr>
          <a:xfrm>
            <a:off x="4595917" y="1567668"/>
            <a:ext cx="37780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Bahnschrift Light" panose="020B0502040204020203" pitchFamily="34" charset="0"/>
              </a:rPr>
              <a:t>Question?</a:t>
            </a:r>
          </a:p>
        </p:txBody>
      </p:sp>
    </p:spTree>
    <p:extLst>
      <p:ext uri="{BB962C8B-B14F-4D97-AF65-F5344CB8AC3E}">
        <p14:creationId xmlns:p14="http://schemas.microsoft.com/office/powerpoint/2010/main" val="133109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75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537030B-CCA3-414B-3FFC-756CFB1DC5EC}"/>
              </a:ext>
            </a:extLst>
          </p:cNvPr>
          <p:cNvGrpSpPr/>
          <p:nvPr/>
        </p:nvGrpSpPr>
        <p:grpSpPr>
          <a:xfrm>
            <a:off x="748984" y="4456077"/>
            <a:ext cx="833377" cy="833377"/>
            <a:chOff x="-975649" y="4479227"/>
            <a:chExt cx="833377" cy="8333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CEF3D2-AD49-B562-626A-5883568C7538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Books with solid fill">
              <a:extLst>
                <a:ext uri="{FF2B5EF4-FFF2-40B4-BE49-F238E27FC236}">
                  <a16:creationId xmlns:a16="http://schemas.microsoft.com/office/drawing/2014/main" id="{90A96CD7-786A-A6AE-B885-B223510E4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749E8D-5C8C-E238-EFED-C07D093C3841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CAE4F5-4951-3EB9-7D54-B7C0D6549B55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House with solid fill">
              <a:extLst>
                <a:ext uri="{FF2B5EF4-FFF2-40B4-BE49-F238E27FC236}">
                  <a16:creationId xmlns:a16="http://schemas.microsoft.com/office/drawing/2014/main" id="{5C4378C4-023C-33B6-CD87-CA01C6423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055A75-6B19-392F-FE07-85A6787CC012}"/>
              </a:ext>
            </a:extLst>
          </p:cNvPr>
          <p:cNvGrpSpPr/>
          <p:nvPr/>
        </p:nvGrpSpPr>
        <p:grpSpPr>
          <a:xfrm>
            <a:off x="-964071" y="1545395"/>
            <a:ext cx="833377" cy="833377"/>
            <a:chOff x="-964071" y="1545395"/>
            <a:chExt cx="833377" cy="8333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E66365D-2327-D4B9-638B-BDC3D5046E2B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ightbulb and gear with solid fill">
              <a:extLst>
                <a:ext uri="{FF2B5EF4-FFF2-40B4-BE49-F238E27FC236}">
                  <a16:creationId xmlns:a16="http://schemas.microsoft.com/office/drawing/2014/main" id="{28BA5889-D02E-B9C4-EB53-97AE2685F3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6876E5-29EA-5BE2-3A40-AFDD6B507AEE}"/>
              </a:ext>
            </a:extLst>
          </p:cNvPr>
          <p:cNvGrpSpPr/>
          <p:nvPr/>
        </p:nvGrpSpPr>
        <p:grpSpPr>
          <a:xfrm>
            <a:off x="-917776" y="3523266"/>
            <a:ext cx="833377" cy="833377"/>
            <a:chOff x="-975648" y="3523266"/>
            <a:chExt cx="833377" cy="8333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6A42F2E-E1D2-BB6C-3756-DC7543D8708C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p with pin with solid fill">
              <a:extLst>
                <a:ext uri="{FF2B5EF4-FFF2-40B4-BE49-F238E27FC236}">
                  <a16:creationId xmlns:a16="http://schemas.microsoft.com/office/drawing/2014/main" id="{D597D58A-2AA2-FAC8-AB7B-59419E90C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447849-0C57-4C6D-1160-DA7F2B292108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0CC6948-A439-8ED2-4AEA-5D0762B31CB7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Presentation with pie chart with solid fill">
              <a:extLst>
                <a:ext uri="{FF2B5EF4-FFF2-40B4-BE49-F238E27FC236}">
                  <a16:creationId xmlns:a16="http://schemas.microsoft.com/office/drawing/2014/main" id="{4EECFDE7-4126-CD04-73A6-5FBA03F3D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B479ED-031D-0375-3EA7-EA7A3AFC1D2F}"/>
              </a:ext>
            </a:extLst>
          </p:cNvPr>
          <p:cNvGrpSpPr/>
          <p:nvPr/>
        </p:nvGrpSpPr>
        <p:grpSpPr>
          <a:xfrm>
            <a:off x="-899988" y="2570061"/>
            <a:ext cx="833377" cy="833377"/>
            <a:chOff x="-975647" y="2503219"/>
            <a:chExt cx="833377" cy="83337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64011C-27D0-780D-C9EB-86C46B9FB48E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Test tubes with solid fill">
              <a:extLst>
                <a:ext uri="{FF2B5EF4-FFF2-40B4-BE49-F238E27FC236}">
                  <a16:creationId xmlns:a16="http://schemas.microsoft.com/office/drawing/2014/main" id="{C8D500E4-1827-429C-E74B-C3D6EC122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AE5C231-2A8B-999A-4347-1E153A7EBEC6}"/>
              </a:ext>
            </a:extLst>
          </p:cNvPr>
          <p:cNvSpPr/>
          <p:nvPr/>
        </p:nvSpPr>
        <p:spPr>
          <a:xfrm rot="10800000">
            <a:off x="-11574" y="-5298893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4B092099-F4E9-E06F-0984-9A452B7180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9460ED15-450C-AD7E-E39E-33E94881E8B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C036FABB-C715-AC03-939E-3E323218888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02358344-A1D4-6CFD-2E60-93AB92925DE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FD33F488-934A-4459-8E4D-0C42048AEE4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33F5EDC-97E5-CB68-9D05-9BB1EA60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3793" y="539634"/>
            <a:ext cx="10515600" cy="4351338"/>
          </a:xfrm>
        </p:spPr>
        <p:txBody>
          <a:bodyPr/>
          <a:lstStyle/>
          <a:p>
            <a:r>
              <a:rPr lang="en-US" dirty="0"/>
              <a:t>Discussion</a:t>
            </a:r>
          </a:p>
          <a:p>
            <a:pPr lvl="1"/>
            <a:r>
              <a:rPr lang="en-US" dirty="0"/>
              <a:t>Sleep</a:t>
            </a:r>
          </a:p>
          <a:p>
            <a:pPr lvl="1"/>
            <a:r>
              <a:rPr lang="en-US" dirty="0"/>
              <a:t>Physical activity</a:t>
            </a:r>
          </a:p>
          <a:p>
            <a:pPr lvl="1"/>
            <a:r>
              <a:rPr lang="en-US" dirty="0"/>
              <a:t>Studies using machine learning approaches</a:t>
            </a:r>
          </a:p>
        </p:txBody>
      </p:sp>
      <p:pic>
        <p:nvPicPr>
          <p:cNvPr id="27" name="Graphic 26" descr="Lightbulb and gear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0744E455-E54E-64EC-9982-9869B9FD0F5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468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AA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88CD46-BDEB-3FA4-B239-3DA7EBCBCC25}"/>
              </a:ext>
            </a:extLst>
          </p:cNvPr>
          <p:cNvGrpSpPr/>
          <p:nvPr/>
        </p:nvGrpSpPr>
        <p:grpSpPr>
          <a:xfrm>
            <a:off x="-940919" y="4456077"/>
            <a:ext cx="833377" cy="833377"/>
            <a:chOff x="-975649" y="4479227"/>
            <a:chExt cx="833377" cy="8333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6C527E-2048-B514-D8ED-3C8AE4C18193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Books with solid fill">
              <a:extLst>
                <a:ext uri="{FF2B5EF4-FFF2-40B4-BE49-F238E27FC236}">
                  <a16:creationId xmlns:a16="http://schemas.microsoft.com/office/drawing/2014/main" id="{C94D5403-1F7E-57C2-CD2C-1CC106A40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B7A400F-BDF8-7FA3-D06E-181AE310705F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6BD497-B2A4-96C1-AB66-608DC34BCE92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House with solid fill">
              <a:extLst>
                <a:ext uri="{FF2B5EF4-FFF2-40B4-BE49-F238E27FC236}">
                  <a16:creationId xmlns:a16="http://schemas.microsoft.com/office/drawing/2014/main" id="{3A834D1D-3F07-377B-0973-27F8AF416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028194-2562-C554-6E83-2DB88077F9E1}"/>
              </a:ext>
            </a:extLst>
          </p:cNvPr>
          <p:cNvGrpSpPr/>
          <p:nvPr/>
        </p:nvGrpSpPr>
        <p:grpSpPr>
          <a:xfrm>
            <a:off x="-964071" y="1545395"/>
            <a:ext cx="833377" cy="833377"/>
            <a:chOff x="-964071" y="1545395"/>
            <a:chExt cx="833377" cy="8333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21FCD8-49B4-5445-733E-75B456B3F5DB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ightbulb and gear with solid fill">
              <a:extLst>
                <a:ext uri="{FF2B5EF4-FFF2-40B4-BE49-F238E27FC236}">
                  <a16:creationId xmlns:a16="http://schemas.microsoft.com/office/drawing/2014/main" id="{816FEB45-52F3-9416-98F9-5AB85420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E61AA7-CDC2-712A-10AE-59CDB180F998}"/>
              </a:ext>
            </a:extLst>
          </p:cNvPr>
          <p:cNvGrpSpPr/>
          <p:nvPr/>
        </p:nvGrpSpPr>
        <p:grpSpPr>
          <a:xfrm>
            <a:off x="-917776" y="3523266"/>
            <a:ext cx="833377" cy="833377"/>
            <a:chOff x="-975648" y="3523266"/>
            <a:chExt cx="833377" cy="8333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13E9FE-551B-A1B7-7457-FDA422810036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p with pin with solid fill">
              <a:extLst>
                <a:ext uri="{FF2B5EF4-FFF2-40B4-BE49-F238E27FC236}">
                  <a16:creationId xmlns:a16="http://schemas.microsoft.com/office/drawing/2014/main" id="{EC457D39-0C22-1F13-DBEE-021572789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68414-E0F0-B9D2-801B-1F5B17C40C58}"/>
              </a:ext>
            </a:extLst>
          </p:cNvPr>
          <p:cNvGrpSpPr/>
          <p:nvPr/>
        </p:nvGrpSpPr>
        <p:grpSpPr>
          <a:xfrm>
            <a:off x="760553" y="5564376"/>
            <a:ext cx="833377" cy="833377"/>
            <a:chOff x="-964071" y="5425476"/>
            <a:chExt cx="833377" cy="8333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8D1878A-304C-B84C-5BD2-CE58535F5E2E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Presentation with pie chart with solid fill">
              <a:extLst>
                <a:ext uri="{FF2B5EF4-FFF2-40B4-BE49-F238E27FC236}">
                  <a16:creationId xmlns:a16="http://schemas.microsoft.com/office/drawing/2014/main" id="{57AC418C-5610-EA44-B451-1B35D05B9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D88BD2-2EC5-E4C9-A033-FD9E8CDDCFFC}"/>
              </a:ext>
            </a:extLst>
          </p:cNvPr>
          <p:cNvGrpSpPr/>
          <p:nvPr/>
        </p:nvGrpSpPr>
        <p:grpSpPr>
          <a:xfrm>
            <a:off x="-899988" y="2570061"/>
            <a:ext cx="833377" cy="833377"/>
            <a:chOff x="-975647" y="2503219"/>
            <a:chExt cx="833377" cy="83337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65CDF4-E36B-CB68-0FAD-1A6F74DBEB3B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Test tubes with solid fill">
              <a:extLst>
                <a:ext uri="{FF2B5EF4-FFF2-40B4-BE49-F238E27FC236}">
                  <a16:creationId xmlns:a16="http://schemas.microsoft.com/office/drawing/2014/main" id="{160B5007-2646-9847-12B7-F0A4ADAC7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5AA1F5E-38C3-BFDF-5062-5DCAD1456666}"/>
              </a:ext>
            </a:extLst>
          </p:cNvPr>
          <p:cNvSpPr/>
          <p:nvPr/>
        </p:nvSpPr>
        <p:spPr>
          <a:xfrm rot="10800000">
            <a:off x="-11574" y="-4199295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6D202F90-3E94-3283-4A34-030C44533B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D8687DCB-AE95-8B2A-D4DE-809A960860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58AFB14E-AB8A-A8A1-51D5-3B73C5245D6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83AF8EED-33E8-21D0-D554-4E9157771AC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4092E1DF-1573-19EB-1DD6-72D25B991A7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814AE8-1491-8AA7-81A3-53C084FAD694}"/>
              </a:ext>
            </a:extLst>
          </p:cNvPr>
          <p:cNvSpPr txBox="1"/>
          <p:nvPr/>
        </p:nvSpPr>
        <p:spPr>
          <a:xfrm>
            <a:off x="1708994" y="245203"/>
            <a:ext cx="673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Limitations &amp; Future Directions</a:t>
            </a:r>
            <a:endParaRPr lang="en-US" sz="4000" dirty="0">
              <a:latin typeface="Bahnschrift Light" panose="020B0502040204020203" pitchFamily="34" charset="0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2CFC68E5-7725-3698-0065-249C49499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532" y="1555823"/>
            <a:ext cx="790636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research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social isolation and physical activity prevents firm conclusions.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studies used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research-grade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devices, requiring further validation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consumer-grade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wearables.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cross-sectional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nature of most studies limits the ability to track changes over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research is needed, especially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older adults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to explore its potential in detecting loneliness and dementia risk. </a:t>
            </a:r>
          </a:p>
        </p:txBody>
      </p:sp>
      <p:pic>
        <p:nvPicPr>
          <p:cNvPr id="31" name="Graphic 30" descr="Lightbulb and gear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803748B3-D045-E840-B46B-616912FCEE5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92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AA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888CD46-BDEB-3FA4-B239-3DA7EBCBCC25}"/>
              </a:ext>
            </a:extLst>
          </p:cNvPr>
          <p:cNvGrpSpPr/>
          <p:nvPr/>
        </p:nvGrpSpPr>
        <p:grpSpPr>
          <a:xfrm>
            <a:off x="-940919" y="4456077"/>
            <a:ext cx="833377" cy="833377"/>
            <a:chOff x="-975649" y="4479227"/>
            <a:chExt cx="833377" cy="8333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26C527E-2048-B514-D8ED-3C8AE4C18193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Books with solid fill">
              <a:extLst>
                <a:ext uri="{FF2B5EF4-FFF2-40B4-BE49-F238E27FC236}">
                  <a16:creationId xmlns:a16="http://schemas.microsoft.com/office/drawing/2014/main" id="{C94D5403-1F7E-57C2-CD2C-1CC106A409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B7A400F-BDF8-7FA3-D06E-181AE310705F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6BD497-B2A4-96C1-AB66-608DC34BCE92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House with solid fill">
              <a:extLst>
                <a:ext uri="{FF2B5EF4-FFF2-40B4-BE49-F238E27FC236}">
                  <a16:creationId xmlns:a16="http://schemas.microsoft.com/office/drawing/2014/main" id="{3A834D1D-3F07-377B-0973-27F8AF416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A028194-2562-C554-6E83-2DB88077F9E1}"/>
              </a:ext>
            </a:extLst>
          </p:cNvPr>
          <p:cNvGrpSpPr/>
          <p:nvPr/>
        </p:nvGrpSpPr>
        <p:grpSpPr>
          <a:xfrm>
            <a:off x="-964071" y="1545395"/>
            <a:ext cx="833377" cy="833377"/>
            <a:chOff x="-964071" y="1545395"/>
            <a:chExt cx="833377" cy="8333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321FCD8-49B4-5445-733E-75B456B3F5DB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ightbulb and gear with solid fill">
              <a:extLst>
                <a:ext uri="{FF2B5EF4-FFF2-40B4-BE49-F238E27FC236}">
                  <a16:creationId xmlns:a16="http://schemas.microsoft.com/office/drawing/2014/main" id="{816FEB45-52F3-9416-98F9-5AB85420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E61AA7-CDC2-712A-10AE-59CDB180F998}"/>
              </a:ext>
            </a:extLst>
          </p:cNvPr>
          <p:cNvGrpSpPr/>
          <p:nvPr/>
        </p:nvGrpSpPr>
        <p:grpSpPr>
          <a:xfrm>
            <a:off x="-917776" y="3523266"/>
            <a:ext cx="833377" cy="833377"/>
            <a:chOff x="-975648" y="3523266"/>
            <a:chExt cx="833377" cy="8333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913E9FE-551B-A1B7-7457-FDA422810036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p with pin with solid fill">
              <a:extLst>
                <a:ext uri="{FF2B5EF4-FFF2-40B4-BE49-F238E27FC236}">
                  <a16:creationId xmlns:a16="http://schemas.microsoft.com/office/drawing/2014/main" id="{EC457D39-0C22-1F13-DBEE-021572789C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68414-E0F0-B9D2-801B-1F5B17C40C58}"/>
              </a:ext>
            </a:extLst>
          </p:cNvPr>
          <p:cNvGrpSpPr/>
          <p:nvPr/>
        </p:nvGrpSpPr>
        <p:grpSpPr>
          <a:xfrm>
            <a:off x="760553" y="5564376"/>
            <a:ext cx="833377" cy="833377"/>
            <a:chOff x="-964071" y="5425476"/>
            <a:chExt cx="833377" cy="8333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8D1878A-304C-B84C-5BD2-CE58535F5E2E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Presentation with pie chart with solid fill">
              <a:extLst>
                <a:ext uri="{FF2B5EF4-FFF2-40B4-BE49-F238E27FC236}">
                  <a16:creationId xmlns:a16="http://schemas.microsoft.com/office/drawing/2014/main" id="{57AC418C-5610-EA44-B451-1B35D05B9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ED88BD2-2EC5-E4C9-A033-FD9E8CDDCFFC}"/>
              </a:ext>
            </a:extLst>
          </p:cNvPr>
          <p:cNvGrpSpPr/>
          <p:nvPr/>
        </p:nvGrpSpPr>
        <p:grpSpPr>
          <a:xfrm>
            <a:off x="-899988" y="2570061"/>
            <a:ext cx="833377" cy="833377"/>
            <a:chOff x="-975647" y="2503219"/>
            <a:chExt cx="833377" cy="83337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65CDF4-E36B-CB68-0FAD-1A6F74DBEB3B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Test tubes with solid fill">
              <a:extLst>
                <a:ext uri="{FF2B5EF4-FFF2-40B4-BE49-F238E27FC236}">
                  <a16:creationId xmlns:a16="http://schemas.microsoft.com/office/drawing/2014/main" id="{160B5007-2646-9847-12B7-F0A4ADAC7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5AA1F5E-38C3-BFDF-5062-5DCAD1456666}"/>
              </a:ext>
            </a:extLst>
          </p:cNvPr>
          <p:cNvSpPr/>
          <p:nvPr/>
        </p:nvSpPr>
        <p:spPr>
          <a:xfrm rot="10800000">
            <a:off x="-11574" y="-4199295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6D202F90-3E94-3283-4A34-030C44533B5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D8687DCB-AE95-8B2A-D4DE-809A960860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58AFB14E-AB8A-A8A1-51D5-3B73C5245D6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83AF8EED-33E8-21D0-D554-4E9157771AC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4092E1DF-1573-19EB-1DD6-72D25B991A7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6814AE8-1491-8AA7-81A3-53C084FAD694}"/>
              </a:ext>
            </a:extLst>
          </p:cNvPr>
          <p:cNvSpPr txBox="1"/>
          <p:nvPr/>
        </p:nvSpPr>
        <p:spPr>
          <a:xfrm>
            <a:off x="1708994" y="245203"/>
            <a:ext cx="6733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Light" panose="020B0502040204020203" pitchFamily="34" charset="0"/>
              </a:rPr>
              <a:t>Conclusion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02A31702-E485-DA8F-0C3E-50A2943B2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876" y="1546586"/>
            <a:ext cx="983033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Poor sleep efficiency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longer wake after sleep onset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were linked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higher loneliness and social isolation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Increased physical activity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was associated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lower loneliness and social isolation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, especially in middle-aged and older adults.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showed promise in predicting loneliness but was mostly studied in young adults.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Ligh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Given the high prevalence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dementia risk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 associated with loneliness in older adults, more research is needed to explore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digital biomarkers for early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Light" panose="020B0502040204020203" pitchFamily="34" charset="0"/>
              </a:rPr>
              <a:t>. </a:t>
            </a:r>
          </a:p>
        </p:txBody>
      </p:sp>
      <p:pic>
        <p:nvPicPr>
          <p:cNvPr id="29" name="Graphic 28" descr="Lightbulb and gear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A1191F3E-BFC3-4ECE-1448-568D71F7A6C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01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056FC43-210C-86D6-A7E1-354C94FBD70D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42D037-9A64-21C4-35CE-E96BA99E6B8F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Books with solid fill">
              <a:extLst>
                <a:ext uri="{FF2B5EF4-FFF2-40B4-BE49-F238E27FC236}">
                  <a16:creationId xmlns:a16="http://schemas.microsoft.com/office/drawing/2014/main" id="{10FCF48C-5F2C-7C51-6EF0-8E4F095C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711332-6030-C837-97E9-6B19B67BD509}"/>
              </a:ext>
            </a:extLst>
          </p:cNvPr>
          <p:cNvGrpSpPr/>
          <p:nvPr/>
        </p:nvGrpSpPr>
        <p:grpSpPr>
          <a:xfrm>
            <a:off x="760556" y="483396"/>
            <a:ext cx="833377" cy="833377"/>
            <a:chOff x="-975646" y="599146"/>
            <a:chExt cx="833377" cy="83337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2C1ED-A3D2-910D-EC05-E954283B0B66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House with solid fill">
              <a:extLst>
                <a:ext uri="{FF2B5EF4-FFF2-40B4-BE49-F238E27FC236}">
                  <a16:creationId xmlns:a16="http://schemas.microsoft.com/office/drawing/2014/main" id="{2864EE9C-512F-1D89-016A-0BB5DD4D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2CB0DB-7D6B-8CCF-83BE-E23589F691ED}"/>
              </a:ext>
            </a:extLst>
          </p:cNvPr>
          <p:cNvGrpSpPr/>
          <p:nvPr/>
        </p:nvGrpSpPr>
        <p:grpSpPr>
          <a:xfrm>
            <a:off x="-964071" y="1545396"/>
            <a:ext cx="833377" cy="833377"/>
            <a:chOff x="-964071" y="1545395"/>
            <a:chExt cx="833377" cy="83337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2B510F9-2182-E6F2-48E8-BBE8749AFED7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Lightbulb and gear with solid fill">
              <a:extLst>
                <a:ext uri="{FF2B5EF4-FFF2-40B4-BE49-F238E27FC236}">
                  <a16:creationId xmlns:a16="http://schemas.microsoft.com/office/drawing/2014/main" id="{3E08F9C7-DBAB-40BE-4532-9EAE6BE9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AAD919-F7FF-B707-C064-D6F47D4DEB97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D4EB26-DC2F-7F7C-2C12-EBFCBA17ABF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Map with pin with solid fill">
              <a:extLst>
                <a:ext uri="{FF2B5EF4-FFF2-40B4-BE49-F238E27FC236}">
                  <a16:creationId xmlns:a16="http://schemas.microsoft.com/office/drawing/2014/main" id="{72FDA38B-B5CD-8E02-4417-0FC41E98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F25AD7-F393-9752-60D1-0BAAAF06F1AD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7DD2CFC-E5C9-F360-605B-D21A3AB5E0A2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Presentation with pie chart with solid fill">
              <a:extLst>
                <a:ext uri="{FF2B5EF4-FFF2-40B4-BE49-F238E27FC236}">
                  <a16:creationId xmlns:a16="http://schemas.microsoft.com/office/drawing/2014/main" id="{0066E7BA-FFDA-4F93-1CB8-44F33C3F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9CEC0F-3442-B134-295F-7D39111653FC}"/>
              </a:ext>
            </a:extLst>
          </p:cNvPr>
          <p:cNvGrpSpPr/>
          <p:nvPr/>
        </p:nvGrpSpPr>
        <p:grpSpPr>
          <a:xfrm>
            <a:off x="-992585" y="2570061"/>
            <a:ext cx="833377" cy="833377"/>
            <a:chOff x="-975647" y="2503219"/>
            <a:chExt cx="833377" cy="83337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F4FAFFE-70A5-F03C-30E8-42AE00ECC0E4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Test tubes with solid fill">
              <a:extLst>
                <a:ext uri="{FF2B5EF4-FFF2-40B4-BE49-F238E27FC236}">
                  <a16:creationId xmlns:a16="http://schemas.microsoft.com/office/drawing/2014/main" id="{C9721B84-0B00-4CC9-CDBB-DD6683C1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047725D-503E-F350-DE04-DF924A5DF18D}"/>
              </a:ext>
            </a:extLst>
          </p:cNvPr>
          <p:cNvSpPr/>
          <p:nvPr/>
        </p:nvSpPr>
        <p:spPr>
          <a:xfrm rot="10800000">
            <a:off x="-11574" y="-9257437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6" name="Graphic 65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E5A4B3DB-CD1B-1C8C-787B-8F5981629D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67" name="Graphic 66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0D4EEB7F-5596-4A86-421A-E5261E5087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68" name="Graphic 67" descr="Lightbulb and gear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350547D7-51FF-C9A0-6B1C-D5DF3BAFB61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  <p:pic>
        <p:nvPicPr>
          <p:cNvPr id="69" name="Graphic 68" descr="Map with pin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652F25CA-53B5-D300-7370-C78A7CD2090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70" name="Graphic 69" descr="Presentation with pie chart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730D5D47-3C8B-BB17-6F4A-D38E18654A8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71" name="Graphic 70" descr="Test tubes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1D880448-94D2-0FD7-9C5F-2C5EC3730F5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6584A-CB8E-CDA0-D696-084C03D037B2}"/>
              </a:ext>
            </a:extLst>
          </p:cNvPr>
          <p:cNvSpPr txBox="1"/>
          <p:nvPr/>
        </p:nvSpPr>
        <p:spPr>
          <a:xfrm>
            <a:off x="2121999" y="221957"/>
            <a:ext cx="336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Light" panose="020B0502040204020203" pitchFamily="34" charset="0"/>
              </a:rPr>
              <a:t>Abstract: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79C096-9405-38B0-5CD2-D9F620D9D342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4" y="5306684"/>
            <a:ext cx="1074118" cy="143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1E7B22-CB18-F914-B2F4-2C22C9A5B766}"/>
              </a:ext>
            </a:extLst>
          </p:cNvPr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3" r="24584"/>
          <a:stretch/>
        </p:blipFill>
        <p:spPr>
          <a:xfrm>
            <a:off x="1523493" y="5309726"/>
            <a:ext cx="1161425" cy="1421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F9968-F3F7-E963-EA07-D085708A2C24}"/>
              </a:ext>
            </a:extLst>
          </p:cNvPr>
          <p:cNvSpPr txBox="1"/>
          <p:nvPr/>
        </p:nvSpPr>
        <p:spPr>
          <a:xfrm>
            <a:off x="2017443" y="4833097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 Light" panose="020B0502040204020203" pitchFamily="34" charset="0"/>
              </a:rPr>
              <a:t>Question?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1BAC7-EEC6-027D-D5D2-2748CE73F709}"/>
              </a:ext>
            </a:extLst>
          </p:cNvPr>
          <p:cNvSpPr txBox="1"/>
          <p:nvPr/>
        </p:nvSpPr>
        <p:spPr>
          <a:xfrm>
            <a:off x="4244339" y="1490738"/>
            <a:ext cx="531634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Study selection and 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D0B363C0-39CA-D4B0-DFA7-ABB7BD3794E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4208470" y="2971800"/>
            <a:ext cx="914400" cy="914400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DBAFDFE3-C8A3-BB0D-D6B4-FFE5C5F6448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057896" y="2971800"/>
            <a:ext cx="914400" cy="914400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9C7BB428-18D0-C37C-14A6-9C6ADDA267D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907322" y="2971800"/>
            <a:ext cx="914400" cy="914400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3B3DF23F-A9CD-041C-A860-D1E1CB3CF92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56748" y="2971800"/>
            <a:ext cx="914400" cy="914400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A12A6226-398C-7A6A-4867-D4BA8C3C9D9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606174" y="2971800"/>
            <a:ext cx="914400" cy="914400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19CEE33B-E5B9-E870-C70B-9C1E8C60825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8455599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5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056FC43-210C-86D6-A7E1-354C94FBD70D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42D037-9A64-21C4-35CE-E96BA99E6B8F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Books with solid fill">
              <a:extLst>
                <a:ext uri="{FF2B5EF4-FFF2-40B4-BE49-F238E27FC236}">
                  <a16:creationId xmlns:a16="http://schemas.microsoft.com/office/drawing/2014/main" id="{10FCF48C-5F2C-7C51-6EF0-8E4F095C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711332-6030-C837-97E9-6B19B67BD509}"/>
              </a:ext>
            </a:extLst>
          </p:cNvPr>
          <p:cNvGrpSpPr/>
          <p:nvPr/>
        </p:nvGrpSpPr>
        <p:grpSpPr>
          <a:xfrm>
            <a:off x="760556" y="483396"/>
            <a:ext cx="833377" cy="833377"/>
            <a:chOff x="-975646" y="599146"/>
            <a:chExt cx="833377" cy="83337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2C1ED-A3D2-910D-EC05-E954283B0B66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House with solid fill">
              <a:extLst>
                <a:ext uri="{FF2B5EF4-FFF2-40B4-BE49-F238E27FC236}">
                  <a16:creationId xmlns:a16="http://schemas.microsoft.com/office/drawing/2014/main" id="{2864EE9C-512F-1D89-016A-0BB5DD4D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2CB0DB-7D6B-8CCF-83BE-E23589F691ED}"/>
              </a:ext>
            </a:extLst>
          </p:cNvPr>
          <p:cNvGrpSpPr/>
          <p:nvPr/>
        </p:nvGrpSpPr>
        <p:grpSpPr>
          <a:xfrm>
            <a:off x="-964071" y="1545396"/>
            <a:ext cx="833377" cy="833377"/>
            <a:chOff x="-964071" y="1545395"/>
            <a:chExt cx="833377" cy="83337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2B510F9-2182-E6F2-48E8-BBE8749AFED7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Lightbulb and gear with solid fill">
              <a:extLst>
                <a:ext uri="{FF2B5EF4-FFF2-40B4-BE49-F238E27FC236}">
                  <a16:creationId xmlns:a16="http://schemas.microsoft.com/office/drawing/2014/main" id="{3E08F9C7-DBAB-40BE-4532-9EAE6BE9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AAD919-F7FF-B707-C064-D6F47D4DEB97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D4EB26-DC2F-7F7C-2C12-EBFCBA17ABF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Map with pin with solid fill">
              <a:extLst>
                <a:ext uri="{FF2B5EF4-FFF2-40B4-BE49-F238E27FC236}">
                  <a16:creationId xmlns:a16="http://schemas.microsoft.com/office/drawing/2014/main" id="{72FDA38B-B5CD-8E02-4417-0FC41E98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F25AD7-F393-9752-60D1-0BAAAF06F1AD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7DD2CFC-E5C9-F360-605B-D21A3AB5E0A2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Presentation with pie chart with solid fill">
              <a:extLst>
                <a:ext uri="{FF2B5EF4-FFF2-40B4-BE49-F238E27FC236}">
                  <a16:creationId xmlns:a16="http://schemas.microsoft.com/office/drawing/2014/main" id="{0066E7BA-FFDA-4F93-1CB8-44F33C3F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9CEC0F-3442-B134-295F-7D39111653FC}"/>
              </a:ext>
            </a:extLst>
          </p:cNvPr>
          <p:cNvGrpSpPr/>
          <p:nvPr/>
        </p:nvGrpSpPr>
        <p:grpSpPr>
          <a:xfrm>
            <a:off x="-992585" y="2570061"/>
            <a:ext cx="833377" cy="833377"/>
            <a:chOff x="-975647" y="2503219"/>
            <a:chExt cx="833377" cy="83337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F4FAFFE-70A5-F03C-30E8-42AE00ECC0E4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Test tubes with solid fill">
              <a:extLst>
                <a:ext uri="{FF2B5EF4-FFF2-40B4-BE49-F238E27FC236}">
                  <a16:creationId xmlns:a16="http://schemas.microsoft.com/office/drawing/2014/main" id="{C9721B84-0B00-4CC9-CDBB-DD6683C1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047725D-503E-F350-DE04-DF924A5DF18D}"/>
              </a:ext>
            </a:extLst>
          </p:cNvPr>
          <p:cNvSpPr/>
          <p:nvPr/>
        </p:nvSpPr>
        <p:spPr>
          <a:xfrm rot="10800000">
            <a:off x="-11574" y="-9257437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6" name="Graphic 65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E5A4B3DB-CD1B-1C8C-787B-8F5981629D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67" name="Graphic 66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0D4EEB7F-5596-4A86-421A-E5261E5087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69" name="Graphic 68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52F25CA-53B5-D300-7370-C78A7CD2090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70" name="Graphic 69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730D5D47-3C8B-BB17-6F4A-D38E18654A8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71" name="Graphic 70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1D880448-94D2-0FD7-9C5F-2C5EC3730F5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6584A-CB8E-CDA0-D696-084C03D037B2}"/>
              </a:ext>
            </a:extLst>
          </p:cNvPr>
          <p:cNvSpPr txBox="1"/>
          <p:nvPr/>
        </p:nvSpPr>
        <p:spPr>
          <a:xfrm>
            <a:off x="2121999" y="221957"/>
            <a:ext cx="336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Light" panose="020B0502040204020203" pitchFamily="34" charset="0"/>
              </a:rPr>
              <a:t>Abstract: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1BAC7-EEC6-027D-D5D2-2748CE73F709}"/>
              </a:ext>
            </a:extLst>
          </p:cNvPr>
          <p:cNvSpPr txBox="1"/>
          <p:nvPr/>
        </p:nvSpPr>
        <p:spPr>
          <a:xfrm>
            <a:off x="3879107" y="4889327"/>
            <a:ext cx="23290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Study selection and 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D0B363C0-39CA-D4B0-DFA7-ABB7BD3794E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5738" y="6108377"/>
            <a:ext cx="578891" cy="578891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DBAFDFE3-C8A3-BB0D-D6B4-FFE5C5F644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09688" y="6128634"/>
            <a:ext cx="578891" cy="578891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9C7BB428-18D0-C37C-14A6-9C6ADDA267D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43638" y="6122250"/>
            <a:ext cx="578891" cy="578891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3B3DF23F-A9CD-041C-A860-D1E1CB3CF92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5737" y="5517993"/>
            <a:ext cx="578891" cy="578891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A12A6226-398C-7A6A-4867-D4BA8C3C9D9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23734" y="5536761"/>
            <a:ext cx="578891" cy="578891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19CEE33B-E5B9-E870-C70B-9C1E8C6082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83307" y="5548335"/>
            <a:ext cx="578891" cy="578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8FE5A4-AA24-D993-2E1A-93C0E9EA5F3C}"/>
              </a:ext>
            </a:extLst>
          </p:cNvPr>
          <p:cNvSpPr txBox="1"/>
          <p:nvPr/>
        </p:nvSpPr>
        <p:spPr>
          <a:xfrm>
            <a:off x="4359260" y="808104"/>
            <a:ext cx="53163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Findings</a:t>
            </a:r>
          </a:p>
        </p:txBody>
      </p:sp>
      <p:pic>
        <p:nvPicPr>
          <p:cNvPr id="15" name="Graphic 14" descr="Newspaper with solid fill">
            <a:extLst>
              <a:ext uri="{FF2B5EF4-FFF2-40B4-BE49-F238E27FC236}">
                <a16:creationId xmlns:a16="http://schemas.microsoft.com/office/drawing/2014/main" id="{A5E38808-8CCF-2660-CB9C-257F7FD113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129437" y="1887843"/>
            <a:ext cx="914400" cy="914400"/>
          </a:xfrm>
          <a:prstGeom prst="rect">
            <a:avLst/>
          </a:prstGeom>
        </p:spPr>
      </p:pic>
      <p:pic>
        <p:nvPicPr>
          <p:cNvPr id="16" name="Graphic 15" descr="Newspaper with solid fill">
            <a:extLst>
              <a:ext uri="{FF2B5EF4-FFF2-40B4-BE49-F238E27FC236}">
                <a16:creationId xmlns:a16="http://schemas.microsoft.com/office/drawing/2014/main" id="{3CE0A5A7-8A33-49A6-DAA4-42B1408872D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965137" y="1887843"/>
            <a:ext cx="914400" cy="914400"/>
          </a:xfrm>
          <a:prstGeom prst="rect">
            <a:avLst/>
          </a:prstGeom>
        </p:spPr>
      </p:pic>
      <p:pic>
        <p:nvPicPr>
          <p:cNvPr id="17" name="Graphic 16" descr="Newspaper with solid fill">
            <a:extLst>
              <a:ext uri="{FF2B5EF4-FFF2-40B4-BE49-F238E27FC236}">
                <a16:creationId xmlns:a16="http://schemas.microsoft.com/office/drawing/2014/main" id="{4C1BA329-0B49-8BFF-6BDB-02529DCE182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800837" y="1887843"/>
            <a:ext cx="914400" cy="914400"/>
          </a:xfrm>
          <a:prstGeom prst="rect">
            <a:avLst/>
          </a:prstGeom>
        </p:spPr>
      </p:pic>
      <p:pic>
        <p:nvPicPr>
          <p:cNvPr id="18" name="Graphic 17" descr="Newspaper with solid fill">
            <a:extLst>
              <a:ext uri="{FF2B5EF4-FFF2-40B4-BE49-F238E27FC236}">
                <a16:creationId xmlns:a16="http://schemas.microsoft.com/office/drawing/2014/main" id="{79D5C736-292F-5147-1935-8DF4018B07A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36537" y="1887843"/>
            <a:ext cx="914400" cy="914400"/>
          </a:xfrm>
          <a:prstGeom prst="rect">
            <a:avLst/>
          </a:prstGeom>
        </p:spPr>
      </p:pic>
      <p:pic>
        <p:nvPicPr>
          <p:cNvPr id="19" name="Graphic 18" descr="Newspaper with solid fill">
            <a:extLst>
              <a:ext uri="{FF2B5EF4-FFF2-40B4-BE49-F238E27FC236}">
                <a16:creationId xmlns:a16="http://schemas.microsoft.com/office/drawing/2014/main" id="{05F12BFE-441B-F5E3-9BE7-7271A73E211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472237" y="1887843"/>
            <a:ext cx="914400" cy="914400"/>
          </a:xfrm>
          <a:prstGeom prst="rect">
            <a:avLst/>
          </a:prstGeom>
        </p:spPr>
      </p:pic>
      <p:pic>
        <p:nvPicPr>
          <p:cNvPr id="20" name="Graphic 19" descr="Newspaper with solid fill">
            <a:extLst>
              <a:ext uri="{FF2B5EF4-FFF2-40B4-BE49-F238E27FC236}">
                <a16:creationId xmlns:a16="http://schemas.microsoft.com/office/drawing/2014/main" id="{3A26E937-5B23-2420-20A3-327F8A73EBB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307937" y="1887843"/>
            <a:ext cx="914400" cy="914400"/>
          </a:xfrm>
          <a:prstGeom prst="rect">
            <a:avLst/>
          </a:prstGeom>
        </p:spPr>
      </p:pic>
      <p:pic>
        <p:nvPicPr>
          <p:cNvPr id="23" name="Graphic 22" descr="Newspaper with solid fill">
            <a:extLst>
              <a:ext uri="{FF2B5EF4-FFF2-40B4-BE49-F238E27FC236}">
                <a16:creationId xmlns:a16="http://schemas.microsoft.com/office/drawing/2014/main" id="{77ADD78C-FE03-DA42-56C8-667D1F52A28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130598" y="2931491"/>
            <a:ext cx="914400" cy="914400"/>
          </a:xfrm>
          <a:prstGeom prst="rect">
            <a:avLst/>
          </a:prstGeom>
        </p:spPr>
      </p:pic>
      <p:pic>
        <p:nvPicPr>
          <p:cNvPr id="24" name="Graphic 23" descr="Newspaper with solid fill">
            <a:extLst>
              <a:ext uri="{FF2B5EF4-FFF2-40B4-BE49-F238E27FC236}">
                <a16:creationId xmlns:a16="http://schemas.microsoft.com/office/drawing/2014/main" id="{AD5E17CB-4E6C-F0D1-B577-FFB839ABFB4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966298" y="2931491"/>
            <a:ext cx="914400" cy="914400"/>
          </a:xfrm>
          <a:prstGeom prst="rect">
            <a:avLst/>
          </a:prstGeom>
        </p:spPr>
      </p:pic>
      <p:pic>
        <p:nvPicPr>
          <p:cNvPr id="25" name="Graphic 24" descr="Newspaper with solid fill">
            <a:extLst>
              <a:ext uri="{FF2B5EF4-FFF2-40B4-BE49-F238E27FC236}">
                <a16:creationId xmlns:a16="http://schemas.microsoft.com/office/drawing/2014/main" id="{635CA095-BE21-A113-AF59-DA81E7777FA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801998" y="2931491"/>
            <a:ext cx="914400" cy="914400"/>
          </a:xfrm>
          <a:prstGeom prst="rect">
            <a:avLst/>
          </a:prstGeom>
        </p:spPr>
      </p:pic>
      <p:pic>
        <p:nvPicPr>
          <p:cNvPr id="26" name="Graphic 25" descr="Newspaper with solid fill">
            <a:extLst>
              <a:ext uri="{FF2B5EF4-FFF2-40B4-BE49-F238E27FC236}">
                <a16:creationId xmlns:a16="http://schemas.microsoft.com/office/drawing/2014/main" id="{72F61A69-D294-301F-7767-0ADE54B19E2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37698" y="2931491"/>
            <a:ext cx="914400" cy="914400"/>
          </a:xfrm>
          <a:prstGeom prst="rect">
            <a:avLst/>
          </a:prstGeom>
        </p:spPr>
      </p:pic>
      <p:pic>
        <p:nvPicPr>
          <p:cNvPr id="27" name="Graphic 26" descr="Newspaper with solid fill">
            <a:extLst>
              <a:ext uri="{FF2B5EF4-FFF2-40B4-BE49-F238E27FC236}">
                <a16:creationId xmlns:a16="http://schemas.microsoft.com/office/drawing/2014/main" id="{C0A12E63-01B1-EFEE-D983-4270FE7A5D2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473398" y="2931491"/>
            <a:ext cx="914400" cy="914400"/>
          </a:xfrm>
          <a:prstGeom prst="rect">
            <a:avLst/>
          </a:prstGeom>
        </p:spPr>
      </p:pic>
      <p:pic>
        <p:nvPicPr>
          <p:cNvPr id="28" name="Graphic 27" descr="Newspaper with solid fill">
            <a:extLst>
              <a:ext uri="{FF2B5EF4-FFF2-40B4-BE49-F238E27FC236}">
                <a16:creationId xmlns:a16="http://schemas.microsoft.com/office/drawing/2014/main" id="{3832DDCD-C06E-EE12-CCA4-D14072F200E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309103" y="2931491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6829A9A-0444-7138-B5B0-D05545D9E808}"/>
              </a:ext>
            </a:extLst>
          </p:cNvPr>
          <p:cNvSpPr txBox="1"/>
          <p:nvPr/>
        </p:nvSpPr>
        <p:spPr>
          <a:xfrm>
            <a:off x="3721544" y="1424504"/>
            <a:ext cx="659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14 studies from 12 articles</a:t>
            </a:r>
          </a:p>
        </p:txBody>
      </p:sp>
      <p:pic>
        <p:nvPicPr>
          <p:cNvPr id="31" name="Graphic 30" descr="Newspaper with solid fill">
            <a:extLst>
              <a:ext uri="{FF2B5EF4-FFF2-40B4-BE49-F238E27FC236}">
                <a16:creationId xmlns:a16="http://schemas.microsoft.com/office/drawing/2014/main" id="{96984DFC-EC4A-D3C9-96FE-012434B57E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131672" y="1901343"/>
            <a:ext cx="914400" cy="914400"/>
          </a:xfrm>
          <a:prstGeom prst="rect">
            <a:avLst/>
          </a:prstGeom>
        </p:spPr>
      </p:pic>
      <p:pic>
        <p:nvPicPr>
          <p:cNvPr id="32" name="Graphic 31" descr="Newspaper with solid fill">
            <a:extLst>
              <a:ext uri="{FF2B5EF4-FFF2-40B4-BE49-F238E27FC236}">
                <a16:creationId xmlns:a16="http://schemas.microsoft.com/office/drawing/2014/main" id="{37430C89-EA2C-36FB-F950-2B85D6E39CF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132838" y="2944991"/>
            <a:ext cx="914400" cy="9144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F566FAA-4FF0-FBF9-E358-FE9BC46F93C7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4" y="5306684"/>
            <a:ext cx="1074118" cy="143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0EAF8B6-8866-3BED-76C3-A0365DD4375D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3" r="24584"/>
          <a:stretch/>
        </p:blipFill>
        <p:spPr>
          <a:xfrm>
            <a:off x="1523493" y="5309726"/>
            <a:ext cx="1161425" cy="1421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D43DBAC-BD57-7CCF-D168-18D01FC9FF9F}"/>
              </a:ext>
            </a:extLst>
          </p:cNvPr>
          <p:cNvSpPr txBox="1"/>
          <p:nvPr/>
        </p:nvSpPr>
        <p:spPr>
          <a:xfrm>
            <a:off x="2017443" y="4833097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 Light" panose="020B0502040204020203" pitchFamily="34" charset="0"/>
              </a:rPr>
              <a:t>Question?</a:t>
            </a:r>
          </a:p>
        </p:txBody>
      </p:sp>
      <p:pic>
        <p:nvPicPr>
          <p:cNvPr id="6" name="Graphic 5" descr="Lightbulb and gear with solid fill">
            <a:hlinkClick r:id="rId35" action="ppaction://hlinksldjump"/>
            <a:extLst>
              <a:ext uri="{FF2B5EF4-FFF2-40B4-BE49-F238E27FC236}">
                <a16:creationId xmlns:a16="http://schemas.microsoft.com/office/drawing/2014/main" id="{6505A624-386E-EE7E-1C4A-C3A3A01D7BAB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363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056FC43-210C-86D6-A7E1-354C94FBD70D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42D037-9A64-21C4-35CE-E96BA99E6B8F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Books with solid fill">
              <a:extLst>
                <a:ext uri="{FF2B5EF4-FFF2-40B4-BE49-F238E27FC236}">
                  <a16:creationId xmlns:a16="http://schemas.microsoft.com/office/drawing/2014/main" id="{10FCF48C-5F2C-7C51-6EF0-8E4F095C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711332-6030-C837-97E9-6B19B67BD509}"/>
              </a:ext>
            </a:extLst>
          </p:cNvPr>
          <p:cNvGrpSpPr/>
          <p:nvPr/>
        </p:nvGrpSpPr>
        <p:grpSpPr>
          <a:xfrm>
            <a:off x="760556" y="483396"/>
            <a:ext cx="833377" cy="833377"/>
            <a:chOff x="-975646" y="599146"/>
            <a:chExt cx="833377" cy="83337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2C1ED-A3D2-910D-EC05-E954283B0B66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House with solid fill">
              <a:extLst>
                <a:ext uri="{FF2B5EF4-FFF2-40B4-BE49-F238E27FC236}">
                  <a16:creationId xmlns:a16="http://schemas.microsoft.com/office/drawing/2014/main" id="{2864EE9C-512F-1D89-016A-0BB5DD4D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2CB0DB-7D6B-8CCF-83BE-E23589F691ED}"/>
              </a:ext>
            </a:extLst>
          </p:cNvPr>
          <p:cNvGrpSpPr/>
          <p:nvPr/>
        </p:nvGrpSpPr>
        <p:grpSpPr>
          <a:xfrm>
            <a:off x="-964071" y="1545396"/>
            <a:ext cx="833377" cy="833377"/>
            <a:chOff x="-964071" y="1545395"/>
            <a:chExt cx="833377" cy="83337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2B510F9-2182-E6F2-48E8-BBE8749AFED7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Lightbulb and gear with solid fill">
              <a:extLst>
                <a:ext uri="{FF2B5EF4-FFF2-40B4-BE49-F238E27FC236}">
                  <a16:creationId xmlns:a16="http://schemas.microsoft.com/office/drawing/2014/main" id="{3E08F9C7-DBAB-40BE-4532-9EAE6BE9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AAD919-F7FF-B707-C064-D6F47D4DEB97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D4EB26-DC2F-7F7C-2C12-EBFCBA17ABF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Map with pin with solid fill">
              <a:extLst>
                <a:ext uri="{FF2B5EF4-FFF2-40B4-BE49-F238E27FC236}">
                  <a16:creationId xmlns:a16="http://schemas.microsoft.com/office/drawing/2014/main" id="{72FDA38B-B5CD-8E02-4417-0FC41E98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F25AD7-F393-9752-60D1-0BAAAF06F1AD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7DD2CFC-E5C9-F360-605B-D21A3AB5E0A2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Presentation with pie chart with solid fill">
              <a:extLst>
                <a:ext uri="{FF2B5EF4-FFF2-40B4-BE49-F238E27FC236}">
                  <a16:creationId xmlns:a16="http://schemas.microsoft.com/office/drawing/2014/main" id="{0066E7BA-FFDA-4F93-1CB8-44F33C3F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9CEC0F-3442-B134-295F-7D39111653FC}"/>
              </a:ext>
            </a:extLst>
          </p:cNvPr>
          <p:cNvGrpSpPr/>
          <p:nvPr/>
        </p:nvGrpSpPr>
        <p:grpSpPr>
          <a:xfrm>
            <a:off x="-992585" y="2570061"/>
            <a:ext cx="833377" cy="833377"/>
            <a:chOff x="-975647" y="2503219"/>
            <a:chExt cx="833377" cy="83337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F4FAFFE-70A5-F03C-30E8-42AE00ECC0E4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Test tubes with solid fill">
              <a:extLst>
                <a:ext uri="{FF2B5EF4-FFF2-40B4-BE49-F238E27FC236}">
                  <a16:creationId xmlns:a16="http://schemas.microsoft.com/office/drawing/2014/main" id="{C9721B84-0B00-4CC9-CDBB-DD6683C1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047725D-503E-F350-DE04-DF924A5DF18D}"/>
              </a:ext>
            </a:extLst>
          </p:cNvPr>
          <p:cNvSpPr/>
          <p:nvPr/>
        </p:nvSpPr>
        <p:spPr>
          <a:xfrm rot="10800000">
            <a:off x="-11574" y="-9257437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6" name="Graphic 65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E5A4B3DB-CD1B-1C8C-787B-8F5981629D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67" name="Graphic 66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0D4EEB7F-5596-4A86-421A-E5261E5087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69" name="Graphic 68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52F25CA-53B5-D300-7370-C78A7CD2090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70" name="Graphic 69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730D5D47-3C8B-BB17-6F4A-D38E18654A8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71" name="Graphic 70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1D880448-94D2-0FD7-9C5F-2C5EC3730F5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6584A-CB8E-CDA0-D696-084C03D037B2}"/>
              </a:ext>
            </a:extLst>
          </p:cNvPr>
          <p:cNvSpPr txBox="1"/>
          <p:nvPr/>
        </p:nvSpPr>
        <p:spPr>
          <a:xfrm>
            <a:off x="2121999" y="221957"/>
            <a:ext cx="336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Light" panose="020B0502040204020203" pitchFamily="34" charset="0"/>
              </a:rPr>
              <a:t>Abstract: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1BAC7-EEC6-027D-D5D2-2748CE73F709}"/>
              </a:ext>
            </a:extLst>
          </p:cNvPr>
          <p:cNvSpPr txBox="1"/>
          <p:nvPr/>
        </p:nvSpPr>
        <p:spPr>
          <a:xfrm>
            <a:off x="3879107" y="4889327"/>
            <a:ext cx="23290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Study selection and 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D0B363C0-39CA-D4B0-DFA7-ABB7BD3794E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5738" y="6108377"/>
            <a:ext cx="578891" cy="578891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DBAFDFE3-C8A3-BB0D-D6B4-FFE5C5F644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09688" y="6128634"/>
            <a:ext cx="578891" cy="578891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9C7BB428-18D0-C37C-14A6-9C6ADDA267D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43638" y="6122250"/>
            <a:ext cx="578891" cy="578891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3B3DF23F-A9CD-041C-A860-D1E1CB3CF92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5737" y="5517993"/>
            <a:ext cx="578891" cy="578891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A12A6226-398C-7A6A-4867-D4BA8C3C9D9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23734" y="5536761"/>
            <a:ext cx="578891" cy="578891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19CEE33B-E5B9-E870-C70B-9C1E8C6082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83307" y="5548335"/>
            <a:ext cx="578891" cy="578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8FE5A4-AA24-D993-2E1A-93C0E9EA5F3C}"/>
              </a:ext>
            </a:extLst>
          </p:cNvPr>
          <p:cNvSpPr txBox="1"/>
          <p:nvPr/>
        </p:nvSpPr>
        <p:spPr>
          <a:xfrm>
            <a:off x="4359260" y="808104"/>
            <a:ext cx="53163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Findings</a:t>
            </a:r>
          </a:p>
        </p:txBody>
      </p:sp>
      <p:pic>
        <p:nvPicPr>
          <p:cNvPr id="15" name="Graphic 14" descr="Newspaper with solid fill">
            <a:extLst>
              <a:ext uri="{FF2B5EF4-FFF2-40B4-BE49-F238E27FC236}">
                <a16:creationId xmlns:a16="http://schemas.microsoft.com/office/drawing/2014/main" id="{A5E38808-8CCF-2660-CB9C-257F7FD113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360937" y="1887843"/>
            <a:ext cx="914400" cy="914400"/>
          </a:xfrm>
          <a:prstGeom prst="rect">
            <a:avLst/>
          </a:prstGeom>
        </p:spPr>
      </p:pic>
      <p:pic>
        <p:nvPicPr>
          <p:cNvPr id="16" name="Graphic 15" descr="Newspaper with solid fill">
            <a:extLst>
              <a:ext uri="{FF2B5EF4-FFF2-40B4-BE49-F238E27FC236}">
                <a16:creationId xmlns:a16="http://schemas.microsoft.com/office/drawing/2014/main" id="{3CE0A5A7-8A33-49A6-DAA4-42B1408872D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196637" y="1887843"/>
            <a:ext cx="914400" cy="914400"/>
          </a:xfrm>
          <a:prstGeom prst="rect">
            <a:avLst/>
          </a:prstGeom>
        </p:spPr>
      </p:pic>
      <p:pic>
        <p:nvPicPr>
          <p:cNvPr id="17" name="Graphic 16" descr="Newspaper with solid fill">
            <a:extLst>
              <a:ext uri="{FF2B5EF4-FFF2-40B4-BE49-F238E27FC236}">
                <a16:creationId xmlns:a16="http://schemas.microsoft.com/office/drawing/2014/main" id="{4C1BA329-0B49-8BFF-6BDB-02529DCE182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032337" y="1887843"/>
            <a:ext cx="914400" cy="914400"/>
          </a:xfrm>
          <a:prstGeom prst="rect">
            <a:avLst/>
          </a:prstGeom>
        </p:spPr>
      </p:pic>
      <p:pic>
        <p:nvPicPr>
          <p:cNvPr id="18" name="Graphic 17" descr="Newspaper with solid fill">
            <a:extLst>
              <a:ext uri="{FF2B5EF4-FFF2-40B4-BE49-F238E27FC236}">
                <a16:creationId xmlns:a16="http://schemas.microsoft.com/office/drawing/2014/main" id="{79D5C736-292F-5147-1935-8DF4018B07A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868037" y="1887843"/>
            <a:ext cx="914400" cy="914400"/>
          </a:xfrm>
          <a:prstGeom prst="rect">
            <a:avLst/>
          </a:prstGeom>
        </p:spPr>
      </p:pic>
      <p:pic>
        <p:nvPicPr>
          <p:cNvPr id="19" name="Graphic 18" descr="Newspaper with solid fill">
            <a:extLst>
              <a:ext uri="{FF2B5EF4-FFF2-40B4-BE49-F238E27FC236}">
                <a16:creationId xmlns:a16="http://schemas.microsoft.com/office/drawing/2014/main" id="{05F12BFE-441B-F5E3-9BE7-7271A73E211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703737" y="1887843"/>
            <a:ext cx="914400" cy="914400"/>
          </a:xfrm>
          <a:prstGeom prst="rect">
            <a:avLst/>
          </a:prstGeom>
        </p:spPr>
      </p:pic>
      <p:pic>
        <p:nvPicPr>
          <p:cNvPr id="20" name="Graphic 19" descr="Newspaper with solid fill">
            <a:extLst>
              <a:ext uri="{FF2B5EF4-FFF2-40B4-BE49-F238E27FC236}">
                <a16:creationId xmlns:a16="http://schemas.microsoft.com/office/drawing/2014/main" id="{3A26E937-5B23-2420-20A3-327F8A73EBB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539437" y="1887843"/>
            <a:ext cx="914400" cy="914400"/>
          </a:xfrm>
          <a:prstGeom prst="rect">
            <a:avLst/>
          </a:prstGeom>
        </p:spPr>
      </p:pic>
      <p:pic>
        <p:nvPicPr>
          <p:cNvPr id="23" name="Graphic 22" descr="Newspaper with solid fill">
            <a:extLst>
              <a:ext uri="{FF2B5EF4-FFF2-40B4-BE49-F238E27FC236}">
                <a16:creationId xmlns:a16="http://schemas.microsoft.com/office/drawing/2014/main" id="{77ADD78C-FE03-DA42-56C8-667D1F52A28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362098" y="2769441"/>
            <a:ext cx="914400" cy="914400"/>
          </a:xfrm>
          <a:prstGeom prst="rect">
            <a:avLst/>
          </a:prstGeom>
        </p:spPr>
      </p:pic>
      <p:pic>
        <p:nvPicPr>
          <p:cNvPr id="24" name="Graphic 23" descr="Newspaper with solid fill">
            <a:extLst>
              <a:ext uri="{FF2B5EF4-FFF2-40B4-BE49-F238E27FC236}">
                <a16:creationId xmlns:a16="http://schemas.microsoft.com/office/drawing/2014/main" id="{AD5E17CB-4E6C-F0D1-B577-FFB839ABFB4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197798" y="2769441"/>
            <a:ext cx="914400" cy="914400"/>
          </a:xfrm>
          <a:prstGeom prst="rect">
            <a:avLst/>
          </a:prstGeom>
        </p:spPr>
      </p:pic>
      <p:pic>
        <p:nvPicPr>
          <p:cNvPr id="25" name="Graphic 24" descr="Newspaper with solid fill">
            <a:extLst>
              <a:ext uri="{FF2B5EF4-FFF2-40B4-BE49-F238E27FC236}">
                <a16:creationId xmlns:a16="http://schemas.microsoft.com/office/drawing/2014/main" id="{635CA095-BE21-A113-AF59-DA81E7777FA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033498" y="2769441"/>
            <a:ext cx="914400" cy="914400"/>
          </a:xfrm>
          <a:prstGeom prst="rect">
            <a:avLst/>
          </a:prstGeom>
        </p:spPr>
      </p:pic>
      <p:pic>
        <p:nvPicPr>
          <p:cNvPr id="26" name="Graphic 25" descr="Newspaper with solid fill">
            <a:extLst>
              <a:ext uri="{FF2B5EF4-FFF2-40B4-BE49-F238E27FC236}">
                <a16:creationId xmlns:a16="http://schemas.microsoft.com/office/drawing/2014/main" id="{72F61A69-D294-301F-7767-0ADE54B19E2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869198" y="2769441"/>
            <a:ext cx="914400" cy="914400"/>
          </a:xfrm>
          <a:prstGeom prst="rect">
            <a:avLst/>
          </a:prstGeom>
        </p:spPr>
      </p:pic>
      <p:pic>
        <p:nvPicPr>
          <p:cNvPr id="27" name="Graphic 26" descr="Newspaper with solid fill">
            <a:extLst>
              <a:ext uri="{FF2B5EF4-FFF2-40B4-BE49-F238E27FC236}">
                <a16:creationId xmlns:a16="http://schemas.microsoft.com/office/drawing/2014/main" id="{C0A12E63-01B1-EFEE-D983-4270FE7A5D2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325091" y="3614395"/>
            <a:ext cx="914400" cy="914400"/>
          </a:xfrm>
          <a:prstGeom prst="rect">
            <a:avLst/>
          </a:prstGeom>
        </p:spPr>
      </p:pic>
      <p:pic>
        <p:nvPicPr>
          <p:cNvPr id="28" name="Graphic 27" descr="Newspaper with solid fill">
            <a:extLst>
              <a:ext uri="{FF2B5EF4-FFF2-40B4-BE49-F238E27FC236}">
                <a16:creationId xmlns:a16="http://schemas.microsoft.com/office/drawing/2014/main" id="{3832DDCD-C06E-EE12-CCA4-D14072F200E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160796" y="3614395"/>
            <a:ext cx="914400" cy="9144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6829A9A-0444-7138-B5B0-D05545D9E808}"/>
              </a:ext>
            </a:extLst>
          </p:cNvPr>
          <p:cNvSpPr txBox="1"/>
          <p:nvPr/>
        </p:nvSpPr>
        <p:spPr>
          <a:xfrm>
            <a:off x="3721544" y="1424504"/>
            <a:ext cx="659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14 studies from 12 articles</a:t>
            </a:r>
          </a:p>
        </p:txBody>
      </p:sp>
      <p:pic>
        <p:nvPicPr>
          <p:cNvPr id="31" name="Graphic 30" descr="Newspaper with solid fill">
            <a:extLst>
              <a:ext uri="{FF2B5EF4-FFF2-40B4-BE49-F238E27FC236}">
                <a16:creationId xmlns:a16="http://schemas.microsoft.com/office/drawing/2014/main" id="{96984DFC-EC4A-D3C9-96FE-012434B57E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363172" y="1901343"/>
            <a:ext cx="914400" cy="914400"/>
          </a:xfrm>
          <a:prstGeom prst="rect">
            <a:avLst/>
          </a:prstGeom>
        </p:spPr>
      </p:pic>
      <p:pic>
        <p:nvPicPr>
          <p:cNvPr id="32" name="Graphic 31" descr="Newspaper with solid fill">
            <a:extLst>
              <a:ext uri="{FF2B5EF4-FFF2-40B4-BE49-F238E27FC236}">
                <a16:creationId xmlns:a16="http://schemas.microsoft.com/office/drawing/2014/main" id="{37430C89-EA2C-36FB-F950-2B85D6E39CF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221195" y="1914843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4EC16-1789-5293-5765-1189A5498870}"/>
              </a:ext>
            </a:extLst>
          </p:cNvPr>
          <p:cNvSpPr txBox="1"/>
          <p:nvPr/>
        </p:nvSpPr>
        <p:spPr>
          <a:xfrm>
            <a:off x="1685776" y="2209496"/>
            <a:ext cx="287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8 studies used sleep metrics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CD9A08-57AF-205F-0477-17AF1D4819C0}"/>
              </a:ext>
            </a:extLst>
          </p:cNvPr>
          <p:cNvSpPr txBox="1"/>
          <p:nvPr/>
        </p:nvSpPr>
        <p:spPr>
          <a:xfrm>
            <a:off x="1680379" y="2999574"/>
            <a:ext cx="287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4 studies used physical activity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EB84E-6B64-4084-886D-7EDC4844A79D}"/>
              </a:ext>
            </a:extLst>
          </p:cNvPr>
          <p:cNvSpPr txBox="1"/>
          <p:nvPr/>
        </p:nvSpPr>
        <p:spPr>
          <a:xfrm>
            <a:off x="1682309" y="3823303"/>
            <a:ext cx="28702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2 studies applied machine learning approaches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B927DC-3395-72FE-B07C-268AA41F4AC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4" y="5306684"/>
            <a:ext cx="1074118" cy="143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A2B860A-0745-B617-B2B5-21859719167D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3" r="24584"/>
          <a:stretch/>
        </p:blipFill>
        <p:spPr>
          <a:xfrm>
            <a:off x="1523493" y="5309726"/>
            <a:ext cx="1161425" cy="1421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34CBC2-7465-0EAB-2231-2D5FFC1272D4}"/>
              </a:ext>
            </a:extLst>
          </p:cNvPr>
          <p:cNvSpPr txBox="1"/>
          <p:nvPr/>
        </p:nvSpPr>
        <p:spPr>
          <a:xfrm>
            <a:off x="2017443" y="4833097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 Light" panose="020B0502040204020203" pitchFamily="34" charset="0"/>
              </a:rPr>
              <a:t>Question?</a:t>
            </a:r>
          </a:p>
        </p:txBody>
      </p:sp>
      <p:pic>
        <p:nvPicPr>
          <p:cNvPr id="3" name="Graphic 2" descr="Lightbulb and gear with solid fill">
            <a:hlinkClick r:id="rId35" action="ppaction://hlinksldjump"/>
            <a:extLst>
              <a:ext uri="{FF2B5EF4-FFF2-40B4-BE49-F238E27FC236}">
                <a16:creationId xmlns:a16="http://schemas.microsoft.com/office/drawing/2014/main" id="{629930D6-3CB4-5805-E6D1-D5509824D53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03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056FC43-210C-86D6-A7E1-354C94FBD70D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42D037-9A64-21C4-35CE-E96BA99E6B8F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Books with solid fill">
              <a:extLst>
                <a:ext uri="{FF2B5EF4-FFF2-40B4-BE49-F238E27FC236}">
                  <a16:creationId xmlns:a16="http://schemas.microsoft.com/office/drawing/2014/main" id="{10FCF48C-5F2C-7C51-6EF0-8E4F095C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711332-6030-C837-97E9-6B19B67BD509}"/>
              </a:ext>
            </a:extLst>
          </p:cNvPr>
          <p:cNvGrpSpPr/>
          <p:nvPr/>
        </p:nvGrpSpPr>
        <p:grpSpPr>
          <a:xfrm>
            <a:off x="760556" y="483396"/>
            <a:ext cx="833377" cy="833377"/>
            <a:chOff x="-975646" y="599146"/>
            <a:chExt cx="833377" cy="83337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2C1ED-A3D2-910D-EC05-E954283B0B66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House with solid fill">
              <a:extLst>
                <a:ext uri="{FF2B5EF4-FFF2-40B4-BE49-F238E27FC236}">
                  <a16:creationId xmlns:a16="http://schemas.microsoft.com/office/drawing/2014/main" id="{2864EE9C-512F-1D89-016A-0BB5DD4D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2CB0DB-7D6B-8CCF-83BE-E23589F691ED}"/>
              </a:ext>
            </a:extLst>
          </p:cNvPr>
          <p:cNvGrpSpPr/>
          <p:nvPr/>
        </p:nvGrpSpPr>
        <p:grpSpPr>
          <a:xfrm>
            <a:off x="-964071" y="1545396"/>
            <a:ext cx="833377" cy="833377"/>
            <a:chOff x="-964071" y="1545395"/>
            <a:chExt cx="833377" cy="83337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2B510F9-2182-E6F2-48E8-BBE8749AFED7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Lightbulb and gear with solid fill">
              <a:extLst>
                <a:ext uri="{FF2B5EF4-FFF2-40B4-BE49-F238E27FC236}">
                  <a16:creationId xmlns:a16="http://schemas.microsoft.com/office/drawing/2014/main" id="{3E08F9C7-DBAB-40BE-4532-9EAE6BE9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AAD919-F7FF-B707-C064-D6F47D4DEB97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D4EB26-DC2F-7F7C-2C12-EBFCBA17ABF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Map with pin with solid fill">
              <a:extLst>
                <a:ext uri="{FF2B5EF4-FFF2-40B4-BE49-F238E27FC236}">
                  <a16:creationId xmlns:a16="http://schemas.microsoft.com/office/drawing/2014/main" id="{72FDA38B-B5CD-8E02-4417-0FC41E98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F25AD7-F393-9752-60D1-0BAAAF06F1AD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7DD2CFC-E5C9-F360-605B-D21A3AB5E0A2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Presentation with pie chart with solid fill">
              <a:extLst>
                <a:ext uri="{FF2B5EF4-FFF2-40B4-BE49-F238E27FC236}">
                  <a16:creationId xmlns:a16="http://schemas.microsoft.com/office/drawing/2014/main" id="{0066E7BA-FFDA-4F93-1CB8-44F33C3F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9CEC0F-3442-B134-295F-7D39111653FC}"/>
              </a:ext>
            </a:extLst>
          </p:cNvPr>
          <p:cNvGrpSpPr/>
          <p:nvPr/>
        </p:nvGrpSpPr>
        <p:grpSpPr>
          <a:xfrm>
            <a:off x="-992585" y="2570061"/>
            <a:ext cx="833377" cy="833377"/>
            <a:chOff x="-975647" y="2503219"/>
            <a:chExt cx="833377" cy="83337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F4FAFFE-70A5-F03C-30E8-42AE00ECC0E4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Test tubes with solid fill">
              <a:extLst>
                <a:ext uri="{FF2B5EF4-FFF2-40B4-BE49-F238E27FC236}">
                  <a16:creationId xmlns:a16="http://schemas.microsoft.com/office/drawing/2014/main" id="{C9721B84-0B00-4CC9-CDBB-DD6683C1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047725D-503E-F350-DE04-DF924A5DF18D}"/>
              </a:ext>
            </a:extLst>
          </p:cNvPr>
          <p:cNvSpPr/>
          <p:nvPr/>
        </p:nvSpPr>
        <p:spPr>
          <a:xfrm rot="10800000">
            <a:off x="-11574" y="-9257437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6" name="Graphic 65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E5A4B3DB-CD1B-1C8C-787B-8F5981629D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67" name="Graphic 66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0D4EEB7F-5596-4A86-421A-E5261E5087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69" name="Graphic 68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52F25CA-53B5-D300-7370-C78A7CD2090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70" name="Graphic 69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730D5D47-3C8B-BB17-6F4A-D38E18654A8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71" name="Graphic 70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1D880448-94D2-0FD7-9C5F-2C5EC3730F5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6584A-CB8E-CDA0-D696-084C03D037B2}"/>
              </a:ext>
            </a:extLst>
          </p:cNvPr>
          <p:cNvSpPr txBox="1"/>
          <p:nvPr/>
        </p:nvSpPr>
        <p:spPr>
          <a:xfrm>
            <a:off x="2121999" y="221957"/>
            <a:ext cx="336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Light" panose="020B0502040204020203" pitchFamily="34" charset="0"/>
              </a:rPr>
              <a:t>Abstract: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1BAC7-EEC6-027D-D5D2-2748CE73F709}"/>
              </a:ext>
            </a:extLst>
          </p:cNvPr>
          <p:cNvSpPr txBox="1"/>
          <p:nvPr/>
        </p:nvSpPr>
        <p:spPr>
          <a:xfrm>
            <a:off x="3879107" y="4889327"/>
            <a:ext cx="23290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Study selection and 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D0B363C0-39CA-D4B0-DFA7-ABB7BD3794E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5738" y="6108377"/>
            <a:ext cx="578891" cy="578891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DBAFDFE3-C8A3-BB0D-D6B4-FFE5C5F644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09688" y="6128634"/>
            <a:ext cx="578891" cy="578891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9C7BB428-18D0-C37C-14A6-9C6ADDA267D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43638" y="6122250"/>
            <a:ext cx="578891" cy="578891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3B3DF23F-A9CD-041C-A860-D1E1CB3CF92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5737" y="5517993"/>
            <a:ext cx="578891" cy="578891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A12A6226-398C-7A6A-4867-D4BA8C3C9D9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23734" y="5536761"/>
            <a:ext cx="578891" cy="578891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19CEE33B-E5B9-E870-C70B-9C1E8C6082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83307" y="5548335"/>
            <a:ext cx="578891" cy="578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8FE5A4-AA24-D993-2E1A-93C0E9EA5F3C}"/>
              </a:ext>
            </a:extLst>
          </p:cNvPr>
          <p:cNvSpPr txBox="1"/>
          <p:nvPr/>
        </p:nvSpPr>
        <p:spPr>
          <a:xfrm>
            <a:off x="4359260" y="808104"/>
            <a:ext cx="53163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Findings</a:t>
            </a:r>
          </a:p>
        </p:txBody>
      </p:sp>
      <p:pic>
        <p:nvPicPr>
          <p:cNvPr id="15" name="Graphic 14" descr="Newspaper with solid fill">
            <a:extLst>
              <a:ext uri="{FF2B5EF4-FFF2-40B4-BE49-F238E27FC236}">
                <a16:creationId xmlns:a16="http://schemas.microsoft.com/office/drawing/2014/main" id="{A5E38808-8CCF-2660-CB9C-257F7FD113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64811" y="2485610"/>
            <a:ext cx="450470" cy="450470"/>
          </a:xfrm>
          <a:prstGeom prst="rect">
            <a:avLst/>
          </a:prstGeom>
        </p:spPr>
      </p:pic>
      <p:pic>
        <p:nvPicPr>
          <p:cNvPr id="16" name="Graphic 15" descr="Newspaper with solid fill">
            <a:extLst>
              <a:ext uri="{FF2B5EF4-FFF2-40B4-BE49-F238E27FC236}">
                <a16:creationId xmlns:a16="http://schemas.microsoft.com/office/drawing/2014/main" id="{3CE0A5A7-8A33-49A6-DAA4-42B1408872D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167013" y="2485610"/>
            <a:ext cx="450470" cy="450470"/>
          </a:xfrm>
          <a:prstGeom prst="rect">
            <a:avLst/>
          </a:prstGeom>
        </p:spPr>
      </p:pic>
      <p:pic>
        <p:nvPicPr>
          <p:cNvPr id="17" name="Graphic 16" descr="Newspaper with solid fill">
            <a:extLst>
              <a:ext uri="{FF2B5EF4-FFF2-40B4-BE49-F238E27FC236}">
                <a16:creationId xmlns:a16="http://schemas.microsoft.com/office/drawing/2014/main" id="{4C1BA329-0B49-8BFF-6BDB-02529DCE182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171417" y="2485610"/>
            <a:ext cx="450470" cy="450470"/>
          </a:xfrm>
          <a:prstGeom prst="rect">
            <a:avLst/>
          </a:prstGeom>
        </p:spPr>
      </p:pic>
      <p:pic>
        <p:nvPicPr>
          <p:cNvPr id="18" name="Graphic 17" descr="Newspaper with solid fill">
            <a:extLst>
              <a:ext uri="{FF2B5EF4-FFF2-40B4-BE49-F238E27FC236}">
                <a16:creationId xmlns:a16="http://schemas.microsoft.com/office/drawing/2014/main" id="{79D5C736-292F-5147-1935-8DF4018B07A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175821" y="2485610"/>
            <a:ext cx="450470" cy="450470"/>
          </a:xfrm>
          <a:prstGeom prst="rect">
            <a:avLst/>
          </a:prstGeom>
        </p:spPr>
      </p:pic>
      <p:pic>
        <p:nvPicPr>
          <p:cNvPr id="19" name="Graphic 18" descr="Newspaper with solid fill">
            <a:extLst>
              <a:ext uri="{FF2B5EF4-FFF2-40B4-BE49-F238E27FC236}">
                <a16:creationId xmlns:a16="http://schemas.microsoft.com/office/drawing/2014/main" id="{05F12BFE-441B-F5E3-9BE7-7271A73E211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678023" y="2485610"/>
            <a:ext cx="450470" cy="450470"/>
          </a:xfrm>
          <a:prstGeom prst="rect">
            <a:avLst/>
          </a:prstGeom>
        </p:spPr>
      </p:pic>
      <p:pic>
        <p:nvPicPr>
          <p:cNvPr id="20" name="Graphic 19" descr="Newspaper with solid fill">
            <a:extLst>
              <a:ext uri="{FF2B5EF4-FFF2-40B4-BE49-F238E27FC236}">
                <a16:creationId xmlns:a16="http://schemas.microsoft.com/office/drawing/2014/main" id="{3A26E937-5B23-2420-20A3-327F8A73EBB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682427" y="2485610"/>
            <a:ext cx="450470" cy="450470"/>
          </a:xfrm>
          <a:prstGeom prst="rect">
            <a:avLst/>
          </a:prstGeom>
        </p:spPr>
      </p:pic>
      <p:pic>
        <p:nvPicPr>
          <p:cNvPr id="23" name="Graphic 22" descr="Newspaper with solid fill">
            <a:extLst>
              <a:ext uri="{FF2B5EF4-FFF2-40B4-BE49-F238E27FC236}">
                <a16:creationId xmlns:a16="http://schemas.microsoft.com/office/drawing/2014/main" id="{77ADD78C-FE03-DA42-56C8-667D1F52A28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180225" y="2485610"/>
            <a:ext cx="450470" cy="450470"/>
          </a:xfrm>
          <a:prstGeom prst="rect">
            <a:avLst/>
          </a:prstGeom>
        </p:spPr>
      </p:pic>
      <p:pic>
        <p:nvPicPr>
          <p:cNvPr id="24" name="Graphic 23" descr="Newspaper with solid fill">
            <a:extLst>
              <a:ext uri="{FF2B5EF4-FFF2-40B4-BE49-F238E27FC236}">
                <a16:creationId xmlns:a16="http://schemas.microsoft.com/office/drawing/2014/main" id="{AD5E17CB-4E6C-F0D1-B577-FFB839ABFB4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669215" y="2485610"/>
            <a:ext cx="450470" cy="450470"/>
          </a:xfrm>
          <a:prstGeom prst="rect">
            <a:avLst/>
          </a:prstGeom>
        </p:spPr>
      </p:pic>
      <p:pic>
        <p:nvPicPr>
          <p:cNvPr id="25" name="Graphic 24" descr="Newspaper with solid fill">
            <a:extLst>
              <a:ext uri="{FF2B5EF4-FFF2-40B4-BE49-F238E27FC236}">
                <a16:creationId xmlns:a16="http://schemas.microsoft.com/office/drawing/2014/main" id="{635CA095-BE21-A113-AF59-DA81E7777FA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673619" y="2485610"/>
            <a:ext cx="450470" cy="450470"/>
          </a:xfrm>
          <a:prstGeom prst="rect">
            <a:avLst/>
          </a:prstGeom>
        </p:spPr>
      </p:pic>
      <p:pic>
        <p:nvPicPr>
          <p:cNvPr id="26" name="Graphic 25" descr="Newspaper with solid fill">
            <a:extLst>
              <a:ext uri="{FF2B5EF4-FFF2-40B4-BE49-F238E27FC236}">
                <a16:creationId xmlns:a16="http://schemas.microsoft.com/office/drawing/2014/main" id="{72F61A69-D294-301F-7767-0ADE54B19E2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686831" y="2485610"/>
            <a:ext cx="450470" cy="450470"/>
          </a:xfrm>
          <a:prstGeom prst="rect">
            <a:avLst/>
          </a:prstGeom>
        </p:spPr>
      </p:pic>
      <p:pic>
        <p:nvPicPr>
          <p:cNvPr id="27" name="Graphic 26" descr="Newspaper with solid fill">
            <a:extLst>
              <a:ext uri="{FF2B5EF4-FFF2-40B4-BE49-F238E27FC236}">
                <a16:creationId xmlns:a16="http://schemas.microsoft.com/office/drawing/2014/main" id="{C0A12E63-01B1-EFEE-D983-4270FE7A5D2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49980" y="3045276"/>
            <a:ext cx="450470" cy="450470"/>
          </a:xfrm>
          <a:prstGeom prst="rect">
            <a:avLst/>
          </a:prstGeom>
        </p:spPr>
      </p:pic>
      <p:pic>
        <p:nvPicPr>
          <p:cNvPr id="28" name="Graphic 27" descr="Newspaper with solid fill">
            <a:extLst>
              <a:ext uri="{FF2B5EF4-FFF2-40B4-BE49-F238E27FC236}">
                <a16:creationId xmlns:a16="http://schemas.microsoft.com/office/drawing/2014/main" id="{3832DDCD-C06E-EE12-CCA4-D14072F200E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147517" y="3045276"/>
            <a:ext cx="450470" cy="45047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6829A9A-0444-7138-B5B0-D05545D9E808}"/>
              </a:ext>
            </a:extLst>
          </p:cNvPr>
          <p:cNvSpPr txBox="1"/>
          <p:nvPr/>
        </p:nvSpPr>
        <p:spPr>
          <a:xfrm>
            <a:off x="3721544" y="1424504"/>
            <a:ext cx="6591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Bahnschrift Light" panose="020B0502040204020203" pitchFamily="34" charset="0"/>
              </a:rPr>
              <a:t>14 studies from 12 articles</a:t>
            </a:r>
          </a:p>
        </p:txBody>
      </p:sp>
      <p:pic>
        <p:nvPicPr>
          <p:cNvPr id="31" name="Graphic 30" descr="Newspaper with solid fill">
            <a:extLst>
              <a:ext uri="{FF2B5EF4-FFF2-40B4-BE49-F238E27FC236}">
                <a16:creationId xmlns:a16="http://schemas.microsoft.com/office/drawing/2014/main" id="{96984DFC-EC4A-D3C9-96FE-012434B57E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9184629" y="2485610"/>
            <a:ext cx="450470" cy="450470"/>
          </a:xfrm>
          <a:prstGeom prst="rect">
            <a:avLst/>
          </a:prstGeom>
        </p:spPr>
      </p:pic>
      <p:pic>
        <p:nvPicPr>
          <p:cNvPr id="32" name="Graphic 31" descr="Newspaper with solid fill">
            <a:extLst>
              <a:ext uri="{FF2B5EF4-FFF2-40B4-BE49-F238E27FC236}">
                <a16:creationId xmlns:a16="http://schemas.microsoft.com/office/drawing/2014/main" id="{37430C89-EA2C-36FB-F950-2B85D6E39CF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0189031" y="2485610"/>
            <a:ext cx="450470" cy="4504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44EC16-1789-5293-5765-1189A5498870}"/>
              </a:ext>
            </a:extLst>
          </p:cNvPr>
          <p:cNvSpPr txBox="1"/>
          <p:nvPr/>
        </p:nvSpPr>
        <p:spPr>
          <a:xfrm>
            <a:off x="1720618" y="2528843"/>
            <a:ext cx="287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12 studies assessing loneliness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EB84E-6B64-4084-886D-7EDC4844A79D}"/>
              </a:ext>
            </a:extLst>
          </p:cNvPr>
          <p:cNvSpPr txBox="1"/>
          <p:nvPr/>
        </p:nvSpPr>
        <p:spPr>
          <a:xfrm>
            <a:off x="1768807" y="3064232"/>
            <a:ext cx="2870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2 assessing social isolation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B927DC-3395-72FE-B07C-268AA41F4AC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4" y="5306684"/>
            <a:ext cx="1074118" cy="143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A2B860A-0745-B617-B2B5-21859719167D}"/>
              </a:ext>
            </a:extLst>
          </p:cNvPr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3" r="24584"/>
          <a:stretch/>
        </p:blipFill>
        <p:spPr>
          <a:xfrm>
            <a:off x="1523493" y="5309726"/>
            <a:ext cx="1161425" cy="1421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34CBC2-7465-0EAB-2231-2D5FFC1272D4}"/>
              </a:ext>
            </a:extLst>
          </p:cNvPr>
          <p:cNvSpPr txBox="1"/>
          <p:nvPr/>
        </p:nvSpPr>
        <p:spPr>
          <a:xfrm>
            <a:off x="2017443" y="4833097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 Light" panose="020B0502040204020203" pitchFamily="34" charset="0"/>
              </a:rPr>
              <a:t>Question?</a:t>
            </a:r>
          </a:p>
        </p:txBody>
      </p:sp>
      <p:pic>
        <p:nvPicPr>
          <p:cNvPr id="3" name="Graphic 2" descr="Lightbulb and gear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525516EA-0D57-309C-EE74-057FEB2A31B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968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056FC43-210C-86D6-A7E1-354C94FBD70D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42D037-9A64-21C4-35CE-E96BA99E6B8F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Books with solid fill">
              <a:extLst>
                <a:ext uri="{FF2B5EF4-FFF2-40B4-BE49-F238E27FC236}">
                  <a16:creationId xmlns:a16="http://schemas.microsoft.com/office/drawing/2014/main" id="{10FCF48C-5F2C-7C51-6EF0-8E4F095C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711332-6030-C837-97E9-6B19B67BD509}"/>
              </a:ext>
            </a:extLst>
          </p:cNvPr>
          <p:cNvGrpSpPr/>
          <p:nvPr/>
        </p:nvGrpSpPr>
        <p:grpSpPr>
          <a:xfrm>
            <a:off x="760556" y="483396"/>
            <a:ext cx="833377" cy="833377"/>
            <a:chOff x="-975646" y="599146"/>
            <a:chExt cx="833377" cy="83337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2C1ED-A3D2-910D-EC05-E954283B0B66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House with solid fill">
              <a:extLst>
                <a:ext uri="{FF2B5EF4-FFF2-40B4-BE49-F238E27FC236}">
                  <a16:creationId xmlns:a16="http://schemas.microsoft.com/office/drawing/2014/main" id="{2864EE9C-512F-1D89-016A-0BB5DD4D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2CB0DB-7D6B-8CCF-83BE-E23589F691ED}"/>
              </a:ext>
            </a:extLst>
          </p:cNvPr>
          <p:cNvGrpSpPr/>
          <p:nvPr/>
        </p:nvGrpSpPr>
        <p:grpSpPr>
          <a:xfrm>
            <a:off x="-964071" y="1545396"/>
            <a:ext cx="833377" cy="833377"/>
            <a:chOff x="-964071" y="1545395"/>
            <a:chExt cx="833377" cy="83337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2B510F9-2182-E6F2-48E8-BBE8749AFED7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Lightbulb and gear with solid fill">
              <a:extLst>
                <a:ext uri="{FF2B5EF4-FFF2-40B4-BE49-F238E27FC236}">
                  <a16:creationId xmlns:a16="http://schemas.microsoft.com/office/drawing/2014/main" id="{3E08F9C7-DBAB-40BE-4532-9EAE6BE9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AAD919-F7FF-B707-C064-D6F47D4DEB97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D4EB26-DC2F-7F7C-2C12-EBFCBA17ABF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Map with pin with solid fill">
              <a:extLst>
                <a:ext uri="{FF2B5EF4-FFF2-40B4-BE49-F238E27FC236}">
                  <a16:creationId xmlns:a16="http://schemas.microsoft.com/office/drawing/2014/main" id="{72FDA38B-B5CD-8E02-4417-0FC41E98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F25AD7-F393-9752-60D1-0BAAAF06F1AD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7DD2CFC-E5C9-F360-605B-D21A3AB5E0A2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Presentation with pie chart with solid fill">
              <a:extLst>
                <a:ext uri="{FF2B5EF4-FFF2-40B4-BE49-F238E27FC236}">
                  <a16:creationId xmlns:a16="http://schemas.microsoft.com/office/drawing/2014/main" id="{0066E7BA-FFDA-4F93-1CB8-44F33C3F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9CEC0F-3442-B134-295F-7D39111653FC}"/>
              </a:ext>
            </a:extLst>
          </p:cNvPr>
          <p:cNvGrpSpPr/>
          <p:nvPr/>
        </p:nvGrpSpPr>
        <p:grpSpPr>
          <a:xfrm>
            <a:off x="-992585" y="2570061"/>
            <a:ext cx="833377" cy="833377"/>
            <a:chOff x="-975647" y="2503219"/>
            <a:chExt cx="833377" cy="83337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F4FAFFE-70A5-F03C-30E8-42AE00ECC0E4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Test tubes with solid fill">
              <a:extLst>
                <a:ext uri="{FF2B5EF4-FFF2-40B4-BE49-F238E27FC236}">
                  <a16:creationId xmlns:a16="http://schemas.microsoft.com/office/drawing/2014/main" id="{C9721B84-0B00-4CC9-CDBB-DD6683C1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047725D-503E-F350-DE04-DF924A5DF18D}"/>
              </a:ext>
            </a:extLst>
          </p:cNvPr>
          <p:cNvSpPr/>
          <p:nvPr/>
        </p:nvSpPr>
        <p:spPr>
          <a:xfrm rot="10800000">
            <a:off x="-11574" y="-9257437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6" name="Graphic 65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E5A4B3DB-CD1B-1C8C-787B-8F5981629D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67" name="Graphic 66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0D4EEB7F-5596-4A86-421A-E5261E5087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69" name="Graphic 68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52F25CA-53B5-D300-7370-C78A7CD2090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70" name="Graphic 69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730D5D47-3C8B-BB17-6F4A-D38E18654A8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71" name="Graphic 70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1D880448-94D2-0FD7-9C5F-2C5EC3730F5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36584A-CB8E-CDA0-D696-084C03D037B2}"/>
              </a:ext>
            </a:extLst>
          </p:cNvPr>
          <p:cNvSpPr txBox="1"/>
          <p:nvPr/>
        </p:nvSpPr>
        <p:spPr>
          <a:xfrm>
            <a:off x="2121999" y="221957"/>
            <a:ext cx="336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Light" panose="020B0502040204020203" pitchFamily="34" charset="0"/>
              </a:rPr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1BAC7-EEC6-027D-D5D2-2748CE73F709}"/>
              </a:ext>
            </a:extLst>
          </p:cNvPr>
          <p:cNvSpPr txBox="1"/>
          <p:nvPr/>
        </p:nvSpPr>
        <p:spPr>
          <a:xfrm>
            <a:off x="3879107" y="4889327"/>
            <a:ext cx="23290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Study selection and 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D0B363C0-39CA-D4B0-DFA7-ABB7BD3794E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5738" y="6108377"/>
            <a:ext cx="578891" cy="578891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DBAFDFE3-C8A3-BB0D-D6B4-FFE5C5F644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09688" y="6128634"/>
            <a:ext cx="578891" cy="578891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9C7BB428-18D0-C37C-14A6-9C6ADDA267D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43638" y="6122250"/>
            <a:ext cx="578891" cy="578891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3B3DF23F-A9CD-041C-A860-D1E1CB3CF92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5737" y="5517993"/>
            <a:ext cx="578891" cy="578891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A12A6226-398C-7A6A-4867-D4BA8C3C9D9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23734" y="5536761"/>
            <a:ext cx="578891" cy="578891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19CEE33B-E5B9-E870-C70B-9C1E8C6082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83307" y="5548335"/>
            <a:ext cx="578891" cy="578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8FE5A4-AA24-D993-2E1A-93C0E9EA5F3C}"/>
              </a:ext>
            </a:extLst>
          </p:cNvPr>
          <p:cNvSpPr txBox="1"/>
          <p:nvPr/>
        </p:nvSpPr>
        <p:spPr>
          <a:xfrm>
            <a:off x="6512263" y="4948285"/>
            <a:ext cx="1361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Findings</a:t>
            </a:r>
          </a:p>
        </p:txBody>
      </p:sp>
      <p:pic>
        <p:nvPicPr>
          <p:cNvPr id="15" name="Graphic 14" descr="Newspaper with solid fill">
            <a:extLst>
              <a:ext uri="{FF2B5EF4-FFF2-40B4-BE49-F238E27FC236}">
                <a16:creationId xmlns:a16="http://schemas.microsoft.com/office/drawing/2014/main" id="{A5E38808-8CCF-2660-CB9C-257F7FD113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967097" y="5501968"/>
            <a:ext cx="450470" cy="450470"/>
          </a:xfrm>
          <a:prstGeom prst="rect">
            <a:avLst/>
          </a:prstGeom>
        </p:spPr>
      </p:pic>
      <p:pic>
        <p:nvPicPr>
          <p:cNvPr id="16" name="Graphic 15" descr="Newspaper with solid fill">
            <a:extLst>
              <a:ext uri="{FF2B5EF4-FFF2-40B4-BE49-F238E27FC236}">
                <a16:creationId xmlns:a16="http://schemas.microsoft.com/office/drawing/2014/main" id="{3CE0A5A7-8A33-49A6-DAA4-42B1408872D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467423" y="5501968"/>
            <a:ext cx="450470" cy="450470"/>
          </a:xfrm>
          <a:prstGeom prst="rect">
            <a:avLst/>
          </a:prstGeom>
        </p:spPr>
      </p:pic>
      <p:pic>
        <p:nvPicPr>
          <p:cNvPr id="17" name="Graphic 16" descr="Newspaper with solid fill">
            <a:extLst>
              <a:ext uri="{FF2B5EF4-FFF2-40B4-BE49-F238E27FC236}">
                <a16:creationId xmlns:a16="http://schemas.microsoft.com/office/drawing/2014/main" id="{4C1BA329-0B49-8BFF-6BDB-02529DCE182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967750" y="5501968"/>
            <a:ext cx="450470" cy="450470"/>
          </a:xfrm>
          <a:prstGeom prst="rect">
            <a:avLst/>
          </a:prstGeom>
        </p:spPr>
      </p:pic>
      <p:pic>
        <p:nvPicPr>
          <p:cNvPr id="18" name="Graphic 17" descr="Newspaper with solid fill">
            <a:extLst>
              <a:ext uri="{FF2B5EF4-FFF2-40B4-BE49-F238E27FC236}">
                <a16:creationId xmlns:a16="http://schemas.microsoft.com/office/drawing/2014/main" id="{79D5C736-292F-5147-1935-8DF4018B07A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468077" y="5501968"/>
            <a:ext cx="450470" cy="450470"/>
          </a:xfrm>
          <a:prstGeom prst="rect">
            <a:avLst/>
          </a:prstGeom>
        </p:spPr>
      </p:pic>
      <p:pic>
        <p:nvPicPr>
          <p:cNvPr id="19" name="Graphic 18" descr="Newspaper with solid fill">
            <a:extLst>
              <a:ext uri="{FF2B5EF4-FFF2-40B4-BE49-F238E27FC236}">
                <a16:creationId xmlns:a16="http://schemas.microsoft.com/office/drawing/2014/main" id="{05F12BFE-441B-F5E3-9BE7-7271A73E211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968403" y="5501968"/>
            <a:ext cx="450470" cy="450470"/>
          </a:xfrm>
          <a:prstGeom prst="rect">
            <a:avLst/>
          </a:prstGeom>
        </p:spPr>
      </p:pic>
      <p:pic>
        <p:nvPicPr>
          <p:cNvPr id="20" name="Graphic 19" descr="Newspaper with solid fill">
            <a:extLst>
              <a:ext uri="{FF2B5EF4-FFF2-40B4-BE49-F238E27FC236}">
                <a16:creationId xmlns:a16="http://schemas.microsoft.com/office/drawing/2014/main" id="{3A26E937-5B23-2420-20A3-327F8A73EBB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015159" y="5953421"/>
            <a:ext cx="450470" cy="450470"/>
          </a:xfrm>
          <a:prstGeom prst="rect">
            <a:avLst/>
          </a:prstGeom>
        </p:spPr>
      </p:pic>
      <p:pic>
        <p:nvPicPr>
          <p:cNvPr id="23" name="Graphic 22" descr="Newspaper with solid fill">
            <a:extLst>
              <a:ext uri="{FF2B5EF4-FFF2-40B4-BE49-F238E27FC236}">
                <a16:creationId xmlns:a16="http://schemas.microsoft.com/office/drawing/2014/main" id="{77ADD78C-FE03-DA42-56C8-667D1F52A28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979301" y="5953421"/>
            <a:ext cx="450470" cy="450470"/>
          </a:xfrm>
          <a:prstGeom prst="rect">
            <a:avLst/>
          </a:prstGeom>
        </p:spPr>
      </p:pic>
      <p:pic>
        <p:nvPicPr>
          <p:cNvPr id="24" name="Graphic 23" descr="Newspaper with solid fill">
            <a:extLst>
              <a:ext uri="{FF2B5EF4-FFF2-40B4-BE49-F238E27FC236}">
                <a16:creationId xmlns:a16="http://schemas.microsoft.com/office/drawing/2014/main" id="{AD5E17CB-4E6C-F0D1-B577-FFB839ABFB4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488266" y="5953421"/>
            <a:ext cx="450470" cy="450470"/>
          </a:xfrm>
          <a:prstGeom prst="rect">
            <a:avLst/>
          </a:prstGeom>
        </p:spPr>
      </p:pic>
      <p:pic>
        <p:nvPicPr>
          <p:cNvPr id="25" name="Graphic 24" descr="Newspaper with solid fill">
            <a:extLst>
              <a:ext uri="{FF2B5EF4-FFF2-40B4-BE49-F238E27FC236}">
                <a16:creationId xmlns:a16="http://schemas.microsoft.com/office/drawing/2014/main" id="{635CA095-BE21-A113-AF59-DA81E7777FA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997231" y="5953421"/>
            <a:ext cx="450470" cy="450470"/>
          </a:xfrm>
          <a:prstGeom prst="rect">
            <a:avLst/>
          </a:prstGeom>
        </p:spPr>
      </p:pic>
      <p:pic>
        <p:nvPicPr>
          <p:cNvPr id="26" name="Graphic 25" descr="Newspaper with solid fill">
            <a:extLst>
              <a:ext uri="{FF2B5EF4-FFF2-40B4-BE49-F238E27FC236}">
                <a16:creationId xmlns:a16="http://schemas.microsoft.com/office/drawing/2014/main" id="{72F61A69-D294-301F-7767-0ADE54B19E2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506195" y="5953421"/>
            <a:ext cx="450470" cy="450470"/>
          </a:xfrm>
          <a:prstGeom prst="rect">
            <a:avLst/>
          </a:prstGeom>
        </p:spPr>
      </p:pic>
      <p:pic>
        <p:nvPicPr>
          <p:cNvPr id="27" name="Graphic 26" descr="Newspaper with solid fill">
            <a:extLst>
              <a:ext uri="{FF2B5EF4-FFF2-40B4-BE49-F238E27FC236}">
                <a16:creationId xmlns:a16="http://schemas.microsoft.com/office/drawing/2014/main" id="{C0A12E63-01B1-EFEE-D983-4270FE7A5D2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299866" y="6347034"/>
            <a:ext cx="450470" cy="450470"/>
          </a:xfrm>
          <a:prstGeom prst="rect">
            <a:avLst/>
          </a:prstGeom>
        </p:spPr>
      </p:pic>
      <p:pic>
        <p:nvPicPr>
          <p:cNvPr id="28" name="Graphic 27" descr="Newspaper with solid fill">
            <a:extLst>
              <a:ext uri="{FF2B5EF4-FFF2-40B4-BE49-F238E27FC236}">
                <a16:creationId xmlns:a16="http://schemas.microsoft.com/office/drawing/2014/main" id="{3832DDCD-C06E-EE12-CCA4-D14072F200E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772220" y="6347034"/>
            <a:ext cx="450470" cy="450470"/>
          </a:xfrm>
          <a:prstGeom prst="rect">
            <a:avLst/>
          </a:prstGeom>
        </p:spPr>
      </p:pic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3989EAB1-8ED2-9028-344E-F5D68F3AE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7788930"/>
              </p:ext>
            </p:extLst>
          </p:nvPr>
        </p:nvGraphicFramePr>
        <p:xfrm>
          <a:off x="3131928" y="1261761"/>
          <a:ext cx="7671643" cy="32697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pic>
        <p:nvPicPr>
          <p:cNvPr id="31" name="Graphic 30" descr="Newspaper with solid fill">
            <a:extLst>
              <a:ext uri="{FF2B5EF4-FFF2-40B4-BE49-F238E27FC236}">
                <a16:creationId xmlns:a16="http://schemas.microsoft.com/office/drawing/2014/main" id="{96984DFC-EC4A-D3C9-96FE-012434B57E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27511" y="6347034"/>
            <a:ext cx="450470" cy="450470"/>
          </a:xfrm>
          <a:prstGeom prst="rect">
            <a:avLst/>
          </a:prstGeom>
        </p:spPr>
      </p:pic>
      <p:pic>
        <p:nvPicPr>
          <p:cNvPr id="32" name="Graphic 31" descr="Newspaper with solid fill">
            <a:extLst>
              <a:ext uri="{FF2B5EF4-FFF2-40B4-BE49-F238E27FC236}">
                <a16:creationId xmlns:a16="http://schemas.microsoft.com/office/drawing/2014/main" id="{37430C89-EA2C-36FB-F950-2B85D6E39CF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244574" y="6347034"/>
            <a:ext cx="450470" cy="45047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3446DDB-F04C-379F-4CEE-16BDF84E2861}"/>
              </a:ext>
            </a:extLst>
          </p:cNvPr>
          <p:cNvSpPr txBox="1"/>
          <p:nvPr/>
        </p:nvSpPr>
        <p:spPr>
          <a:xfrm>
            <a:off x="4359260" y="808104"/>
            <a:ext cx="53163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Conclusions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48D3622-2702-2004-5D9B-D27C562EBDDC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4" y="5306684"/>
            <a:ext cx="1074118" cy="143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6F29A84-4FA0-34DA-331F-1F4DE1BC767D}"/>
              </a:ext>
            </a:extLst>
          </p:cNvPr>
          <p:cNvPicPr>
            <a:picLocks noChangeAspect="1"/>
          </p:cNvPicPr>
          <p:nvPr/>
        </p:nvPicPr>
        <p:blipFill rotWithShape="1"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3" r="24584"/>
          <a:stretch/>
        </p:blipFill>
        <p:spPr>
          <a:xfrm>
            <a:off x="1523493" y="5309726"/>
            <a:ext cx="1161425" cy="1421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F2C0FA0-422C-F344-5CE2-2393EC9018A3}"/>
              </a:ext>
            </a:extLst>
          </p:cNvPr>
          <p:cNvSpPr txBox="1"/>
          <p:nvPr/>
        </p:nvSpPr>
        <p:spPr>
          <a:xfrm>
            <a:off x="2017443" y="4833097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 Light" panose="020B0502040204020203" pitchFamily="34" charset="0"/>
              </a:rPr>
              <a:t>Question?</a:t>
            </a:r>
          </a:p>
        </p:txBody>
      </p:sp>
      <p:pic>
        <p:nvPicPr>
          <p:cNvPr id="3" name="Graphic 2" descr="Lightbulb and gear with solid fill">
            <a:hlinkClick r:id="rId40" action="ppaction://hlinksldjump"/>
            <a:extLst>
              <a:ext uri="{FF2B5EF4-FFF2-40B4-BE49-F238E27FC236}">
                <a16:creationId xmlns:a16="http://schemas.microsoft.com/office/drawing/2014/main" id="{6C337173-553A-3C2E-0315-81DC75619C74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83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4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056FC43-210C-86D6-A7E1-354C94FBD70D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42D037-9A64-21C4-35CE-E96BA99E6B8F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Books with solid fill">
              <a:extLst>
                <a:ext uri="{FF2B5EF4-FFF2-40B4-BE49-F238E27FC236}">
                  <a16:creationId xmlns:a16="http://schemas.microsoft.com/office/drawing/2014/main" id="{10FCF48C-5F2C-7C51-6EF0-8E4F095CD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711332-6030-C837-97E9-6B19B67BD509}"/>
              </a:ext>
            </a:extLst>
          </p:cNvPr>
          <p:cNvGrpSpPr/>
          <p:nvPr/>
        </p:nvGrpSpPr>
        <p:grpSpPr>
          <a:xfrm>
            <a:off x="760556" y="483396"/>
            <a:ext cx="833377" cy="833377"/>
            <a:chOff x="-975646" y="599146"/>
            <a:chExt cx="833377" cy="833377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282C1ED-A3D2-910D-EC05-E954283B0B66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2" name="Graphic 51" descr="House with solid fill">
              <a:extLst>
                <a:ext uri="{FF2B5EF4-FFF2-40B4-BE49-F238E27FC236}">
                  <a16:creationId xmlns:a16="http://schemas.microsoft.com/office/drawing/2014/main" id="{2864EE9C-512F-1D89-016A-0BB5DD4DD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C2CB0DB-7D6B-8CCF-83BE-E23589F691ED}"/>
              </a:ext>
            </a:extLst>
          </p:cNvPr>
          <p:cNvGrpSpPr/>
          <p:nvPr/>
        </p:nvGrpSpPr>
        <p:grpSpPr>
          <a:xfrm>
            <a:off x="-964071" y="1545396"/>
            <a:ext cx="833377" cy="833377"/>
            <a:chOff x="-964071" y="1545395"/>
            <a:chExt cx="833377" cy="833377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2B510F9-2182-E6F2-48E8-BBE8749AFED7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Lightbulb and gear with solid fill">
              <a:extLst>
                <a:ext uri="{FF2B5EF4-FFF2-40B4-BE49-F238E27FC236}">
                  <a16:creationId xmlns:a16="http://schemas.microsoft.com/office/drawing/2014/main" id="{3E08F9C7-DBAB-40BE-4532-9EAE6BE980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0AAD919-F7FF-B707-C064-D6F47D4DEB97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8D4EB26-DC2F-7F7C-2C12-EBFCBA17ABF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Graphic 57" descr="Map with pin with solid fill">
              <a:extLst>
                <a:ext uri="{FF2B5EF4-FFF2-40B4-BE49-F238E27FC236}">
                  <a16:creationId xmlns:a16="http://schemas.microsoft.com/office/drawing/2014/main" id="{72FDA38B-B5CD-8E02-4417-0FC41E98C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F25AD7-F393-9752-60D1-0BAAAF06F1AD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7DD2CFC-E5C9-F360-605B-D21A3AB5E0A2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Graphic 60" descr="Presentation with pie chart with solid fill">
              <a:extLst>
                <a:ext uri="{FF2B5EF4-FFF2-40B4-BE49-F238E27FC236}">
                  <a16:creationId xmlns:a16="http://schemas.microsoft.com/office/drawing/2014/main" id="{0066E7BA-FFDA-4F93-1CB8-44F33C3F4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C9CEC0F-3442-B134-295F-7D39111653FC}"/>
              </a:ext>
            </a:extLst>
          </p:cNvPr>
          <p:cNvGrpSpPr/>
          <p:nvPr/>
        </p:nvGrpSpPr>
        <p:grpSpPr>
          <a:xfrm>
            <a:off x="-992585" y="2570061"/>
            <a:ext cx="833377" cy="833377"/>
            <a:chOff x="-975647" y="2503219"/>
            <a:chExt cx="833377" cy="833377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DF4FAFFE-70A5-F03C-30E8-42AE00ECC0E4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Test tubes with solid fill">
              <a:extLst>
                <a:ext uri="{FF2B5EF4-FFF2-40B4-BE49-F238E27FC236}">
                  <a16:creationId xmlns:a16="http://schemas.microsoft.com/office/drawing/2014/main" id="{C9721B84-0B00-4CC9-CDBB-DD6683C1E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8047725D-503E-F350-DE04-DF924A5DF18D}"/>
              </a:ext>
            </a:extLst>
          </p:cNvPr>
          <p:cNvSpPr/>
          <p:nvPr/>
        </p:nvSpPr>
        <p:spPr>
          <a:xfrm rot="10800000">
            <a:off x="-11574" y="-9257437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6" name="Graphic 65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E5A4B3DB-CD1B-1C8C-787B-8F5981629DD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67" name="Graphic 66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0D4EEB7F-5596-4A86-421A-E5261E50871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69" name="Graphic 68" descr="Map with pin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652F25CA-53B5-D300-7370-C78A7CD2090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70" name="Graphic 69" descr="Presentation with pie chart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730D5D47-3C8B-BB17-6F4A-D38E18654A8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71" name="Graphic 70" descr="Test tubes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1D880448-94D2-0FD7-9C5F-2C5EC3730F5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91BAC7-EEC6-027D-D5D2-2748CE73F709}"/>
              </a:ext>
            </a:extLst>
          </p:cNvPr>
          <p:cNvSpPr txBox="1"/>
          <p:nvPr/>
        </p:nvSpPr>
        <p:spPr>
          <a:xfrm>
            <a:off x="3879107" y="4889327"/>
            <a:ext cx="23290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Study selection and 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D0B363C0-39CA-D4B0-DFA7-ABB7BD3794E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5738" y="6108377"/>
            <a:ext cx="578891" cy="578891"/>
          </a:xfrm>
          <a:prstGeom prst="rect">
            <a:avLst/>
          </a:prstGeom>
        </p:spPr>
      </p:pic>
      <p:pic>
        <p:nvPicPr>
          <p:cNvPr id="10" name="Graphic 9" descr="Database with solid fill">
            <a:extLst>
              <a:ext uri="{FF2B5EF4-FFF2-40B4-BE49-F238E27FC236}">
                <a16:creationId xmlns:a16="http://schemas.microsoft.com/office/drawing/2014/main" id="{DBAFDFE3-C8A3-BB0D-D6B4-FFE5C5F6448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09688" y="6128634"/>
            <a:ext cx="578891" cy="578891"/>
          </a:xfrm>
          <a:prstGeom prst="rect">
            <a:avLst/>
          </a:prstGeom>
        </p:spPr>
      </p:pic>
      <p:pic>
        <p:nvPicPr>
          <p:cNvPr id="11" name="Graphic 10" descr="Database with solid fill">
            <a:extLst>
              <a:ext uri="{FF2B5EF4-FFF2-40B4-BE49-F238E27FC236}">
                <a16:creationId xmlns:a16="http://schemas.microsoft.com/office/drawing/2014/main" id="{9C7BB428-18D0-C37C-14A6-9C6ADDA267D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43638" y="6122250"/>
            <a:ext cx="578891" cy="578891"/>
          </a:xfrm>
          <a:prstGeom prst="rect">
            <a:avLst/>
          </a:prstGeom>
        </p:spPr>
      </p:pic>
      <p:pic>
        <p:nvPicPr>
          <p:cNvPr id="12" name="Graphic 11" descr="Database with solid fill">
            <a:extLst>
              <a:ext uri="{FF2B5EF4-FFF2-40B4-BE49-F238E27FC236}">
                <a16:creationId xmlns:a16="http://schemas.microsoft.com/office/drawing/2014/main" id="{3B3DF23F-A9CD-041C-A860-D1E1CB3CF92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175737" y="5517993"/>
            <a:ext cx="578891" cy="578891"/>
          </a:xfrm>
          <a:prstGeom prst="rect">
            <a:avLst/>
          </a:prstGeom>
        </p:spPr>
      </p:pic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A12A6226-398C-7A6A-4867-D4BA8C3C9D9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623734" y="5536761"/>
            <a:ext cx="578891" cy="578891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19CEE33B-E5B9-E870-C70B-9C1E8C60825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083307" y="5548335"/>
            <a:ext cx="578891" cy="5788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8FE5A4-AA24-D993-2E1A-93C0E9EA5F3C}"/>
              </a:ext>
            </a:extLst>
          </p:cNvPr>
          <p:cNvSpPr txBox="1"/>
          <p:nvPr/>
        </p:nvSpPr>
        <p:spPr>
          <a:xfrm>
            <a:off x="6512263" y="4948285"/>
            <a:ext cx="13614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Findings</a:t>
            </a:r>
          </a:p>
        </p:txBody>
      </p:sp>
      <p:pic>
        <p:nvPicPr>
          <p:cNvPr id="15" name="Graphic 14" descr="Newspaper with solid fill">
            <a:extLst>
              <a:ext uri="{FF2B5EF4-FFF2-40B4-BE49-F238E27FC236}">
                <a16:creationId xmlns:a16="http://schemas.microsoft.com/office/drawing/2014/main" id="{A5E38808-8CCF-2660-CB9C-257F7FD113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967097" y="5501968"/>
            <a:ext cx="450470" cy="450470"/>
          </a:xfrm>
          <a:prstGeom prst="rect">
            <a:avLst/>
          </a:prstGeom>
        </p:spPr>
      </p:pic>
      <p:pic>
        <p:nvPicPr>
          <p:cNvPr id="16" name="Graphic 15" descr="Newspaper with solid fill">
            <a:extLst>
              <a:ext uri="{FF2B5EF4-FFF2-40B4-BE49-F238E27FC236}">
                <a16:creationId xmlns:a16="http://schemas.microsoft.com/office/drawing/2014/main" id="{3CE0A5A7-8A33-49A6-DAA4-42B1408872D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467423" y="5501968"/>
            <a:ext cx="450470" cy="450470"/>
          </a:xfrm>
          <a:prstGeom prst="rect">
            <a:avLst/>
          </a:prstGeom>
        </p:spPr>
      </p:pic>
      <p:pic>
        <p:nvPicPr>
          <p:cNvPr id="17" name="Graphic 16" descr="Newspaper with solid fill">
            <a:extLst>
              <a:ext uri="{FF2B5EF4-FFF2-40B4-BE49-F238E27FC236}">
                <a16:creationId xmlns:a16="http://schemas.microsoft.com/office/drawing/2014/main" id="{4C1BA329-0B49-8BFF-6BDB-02529DCE182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967750" y="5501968"/>
            <a:ext cx="450470" cy="450470"/>
          </a:xfrm>
          <a:prstGeom prst="rect">
            <a:avLst/>
          </a:prstGeom>
        </p:spPr>
      </p:pic>
      <p:pic>
        <p:nvPicPr>
          <p:cNvPr id="18" name="Graphic 17" descr="Newspaper with solid fill">
            <a:extLst>
              <a:ext uri="{FF2B5EF4-FFF2-40B4-BE49-F238E27FC236}">
                <a16:creationId xmlns:a16="http://schemas.microsoft.com/office/drawing/2014/main" id="{79D5C736-292F-5147-1935-8DF4018B07A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468077" y="5501968"/>
            <a:ext cx="450470" cy="450470"/>
          </a:xfrm>
          <a:prstGeom prst="rect">
            <a:avLst/>
          </a:prstGeom>
        </p:spPr>
      </p:pic>
      <p:pic>
        <p:nvPicPr>
          <p:cNvPr id="19" name="Graphic 18" descr="Newspaper with solid fill">
            <a:extLst>
              <a:ext uri="{FF2B5EF4-FFF2-40B4-BE49-F238E27FC236}">
                <a16:creationId xmlns:a16="http://schemas.microsoft.com/office/drawing/2014/main" id="{05F12BFE-441B-F5E3-9BE7-7271A73E211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968403" y="5501968"/>
            <a:ext cx="450470" cy="450470"/>
          </a:xfrm>
          <a:prstGeom prst="rect">
            <a:avLst/>
          </a:prstGeom>
        </p:spPr>
      </p:pic>
      <p:pic>
        <p:nvPicPr>
          <p:cNvPr id="20" name="Graphic 19" descr="Newspaper with solid fill">
            <a:extLst>
              <a:ext uri="{FF2B5EF4-FFF2-40B4-BE49-F238E27FC236}">
                <a16:creationId xmlns:a16="http://schemas.microsoft.com/office/drawing/2014/main" id="{3A26E937-5B23-2420-20A3-327F8A73EBBF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8015159" y="5953421"/>
            <a:ext cx="450470" cy="450470"/>
          </a:xfrm>
          <a:prstGeom prst="rect">
            <a:avLst/>
          </a:prstGeom>
        </p:spPr>
      </p:pic>
      <p:pic>
        <p:nvPicPr>
          <p:cNvPr id="23" name="Graphic 22" descr="Newspaper with solid fill">
            <a:extLst>
              <a:ext uri="{FF2B5EF4-FFF2-40B4-BE49-F238E27FC236}">
                <a16:creationId xmlns:a16="http://schemas.microsoft.com/office/drawing/2014/main" id="{77ADD78C-FE03-DA42-56C8-667D1F52A28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979301" y="5953421"/>
            <a:ext cx="450470" cy="450470"/>
          </a:xfrm>
          <a:prstGeom prst="rect">
            <a:avLst/>
          </a:prstGeom>
        </p:spPr>
      </p:pic>
      <p:pic>
        <p:nvPicPr>
          <p:cNvPr id="24" name="Graphic 23" descr="Newspaper with solid fill">
            <a:extLst>
              <a:ext uri="{FF2B5EF4-FFF2-40B4-BE49-F238E27FC236}">
                <a16:creationId xmlns:a16="http://schemas.microsoft.com/office/drawing/2014/main" id="{AD5E17CB-4E6C-F0D1-B577-FFB839ABFB4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488266" y="5953421"/>
            <a:ext cx="450470" cy="450470"/>
          </a:xfrm>
          <a:prstGeom prst="rect">
            <a:avLst/>
          </a:prstGeom>
        </p:spPr>
      </p:pic>
      <p:pic>
        <p:nvPicPr>
          <p:cNvPr id="25" name="Graphic 24" descr="Newspaper with solid fill">
            <a:extLst>
              <a:ext uri="{FF2B5EF4-FFF2-40B4-BE49-F238E27FC236}">
                <a16:creationId xmlns:a16="http://schemas.microsoft.com/office/drawing/2014/main" id="{635CA095-BE21-A113-AF59-DA81E7777FA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997231" y="5953421"/>
            <a:ext cx="450470" cy="450470"/>
          </a:xfrm>
          <a:prstGeom prst="rect">
            <a:avLst/>
          </a:prstGeom>
        </p:spPr>
      </p:pic>
      <p:pic>
        <p:nvPicPr>
          <p:cNvPr id="26" name="Graphic 25" descr="Newspaper with solid fill">
            <a:extLst>
              <a:ext uri="{FF2B5EF4-FFF2-40B4-BE49-F238E27FC236}">
                <a16:creationId xmlns:a16="http://schemas.microsoft.com/office/drawing/2014/main" id="{72F61A69-D294-301F-7767-0ADE54B19E2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506195" y="5953421"/>
            <a:ext cx="450470" cy="450470"/>
          </a:xfrm>
          <a:prstGeom prst="rect">
            <a:avLst/>
          </a:prstGeom>
        </p:spPr>
      </p:pic>
      <p:pic>
        <p:nvPicPr>
          <p:cNvPr id="27" name="Graphic 26" descr="Newspaper with solid fill">
            <a:extLst>
              <a:ext uri="{FF2B5EF4-FFF2-40B4-BE49-F238E27FC236}">
                <a16:creationId xmlns:a16="http://schemas.microsoft.com/office/drawing/2014/main" id="{C0A12E63-01B1-EFEE-D983-4270FE7A5D29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299866" y="6347034"/>
            <a:ext cx="450470" cy="450470"/>
          </a:xfrm>
          <a:prstGeom prst="rect">
            <a:avLst/>
          </a:prstGeom>
        </p:spPr>
      </p:pic>
      <p:pic>
        <p:nvPicPr>
          <p:cNvPr id="28" name="Graphic 27" descr="Newspaper with solid fill">
            <a:extLst>
              <a:ext uri="{FF2B5EF4-FFF2-40B4-BE49-F238E27FC236}">
                <a16:creationId xmlns:a16="http://schemas.microsoft.com/office/drawing/2014/main" id="{3832DDCD-C06E-EE12-CCA4-D14072F200E6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772220" y="6347034"/>
            <a:ext cx="450470" cy="450470"/>
          </a:xfrm>
          <a:prstGeom prst="rect">
            <a:avLst/>
          </a:prstGeom>
        </p:spPr>
      </p:pic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3989EAB1-8ED2-9028-344E-F5D68F3AE7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410073"/>
              </p:ext>
            </p:extLst>
          </p:nvPr>
        </p:nvGraphicFramePr>
        <p:xfrm>
          <a:off x="8078339" y="5139153"/>
          <a:ext cx="4291308" cy="1718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pic>
        <p:nvPicPr>
          <p:cNvPr id="31" name="Graphic 30" descr="Newspaper with solid fill">
            <a:extLst>
              <a:ext uri="{FF2B5EF4-FFF2-40B4-BE49-F238E27FC236}">
                <a16:creationId xmlns:a16="http://schemas.microsoft.com/office/drawing/2014/main" id="{96984DFC-EC4A-D3C9-96FE-012434B57EFE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27511" y="6347034"/>
            <a:ext cx="450470" cy="450470"/>
          </a:xfrm>
          <a:prstGeom prst="rect">
            <a:avLst/>
          </a:prstGeom>
        </p:spPr>
      </p:pic>
      <p:pic>
        <p:nvPicPr>
          <p:cNvPr id="32" name="Graphic 31" descr="Newspaper with solid fill">
            <a:extLst>
              <a:ext uri="{FF2B5EF4-FFF2-40B4-BE49-F238E27FC236}">
                <a16:creationId xmlns:a16="http://schemas.microsoft.com/office/drawing/2014/main" id="{37430C89-EA2C-36FB-F950-2B85D6E39CF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244574" y="6347034"/>
            <a:ext cx="450470" cy="45047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3446DDB-F04C-379F-4CEE-16BDF84E2861}"/>
              </a:ext>
            </a:extLst>
          </p:cNvPr>
          <p:cNvSpPr txBox="1"/>
          <p:nvPr/>
        </p:nvSpPr>
        <p:spPr>
          <a:xfrm>
            <a:off x="9034152" y="4985264"/>
            <a:ext cx="2185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Bahnschrift Light" panose="020B0502040204020203" pitchFamily="34" charset="0"/>
              </a:rPr>
              <a:t>Conclusions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CA8FD-26A0-E021-B41C-2277EF9CB94A}"/>
              </a:ext>
            </a:extLst>
          </p:cNvPr>
          <p:cNvSpPr txBox="1"/>
          <p:nvPr/>
        </p:nvSpPr>
        <p:spPr>
          <a:xfrm>
            <a:off x="2121999" y="221957"/>
            <a:ext cx="336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ahnschrift Light" panose="020B0502040204020203" pitchFamily="34" charset="0"/>
              </a:rPr>
              <a:t>Abstract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BFC07-1526-15CA-07F3-CEC104C5E410}"/>
              </a:ext>
            </a:extLst>
          </p:cNvPr>
          <p:cNvSpPr txBox="1"/>
          <p:nvPr/>
        </p:nvSpPr>
        <p:spPr>
          <a:xfrm>
            <a:off x="3457340" y="1158987"/>
            <a:ext cx="66843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Bahnschrift Light" panose="020B0502040204020203" pitchFamily="34" charset="0"/>
              </a:rPr>
              <a:t>Key messages of the articles</a:t>
            </a: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550BB436-C9D9-B272-4723-43C547B7E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324803"/>
              </p:ext>
            </p:extLst>
          </p:nvPr>
        </p:nvGraphicFramePr>
        <p:xfrm>
          <a:off x="2398655" y="1954830"/>
          <a:ext cx="8588005" cy="2177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pic>
        <p:nvPicPr>
          <p:cNvPr id="35" name="Picture 34">
            <a:extLst>
              <a:ext uri="{FF2B5EF4-FFF2-40B4-BE49-F238E27FC236}">
                <a16:creationId xmlns:a16="http://schemas.microsoft.com/office/drawing/2014/main" id="{29C70F0A-82FC-F4EA-056A-BE3B6B32DE5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794" y="5306684"/>
            <a:ext cx="1074118" cy="143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BCAC75E-CAAC-5AB9-1873-4B393248B092}"/>
              </a:ext>
            </a:extLst>
          </p:cNvPr>
          <p:cNvPicPr>
            <a:picLocks noChangeAspect="1"/>
          </p:cNvPicPr>
          <p:nvPr/>
        </p:nvPicPr>
        <p:blipFill rotWithShape="1"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53" r="24584"/>
          <a:stretch/>
        </p:blipFill>
        <p:spPr>
          <a:xfrm>
            <a:off x="1523493" y="5309726"/>
            <a:ext cx="1161425" cy="14210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92B959C-DA46-CE8A-B7AD-F600B426B258}"/>
              </a:ext>
            </a:extLst>
          </p:cNvPr>
          <p:cNvSpPr txBox="1"/>
          <p:nvPr/>
        </p:nvSpPr>
        <p:spPr>
          <a:xfrm>
            <a:off x="2017443" y="4833097"/>
            <a:ext cx="1219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Bahnschrift Light" panose="020B0502040204020203" pitchFamily="34" charset="0"/>
              </a:rPr>
              <a:t>Question?</a:t>
            </a:r>
          </a:p>
        </p:txBody>
      </p:sp>
      <p:pic>
        <p:nvPicPr>
          <p:cNvPr id="3" name="Graphic 2" descr="Lightbulb and gear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B54ED365-FAAE-6B41-2F1C-A22E8F8B2331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879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84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3368379-8756-0E04-BE0B-C269627FF173}"/>
              </a:ext>
            </a:extLst>
          </p:cNvPr>
          <p:cNvSpPr/>
          <p:nvPr/>
        </p:nvSpPr>
        <p:spPr>
          <a:xfrm>
            <a:off x="4037113" y="3584686"/>
            <a:ext cx="6225368" cy="719128"/>
          </a:xfrm>
          <a:prstGeom prst="roundRect">
            <a:avLst/>
          </a:prstGeom>
          <a:solidFill>
            <a:srgbClr val="F9C74F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82DEA506-00C1-096A-6F71-DA41B2EB270E}"/>
              </a:ext>
            </a:extLst>
          </p:cNvPr>
          <p:cNvSpPr/>
          <p:nvPr/>
        </p:nvSpPr>
        <p:spPr>
          <a:xfrm>
            <a:off x="6081700" y="2528742"/>
            <a:ext cx="2003722" cy="719128"/>
          </a:xfrm>
          <a:prstGeom prst="round2DiagRect">
            <a:avLst/>
          </a:prstGeom>
          <a:solidFill>
            <a:srgbClr val="F9C74F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7276C11-50FA-09D3-AA2D-48FEAA1C80E6}"/>
              </a:ext>
            </a:extLst>
          </p:cNvPr>
          <p:cNvSpPr/>
          <p:nvPr/>
        </p:nvSpPr>
        <p:spPr>
          <a:xfrm>
            <a:off x="4480195" y="1432523"/>
            <a:ext cx="5170402" cy="746901"/>
          </a:xfrm>
          <a:prstGeom prst="roundRect">
            <a:avLst/>
          </a:prstGeom>
          <a:solidFill>
            <a:srgbClr val="F9C74F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173D3D3-04BF-945D-6A2E-4238063AA367}"/>
              </a:ext>
            </a:extLst>
          </p:cNvPr>
          <p:cNvGrpSpPr/>
          <p:nvPr/>
        </p:nvGrpSpPr>
        <p:grpSpPr>
          <a:xfrm>
            <a:off x="-975649" y="4479227"/>
            <a:ext cx="833377" cy="833377"/>
            <a:chOff x="-975649" y="4479227"/>
            <a:chExt cx="833377" cy="83337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D608A19-2DB1-3648-51E7-1AA90EF4BC91}"/>
                </a:ext>
              </a:extLst>
            </p:cNvPr>
            <p:cNvSpPr/>
            <p:nvPr/>
          </p:nvSpPr>
          <p:spPr>
            <a:xfrm>
              <a:off x="-975649" y="4479227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Graphic 3" descr="Books with solid fill">
              <a:extLst>
                <a:ext uri="{FF2B5EF4-FFF2-40B4-BE49-F238E27FC236}">
                  <a16:creationId xmlns:a16="http://schemas.microsoft.com/office/drawing/2014/main" id="{B49B06D6-5F6B-E0A2-C2D6-9A877C3B3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-843297" y="4595057"/>
              <a:ext cx="591830" cy="591830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8AC56A-0280-8F21-D15A-649F56E16501}"/>
              </a:ext>
            </a:extLst>
          </p:cNvPr>
          <p:cNvGrpSpPr/>
          <p:nvPr/>
        </p:nvGrpSpPr>
        <p:grpSpPr>
          <a:xfrm>
            <a:off x="-975646" y="599146"/>
            <a:ext cx="833377" cy="833377"/>
            <a:chOff x="-975646" y="599146"/>
            <a:chExt cx="833377" cy="83337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A61DCFE-F098-6D77-FB00-A1B394CB0056}"/>
                </a:ext>
              </a:extLst>
            </p:cNvPr>
            <p:cNvSpPr/>
            <p:nvPr/>
          </p:nvSpPr>
          <p:spPr>
            <a:xfrm>
              <a:off x="-975646" y="59914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House with solid fill">
              <a:extLst>
                <a:ext uri="{FF2B5EF4-FFF2-40B4-BE49-F238E27FC236}">
                  <a16:creationId xmlns:a16="http://schemas.microsoft.com/office/drawing/2014/main" id="{8C77B757-DCC3-2733-C421-08DEEE432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-843297" y="708345"/>
              <a:ext cx="591830" cy="59183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14D6E3B-ACF1-3AF4-2078-721C8B31EA60}"/>
              </a:ext>
            </a:extLst>
          </p:cNvPr>
          <p:cNvGrpSpPr/>
          <p:nvPr/>
        </p:nvGrpSpPr>
        <p:grpSpPr>
          <a:xfrm>
            <a:off x="795275" y="1545395"/>
            <a:ext cx="833377" cy="833377"/>
            <a:chOff x="-964071" y="1545395"/>
            <a:chExt cx="833377" cy="8333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3790DB1-7581-B71F-55EA-34B3DACC4282}"/>
                </a:ext>
              </a:extLst>
            </p:cNvPr>
            <p:cNvSpPr/>
            <p:nvPr/>
          </p:nvSpPr>
          <p:spPr>
            <a:xfrm>
              <a:off x="-964071" y="1545395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Graphic 9" descr="Lightbulb and gear with solid fill">
              <a:extLst>
                <a:ext uri="{FF2B5EF4-FFF2-40B4-BE49-F238E27FC236}">
                  <a16:creationId xmlns:a16="http://schemas.microsoft.com/office/drawing/2014/main" id="{AE7EC11C-AA0A-6C72-279A-AB0DA5C42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834061" y="1675405"/>
              <a:ext cx="591830" cy="59183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715913B-7638-8F3D-AB85-408684F132BF}"/>
              </a:ext>
            </a:extLst>
          </p:cNvPr>
          <p:cNvGrpSpPr/>
          <p:nvPr/>
        </p:nvGrpSpPr>
        <p:grpSpPr>
          <a:xfrm>
            <a:off x="-975648" y="3523266"/>
            <a:ext cx="833377" cy="833377"/>
            <a:chOff x="-975648" y="3523266"/>
            <a:chExt cx="833377" cy="833377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3871457-8F02-8D35-699A-FF01CA2FEA44}"/>
                </a:ext>
              </a:extLst>
            </p:cNvPr>
            <p:cNvSpPr/>
            <p:nvPr/>
          </p:nvSpPr>
          <p:spPr>
            <a:xfrm>
              <a:off x="-975648" y="352326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Graphic 12" descr="Map with pin with solid fill">
              <a:extLst>
                <a:ext uri="{FF2B5EF4-FFF2-40B4-BE49-F238E27FC236}">
                  <a16:creationId xmlns:a16="http://schemas.microsoft.com/office/drawing/2014/main" id="{65DFBD4F-59CC-0ECD-771D-9912D271C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843297" y="3591053"/>
              <a:ext cx="591830" cy="59183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952846A-13E5-7120-9702-A57CF76F7AA3}"/>
              </a:ext>
            </a:extLst>
          </p:cNvPr>
          <p:cNvGrpSpPr/>
          <p:nvPr/>
        </p:nvGrpSpPr>
        <p:grpSpPr>
          <a:xfrm>
            <a:off x="-964071" y="5425476"/>
            <a:ext cx="833377" cy="833377"/>
            <a:chOff x="-964071" y="5425476"/>
            <a:chExt cx="833377" cy="833377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7274767-BE23-5FCF-F197-7A8DE1CAA6CF}"/>
                </a:ext>
              </a:extLst>
            </p:cNvPr>
            <p:cNvSpPr/>
            <p:nvPr/>
          </p:nvSpPr>
          <p:spPr>
            <a:xfrm>
              <a:off x="-964071" y="5425476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Graphic 15" descr="Presentation with pie chart with solid fill">
              <a:extLst>
                <a:ext uri="{FF2B5EF4-FFF2-40B4-BE49-F238E27FC236}">
                  <a16:creationId xmlns:a16="http://schemas.microsoft.com/office/drawing/2014/main" id="{64358EF2-D94E-163E-41BE-0A36B8515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843297" y="5515939"/>
              <a:ext cx="591830" cy="59183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CB6FE9-297F-0887-BE93-6456B3917192}"/>
              </a:ext>
            </a:extLst>
          </p:cNvPr>
          <p:cNvGrpSpPr/>
          <p:nvPr/>
        </p:nvGrpSpPr>
        <p:grpSpPr>
          <a:xfrm>
            <a:off x="-935405" y="2534330"/>
            <a:ext cx="833377" cy="833377"/>
            <a:chOff x="-975647" y="2503219"/>
            <a:chExt cx="833377" cy="833377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7F26B74-DEF3-38C0-6420-E902A460BAAA}"/>
                </a:ext>
              </a:extLst>
            </p:cNvPr>
            <p:cNvSpPr/>
            <p:nvPr/>
          </p:nvSpPr>
          <p:spPr>
            <a:xfrm>
              <a:off x="-975647" y="2503219"/>
              <a:ext cx="833377" cy="8333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Test tubes with solid fill">
              <a:extLst>
                <a:ext uri="{FF2B5EF4-FFF2-40B4-BE49-F238E27FC236}">
                  <a16:creationId xmlns:a16="http://schemas.microsoft.com/office/drawing/2014/main" id="{8F591C3D-1145-6BB1-3207-C2AAC7815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-843297" y="2623993"/>
              <a:ext cx="591830" cy="591830"/>
            </a:xfrm>
            <a:prstGeom prst="rect">
              <a:avLst/>
            </a:prstGeom>
          </p:spPr>
        </p:pic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061DFCA-BC52-631C-DCC1-C7FD488D2249}"/>
              </a:ext>
            </a:extLst>
          </p:cNvPr>
          <p:cNvSpPr/>
          <p:nvPr/>
        </p:nvSpPr>
        <p:spPr>
          <a:xfrm rot="10800000">
            <a:off x="-11575" y="-8189497"/>
            <a:ext cx="1361441" cy="20025360"/>
          </a:xfrm>
          <a:custGeom>
            <a:avLst/>
            <a:gdLst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0 w 1361441"/>
              <a:gd name="connsiteY7" fmla="*/ 10761177 h 20025360"/>
              <a:gd name="connsiteX8" fmla="*/ 0 w 1361441"/>
              <a:gd name="connsiteY8" fmla="*/ 8949693 h 20025360"/>
              <a:gd name="connsiteX9" fmla="*/ 1 w 1361441"/>
              <a:gd name="connsiteY9" fmla="*/ 8949695 h 20025360"/>
              <a:gd name="connsiteX10" fmla="*/ 1 w 1361441"/>
              <a:gd name="connsiteY10" fmla="*/ 10761176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  <a:gd name="connsiteX0" fmla="*/ 1 w 1361441"/>
              <a:gd name="connsiteY0" fmla="*/ 20025360 h 20025360"/>
              <a:gd name="connsiteX1" fmla="*/ 1 w 1361441"/>
              <a:gd name="connsiteY1" fmla="*/ 10761176 h 20025360"/>
              <a:gd name="connsiteX2" fmla="*/ 688673 w 1361441"/>
              <a:gd name="connsiteY2" fmla="*/ 9855435 h 20025360"/>
              <a:gd name="connsiteX3" fmla="*/ 1 w 1361441"/>
              <a:gd name="connsiteY3" fmla="*/ 8949695 h 20025360"/>
              <a:gd name="connsiteX4" fmla="*/ 1 w 1361441"/>
              <a:gd name="connsiteY4" fmla="*/ 0 h 20025360"/>
              <a:gd name="connsiteX5" fmla="*/ 1361441 w 1361441"/>
              <a:gd name="connsiteY5" fmla="*/ 0 h 20025360"/>
              <a:gd name="connsiteX6" fmla="*/ 1361441 w 1361441"/>
              <a:gd name="connsiteY6" fmla="*/ 20025360 h 20025360"/>
              <a:gd name="connsiteX7" fmla="*/ 1 w 1361441"/>
              <a:gd name="connsiteY7" fmla="*/ 20025360 h 20025360"/>
              <a:gd name="connsiteX8" fmla="*/ 0 w 1361441"/>
              <a:gd name="connsiteY8" fmla="*/ 10761177 h 20025360"/>
              <a:gd name="connsiteX9" fmla="*/ 0 w 1361441"/>
              <a:gd name="connsiteY9" fmla="*/ 8949693 h 20025360"/>
              <a:gd name="connsiteX10" fmla="*/ 1 w 1361441"/>
              <a:gd name="connsiteY10" fmla="*/ 8949695 h 20025360"/>
              <a:gd name="connsiteX11" fmla="*/ 1 w 1361441"/>
              <a:gd name="connsiteY11" fmla="*/ 10761176 h 20025360"/>
              <a:gd name="connsiteX12" fmla="*/ 0 w 1361441"/>
              <a:gd name="connsiteY12" fmla="*/ 10761177 h 2002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61441" h="20025360">
                <a:moveTo>
                  <a:pt x="1" y="20025360"/>
                </a:moveTo>
                <a:lnTo>
                  <a:pt x="1" y="10761176"/>
                </a:lnTo>
                <a:cubicBezTo>
                  <a:pt x="229558" y="10459262"/>
                  <a:pt x="667463" y="10319394"/>
                  <a:pt x="688673" y="9855435"/>
                </a:cubicBezTo>
                <a:cubicBezTo>
                  <a:pt x="690612" y="9356752"/>
                  <a:pt x="229558" y="9251608"/>
                  <a:pt x="1" y="8949695"/>
                </a:cubicBezTo>
                <a:lnTo>
                  <a:pt x="1" y="0"/>
                </a:lnTo>
                <a:lnTo>
                  <a:pt x="1361441" y="0"/>
                </a:lnTo>
                <a:lnTo>
                  <a:pt x="1361441" y="20025360"/>
                </a:lnTo>
                <a:lnTo>
                  <a:pt x="1" y="20025360"/>
                </a:lnTo>
                <a:close/>
                <a:moveTo>
                  <a:pt x="0" y="10761177"/>
                </a:moveTo>
                <a:lnTo>
                  <a:pt x="0" y="8949693"/>
                </a:lnTo>
                <a:cubicBezTo>
                  <a:pt x="0" y="8949694"/>
                  <a:pt x="1" y="8949694"/>
                  <a:pt x="1" y="8949695"/>
                </a:cubicBezTo>
                <a:lnTo>
                  <a:pt x="1" y="10761176"/>
                </a:lnTo>
                <a:lnTo>
                  <a:pt x="0" y="107611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1" name="Graphic 20" descr="Books with solid fill">
            <a:hlinkClick r:id="rId14" action="ppaction://hlinksldjump"/>
            <a:extLst>
              <a:ext uri="{FF2B5EF4-FFF2-40B4-BE49-F238E27FC236}">
                <a16:creationId xmlns:a16="http://schemas.microsoft.com/office/drawing/2014/main" id="{2656E5E4-7C73-C8F3-6D2E-A5A8E1FED61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552" y="4595057"/>
            <a:ext cx="591830" cy="591830"/>
          </a:xfrm>
          <a:prstGeom prst="rect">
            <a:avLst/>
          </a:prstGeom>
        </p:spPr>
      </p:pic>
      <p:pic>
        <p:nvPicPr>
          <p:cNvPr id="22" name="Graphic 21" descr="House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97B77AEA-27A3-778E-21B1-576EBE43834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7552" y="708345"/>
            <a:ext cx="591830" cy="591830"/>
          </a:xfrm>
          <a:prstGeom prst="rect">
            <a:avLst/>
          </a:prstGeom>
        </p:spPr>
      </p:pic>
      <p:pic>
        <p:nvPicPr>
          <p:cNvPr id="23" name="Graphic 22" descr="Lightbulb and gear with solid fill">
            <a:hlinkClick r:id="rId20" action="ppaction://hlinksldjump"/>
            <a:extLst>
              <a:ext uri="{FF2B5EF4-FFF2-40B4-BE49-F238E27FC236}">
                <a16:creationId xmlns:a16="http://schemas.microsoft.com/office/drawing/2014/main" id="{B905A87F-629B-D809-39EA-3678B418809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56788" y="1675405"/>
            <a:ext cx="591830" cy="591830"/>
          </a:xfrm>
          <a:prstGeom prst="rect">
            <a:avLst/>
          </a:prstGeom>
        </p:spPr>
      </p:pic>
      <p:pic>
        <p:nvPicPr>
          <p:cNvPr id="24" name="Graphic 23" descr="Map with pin with solid fill">
            <a:hlinkClick r:id="rId23" action="ppaction://hlinksldjump"/>
            <a:extLst>
              <a:ext uri="{FF2B5EF4-FFF2-40B4-BE49-F238E27FC236}">
                <a16:creationId xmlns:a16="http://schemas.microsoft.com/office/drawing/2014/main" id="{2731D254-EE20-9701-489D-36A7C413EE5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47552" y="3591053"/>
            <a:ext cx="591830" cy="591830"/>
          </a:xfrm>
          <a:prstGeom prst="rect">
            <a:avLst/>
          </a:prstGeom>
        </p:spPr>
      </p:pic>
      <p:pic>
        <p:nvPicPr>
          <p:cNvPr id="25" name="Graphic 24" descr="Presentation with pie chart with solid fill">
            <a:hlinkClick r:id="rId26" action="ppaction://hlinksldjump"/>
            <a:extLst>
              <a:ext uri="{FF2B5EF4-FFF2-40B4-BE49-F238E27FC236}">
                <a16:creationId xmlns:a16="http://schemas.microsoft.com/office/drawing/2014/main" id="{9BC11763-CB13-2AD3-5921-8F915FA646A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47552" y="5515939"/>
            <a:ext cx="591830" cy="591830"/>
          </a:xfrm>
          <a:prstGeom prst="rect">
            <a:avLst/>
          </a:prstGeom>
        </p:spPr>
      </p:pic>
      <p:pic>
        <p:nvPicPr>
          <p:cNvPr id="26" name="Graphic 25" descr="Test tubes with solid fill">
            <a:hlinkClick r:id="rId29" action="ppaction://hlinksldjump"/>
            <a:extLst>
              <a:ext uri="{FF2B5EF4-FFF2-40B4-BE49-F238E27FC236}">
                <a16:creationId xmlns:a16="http://schemas.microsoft.com/office/drawing/2014/main" id="{A1E4448D-4709-B59F-7405-6539ACCF6ED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47552" y="2623993"/>
            <a:ext cx="591830" cy="59183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B6E803E-23AB-A4C2-5E05-6E3C11A91949}"/>
              </a:ext>
            </a:extLst>
          </p:cNvPr>
          <p:cNvSpPr txBox="1"/>
          <p:nvPr/>
        </p:nvSpPr>
        <p:spPr>
          <a:xfrm>
            <a:off x="2121999" y="221957"/>
            <a:ext cx="336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Bahnschrift Light" panose="020B0502040204020203" pitchFamily="34" charset="0"/>
              </a:rPr>
              <a:t>Introduction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E669D87-3367-DFB9-CA5E-D0081DAFDFD7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7143" y="1343926"/>
            <a:ext cx="868258" cy="86825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74FC810-81DD-A92B-C682-74CA13EEADF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776" y="1374101"/>
            <a:ext cx="755974" cy="7559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E483C13-7C1C-274D-0B7E-F83838F1C1EC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6194" y="1343926"/>
            <a:ext cx="868258" cy="86825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133A7E1-A623-4ED1-BF84-CABFB0BE4159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2828" y="1353259"/>
            <a:ext cx="833528" cy="83352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956B0C1-6DD1-32F5-EAA2-0280AACD357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287" y="2479393"/>
            <a:ext cx="576375" cy="75597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770ED1F-1EE0-1979-0348-E88B914E940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339" y="2481265"/>
            <a:ext cx="755975" cy="75597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01B506D-917B-9986-2EB5-56626E4E377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76" y="3457216"/>
            <a:ext cx="868258" cy="86825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7D493DBC-C5B8-FE2F-ED1B-4A64B7B1C17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463" y="3457216"/>
            <a:ext cx="868258" cy="86825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CE15A90-5BDD-F710-B788-9BC89845C3D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037" y="3457216"/>
            <a:ext cx="868258" cy="86825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F2A5FFCB-779C-5240-5F1D-88F341EC0BA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24" y="3457216"/>
            <a:ext cx="868258" cy="86825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93934ABA-5193-BDDD-2F16-694A6D620FEB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750" y="3548656"/>
            <a:ext cx="868258" cy="868258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91FB38AE-654B-2016-770A-CF6E5ED900AC}"/>
              </a:ext>
            </a:extLst>
          </p:cNvPr>
          <p:cNvSpPr txBox="1"/>
          <p:nvPr/>
        </p:nvSpPr>
        <p:spPr>
          <a:xfrm>
            <a:off x="3153292" y="4712439"/>
            <a:ext cx="79611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Bahnschrift Light" panose="020B0502040204020203" pitchFamily="34" charset="0"/>
              </a:rPr>
              <a:t>This review aims to explore whether 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digital biomarkers </a:t>
            </a:r>
            <a:r>
              <a:rPr lang="en-US" dirty="0">
                <a:latin typeface="Bahnschrift Light" panose="020B0502040204020203" pitchFamily="34" charset="0"/>
              </a:rPr>
              <a:t>can serve as </a:t>
            </a:r>
            <a:r>
              <a:rPr lang="en-US" b="1" dirty="0">
                <a:latin typeface="Bahnschrift Light" panose="020B0502040204020203" pitchFamily="34" charset="0"/>
              </a:rPr>
              <a:t>screening tools</a:t>
            </a:r>
            <a:r>
              <a:rPr lang="en-US" dirty="0">
                <a:latin typeface="Bahnschrift Light" panose="020B0502040204020203" pitchFamily="34" charset="0"/>
              </a:rPr>
              <a:t> for </a:t>
            </a:r>
            <a:r>
              <a:rPr lang="en-US" dirty="0">
                <a:solidFill>
                  <a:srgbClr val="FF0000"/>
                </a:solidFill>
                <a:latin typeface="Bahnschrift Light" panose="020B0502040204020203" pitchFamily="34" charset="0"/>
              </a:rPr>
              <a:t>dementia risk </a:t>
            </a:r>
            <a:r>
              <a:rPr lang="en-US" dirty="0">
                <a:latin typeface="Bahnschrift Light" panose="020B0502040204020203" pitchFamily="34" charset="0"/>
              </a:rPr>
              <a:t>by monitoring these conditions.</a:t>
            </a:r>
          </a:p>
          <a:p>
            <a:r>
              <a:rPr lang="en-US" dirty="0">
                <a:latin typeface="Bahnschrift Light" panose="020B0502040204020203" pitchFamily="34" charset="0"/>
              </a:rPr>
              <a:t>To date, </a:t>
            </a:r>
            <a:r>
              <a:rPr lang="en-US" i="1" u="sng" dirty="0">
                <a:solidFill>
                  <a:srgbClr val="FF0000"/>
                </a:solidFill>
                <a:latin typeface="Bahnschrift Light" panose="020B0502040204020203" pitchFamily="34" charset="0"/>
              </a:rPr>
              <a:t>no systematic review </a:t>
            </a:r>
            <a:r>
              <a:rPr lang="en-US" dirty="0">
                <a:latin typeface="Bahnschrift Light" panose="020B0502040204020203" pitchFamily="34" charset="0"/>
              </a:rPr>
              <a:t>has examined this association, highlighting the need for this research.</a:t>
            </a:r>
          </a:p>
        </p:txBody>
      </p:sp>
    </p:spTree>
    <p:extLst>
      <p:ext uri="{BB962C8B-B14F-4D97-AF65-F5344CB8AC3E}">
        <p14:creationId xmlns:p14="http://schemas.microsoft.com/office/powerpoint/2010/main" val="2425670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29" grpId="0" animBg="1"/>
      <p:bldP spid="28" grpId="0" animBg="1"/>
      <p:bldP spid="5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982</Words>
  <Application>Microsoft Office PowerPoint</Application>
  <PresentationFormat>Widescreen</PresentationFormat>
  <Paragraphs>155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Bahnschrift Light</vt:lpstr>
      <vt:lpstr>Calibri</vt:lpstr>
      <vt:lpstr>Calibri Light</vt:lpstr>
      <vt:lpstr>Office Theme</vt:lpstr>
      <vt:lpstr>Association between digital biomarkers, loneliness and social isolation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between digital biomarkers, loneliness and social isolation</dc:title>
  <dc:creator>parsa a</dc:creator>
  <cp:lastModifiedBy>parsa a</cp:lastModifiedBy>
  <cp:revision>2</cp:revision>
  <dcterms:created xsi:type="dcterms:W3CDTF">2025-03-06T12:27:54Z</dcterms:created>
  <dcterms:modified xsi:type="dcterms:W3CDTF">2025-03-08T08:27:20Z</dcterms:modified>
</cp:coreProperties>
</file>