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50_FABF6EA3.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18"/>
  </p:notesMasterIdLst>
  <p:handoutMasterIdLst>
    <p:handoutMasterId r:id="rId19"/>
  </p:handoutMasterIdLst>
  <p:sldIdLst>
    <p:sldId id="334" r:id="rId3"/>
    <p:sldId id="335" r:id="rId4"/>
    <p:sldId id="336" r:id="rId5"/>
    <p:sldId id="337" r:id="rId6"/>
    <p:sldId id="338" r:id="rId7"/>
    <p:sldId id="345" r:id="rId8"/>
    <p:sldId id="340" r:id="rId9"/>
    <p:sldId id="329" r:id="rId10"/>
    <p:sldId id="341" r:id="rId11"/>
    <p:sldId id="342" r:id="rId12"/>
    <p:sldId id="343" r:id="rId13"/>
    <p:sldId id="330" r:id="rId14"/>
    <p:sldId id="350" r:id="rId15"/>
    <p:sldId id="348" r:id="rId16"/>
    <p:sldId id="3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6E520D1-A5E0-978A-4757-B16B15E0F7DD}" name="parsa a" initials="pa" userId="307d05127b9765b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0ECF3"/>
    <a:srgbClr val="46BEBF"/>
    <a:srgbClr val="FFC32C"/>
    <a:srgbClr val="FF5050"/>
    <a:srgbClr val="E6A400"/>
    <a:srgbClr val="FFFAFB"/>
    <a:srgbClr val="3AA8A8"/>
    <a:srgbClr val="B21E35"/>
    <a:srgbClr val="FF686B"/>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3" autoAdjust="0"/>
    <p:restoredTop sz="94660"/>
  </p:normalViewPr>
  <p:slideViewPr>
    <p:cSldViewPr snapToGrid="0">
      <p:cViewPr>
        <p:scale>
          <a:sx n="75" d="100"/>
          <a:sy n="75" d="100"/>
        </p:scale>
        <p:origin x="195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modernComment_150_FABF6EA3.xml><?xml version="1.0" encoding="utf-8"?>
<p188:cmLst xmlns:a="http://schemas.openxmlformats.org/drawingml/2006/main" xmlns:r="http://schemas.openxmlformats.org/officeDocument/2006/relationships" xmlns:p188="http://schemas.microsoft.com/office/powerpoint/2018/8/main">
  <p188:cm id="{367AA0DF-3723-4071-81E0-EDAB1F46A0A9}" authorId="{76E520D1-A5E0-978A-4757-B16B15E0F7DD}" created="2024-12-13T20:19:39.667">
    <ac:deMkLst xmlns:ac="http://schemas.microsoft.com/office/drawing/2013/main/command">
      <pc:docMk xmlns:pc="http://schemas.microsoft.com/office/powerpoint/2013/main/command"/>
      <pc:sldMk xmlns:pc="http://schemas.microsoft.com/office/powerpoint/2013/main/command" cId="4206849699" sldId="336"/>
      <ac:grpSpMk id="20" creationId="{43002699-94C9-CFFB-3852-58A5A80F5B6F}"/>
    </ac:deMkLst>
    <p188:txBody>
      <a:bodyPr/>
      <a:lstStyle/>
      <a:p>
        <a:r>
          <a:rPr lang="en-US"/>
          <a:t>"مشخصه ای که به طور عینی اندازه گیری می شود و به عنوان شاخصی از عملکردهای بیولوژیکی طبیعی، حالات پاتولوژیک یا پاسخ های دارویی به مداخلات درمانی ارزیابی می شود</a:t>
        </a:r>
      </a:p>
    </p188:txBody>
  </p188:cm>
</p188: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309005-93A5-4E5D-BEDF-14E67A594D6B}" type="doc">
      <dgm:prSet loTypeId="urn:microsoft.com/office/officeart/2005/8/layout/venn3" loCatId="relationship" qsTypeId="urn:microsoft.com/office/officeart/2005/8/quickstyle/simple1" qsCatId="simple" csTypeId="urn:microsoft.com/office/officeart/2005/8/colors/accent1_1" csCatId="accent1"/>
      <dgm:spPr/>
      <dgm:t>
        <a:bodyPr/>
        <a:lstStyle/>
        <a:p>
          <a:endParaRPr lang="en-US"/>
        </a:p>
      </dgm:t>
    </dgm:pt>
    <dgm:pt modelId="{88B5E53D-31D0-4554-8532-DEF877E03444}">
      <dgm:prSet/>
      <dgm:spPr/>
      <dgm:t>
        <a:bodyPr/>
        <a:lstStyle/>
        <a:p>
          <a:r>
            <a:rPr lang="en-US"/>
            <a:t>Glucose</a:t>
          </a:r>
        </a:p>
      </dgm:t>
    </dgm:pt>
    <dgm:pt modelId="{B4939CC7-856D-496B-9472-B822F56686F7}" type="parTrans" cxnId="{EC088E00-76D6-4A51-A4CE-AD5AAA37FB53}">
      <dgm:prSet/>
      <dgm:spPr/>
      <dgm:t>
        <a:bodyPr/>
        <a:lstStyle/>
        <a:p>
          <a:endParaRPr lang="en-US"/>
        </a:p>
      </dgm:t>
    </dgm:pt>
    <dgm:pt modelId="{57E5A94E-FC81-43CE-91D2-9396545370D6}" type="sibTrans" cxnId="{EC088E00-76D6-4A51-A4CE-AD5AAA37FB53}">
      <dgm:prSet/>
      <dgm:spPr/>
      <dgm:t>
        <a:bodyPr/>
        <a:lstStyle/>
        <a:p>
          <a:endParaRPr lang="en-US"/>
        </a:p>
      </dgm:t>
    </dgm:pt>
    <dgm:pt modelId="{2F0F3B5E-1F5F-4E6E-B403-551C22FFAD4D}">
      <dgm:prSet/>
      <dgm:spPr/>
      <dgm:t>
        <a:bodyPr/>
        <a:lstStyle/>
        <a:p>
          <a:r>
            <a:rPr lang="en-US" dirty="0"/>
            <a:t>Cholesterol</a:t>
          </a:r>
        </a:p>
      </dgm:t>
    </dgm:pt>
    <dgm:pt modelId="{49C03E33-C8A2-4CF6-AE9A-D9B19C7A0724}" type="parTrans" cxnId="{F8E44130-D777-4DDE-B8A7-6634867C8481}">
      <dgm:prSet/>
      <dgm:spPr/>
      <dgm:t>
        <a:bodyPr/>
        <a:lstStyle/>
        <a:p>
          <a:endParaRPr lang="en-US"/>
        </a:p>
      </dgm:t>
    </dgm:pt>
    <dgm:pt modelId="{5F2FC9EA-1317-4B39-B7C4-0204D661AF4F}" type="sibTrans" cxnId="{F8E44130-D777-4DDE-B8A7-6634867C8481}">
      <dgm:prSet/>
      <dgm:spPr/>
      <dgm:t>
        <a:bodyPr/>
        <a:lstStyle/>
        <a:p>
          <a:endParaRPr lang="en-US"/>
        </a:p>
      </dgm:t>
    </dgm:pt>
    <dgm:pt modelId="{2192EB27-A33F-4676-813A-6C490FDA219D}">
      <dgm:prSet/>
      <dgm:spPr/>
      <dgm:t>
        <a:bodyPr/>
        <a:lstStyle/>
        <a:p>
          <a:r>
            <a:rPr lang="en-US"/>
            <a:t>Hemoglobin</a:t>
          </a:r>
        </a:p>
      </dgm:t>
    </dgm:pt>
    <dgm:pt modelId="{9EDC0179-A26B-4211-9298-1EE9B78B7E70}" type="parTrans" cxnId="{4D13CD44-4D3E-4F28-8068-263FB2E32F12}">
      <dgm:prSet/>
      <dgm:spPr/>
      <dgm:t>
        <a:bodyPr/>
        <a:lstStyle/>
        <a:p>
          <a:endParaRPr lang="en-US"/>
        </a:p>
      </dgm:t>
    </dgm:pt>
    <dgm:pt modelId="{D84E5C6B-745E-43D0-8931-6460A302EAAC}" type="sibTrans" cxnId="{4D13CD44-4D3E-4F28-8068-263FB2E32F12}">
      <dgm:prSet/>
      <dgm:spPr/>
      <dgm:t>
        <a:bodyPr/>
        <a:lstStyle/>
        <a:p>
          <a:endParaRPr lang="en-US"/>
        </a:p>
      </dgm:t>
    </dgm:pt>
    <dgm:pt modelId="{9BBF194A-B550-44ED-BF5A-CEA831B0B8FB}" type="pres">
      <dgm:prSet presAssocID="{40309005-93A5-4E5D-BEDF-14E67A594D6B}" presName="Name0" presStyleCnt="0">
        <dgm:presLayoutVars>
          <dgm:dir/>
          <dgm:resizeHandles val="exact"/>
        </dgm:presLayoutVars>
      </dgm:prSet>
      <dgm:spPr/>
    </dgm:pt>
    <dgm:pt modelId="{43476D62-4C2B-4C75-9548-A76E238CA281}" type="pres">
      <dgm:prSet presAssocID="{88B5E53D-31D0-4554-8532-DEF877E03444}" presName="Name5" presStyleLbl="vennNode1" presStyleIdx="0" presStyleCnt="3">
        <dgm:presLayoutVars>
          <dgm:bulletEnabled val="1"/>
        </dgm:presLayoutVars>
      </dgm:prSet>
      <dgm:spPr/>
    </dgm:pt>
    <dgm:pt modelId="{CE970F96-9F20-4C3F-B2BE-6DF7BAD916B8}" type="pres">
      <dgm:prSet presAssocID="{57E5A94E-FC81-43CE-91D2-9396545370D6}" presName="space" presStyleCnt="0"/>
      <dgm:spPr/>
    </dgm:pt>
    <dgm:pt modelId="{A7DBBDE4-7F06-4113-9FD4-CED96D19113B}" type="pres">
      <dgm:prSet presAssocID="{2F0F3B5E-1F5F-4E6E-B403-551C22FFAD4D}" presName="Name5" presStyleLbl="vennNode1" presStyleIdx="1" presStyleCnt="3">
        <dgm:presLayoutVars>
          <dgm:bulletEnabled val="1"/>
        </dgm:presLayoutVars>
      </dgm:prSet>
      <dgm:spPr/>
    </dgm:pt>
    <dgm:pt modelId="{49DBE9E5-3E57-4498-8230-CE3E3F75A666}" type="pres">
      <dgm:prSet presAssocID="{5F2FC9EA-1317-4B39-B7C4-0204D661AF4F}" presName="space" presStyleCnt="0"/>
      <dgm:spPr/>
    </dgm:pt>
    <dgm:pt modelId="{969DCF3D-164B-485D-91D4-56D40351142C}" type="pres">
      <dgm:prSet presAssocID="{2192EB27-A33F-4676-813A-6C490FDA219D}" presName="Name5" presStyleLbl="vennNode1" presStyleIdx="2" presStyleCnt="3">
        <dgm:presLayoutVars>
          <dgm:bulletEnabled val="1"/>
        </dgm:presLayoutVars>
      </dgm:prSet>
      <dgm:spPr/>
    </dgm:pt>
  </dgm:ptLst>
  <dgm:cxnLst>
    <dgm:cxn modelId="{EC088E00-76D6-4A51-A4CE-AD5AAA37FB53}" srcId="{40309005-93A5-4E5D-BEDF-14E67A594D6B}" destId="{88B5E53D-31D0-4554-8532-DEF877E03444}" srcOrd="0" destOrd="0" parTransId="{B4939CC7-856D-496B-9472-B822F56686F7}" sibTransId="{57E5A94E-FC81-43CE-91D2-9396545370D6}"/>
    <dgm:cxn modelId="{F8E44130-D777-4DDE-B8A7-6634867C8481}" srcId="{40309005-93A5-4E5D-BEDF-14E67A594D6B}" destId="{2F0F3B5E-1F5F-4E6E-B403-551C22FFAD4D}" srcOrd="1" destOrd="0" parTransId="{49C03E33-C8A2-4CF6-AE9A-D9B19C7A0724}" sibTransId="{5F2FC9EA-1317-4B39-B7C4-0204D661AF4F}"/>
    <dgm:cxn modelId="{39F07A38-CA05-436F-8F33-96AE90005305}" type="presOf" srcId="{2192EB27-A33F-4676-813A-6C490FDA219D}" destId="{969DCF3D-164B-485D-91D4-56D40351142C}" srcOrd="0" destOrd="0" presId="urn:microsoft.com/office/officeart/2005/8/layout/venn3"/>
    <dgm:cxn modelId="{18A1D13E-0BD3-4217-9274-1F48C5BD0B6C}" type="presOf" srcId="{88B5E53D-31D0-4554-8532-DEF877E03444}" destId="{43476D62-4C2B-4C75-9548-A76E238CA281}" srcOrd="0" destOrd="0" presId="urn:microsoft.com/office/officeart/2005/8/layout/venn3"/>
    <dgm:cxn modelId="{4D13CD44-4D3E-4F28-8068-263FB2E32F12}" srcId="{40309005-93A5-4E5D-BEDF-14E67A594D6B}" destId="{2192EB27-A33F-4676-813A-6C490FDA219D}" srcOrd="2" destOrd="0" parTransId="{9EDC0179-A26B-4211-9298-1EE9B78B7E70}" sibTransId="{D84E5C6B-745E-43D0-8931-6460A302EAAC}"/>
    <dgm:cxn modelId="{473743D4-A2DC-42AC-8470-355836B9CFAF}" type="presOf" srcId="{2F0F3B5E-1F5F-4E6E-B403-551C22FFAD4D}" destId="{A7DBBDE4-7F06-4113-9FD4-CED96D19113B}" srcOrd="0" destOrd="0" presId="urn:microsoft.com/office/officeart/2005/8/layout/venn3"/>
    <dgm:cxn modelId="{522A12F5-77E7-4F91-9ABF-FFC378F97D33}" type="presOf" srcId="{40309005-93A5-4E5D-BEDF-14E67A594D6B}" destId="{9BBF194A-B550-44ED-BF5A-CEA831B0B8FB}" srcOrd="0" destOrd="0" presId="urn:microsoft.com/office/officeart/2005/8/layout/venn3"/>
    <dgm:cxn modelId="{81B23860-8352-4142-9565-CDF4EF1EB249}" type="presParOf" srcId="{9BBF194A-B550-44ED-BF5A-CEA831B0B8FB}" destId="{43476D62-4C2B-4C75-9548-A76E238CA281}" srcOrd="0" destOrd="0" presId="urn:microsoft.com/office/officeart/2005/8/layout/venn3"/>
    <dgm:cxn modelId="{FD1006F2-791D-45D1-AA05-E654DF518799}" type="presParOf" srcId="{9BBF194A-B550-44ED-BF5A-CEA831B0B8FB}" destId="{CE970F96-9F20-4C3F-B2BE-6DF7BAD916B8}" srcOrd="1" destOrd="0" presId="urn:microsoft.com/office/officeart/2005/8/layout/venn3"/>
    <dgm:cxn modelId="{8CE3618C-785F-4AEE-9C53-47550EA95259}" type="presParOf" srcId="{9BBF194A-B550-44ED-BF5A-CEA831B0B8FB}" destId="{A7DBBDE4-7F06-4113-9FD4-CED96D19113B}" srcOrd="2" destOrd="0" presId="urn:microsoft.com/office/officeart/2005/8/layout/venn3"/>
    <dgm:cxn modelId="{980FD020-CF87-490A-8C98-3A595AD92A69}" type="presParOf" srcId="{9BBF194A-B550-44ED-BF5A-CEA831B0B8FB}" destId="{49DBE9E5-3E57-4498-8230-CE3E3F75A666}" srcOrd="3" destOrd="0" presId="urn:microsoft.com/office/officeart/2005/8/layout/venn3"/>
    <dgm:cxn modelId="{EC2A2D28-D4DD-448C-9F29-89859711919C}" type="presParOf" srcId="{9BBF194A-B550-44ED-BF5A-CEA831B0B8FB}" destId="{969DCF3D-164B-485D-91D4-56D40351142C}" srcOrd="4" destOrd="0" presId="urn:microsoft.com/office/officeart/2005/8/layout/venn3"/>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962422-53A7-4DB2-BA99-E6776F39B391}" type="doc">
      <dgm:prSet loTypeId="urn:microsoft.com/office/officeart/2005/8/layout/venn1" loCatId="relationship" qsTypeId="urn:microsoft.com/office/officeart/2005/8/quickstyle/simple1" qsCatId="simple" csTypeId="urn:microsoft.com/office/officeart/2005/8/colors/accent1_1" csCatId="accent1"/>
      <dgm:spPr/>
      <dgm:t>
        <a:bodyPr/>
        <a:lstStyle/>
        <a:p>
          <a:endParaRPr lang="en-US"/>
        </a:p>
      </dgm:t>
    </dgm:pt>
    <dgm:pt modelId="{4636A46B-CA78-4B97-A89C-75EE626CEC11}">
      <dgm:prSet/>
      <dgm:spPr/>
      <dgm:t>
        <a:bodyPr/>
        <a:lstStyle/>
        <a:p>
          <a:r>
            <a:rPr lang="en-US"/>
            <a:t>Amyloid</a:t>
          </a:r>
        </a:p>
      </dgm:t>
    </dgm:pt>
    <dgm:pt modelId="{9AD93ECB-364D-44C5-AD18-A74466EA3AD8}" type="parTrans" cxnId="{E4A1FDC5-E48C-427B-AD35-9CD84F445426}">
      <dgm:prSet/>
      <dgm:spPr/>
      <dgm:t>
        <a:bodyPr/>
        <a:lstStyle/>
        <a:p>
          <a:endParaRPr lang="en-US"/>
        </a:p>
      </dgm:t>
    </dgm:pt>
    <dgm:pt modelId="{E08A382E-69FF-46A8-8394-F22CD53D53F2}" type="sibTrans" cxnId="{E4A1FDC5-E48C-427B-AD35-9CD84F445426}">
      <dgm:prSet/>
      <dgm:spPr/>
      <dgm:t>
        <a:bodyPr/>
        <a:lstStyle/>
        <a:p>
          <a:endParaRPr lang="en-US"/>
        </a:p>
      </dgm:t>
    </dgm:pt>
    <dgm:pt modelId="{35AFC2AF-37B6-4F5B-BD9F-4D71F58E572F}">
      <dgm:prSet/>
      <dgm:spPr/>
      <dgm:t>
        <a:bodyPr/>
        <a:lstStyle/>
        <a:p>
          <a:r>
            <a:rPr lang="en-US" dirty="0"/>
            <a:t>Tumor</a:t>
          </a:r>
        </a:p>
      </dgm:t>
    </dgm:pt>
    <dgm:pt modelId="{3676DE29-8ABD-4A33-8F48-7DC5261319D9}" type="parTrans" cxnId="{7B580495-7869-43D5-B2ED-671D014339F8}">
      <dgm:prSet/>
      <dgm:spPr/>
      <dgm:t>
        <a:bodyPr/>
        <a:lstStyle/>
        <a:p>
          <a:endParaRPr lang="en-US"/>
        </a:p>
      </dgm:t>
    </dgm:pt>
    <dgm:pt modelId="{579F21E9-E2BA-4191-BEC6-808664E7A06F}" type="sibTrans" cxnId="{7B580495-7869-43D5-B2ED-671D014339F8}">
      <dgm:prSet/>
      <dgm:spPr/>
      <dgm:t>
        <a:bodyPr/>
        <a:lstStyle/>
        <a:p>
          <a:endParaRPr lang="en-US"/>
        </a:p>
      </dgm:t>
    </dgm:pt>
    <dgm:pt modelId="{DB80BB04-A089-42F8-8D6F-F104408D3593}" type="pres">
      <dgm:prSet presAssocID="{2E962422-53A7-4DB2-BA99-E6776F39B391}" presName="compositeShape" presStyleCnt="0">
        <dgm:presLayoutVars>
          <dgm:chMax val="7"/>
          <dgm:dir/>
          <dgm:resizeHandles val="exact"/>
        </dgm:presLayoutVars>
      </dgm:prSet>
      <dgm:spPr/>
    </dgm:pt>
    <dgm:pt modelId="{BBE0BC27-8764-4B1B-A672-DA781B87FCE9}" type="pres">
      <dgm:prSet presAssocID="{4636A46B-CA78-4B97-A89C-75EE626CEC11}" presName="circ1" presStyleLbl="vennNode1" presStyleIdx="0" presStyleCnt="2"/>
      <dgm:spPr/>
    </dgm:pt>
    <dgm:pt modelId="{929E3F03-1967-48A2-A14A-1559C76A4286}" type="pres">
      <dgm:prSet presAssocID="{4636A46B-CA78-4B97-A89C-75EE626CEC11}" presName="circ1Tx" presStyleLbl="revTx" presStyleIdx="0" presStyleCnt="0">
        <dgm:presLayoutVars>
          <dgm:chMax val="0"/>
          <dgm:chPref val="0"/>
          <dgm:bulletEnabled val="1"/>
        </dgm:presLayoutVars>
      </dgm:prSet>
      <dgm:spPr/>
    </dgm:pt>
    <dgm:pt modelId="{62559B83-59D7-4775-8BA8-F7CCD32C9632}" type="pres">
      <dgm:prSet presAssocID="{35AFC2AF-37B6-4F5B-BD9F-4D71F58E572F}" presName="circ2" presStyleLbl="vennNode1" presStyleIdx="1" presStyleCnt="2"/>
      <dgm:spPr/>
    </dgm:pt>
    <dgm:pt modelId="{642CEDCB-CA69-4949-BEDD-0870A0EC92A6}" type="pres">
      <dgm:prSet presAssocID="{35AFC2AF-37B6-4F5B-BD9F-4D71F58E572F}" presName="circ2Tx" presStyleLbl="revTx" presStyleIdx="0" presStyleCnt="0">
        <dgm:presLayoutVars>
          <dgm:chMax val="0"/>
          <dgm:chPref val="0"/>
          <dgm:bulletEnabled val="1"/>
        </dgm:presLayoutVars>
      </dgm:prSet>
      <dgm:spPr/>
    </dgm:pt>
  </dgm:ptLst>
  <dgm:cxnLst>
    <dgm:cxn modelId="{55960B1F-0BC9-47FA-B9F8-34E69B0F9594}" type="presOf" srcId="{2E962422-53A7-4DB2-BA99-E6776F39B391}" destId="{DB80BB04-A089-42F8-8D6F-F104408D3593}" srcOrd="0" destOrd="0" presId="urn:microsoft.com/office/officeart/2005/8/layout/venn1"/>
    <dgm:cxn modelId="{A8D6D467-6D1A-4CF9-9413-93055A7C31D5}" type="presOf" srcId="{4636A46B-CA78-4B97-A89C-75EE626CEC11}" destId="{929E3F03-1967-48A2-A14A-1559C76A4286}" srcOrd="1" destOrd="0" presId="urn:microsoft.com/office/officeart/2005/8/layout/venn1"/>
    <dgm:cxn modelId="{6E7EE273-0139-4E71-B70A-C3ACB6BFFDF4}" type="presOf" srcId="{4636A46B-CA78-4B97-A89C-75EE626CEC11}" destId="{BBE0BC27-8764-4B1B-A672-DA781B87FCE9}" srcOrd="0" destOrd="0" presId="urn:microsoft.com/office/officeart/2005/8/layout/venn1"/>
    <dgm:cxn modelId="{266BCB8A-B1A7-481D-BC70-FEDE94B59B5F}" type="presOf" srcId="{35AFC2AF-37B6-4F5B-BD9F-4D71F58E572F}" destId="{62559B83-59D7-4775-8BA8-F7CCD32C9632}" srcOrd="0" destOrd="0" presId="urn:microsoft.com/office/officeart/2005/8/layout/venn1"/>
    <dgm:cxn modelId="{7B580495-7869-43D5-B2ED-671D014339F8}" srcId="{2E962422-53A7-4DB2-BA99-E6776F39B391}" destId="{35AFC2AF-37B6-4F5B-BD9F-4D71F58E572F}" srcOrd="1" destOrd="0" parTransId="{3676DE29-8ABD-4A33-8F48-7DC5261319D9}" sibTransId="{579F21E9-E2BA-4191-BEC6-808664E7A06F}"/>
    <dgm:cxn modelId="{E4A1FDC5-E48C-427B-AD35-9CD84F445426}" srcId="{2E962422-53A7-4DB2-BA99-E6776F39B391}" destId="{4636A46B-CA78-4B97-A89C-75EE626CEC11}" srcOrd="0" destOrd="0" parTransId="{9AD93ECB-364D-44C5-AD18-A74466EA3AD8}" sibTransId="{E08A382E-69FF-46A8-8394-F22CD53D53F2}"/>
    <dgm:cxn modelId="{ECFE56C8-7354-466F-8DFD-6C789F96D47A}" type="presOf" srcId="{35AFC2AF-37B6-4F5B-BD9F-4D71F58E572F}" destId="{642CEDCB-CA69-4949-BEDD-0870A0EC92A6}" srcOrd="1" destOrd="0" presId="urn:microsoft.com/office/officeart/2005/8/layout/venn1"/>
    <dgm:cxn modelId="{19FE7E75-54EC-4D8C-BA71-15933CD70FD0}" type="presParOf" srcId="{DB80BB04-A089-42F8-8D6F-F104408D3593}" destId="{BBE0BC27-8764-4B1B-A672-DA781B87FCE9}" srcOrd="0" destOrd="0" presId="urn:microsoft.com/office/officeart/2005/8/layout/venn1"/>
    <dgm:cxn modelId="{BB6B5322-85B1-434E-ABD7-8117A3B0810A}" type="presParOf" srcId="{DB80BB04-A089-42F8-8D6F-F104408D3593}" destId="{929E3F03-1967-48A2-A14A-1559C76A4286}" srcOrd="1" destOrd="0" presId="urn:microsoft.com/office/officeart/2005/8/layout/venn1"/>
    <dgm:cxn modelId="{03E88194-01F9-40F4-B05D-2F145FAD9B74}" type="presParOf" srcId="{DB80BB04-A089-42F8-8D6F-F104408D3593}" destId="{62559B83-59D7-4775-8BA8-F7CCD32C9632}" srcOrd="2" destOrd="0" presId="urn:microsoft.com/office/officeart/2005/8/layout/venn1"/>
    <dgm:cxn modelId="{4E3B7B41-F132-4342-83F4-7907C49A28DF}" type="presParOf" srcId="{DB80BB04-A089-42F8-8D6F-F104408D3593}" destId="{642CEDCB-CA69-4949-BEDD-0870A0EC92A6}" srcOrd="3" destOrd="0" presId="urn:microsoft.com/office/officeart/2005/8/layout/venn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904031-B279-41D3-96DA-6B5B0C676420}" type="doc">
      <dgm:prSet loTypeId="urn:microsoft.com/office/officeart/2005/8/layout/hierarchy4" loCatId="relationship" qsTypeId="urn:microsoft.com/office/officeart/2005/8/quickstyle/simple1" qsCatId="simple" csTypeId="urn:microsoft.com/office/officeart/2005/8/colors/accent1_1" csCatId="accent1" phldr="1"/>
      <dgm:spPr/>
      <dgm:t>
        <a:bodyPr/>
        <a:lstStyle/>
        <a:p>
          <a:endParaRPr lang="en-US"/>
        </a:p>
      </dgm:t>
    </dgm:pt>
    <dgm:pt modelId="{5D431149-9E30-4108-907F-91343E27BF00}">
      <dgm:prSet custT="1"/>
      <dgm:spPr/>
      <dgm:t>
        <a:bodyPr/>
        <a:lstStyle/>
        <a:p>
          <a:r>
            <a:rPr lang="en-US" sz="2400" dirty="0"/>
            <a:t>ACTIVE</a:t>
          </a:r>
        </a:p>
      </dgm:t>
    </dgm:pt>
    <dgm:pt modelId="{C8916DA6-5389-4AAE-BA8D-801AB3B963D5}" type="parTrans" cxnId="{D5D74F57-9C79-449D-89D4-2FC5F8ED5039}">
      <dgm:prSet/>
      <dgm:spPr/>
      <dgm:t>
        <a:bodyPr/>
        <a:lstStyle/>
        <a:p>
          <a:endParaRPr lang="en-US" sz="2000" dirty="0"/>
        </a:p>
      </dgm:t>
    </dgm:pt>
    <dgm:pt modelId="{F8635C18-46EB-4758-9219-1672D4E1FEF5}" type="sibTrans" cxnId="{D5D74F57-9C79-449D-89D4-2FC5F8ED5039}">
      <dgm:prSet/>
      <dgm:spPr/>
      <dgm:t>
        <a:bodyPr/>
        <a:lstStyle/>
        <a:p>
          <a:endParaRPr lang="en-US" sz="2000" dirty="0"/>
        </a:p>
      </dgm:t>
    </dgm:pt>
    <dgm:pt modelId="{A32A7047-07DF-457A-A92A-8695F1468557}">
      <dgm:prSet custT="1"/>
      <dgm:spPr/>
      <dgm:t>
        <a:bodyPr/>
        <a:lstStyle/>
        <a:p>
          <a:r>
            <a:rPr lang="en-US" sz="2400" dirty="0"/>
            <a:t>PASSIVE</a:t>
          </a:r>
        </a:p>
      </dgm:t>
    </dgm:pt>
    <dgm:pt modelId="{4E2DF072-FC2F-4573-89BD-9037854FFE96}" type="parTrans" cxnId="{9A1CEB12-1884-4EBF-BB0E-452066C3A991}">
      <dgm:prSet/>
      <dgm:spPr/>
      <dgm:t>
        <a:bodyPr/>
        <a:lstStyle/>
        <a:p>
          <a:endParaRPr lang="en-US" sz="2000" dirty="0"/>
        </a:p>
      </dgm:t>
    </dgm:pt>
    <dgm:pt modelId="{4EF1EB61-E499-4B78-B081-DB9A3A0E8F66}" type="sibTrans" cxnId="{9A1CEB12-1884-4EBF-BB0E-452066C3A991}">
      <dgm:prSet/>
      <dgm:spPr/>
      <dgm:t>
        <a:bodyPr/>
        <a:lstStyle/>
        <a:p>
          <a:endParaRPr lang="en-US" sz="2000" dirty="0"/>
        </a:p>
      </dgm:t>
    </dgm:pt>
    <dgm:pt modelId="{56B44621-5386-486E-A4BD-9876BEBE913B}">
      <dgm:prSet custT="1"/>
      <dgm:spPr/>
      <dgm:t>
        <a:bodyPr/>
        <a:lstStyle/>
        <a:p>
          <a:r>
            <a:rPr lang="en-US" sz="700" dirty="0"/>
            <a:t>PERSON INTENTIONALLY INTERACTS WITH THE DEVICE.</a:t>
          </a:r>
        </a:p>
      </dgm:t>
    </dgm:pt>
    <dgm:pt modelId="{57873CAA-661E-4519-96D6-AC2E1B0BAC6F}" type="parTrans" cxnId="{C4ED8E7D-3158-4F99-8719-31095D8B2380}">
      <dgm:prSet/>
      <dgm:spPr/>
      <dgm:t>
        <a:bodyPr/>
        <a:lstStyle/>
        <a:p>
          <a:endParaRPr lang="en-US" sz="2000" dirty="0"/>
        </a:p>
      </dgm:t>
    </dgm:pt>
    <dgm:pt modelId="{CF673538-02F6-413C-B924-698DBFEF977C}" type="sibTrans" cxnId="{C4ED8E7D-3158-4F99-8719-31095D8B2380}">
      <dgm:prSet/>
      <dgm:spPr/>
      <dgm:t>
        <a:bodyPr/>
        <a:lstStyle/>
        <a:p>
          <a:endParaRPr lang="en-US" sz="2000" dirty="0"/>
        </a:p>
      </dgm:t>
    </dgm:pt>
    <dgm:pt modelId="{1409D71E-228D-41EF-B1DF-D74E6D527DCD}">
      <dgm:prSet custT="1"/>
      <dgm:spPr/>
      <dgm:t>
        <a:bodyPr/>
        <a:lstStyle/>
        <a:p>
          <a:r>
            <a:rPr lang="en-US" sz="600" dirty="0"/>
            <a:t>CAN INCREASE PATIENT ENGAGEMENT AND AWARENESS</a:t>
          </a:r>
        </a:p>
      </dgm:t>
    </dgm:pt>
    <dgm:pt modelId="{F6B2EA35-5B75-4514-86AB-9704428B40AA}" type="parTrans" cxnId="{825A238D-49EE-4250-97FD-DB473DA33C8D}">
      <dgm:prSet/>
      <dgm:spPr/>
      <dgm:t>
        <a:bodyPr/>
        <a:lstStyle/>
        <a:p>
          <a:endParaRPr lang="en-US" sz="2000" dirty="0"/>
        </a:p>
      </dgm:t>
    </dgm:pt>
    <dgm:pt modelId="{1170E236-FDDE-4432-A3C5-49512D7F2858}" type="sibTrans" cxnId="{825A238D-49EE-4250-97FD-DB473DA33C8D}">
      <dgm:prSet/>
      <dgm:spPr/>
      <dgm:t>
        <a:bodyPr/>
        <a:lstStyle/>
        <a:p>
          <a:endParaRPr lang="en-US" sz="2000" dirty="0"/>
        </a:p>
      </dgm:t>
    </dgm:pt>
    <dgm:pt modelId="{F3A87056-EBE8-4806-B71D-0DB3E181E18F}">
      <dgm:prSet custT="1"/>
      <dgm:spPr/>
      <dgm:t>
        <a:bodyPr/>
        <a:lstStyle/>
        <a:p>
          <a:r>
            <a:rPr lang="en-US" sz="600" dirty="0"/>
            <a:t>COLLECT MORE DATA POINTS</a:t>
          </a:r>
        </a:p>
      </dgm:t>
    </dgm:pt>
    <dgm:pt modelId="{DFA9E357-12A5-463A-AB79-207F4CEF2047}" type="parTrans" cxnId="{D87370AF-48D5-4B88-9208-33F30B2C5BF2}">
      <dgm:prSet/>
      <dgm:spPr/>
      <dgm:t>
        <a:bodyPr/>
        <a:lstStyle/>
        <a:p>
          <a:endParaRPr lang="en-US" sz="2000" dirty="0"/>
        </a:p>
      </dgm:t>
    </dgm:pt>
    <dgm:pt modelId="{D0DF5904-88FA-45A9-A0FC-144BE65D86EF}" type="sibTrans" cxnId="{D87370AF-48D5-4B88-9208-33F30B2C5BF2}">
      <dgm:prSet/>
      <dgm:spPr/>
      <dgm:t>
        <a:bodyPr/>
        <a:lstStyle/>
        <a:p>
          <a:endParaRPr lang="en-US" sz="2000" dirty="0"/>
        </a:p>
      </dgm:t>
    </dgm:pt>
    <dgm:pt modelId="{4F6F09AD-9CA5-4D99-8F29-9AE763F5BB90}">
      <dgm:prSet custT="1"/>
      <dgm:spPr/>
      <dgm:t>
        <a:bodyPr/>
        <a:lstStyle/>
        <a:p>
          <a:r>
            <a:rPr lang="en-US" sz="700" dirty="0"/>
            <a:t>BY SIMPLY WEARING A DEVICE</a:t>
          </a:r>
        </a:p>
      </dgm:t>
    </dgm:pt>
    <dgm:pt modelId="{A3B6574F-4954-4064-AA89-613217DBC428}" type="parTrans" cxnId="{AFE9E934-9938-4C47-AC9D-FE285349C9EF}">
      <dgm:prSet/>
      <dgm:spPr/>
      <dgm:t>
        <a:bodyPr/>
        <a:lstStyle/>
        <a:p>
          <a:endParaRPr lang="en-US" sz="2000" dirty="0"/>
        </a:p>
      </dgm:t>
    </dgm:pt>
    <dgm:pt modelId="{D10F4306-1375-43BA-8C43-65F2D1342392}" type="sibTrans" cxnId="{AFE9E934-9938-4C47-AC9D-FE285349C9EF}">
      <dgm:prSet/>
      <dgm:spPr/>
      <dgm:t>
        <a:bodyPr/>
        <a:lstStyle/>
        <a:p>
          <a:endParaRPr lang="en-US" sz="2000" dirty="0"/>
        </a:p>
      </dgm:t>
    </dgm:pt>
    <dgm:pt modelId="{FC351201-117E-45B6-915C-EA276790A3AA}">
      <dgm:prSet custT="1"/>
      <dgm:spPr/>
      <dgm:t>
        <a:bodyPr/>
        <a:lstStyle/>
        <a:p>
          <a:r>
            <a:rPr lang="en-US" sz="600" dirty="0"/>
            <a:t>STEPPING ON A BATHMAT</a:t>
          </a:r>
        </a:p>
      </dgm:t>
    </dgm:pt>
    <dgm:pt modelId="{C7FDA54B-D3E2-4E9F-9265-8C329D7835A6}" type="parTrans" cxnId="{75A57577-CCC9-44BE-B5BB-FBCC7BD1B467}">
      <dgm:prSet/>
      <dgm:spPr/>
      <dgm:t>
        <a:bodyPr/>
        <a:lstStyle/>
        <a:p>
          <a:endParaRPr lang="en-US" sz="2000" dirty="0"/>
        </a:p>
      </dgm:t>
    </dgm:pt>
    <dgm:pt modelId="{E201B7FC-036B-4639-8AD4-34B5EEA2FB7D}" type="sibTrans" cxnId="{75A57577-CCC9-44BE-B5BB-FBCC7BD1B467}">
      <dgm:prSet/>
      <dgm:spPr/>
      <dgm:t>
        <a:bodyPr/>
        <a:lstStyle/>
        <a:p>
          <a:endParaRPr lang="en-US" sz="2000" dirty="0"/>
        </a:p>
      </dgm:t>
    </dgm:pt>
    <dgm:pt modelId="{3AC13D05-BD7B-4C3B-9594-EF9986E22DC9}">
      <dgm:prSet custT="1"/>
      <dgm:spPr/>
      <dgm:t>
        <a:bodyPr/>
        <a:lstStyle/>
        <a:p>
          <a:r>
            <a:rPr lang="en-US" sz="600" dirty="0"/>
            <a:t>TALKING </a:t>
          </a:r>
        </a:p>
      </dgm:t>
    </dgm:pt>
    <dgm:pt modelId="{E8ED7A0D-275F-49DE-AB20-6BA68EF6E028}" type="parTrans" cxnId="{E2C5C0B9-7C65-4B78-A86C-05F8F1BFA60E}">
      <dgm:prSet/>
      <dgm:spPr/>
      <dgm:t>
        <a:bodyPr/>
        <a:lstStyle/>
        <a:p>
          <a:endParaRPr lang="en-US" sz="2000" dirty="0"/>
        </a:p>
      </dgm:t>
    </dgm:pt>
    <dgm:pt modelId="{31AD1AD7-0520-4B05-9798-C3FA080347F5}" type="sibTrans" cxnId="{E2C5C0B9-7C65-4B78-A86C-05F8F1BFA60E}">
      <dgm:prSet/>
      <dgm:spPr/>
      <dgm:t>
        <a:bodyPr/>
        <a:lstStyle/>
        <a:p>
          <a:endParaRPr lang="en-US" sz="2000" dirty="0"/>
        </a:p>
      </dgm:t>
    </dgm:pt>
    <dgm:pt modelId="{55496391-457F-40B6-83DE-A32DD0FC2753}">
      <dgm:prSet custT="1"/>
      <dgm:spPr/>
      <dgm:t>
        <a:bodyPr/>
        <a:lstStyle/>
        <a:p>
          <a:r>
            <a:rPr lang="en-US" sz="600" dirty="0"/>
            <a:t>TYPING ON A PHONE</a:t>
          </a:r>
        </a:p>
      </dgm:t>
    </dgm:pt>
    <dgm:pt modelId="{6A7303FA-3885-4BD1-BB93-37940D8BB288}" type="parTrans" cxnId="{E010F755-6C5E-4456-AA02-18A30389F779}">
      <dgm:prSet/>
      <dgm:spPr/>
      <dgm:t>
        <a:bodyPr/>
        <a:lstStyle/>
        <a:p>
          <a:endParaRPr lang="en-US" sz="2000" dirty="0"/>
        </a:p>
      </dgm:t>
    </dgm:pt>
    <dgm:pt modelId="{D031E969-B5CA-4E3C-8419-AD1A74572A0A}" type="sibTrans" cxnId="{E010F755-6C5E-4456-AA02-18A30389F779}">
      <dgm:prSet/>
      <dgm:spPr/>
      <dgm:t>
        <a:bodyPr/>
        <a:lstStyle/>
        <a:p>
          <a:endParaRPr lang="en-US" sz="2000" dirty="0"/>
        </a:p>
      </dgm:t>
    </dgm:pt>
    <dgm:pt modelId="{A77A8463-E3BD-40EA-B45D-5FF7715ED651}">
      <dgm:prSet custT="1"/>
      <dgm:spPr/>
      <dgm:t>
        <a:bodyPr/>
        <a:lstStyle/>
        <a:p>
          <a:r>
            <a:rPr lang="en-US" sz="700" dirty="0"/>
            <a:t>ENABLES THE CONTINUOUS MONITORING</a:t>
          </a:r>
        </a:p>
      </dgm:t>
    </dgm:pt>
    <dgm:pt modelId="{5545CD15-ED73-400F-A2BA-08887AD70FAF}" type="parTrans" cxnId="{E11033AC-AF31-4EC1-BC17-FEC2C059FF54}">
      <dgm:prSet/>
      <dgm:spPr/>
      <dgm:t>
        <a:bodyPr/>
        <a:lstStyle/>
        <a:p>
          <a:endParaRPr lang="en-US" sz="2000" dirty="0"/>
        </a:p>
      </dgm:t>
    </dgm:pt>
    <dgm:pt modelId="{71AB952D-5A01-4B6C-983F-711B6DBA80DB}" type="sibTrans" cxnId="{E11033AC-AF31-4EC1-BC17-FEC2C059FF54}">
      <dgm:prSet/>
      <dgm:spPr/>
      <dgm:t>
        <a:bodyPr/>
        <a:lstStyle/>
        <a:p>
          <a:endParaRPr lang="en-US" sz="2000" dirty="0"/>
        </a:p>
      </dgm:t>
    </dgm:pt>
    <dgm:pt modelId="{7E7D454E-930A-4C7F-BCC0-B6E2D70C568D}" type="pres">
      <dgm:prSet presAssocID="{DB904031-B279-41D3-96DA-6B5B0C676420}" presName="Name0" presStyleCnt="0">
        <dgm:presLayoutVars>
          <dgm:chPref val="1"/>
          <dgm:dir/>
          <dgm:animOne val="branch"/>
          <dgm:animLvl val="lvl"/>
          <dgm:resizeHandles/>
        </dgm:presLayoutVars>
      </dgm:prSet>
      <dgm:spPr/>
    </dgm:pt>
    <dgm:pt modelId="{634A6C87-4AEF-4699-B78D-B54669B68987}" type="pres">
      <dgm:prSet presAssocID="{5D431149-9E30-4108-907F-91343E27BF00}" presName="vertOne" presStyleCnt="0"/>
      <dgm:spPr/>
    </dgm:pt>
    <dgm:pt modelId="{C7F97FD2-668B-4907-9E4D-40F24D89DE99}" type="pres">
      <dgm:prSet presAssocID="{5D431149-9E30-4108-907F-91343E27BF00}" presName="txOne" presStyleLbl="node0" presStyleIdx="0" presStyleCnt="2">
        <dgm:presLayoutVars>
          <dgm:chPref val="3"/>
        </dgm:presLayoutVars>
      </dgm:prSet>
      <dgm:spPr/>
    </dgm:pt>
    <dgm:pt modelId="{11186E84-3584-440D-BE81-25E3A04B95F5}" type="pres">
      <dgm:prSet presAssocID="{5D431149-9E30-4108-907F-91343E27BF00}" presName="parTransOne" presStyleCnt="0"/>
      <dgm:spPr/>
    </dgm:pt>
    <dgm:pt modelId="{35DDFB89-7EA5-4B85-86C2-E634FB40110F}" type="pres">
      <dgm:prSet presAssocID="{5D431149-9E30-4108-907F-91343E27BF00}" presName="horzOne" presStyleCnt="0"/>
      <dgm:spPr/>
    </dgm:pt>
    <dgm:pt modelId="{795172D4-A6DC-4DC5-BB16-3BA78D0D7024}" type="pres">
      <dgm:prSet presAssocID="{56B44621-5386-486E-A4BD-9876BEBE913B}" presName="vertTwo" presStyleCnt="0"/>
      <dgm:spPr/>
    </dgm:pt>
    <dgm:pt modelId="{19EE8218-798B-4EF5-A1B3-8E1ECD1DB46E}" type="pres">
      <dgm:prSet presAssocID="{56B44621-5386-486E-A4BD-9876BEBE913B}" presName="txTwo" presStyleLbl="node2" presStyleIdx="0" presStyleCnt="3">
        <dgm:presLayoutVars>
          <dgm:chPref val="3"/>
        </dgm:presLayoutVars>
      </dgm:prSet>
      <dgm:spPr/>
    </dgm:pt>
    <dgm:pt modelId="{41401354-1469-4967-A7E9-7010F762E002}" type="pres">
      <dgm:prSet presAssocID="{56B44621-5386-486E-A4BD-9876BEBE913B}" presName="parTransTwo" presStyleCnt="0"/>
      <dgm:spPr/>
    </dgm:pt>
    <dgm:pt modelId="{5C7876C4-D5CA-41B0-A4A7-57B15A76FDCE}" type="pres">
      <dgm:prSet presAssocID="{56B44621-5386-486E-A4BD-9876BEBE913B}" presName="horzTwo" presStyleCnt="0"/>
      <dgm:spPr/>
    </dgm:pt>
    <dgm:pt modelId="{F534FA75-ABD3-4D05-BD78-F5A7A49F1DA8}" type="pres">
      <dgm:prSet presAssocID="{1409D71E-228D-41EF-B1DF-D74E6D527DCD}" presName="vertThree" presStyleCnt="0"/>
      <dgm:spPr/>
    </dgm:pt>
    <dgm:pt modelId="{4F2C8704-E3E9-45E9-8DF8-2B7F14D5B127}" type="pres">
      <dgm:prSet presAssocID="{1409D71E-228D-41EF-B1DF-D74E6D527DCD}" presName="txThree" presStyleLbl="node3" presStyleIdx="0" presStyleCnt="5">
        <dgm:presLayoutVars>
          <dgm:chPref val="3"/>
        </dgm:presLayoutVars>
      </dgm:prSet>
      <dgm:spPr/>
    </dgm:pt>
    <dgm:pt modelId="{0DF2F1CC-5740-461C-84CA-91F9B98EEC39}" type="pres">
      <dgm:prSet presAssocID="{1409D71E-228D-41EF-B1DF-D74E6D527DCD}" presName="horzThree" presStyleCnt="0"/>
      <dgm:spPr/>
    </dgm:pt>
    <dgm:pt modelId="{68208DA6-5D6B-4381-A88E-DDB33F6BD4F0}" type="pres">
      <dgm:prSet presAssocID="{1170E236-FDDE-4432-A3C5-49512D7F2858}" presName="sibSpaceThree" presStyleCnt="0"/>
      <dgm:spPr/>
    </dgm:pt>
    <dgm:pt modelId="{A759F963-12BD-4C99-A14B-282C97FA30B7}" type="pres">
      <dgm:prSet presAssocID="{F3A87056-EBE8-4806-B71D-0DB3E181E18F}" presName="vertThree" presStyleCnt="0"/>
      <dgm:spPr/>
    </dgm:pt>
    <dgm:pt modelId="{F8693223-0D09-43F2-B841-ACC04785EB0D}" type="pres">
      <dgm:prSet presAssocID="{F3A87056-EBE8-4806-B71D-0DB3E181E18F}" presName="txThree" presStyleLbl="node3" presStyleIdx="1" presStyleCnt="5">
        <dgm:presLayoutVars>
          <dgm:chPref val="3"/>
        </dgm:presLayoutVars>
      </dgm:prSet>
      <dgm:spPr/>
    </dgm:pt>
    <dgm:pt modelId="{9FBB86D9-40B1-4DAF-B55C-0391B83BCF7D}" type="pres">
      <dgm:prSet presAssocID="{F3A87056-EBE8-4806-B71D-0DB3E181E18F}" presName="horzThree" presStyleCnt="0"/>
      <dgm:spPr/>
    </dgm:pt>
    <dgm:pt modelId="{3617E1F8-390D-4F79-B33F-09B1BA4E6739}" type="pres">
      <dgm:prSet presAssocID="{F8635C18-46EB-4758-9219-1672D4E1FEF5}" presName="sibSpaceOne" presStyleCnt="0"/>
      <dgm:spPr/>
    </dgm:pt>
    <dgm:pt modelId="{4C82CD1F-71A0-41DC-8FD6-62A854B876F6}" type="pres">
      <dgm:prSet presAssocID="{A32A7047-07DF-457A-A92A-8695F1468557}" presName="vertOne" presStyleCnt="0"/>
      <dgm:spPr/>
    </dgm:pt>
    <dgm:pt modelId="{E6159AB1-383E-4BEA-863B-7C83B249B2F9}" type="pres">
      <dgm:prSet presAssocID="{A32A7047-07DF-457A-A92A-8695F1468557}" presName="txOne" presStyleLbl="node0" presStyleIdx="1" presStyleCnt="2">
        <dgm:presLayoutVars>
          <dgm:chPref val="3"/>
        </dgm:presLayoutVars>
      </dgm:prSet>
      <dgm:spPr/>
    </dgm:pt>
    <dgm:pt modelId="{00F65291-9FDC-43EE-B20E-8969D744E146}" type="pres">
      <dgm:prSet presAssocID="{A32A7047-07DF-457A-A92A-8695F1468557}" presName="parTransOne" presStyleCnt="0"/>
      <dgm:spPr/>
    </dgm:pt>
    <dgm:pt modelId="{2312A518-4F0E-4C2A-B188-64C1512F8412}" type="pres">
      <dgm:prSet presAssocID="{A32A7047-07DF-457A-A92A-8695F1468557}" presName="horzOne" presStyleCnt="0"/>
      <dgm:spPr/>
    </dgm:pt>
    <dgm:pt modelId="{CBB4963F-7916-4410-9130-F6E415068D31}" type="pres">
      <dgm:prSet presAssocID="{4F6F09AD-9CA5-4D99-8F29-9AE763F5BB90}" presName="vertTwo" presStyleCnt="0"/>
      <dgm:spPr/>
    </dgm:pt>
    <dgm:pt modelId="{47F2302C-D340-480F-A7D1-4AE50EC1198D}" type="pres">
      <dgm:prSet presAssocID="{4F6F09AD-9CA5-4D99-8F29-9AE763F5BB90}" presName="txTwo" presStyleLbl="node2" presStyleIdx="1" presStyleCnt="3">
        <dgm:presLayoutVars>
          <dgm:chPref val="3"/>
        </dgm:presLayoutVars>
      </dgm:prSet>
      <dgm:spPr/>
    </dgm:pt>
    <dgm:pt modelId="{1C73A406-F859-41C2-BEA8-0B67DB613BBD}" type="pres">
      <dgm:prSet presAssocID="{4F6F09AD-9CA5-4D99-8F29-9AE763F5BB90}" presName="parTransTwo" presStyleCnt="0"/>
      <dgm:spPr/>
    </dgm:pt>
    <dgm:pt modelId="{AF20E662-4143-4D99-AC68-E5CB3EF499B6}" type="pres">
      <dgm:prSet presAssocID="{4F6F09AD-9CA5-4D99-8F29-9AE763F5BB90}" presName="horzTwo" presStyleCnt="0"/>
      <dgm:spPr/>
    </dgm:pt>
    <dgm:pt modelId="{B8EBA1E2-A092-4440-92D7-9B6F70824E73}" type="pres">
      <dgm:prSet presAssocID="{FC351201-117E-45B6-915C-EA276790A3AA}" presName="vertThree" presStyleCnt="0"/>
      <dgm:spPr/>
    </dgm:pt>
    <dgm:pt modelId="{E1E8D222-D9BE-4322-AD6F-2F0A91951940}" type="pres">
      <dgm:prSet presAssocID="{FC351201-117E-45B6-915C-EA276790A3AA}" presName="txThree" presStyleLbl="node3" presStyleIdx="2" presStyleCnt="5">
        <dgm:presLayoutVars>
          <dgm:chPref val="3"/>
        </dgm:presLayoutVars>
      </dgm:prSet>
      <dgm:spPr/>
    </dgm:pt>
    <dgm:pt modelId="{E04F6738-1E48-4050-A499-B4F8D9127ACF}" type="pres">
      <dgm:prSet presAssocID="{FC351201-117E-45B6-915C-EA276790A3AA}" presName="horzThree" presStyleCnt="0"/>
      <dgm:spPr/>
    </dgm:pt>
    <dgm:pt modelId="{E27B6B63-13FB-4009-BE0F-ECCA3F14D92F}" type="pres">
      <dgm:prSet presAssocID="{E201B7FC-036B-4639-8AD4-34B5EEA2FB7D}" presName="sibSpaceThree" presStyleCnt="0"/>
      <dgm:spPr/>
    </dgm:pt>
    <dgm:pt modelId="{B3A3B912-B7E0-43BA-9844-0C48D02EED8F}" type="pres">
      <dgm:prSet presAssocID="{3AC13D05-BD7B-4C3B-9594-EF9986E22DC9}" presName="vertThree" presStyleCnt="0"/>
      <dgm:spPr/>
    </dgm:pt>
    <dgm:pt modelId="{E5396A5A-23B0-423B-B907-AEA18C5F9263}" type="pres">
      <dgm:prSet presAssocID="{3AC13D05-BD7B-4C3B-9594-EF9986E22DC9}" presName="txThree" presStyleLbl="node3" presStyleIdx="3" presStyleCnt="5">
        <dgm:presLayoutVars>
          <dgm:chPref val="3"/>
        </dgm:presLayoutVars>
      </dgm:prSet>
      <dgm:spPr/>
    </dgm:pt>
    <dgm:pt modelId="{FE9BA9F2-F2FF-499B-95EA-457A27600C3C}" type="pres">
      <dgm:prSet presAssocID="{3AC13D05-BD7B-4C3B-9594-EF9986E22DC9}" presName="horzThree" presStyleCnt="0"/>
      <dgm:spPr/>
    </dgm:pt>
    <dgm:pt modelId="{56F9872A-DD26-44DB-ADD3-53E6EB2DE923}" type="pres">
      <dgm:prSet presAssocID="{31AD1AD7-0520-4B05-9798-C3FA080347F5}" presName="sibSpaceThree" presStyleCnt="0"/>
      <dgm:spPr/>
    </dgm:pt>
    <dgm:pt modelId="{A3D94922-D896-462D-852F-2175D4B7CA84}" type="pres">
      <dgm:prSet presAssocID="{55496391-457F-40B6-83DE-A32DD0FC2753}" presName="vertThree" presStyleCnt="0"/>
      <dgm:spPr/>
    </dgm:pt>
    <dgm:pt modelId="{D817A917-1F5E-4AB6-8D69-C3923363F93C}" type="pres">
      <dgm:prSet presAssocID="{55496391-457F-40B6-83DE-A32DD0FC2753}" presName="txThree" presStyleLbl="node3" presStyleIdx="4" presStyleCnt="5">
        <dgm:presLayoutVars>
          <dgm:chPref val="3"/>
        </dgm:presLayoutVars>
      </dgm:prSet>
      <dgm:spPr/>
    </dgm:pt>
    <dgm:pt modelId="{1C070535-EE4B-42D1-A63D-4EEFD5658B2A}" type="pres">
      <dgm:prSet presAssocID="{55496391-457F-40B6-83DE-A32DD0FC2753}" presName="horzThree" presStyleCnt="0"/>
      <dgm:spPr/>
    </dgm:pt>
    <dgm:pt modelId="{20169F23-925A-44BF-952F-7341C4833942}" type="pres">
      <dgm:prSet presAssocID="{D10F4306-1375-43BA-8C43-65F2D1342392}" presName="sibSpaceTwo" presStyleCnt="0"/>
      <dgm:spPr/>
    </dgm:pt>
    <dgm:pt modelId="{68A8ED81-D276-4F7E-B7D6-F24731603CFF}" type="pres">
      <dgm:prSet presAssocID="{A77A8463-E3BD-40EA-B45D-5FF7715ED651}" presName="vertTwo" presStyleCnt="0"/>
      <dgm:spPr/>
    </dgm:pt>
    <dgm:pt modelId="{DB57AD13-D384-46F8-86D5-820D445611C7}" type="pres">
      <dgm:prSet presAssocID="{A77A8463-E3BD-40EA-B45D-5FF7715ED651}" presName="txTwo" presStyleLbl="node2" presStyleIdx="2" presStyleCnt="3">
        <dgm:presLayoutVars>
          <dgm:chPref val="3"/>
        </dgm:presLayoutVars>
      </dgm:prSet>
      <dgm:spPr/>
    </dgm:pt>
    <dgm:pt modelId="{6C5D3DD6-9E16-4DC4-A496-92524063EAF1}" type="pres">
      <dgm:prSet presAssocID="{A77A8463-E3BD-40EA-B45D-5FF7715ED651}" presName="horzTwo" presStyleCnt="0"/>
      <dgm:spPr/>
    </dgm:pt>
  </dgm:ptLst>
  <dgm:cxnLst>
    <dgm:cxn modelId="{9A1CEB12-1884-4EBF-BB0E-452066C3A991}" srcId="{DB904031-B279-41D3-96DA-6B5B0C676420}" destId="{A32A7047-07DF-457A-A92A-8695F1468557}" srcOrd="1" destOrd="0" parTransId="{4E2DF072-FC2F-4573-89BD-9037854FFE96}" sibTransId="{4EF1EB61-E499-4B78-B081-DB9A3A0E8F66}"/>
    <dgm:cxn modelId="{51E0BF21-8852-49F3-9C2A-D7B6A439DBD4}" type="presOf" srcId="{4F6F09AD-9CA5-4D99-8F29-9AE763F5BB90}" destId="{47F2302C-D340-480F-A7D1-4AE50EC1198D}" srcOrd="0" destOrd="0" presId="urn:microsoft.com/office/officeart/2005/8/layout/hierarchy4"/>
    <dgm:cxn modelId="{168F2A22-4B18-4D1E-BF57-DA534547E432}" type="presOf" srcId="{55496391-457F-40B6-83DE-A32DD0FC2753}" destId="{D817A917-1F5E-4AB6-8D69-C3923363F93C}" srcOrd="0" destOrd="0" presId="urn:microsoft.com/office/officeart/2005/8/layout/hierarchy4"/>
    <dgm:cxn modelId="{AFE9E934-9938-4C47-AC9D-FE285349C9EF}" srcId="{A32A7047-07DF-457A-A92A-8695F1468557}" destId="{4F6F09AD-9CA5-4D99-8F29-9AE763F5BB90}" srcOrd="0" destOrd="0" parTransId="{A3B6574F-4954-4064-AA89-613217DBC428}" sibTransId="{D10F4306-1375-43BA-8C43-65F2D1342392}"/>
    <dgm:cxn modelId="{97D1B13B-3D91-4631-A161-174D0EA0B735}" type="presOf" srcId="{A77A8463-E3BD-40EA-B45D-5FF7715ED651}" destId="{DB57AD13-D384-46F8-86D5-820D445611C7}" srcOrd="0" destOrd="0" presId="urn:microsoft.com/office/officeart/2005/8/layout/hierarchy4"/>
    <dgm:cxn modelId="{2A92104A-94D5-4AA7-994E-9D876B90ACBB}" type="presOf" srcId="{3AC13D05-BD7B-4C3B-9594-EF9986E22DC9}" destId="{E5396A5A-23B0-423B-B907-AEA18C5F9263}" srcOrd="0" destOrd="0" presId="urn:microsoft.com/office/officeart/2005/8/layout/hierarchy4"/>
    <dgm:cxn modelId="{E010F755-6C5E-4456-AA02-18A30389F779}" srcId="{4F6F09AD-9CA5-4D99-8F29-9AE763F5BB90}" destId="{55496391-457F-40B6-83DE-A32DD0FC2753}" srcOrd="2" destOrd="0" parTransId="{6A7303FA-3885-4BD1-BB93-37940D8BB288}" sibTransId="{D031E969-B5CA-4E3C-8419-AD1A74572A0A}"/>
    <dgm:cxn modelId="{D5D74F57-9C79-449D-89D4-2FC5F8ED5039}" srcId="{DB904031-B279-41D3-96DA-6B5B0C676420}" destId="{5D431149-9E30-4108-907F-91343E27BF00}" srcOrd="0" destOrd="0" parTransId="{C8916DA6-5389-4AAE-BA8D-801AB3B963D5}" sibTransId="{F8635C18-46EB-4758-9219-1672D4E1FEF5}"/>
    <dgm:cxn modelId="{75A57577-CCC9-44BE-B5BB-FBCC7BD1B467}" srcId="{4F6F09AD-9CA5-4D99-8F29-9AE763F5BB90}" destId="{FC351201-117E-45B6-915C-EA276790A3AA}" srcOrd="0" destOrd="0" parTransId="{C7FDA54B-D3E2-4E9F-9265-8C329D7835A6}" sibTransId="{E201B7FC-036B-4639-8AD4-34B5EEA2FB7D}"/>
    <dgm:cxn modelId="{C4ED8E7D-3158-4F99-8719-31095D8B2380}" srcId="{5D431149-9E30-4108-907F-91343E27BF00}" destId="{56B44621-5386-486E-A4BD-9876BEBE913B}" srcOrd="0" destOrd="0" parTransId="{57873CAA-661E-4519-96D6-AC2E1B0BAC6F}" sibTransId="{CF673538-02F6-413C-B924-698DBFEF977C}"/>
    <dgm:cxn modelId="{4BAD2E83-7964-4C57-AD76-822816CA4E4F}" type="presOf" srcId="{FC351201-117E-45B6-915C-EA276790A3AA}" destId="{E1E8D222-D9BE-4322-AD6F-2F0A91951940}" srcOrd="0" destOrd="0" presId="urn:microsoft.com/office/officeart/2005/8/layout/hierarchy4"/>
    <dgm:cxn modelId="{825A238D-49EE-4250-97FD-DB473DA33C8D}" srcId="{56B44621-5386-486E-A4BD-9876BEBE913B}" destId="{1409D71E-228D-41EF-B1DF-D74E6D527DCD}" srcOrd="0" destOrd="0" parTransId="{F6B2EA35-5B75-4514-86AB-9704428B40AA}" sibTransId="{1170E236-FDDE-4432-A3C5-49512D7F2858}"/>
    <dgm:cxn modelId="{001F1BA7-6DB2-4D5F-A22A-3F57C7C713E3}" type="presOf" srcId="{56B44621-5386-486E-A4BD-9876BEBE913B}" destId="{19EE8218-798B-4EF5-A1B3-8E1ECD1DB46E}" srcOrd="0" destOrd="0" presId="urn:microsoft.com/office/officeart/2005/8/layout/hierarchy4"/>
    <dgm:cxn modelId="{E11033AC-AF31-4EC1-BC17-FEC2C059FF54}" srcId="{A32A7047-07DF-457A-A92A-8695F1468557}" destId="{A77A8463-E3BD-40EA-B45D-5FF7715ED651}" srcOrd="1" destOrd="0" parTransId="{5545CD15-ED73-400F-A2BA-08887AD70FAF}" sibTransId="{71AB952D-5A01-4B6C-983F-711B6DBA80DB}"/>
    <dgm:cxn modelId="{D87370AF-48D5-4B88-9208-33F30B2C5BF2}" srcId="{56B44621-5386-486E-A4BD-9876BEBE913B}" destId="{F3A87056-EBE8-4806-B71D-0DB3E181E18F}" srcOrd="1" destOrd="0" parTransId="{DFA9E357-12A5-463A-AB79-207F4CEF2047}" sibTransId="{D0DF5904-88FA-45A9-A0FC-144BE65D86EF}"/>
    <dgm:cxn modelId="{E2C5C0B9-7C65-4B78-A86C-05F8F1BFA60E}" srcId="{4F6F09AD-9CA5-4D99-8F29-9AE763F5BB90}" destId="{3AC13D05-BD7B-4C3B-9594-EF9986E22DC9}" srcOrd="1" destOrd="0" parTransId="{E8ED7A0D-275F-49DE-AB20-6BA68EF6E028}" sibTransId="{31AD1AD7-0520-4B05-9798-C3FA080347F5}"/>
    <dgm:cxn modelId="{2FFC8FBB-DD20-442D-B5E2-E31A32E7721E}" type="presOf" srcId="{DB904031-B279-41D3-96DA-6B5B0C676420}" destId="{7E7D454E-930A-4C7F-BCC0-B6E2D70C568D}" srcOrd="0" destOrd="0" presId="urn:microsoft.com/office/officeart/2005/8/layout/hierarchy4"/>
    <dgm:cxn modelId="{C5B1F3CC-9F13-45C7-B859-6250ED41FAB2}" type="presOf" srcId="{5D431149-9E30-4108-907F-91343E27BF00}" destId="{C7F97FD2-668B-4907-9E4D-40F24D89DE99}" srcOrd="0" destOrd="0" presId="urn:microsoft.com/office/officeart/2005/8/layout/hierarchy4"/>
    <dgm:cxn modelId="{96A30CEA-2A67-4AB1-BBB1-DAE1C9299CE8}" type="presOf" srcId="{F3A87056-EBE8-4806-B71D-0DB3E181E18F}" destId="{F8693223-0D09-43F2-B841-ACC04785EB0D}" srcOrd="0" destOrd="0" presId="urn:microsoft.com/office/officeart/2005/8/layout/hierarchy4"/>
    <dgm:cxn modelId="{1D4C1FED-7C03-4DAC-9E3F-45EAB4687F63}" type="presOf" srcId="{1409D71E-228D-41EF-B1DF-D74E6D527DCD}" destId="{4F2C8704-E3E9-45E9-8DF8-2B7F14D5B127}" srcOrd="0" destOrd="0" presId="urn:microsoft.com/office/officeart/2005/8/layout/hierarchy4"/>
    <dgm:cxn modelId="{0B255AF3-EA3E-4634-A436-CCCB48B3B605}" type="presOf" srcId="{A32A7047-07DF-457A-A92A-8695F1468557}" destId="{E6159AB1-383E-4BEA-863B-7C83B249B2F9}" srcOrd="0" destOrd="0" presId="urn:microsoft.com/office/officeart/2005/8/layout/hierarchy4"/>
    <dgm:cxn modelId="{4477EA4F-FA58-400C-99CA-246A14A4DD05}" type="presParOf" srcId="{7E7D454E-930A-4C7F-BCC0-B6E2D70C568D}" destId="{634A6C87-4AEF-4699-B78D-B54669B68987}" srcOrd="0" destOrd="0" presId="urn:microsoft.com/office/officeart/2005/8/layout/hierarchy4"/>
    <dgm:cxn modelId="{978E16F1-51BA-4035-B028-E13B21D71D07}" type="presParOf" srcId="{634A6C87-4AEF-4699-B78D-B54669B68987}" destId="{C7F97FD2-668B-4907-9E4D-40F24D89DE99}" srcOrd="0" destOrd="0" presId="urn:microsoft.com/office/officeart/2005/8/layout/hierarchy4"/>
    <dgm:cxn modelId="{293E98B1-CA79-40FE-B212-C090BD684C03}" type="presParOf" srcId="{634A6C87-4AEF-4699-B78D-B54669B68987}" destId="{11186E84-3584-440D-BE81-25E3A04B95F5}" srcOrd="1" destOrd="0" presId="urn:microsoft.com/office/officeart/2005/8/layout/hierarchy4"/>
    <dgm:cxn modelId="{310AFD67-B1A2-40F0-B6FD-B58F69189ADD}" type="presParOf" srcId="{634A6C87-4AEF-4699-B78D-B54669B68987}" destId="{35DDFB89-7EA5-4B85-86C2-E634FB40110F}" srcOrd="2" destOrd="0" presId="urn:microsoft.com/office/officeart/2005/8/layout/hierarchy4"/>
    <dgm:cxn modelId="{72FD8CBA-E3CC-490A-BAED-E5F0300F4ABF}" type="presParOf" srcId="{35DDFB89-7EA5-4B85-86C2-E634FB40110F}" destId="{795172D4-A6DC-4DC5-BB16-3BA78D0D7024}" srcOrd="0" destOrd="0" presId="urn:microsoft.com/office/officeart/2005/8/layout/hierarchy4"/>
    <dgm:cxn modelId="{D4D9DAD9-1096-4CF3-84CE-F2366EBE34B9}" type="presParOf" srcId="{795172D4-A6DC-4DC5-BB16-3BA78D0D7024}" destId="{19EE8218-798B-4EF5-A1B3-8E1ECD1DB46E}" srcOrd="0" destOrd="0" presId="urn:microsoft.com/office/officeart/2005/8/layout/hierarchy4"/>
    <dgm:cxn modelId="{E0572B90-EA73-4457-9EE5-FDEF7D5A27C9}" type="presParOf" srcId="{795172D4-A6DC-4DC5-BB16-3BA78D0D7024}" destId="{41401354-1469-4967-A7E9-7010F762E002}" srcOrd="1" destOrd="0" presId="urn:microsoft.com/office/officeart/2005/8/layout/hierarchy4"/>
    <dgm:cxn modelId="{E8F62ABE-5BB4-4231-A209-B3A177F7EB33}" type="presParOf" srcId="{795172D4-A6DC-4DC5-BB16-3BA78D0D7024}" destId="{5C7876C4-D5CA-41B0-A4A7-57B15A76FDCE}" srcOrd="2" destOrd="0" presId="urn:microsoft.com/office/officeart/2005/8/layout/hierarchy4"/>
    <dgm:cxn modelId="{997233E9-6661-4B00-9A2B-E1B9EBF643AC}" type="presParOf" srcId="{5C7876C4-D5CA-41B0-A4A7-57B15A76FDCE}" destId="{F534FA75-ABD3-4D05-BD78-F5A7A49F1DA8}" srcOrd="0" destOrd="0" presId="urn:microsoft.com/office/officeart/2005/8/layout/hierarchy4"/>
    <dgm:cxn modelId="{B6BF98F6-8441-414F-9B36-9FD451BB2175}" type="presParOf" srcId="{F534FA75-ABD3-4D05-BD78-F5A7A49F1DA8}" destId="{4F2C8704-E3E9-45E9-8DF8-2B7F14D5B127}" srcOrd="0" destOrd="0" presId="urn:microsoft.com/office/officeart/2005/8/layout/hierarchy4"/>
    <dgm:cxn modelId="{E1F53540-79C6-49A6-885E-CA1E2977BBC3}" type="presParOf" srcId="{F534FA75-ABD3-4D05-BD78-F5A7A49F1DA8}" destId="{0DF2F1CC-5740-461C-84CA-91F9B98EEC39}" srcOrd="1" destOrd="0" presId="urn:microsoft.com/office/officeart/2005/8/layout/hierarchy4"/>
    <dgm:cxn modelId="{E0CBBBAE-7854-4EC7-B05A-C7695518FD19}" type="presParOf" srcId="{5C7876C4-D5CA-41B0-A4A7-57B15A76FDCE}" destId="{68208DA6-5D6B-4381-A88E-DDB33F6BD4F0}" srcOrd="1" destOrd="0" presId="urn:microsoft.com/office/officeart/2005/8/layout/hierarchy4"/>
    <dgm:cxn modelId="{6704BC69-FC3B-49ED-ADD1-260467865CF1}" type="presParOf" srcId="{5C7876C4-D5CA-41B0-A4A7-57B15A76FDCE}" destId="{A759F963-12BD-4C99-A14B-282C97FA30B7}" srcOrd="2" destOrd="0" presId="urn:microsoft.com/office/officeart/2005/8/layout/hierarchy4"/>
    <dgm:cxn modelId="{52E37E73-6E75-4D21-B951-B5CF207A12FB}" type="presParOf" srcId="{A759F963-12BD-4C99-A14B-282C97FA30B7}" destId="{F8693223-0D09-43F2-B841-ACC04785EB0D}" srcOrd="0" destOrd="0" presId="urn:microsoft.com/office/officeart/2005/8/layout/hierarchy4"/>
    <dgm:cxn modelId="{4567F1FA-9EAA-4F20-9A0A-B4CDD611E60A}" type="presParOf" srcId="{A759F963-12BD-4C99-A14B-282C97FA30B7}" destId="{9FBB86D9-40B1-4DAF-B55C-0391B83BCF7D}" srcOrd="1" destOrd="0" presId="urn:microsoft.com/office/officeart/2005/8/layout/hierarchy4"/>
    <dgm:cxn modelId="{C3DD08B5-23F5-4673-9FAA-13955FCA878E}" type="presParOf" srcId="{7E7D454E-930A-4C7F-BCC0-B6E2D70C568D}" destId="{3617E1F8-390D-4F79-B33F-09B1BA4E6739}" srcOrd="1" destOrd="0" presId="urn:microsoft.com/office/officeart/2005/8/layout/hierarchy4"/>
    <dgm:cxn modelId="{F4FC5157-482C-4CE2-9FD3-41B4BE04F6A4}" type="presParOf" srcId="{7E7D454E-930A-4C7F-BCC0-B6E2D70C568D}" destId="{4C82CD1F-71A0-41DC-8FD6-62A854B876F6}" srcOrd="2" destOrd="0" presId="urn:microsoft.com/office/officeart/2005/8/layout/hierarchy4"/>
    <dgm:cxn modelId="{816D7186-56A3-4BF6-887C-58C70D38A9B4}" type="presParOf" srcId="{4C82CD1F-71A0-41DC-8FD6-62A854B876F6}" destId="{E6159AB1-383E-4BEA-863B-7C83B249B2F9}" srcOrd="0" destOrd="0" presId="urn:microsoft.com/office/officeart/2005/8/layout/hierarchy4"/>
    <dgm:cxn modelId="{1C9D0F65-AD40-4CAA-B60E-7B242921E719}" type="presParOf" srcId="{4C82CD1F-71A0-41DC-8FD6-62A854B876F6}" destId="{00F65291-9FDC-43EE-B20E-8969D744E146}" srcOrd="1" destOrd="0" presId="urn:microsoft.com/office/officeart/2005/8/layout/hierarchy4"/>
    <dgm:cxn modelId="{4C619AAD-406C-4B90-B2A8-3DB92BB6D527}" type="presParOf" srcId="{4C82CD1F-71A0-41DC-8FD6-62A854B876F6}" destId="{2312A518-4F0E-4C2A-B188-64C1512F8412}" srcOrd="2" destOrd="0" presId="urn:microsoft.com/office/officeart/2005/8/layout/hierarchy4"/>
    <dgm:cxn modelId="{122412A3-2D8F-4C50-9631-EB638B17445D}" type="presParOf" srcId="{2312A518-4F0E-4C2A-B188-64C1512F8412}" destId="{CBB4963F-7916-4410-9130-F6E415068D31}" srcOrd="0" destOrd="0" presId="urn:microsoft.com/office/officeart/2005/8/layout/hierarchy4"/>
    <dgm:cxn modelId="{DE455C7F-BB1D-4968-985F-62F292BE5295}" type="presParOf" srcId="{CBB4963F-7916-4410-9130-F6E415068D31}" destId="{47F2302C-D340-480F-A7D1-4AE50EC1198D}" srcOrd="0" destOrd="0" presId="urn:microsoft.com/office/officeart/2005/8/layout/hierarchy4"/>
    <dgm:cxn modelId="{E4E8F4FD-530E-4F08-BCBB-1A9EF13EC967}" type="presParOf" srcId="{CBB4963F-7916-4410-9130-F6E415068D31}" destId="{1C73A406-F859-41C2-BEA8-0B67DB613BBD}" srcOrd="1" destOrd="0" presId="urn:microsoft.com/office/officeart/2005/8/layout/hierarchy4"/>
    <dgm:cxn modelId="{AC6CB040-2FC8-439D-BC77-CF4E074EC79B}" type="presParOf" srcId="{CBB4963F-7916-4410-9130-F6E415068D31}" destId="{AF20E662-4143-4D99-AC68-E5CB3EF499B6}" srcOrd="2" destOrd="0" presId="urn:microsoft.com/office/officeart/2005/8/layout/hierarchy4"/>
    <dgm:cxn modelId="{48EB7FD8-8F41-4B21-AB63-500EF72D0D74}" type="presParOf" srcId="{AF20E662-4143-4D99-AC68-E5CB3EF499B6}" destId="{B8EBA1E2-A092-4440-92D7-9B6F70824E73}" srcOrd="0" destOrd="0" presId="urn:microsoft.com/office/officeart/2005/8/layout/hierarchy4"/>
    <dgm:cxn modelId="{1ABFFBFA-791E-4BFC-A246-8C1D5E0A01E8}" type="presParOf" srcId="{B8EBA1E2-A092-4440-92D7-9B6F70824E73}" destId="{E1E8D222-D9BE-4322-AD6F-2F0A91951940}" srcOrd="0" destOrd="0" presId="urn:microsoft.com/office/officeart/2005/8/layout/hierarchy4"/>
    <dgm:cxn modelId="{8ABF9746-8C40-43B4-9030-5FEF8DE923F2}" type="presParOf" srcId="{B8EBA1E2-A092-4440-92D7-9B6F70824E73}" destId="{E04F6738-1E48-4050-A499-B4F8D9127ACF}" srcOrd="1" destOrd="0" presId="urn:microsoft.com/office/officeart/2005/8/layout/hierarchy4"/>
    <dgm:cxn modelId="{BC763484-8C7F-4FDE-99EF-C800851DAE73}" type="presParOf" srcId="{AF20E662-4143-4D99-AC68-E5CB3EF499B6}" destId="{E27B6B63-13FB-4009-BE0F-ECCA3F14D92F}" srcOrd="1" destOrd="0" presId="urn:microsoft.com/office/officeart/2005/8/layout/hierarchy4"/>
    <dgm:cxn modelId="{E229A23A-0CDB-4628-9D1A-65522E6C946D}" type="presParOf" srcId="{AF20E662-4143-4D99-AC68-E5CB3EF499B6}" destId="{B3A3B912-B7E0-43BA-9844-0C48D02EED8F}" srcOrd="2" destOrd="0" presId="urn:microsoft.com/office/officeart/2005/8/layout/hierarchy4"/>
    <dgm:cxn modelId="{0F858B32-2580-4EE6-8217-623BEFCC9C69}" type="presParOf" srcId="{B3A3B912-B7E0-43BA-9844-0C48D02EED8F}" destId="{E5396A5A-23B0-423B-B907-AEA18C5F9263}" srcOrd="0" destOrd="0" presId="urn:microsoft.com/office/officeart/2005/8/layout/hierarchy4"/>
    <dgm:cxn modelId="{E8D1BDA6-65C6-45A5-A0A7-C9251006BE54}" type="presParOf" srcId="{B3A3B912-B7E0-43BA-9844-0C48D02EED8F}" destId="{FE9BA9F2-F2FF-499B-95EA-457A27600C3C}" srcOrd="1" destOrd="0" presId="urn:microsoft.com/office/officeart/2005/8/layout/hierarchy4"/>
    <dgm:cxn modelId="{A17E87E7-8A2A-4039-BE2C-B0651602C873}" type="presParOf" srcId="{AF20E662-4143-4D99-AC68-E5CB3EF499B6}" destId="{56F9872A-DD26-44DB-ADD3-53E6EB2DE923}" srcOrd="3" destOrd="0" presId="urn:microsoft.com/office/officeart/2005/8/layout/hierarchy4"/>
    <dgm:cxn modelId="{7309369B-0FD3-461E-97EC-9A2CAE35F1FA}" type="presParOf" srcId="{AF20E662-4143-4D99-AC68-E5CB3EF499B6}" destId="{A3D94922-D896-462D-852F-2175D4B7CA84}" srcOrd="4" destOrd="0" presId="urn:microsoft.com/office/officeart/2005/8/layout/hierarchy4"/>
    <dgm:cxn modelId="{5E23742D-F17C-4F6B-9B1D-058A0238846F}" type="presParOf" srcId="{A3D94922-D896-462D-852F-2175D4B7CA84}" destId="{D817A917-1F5E-4AB6-8D69-C3923363F93C}" srcOrd="0" destOrd="0" presId="urn:microsoft.com/office/officeart/2005/8/layout/hierarchy4"/>
    <dgm:cxn modelId="{863EC3B5-8636-4B55-BBAE-51CF1F3B7B84}" type="presParOf" srcId="{A3D94922-D896-462D-852F-2175D4B7CA84}" destId="{1C070535-EE4B-42D1-A63D-4EEFD5658B2A}" srcOrd="1" destOrd="0" presId="urn:microsoft.com/office/officeart/2005/8/layout/hierarchy4"/>
    <dgm:cxn modelId="{E06452C8-649E-415B-A80C-F18B8BE9FDAC}" type="presParOf" srcId="{2312A518-4F0E-4C2A-B188-64C1512F8412}" destId="{20169F23-925A-44BF-952F-7341C4833942}" srcOrd="1" destOrd="0" presId="urn:microsoft.com/office/officeart/2005/8/layout/hierarchy4"/>
    <dgm:cxn modelId="{FB99B18F-4888-4FCA-B13B-3B69858CCA63}" type="presParOf" srcId="{2312A518-4F0E-4C2A-B188-64C1512F8412}" destId="{68A8ED81-D276-4F7E-B7D6-F24731603CFF}" srcOrd="2" destOrd="0" presId="urn:microsoft.com/office/officeart/2005/8/layout/hierarchy4"/>
    <dgm:cxn modelId="{FFB5A12B-83E6-4114-B4A8-792281BFA4E9}" type="presParOf" srcId="{68A8ED81-D276-4F7E-B7D6-F24731603CFF}" destId="{DB57AD13-D384-46F8-86D5-820D445611C7}" srcOrd="0" destOrd="0" presId="urn:microsoft.com/office/officeart/2005/8/layout/hierarchy4"/>
    <dgm:cxn modelId="{5D7B50ED-0597-4E43-ABE0-EB11ECD64D4B}" type="presParOf" srcId="{68A8ED81-D276-4F7E-B7D6-F24731603CFF}" destId="{6C5D3DD6-9E16-4DC4-A496-92524063EAF1}" srcOrd="1" destOrd="0" presId="urn:microsoft.com/office/officeart/2005/8/layout/hierarchy4"/>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63E292-42A0-4863-820A-8FEBE9245718}" type="doc">
      <dgm:prSet loTypeId="urn:microsoft.com/office/officeart/2008/layout/HorizontalMultiLevelHierarchy" loCatId="hierarchy" qsTypeId="urn:microsoft.com/office/officeart/2005/8/quickstyle/simple1" qsCatId="simple" csTypeId="urn:microsoft.com/office/officeart/2005/8/colors/accent4_1" csCatId="accent4" phldr="1"/>
      <dgm:spPr/>
      <dgm:t>
        <a:bodyPr/>
        <a:lstStyle/>
        <a:p>
          <a:endParaRPr lang="en-US"/>
        </a:p>
      </dgm:t>
    </dgm:pt>
    <dgm:pt modelId="{B0BE40E5-E583-4902-9947-E3BEFE4CFFA7}">
      <dgm:prSet custT="1"/>
      <dgm:spPr/>
      <dgm:t>
        <a:bodyPr/>
        <a:lstStyle/>
        <a:p>
          <a:r>
            <a:rPr lang="en-US" sz="2400" spc="0" dirty="0"/>
            <a:t>BIO-SIGNALS </a:t>
          </a:r>
        </a:p>
      </dgm:t>
    </dgm:pt>
    <dgm:pt modelId="{D24C09FE-F6C6-4F86-AAA5-FD3D4529B317}" type="parTrans" cxnId="{F513CCD0-9AEA-4BE0-B51A-3712A5A2F9FD}">
      <dgm:prSet/>
      <dgm:spPr/>
      <dgm:t>
        <a:bodyPr/>
        <a:lstStyle/>
        <a:p>
          <a:endParaRPr lang="en-US" spc="0" dirty="0"/>
        </a:p>
      </dgm:t>
    </dgm:pt>
    <dgm:pt modelId="{B040BF69-3A5F-45A2-A801-7EC7FD3E9255}" type="sibTrans" cxnId="{F513CCD0-9AEA-4BE0-B51A-3712A5A2F9FD}">
      <dgm:prSet/>
      <dgm:spPr/>
      <dgm:t>
        <a:bodyPr/>
        <a:lstStyle/>
        <a:p>
          <a:endParaRPr lang="en-US" spc="0" dirty="0"/>
        </a:p>
      </dgm:t>
    </dgm:pt>
    <dgm:pt modelId="{702AA9B0-AC56-429C-A61E-F60E9E01C6FB}">
      <dgm:prSet custT="1"/>
      <dgm:spPr/>
      <dgm:t>
        <a:bodyPr/>
        <a:lstStyle/>
        <a:p>
          <a:r>
            <a:rPr lang="en-US" sz="1200" spc="0" dirty="0"/>
            <a:t>OPTICAL SIGNALS</a:t>
          </a:r>
        </a:p>
      </dgm:t>
    </dgm:pt>
    <dgm:pt modelId="{9D9D22F9-2572-4B4C-A242-3C125E76173D}" type="parTrans" cxnId="{DEF57F28-AA86-48F8-A7FC-DA4D4EF2039B}">
      <dgm:prSet/>
      <dgm:spPr/>
      <dgm:t>
        <a:bodyPr/>
        <a:lstStyle/>
        <a:p>
          <a:endParaRPr lang="en-US" spc="0" dirty="0"/>
        </a:p>
      </dgm:t>
    </dgm:pt>
    <dgm:pt modelId="{BB6104B3-2E8C-426A-86CA-91B6E472F655}" type="sibTrans" cxnId="{DEF57F28-AA86-48F8-A7FC-DA4D4EF2039B}">
      <dgm:prSet/>
      <dgm:spPr/>
      <dgm:t>
        <a:bodyPr/>
        <a:lstStyle/>
        <a:p>
          <a:endParaRPr lang="en-US" spc="0" dirty="0"/>
        </a:p>
      </dgm:t>
    </dgm:pt>
    <dgm:pt modelId="{71A06B07-EF51-42A1-8489-324C0AE1B266}">
      <dgm:prSet custT="1"/>
      <dgm:spPr/>
      <dgm:t>
        <a:bodyPr/>
        <a:lstStyle/>
        <a:p>
          <a:r>
            <a:rPr lang="en-US" sz="1200" spc="0" dirty="0"/>
            <a:t>ELECTROCHEMICAL SIGNALS</a:t>
          </a:r>
        </a:p>
      </dgm:t>
    </dgm:pt>
    <dgm:pt modelId="{EB528860-3DFC-4122-9B60-DC44757F6D31}" type="parTrans" cxnId="{893FCAA2-5CD5-4D2D-9DBA-2ED97B454D6D}">
      <dgm:prSet/>
      <dgm:spPr/>
      <dgm:t>
        <a:bodyPr/>
        <a:lstStyle/>
        <a:p>
          <a:endParaRPr lang="en-US" spc="0" dirty="0"/>
        </a:p>
      </dgm:t>
    </dgm:pt>
    <dgm:pt modelId="{80434D4B-8778-4127-BBF1-7A536090A602}" type="sibTrans" cxnId="{893FCAA2-5CD5-4D2D-9DBA-2ED97B454D6D}">
      <dgm:prSet/>
      <dgm:spPr/>
      <dgm:t>
        <a:bodyPr/>
        <a:lstStyle/>
        <a:p>
          <a:endParaRPr lang="en-US" spc="0" dirty="0"/>
        </a:p>
      </dgm:t>
    </dgm:pt>
    <dgm:pt modelId="{3A07E131-E115-40B6-8724-199066169F12}">
      <dgm:prSet custT="1"/>
      <dgm:spPr/>
      <dgm:t>
        <a:bodyPr/>
        <a:lstStyle/>
        <a:p>
          <a:r>
            <a:rPr lang="en-US" sz="1200" spc="0" dirty="0"/>
            <a:t>MULTI-MODAL SIGNALS</a:t>
          </a:r>
        </a:p>
      </dgm:t>
    </dgm:pt>
    <dgm:pt modelId="{722612D3-19D9-4A73-9651-EE9CD4DB1CC0}" type="parTrans" cxnId="{334D0801-C681-4D49-8CFB-0BCD618B4A76}">
      <dgm:prSet/>
      <dgm:spPr/>
      <dgm:t>
        <a:bodyPr/>
        <a:lstStyle/>
        <a:p>
          <a:endParaRPr lang="en-US" spc="0" dirty="0"/>
        </a:p>
      </dgm:t>
    </dgm:pt>
    <dgm:pt modelId="{C6F280DF-C898-4B93-8F03-464FCEC96E58}" type="sibTrans" cxnId="{334D0801-C681-4D49-8CFB-0BCD618B4A76}">
      <dgm:prSet/>
      <dgm:spPr/>
      <dgm:t>
        <a:bodyPr/>
        <a:lstStyle/>
        <a:p>
          <a:endParaRPr lang="en-US" spc="0" dirty="0"/>
        </a:p>
      </dgm:t>
    </dgm:pt>
    <dgm:pt modelId="{EE5CA659-7A53-479E-9442-1B7530CD8EF3}">
      <dgm:prSet custT="1"/>
      <dgm:spPr/>
      <dgm:t>
        <a:bodyPr/>
        <a:lstStyle/>
        <a:p>
          <a:r>
            <a:rPr lang="en-US" sz="1200" spc="0" dirty="0"/>
            <a:t>ELECTRICAL SIGNALS</a:t>
          </a:r>
        </a:p>
      </dgm:t>
    </dgm:pt>
    <dgm:pt modelId="{AE8BCBCF-ADA1-4946-85C1-91FE6F14F1C0}" type="parTrans" cxnId="{CE4E63C5-489C-43DD-95C1-3DC43300D461}">
      <dgm:prSet/>
      <dgm:spPr/>
      <dgm:t>
        <a:bodyPr/>
        <a:lstStyle/>
        <a:p>
          <a:endParaRPr lang="en-US" spc="0" dirty="0"/>
        </a:p>
      </dgm:t>
    </dgm:pt>
    <dgm:pt modelId="{EC1EFB69-AB88-4BD3-B450-473BB37AEEC7}" type="sibTrans" cxnId="{CE4E63C5-489C-43DD-95C1-3DC43300D461}">
      <dgm:prSet/>
      <dgm:spPr/>
      <dgm:t>
        <a:bodyPr/>
        <a:lstStyle/>
        <a:p>
          <a:endParaRPr lang="en-US" spc="0" dirty="0"/>
        </a:p>
      </dgm:t>
    </dgm:pt>
    <dgm:pt modelId="{AA2ED746-D506-461D-8B0F-10C9EC10D36A}" type="pres">
      <dgm:prSet presAssocID="{6363E292-42A0-4863-820A-8FEBE9245718}" presName="Name0" presStyleCnt="0">
        <dgm:presLayoutVars>
          <dgm:chPref val="1"/>
          <dgm:dir/>
          <dgm:animOne val="branch"/>
          <dgm:animLvl val="lvl"/>
          <dgm:resizeHandles val="exact"/>
        </dgm:presLayoutVars>
      </dgm:prSet>
      <dgm:spPr/>
    </dgm:pt>
    <dgm:pt modelId="{F29FC284-21E2-4852-B77A-E74CF8FCC427}" type="pres">
      <dgm:prSet presAssocID="{B0BE40E5-E583-4902-9947-E3BEFE4CFFA7}" presName="root1" presStyleCnt="0"/>
      <dgm:spPr/>
    </dgm:pt>
    <dgm:pt modelId="{59B42EF4-D87C-4BF3-AD39-5862EA98AEA4}" type="pres">
      <dgm:prSet presAssocID="{B0BE40E5-E583-4902-9947-E3BEFE4CFFA7}" presName="LevelOneTextNode" presStyleLbl="node0" presStyleIdx="0" presStyleCnt="1">
        <dgm:presLayoutVars>
          <dgm:chPref val="3"/>
        </dgm:presLayoutVars>
      </dgm:prSet>
      <dgm:spPr/>
    </dgm:pt>
    <dgm:pt modelId="{E7E944DE-3DE1-4360-A9F8-513549E542D1}" type="pres">
      <dgm:prSet presAssocID="{B0BE40E5-E583-4902-9947-E3BEFE4CFFA7}" presName="level2hierChild" presStyleCnt="0"/>
      <dgm:spPr/>
    </dgm:pt>
    <dgm:pt modelId="{2B41582E-1871-46B4-93BF-CD64B9D23B4C}" type="pres">
      <dgm:prSet presAssocID="{9D9D22F9-2572-4B4C-A242-3C125E76173D}" presName="conn2-1" presStyleLbl="parChTrans1D2" presStyleIdx="0" presStyleCnt="4"/>
      <dgm:spPr/>
    </dgm:pt>
    <dgm:pt modelId="{A629FDAC-9A66-4E0C-A8ED-5CB565188F25}" type="pres">
      <dgm:prSet presAssocID="{9D9D22F9-2572-4B4C-A242-3C125E76173D}" presName="connTx" presStyleLbl="parChTrans1D2" presStyleIdx="0" presStyleCnt="4"/>
      <dgm:spPr/>
    </dgm:pt>
    <dgm:pt modelId="{DE5D9DF8-6B17-458B-810B-D363785877CC}" type="pres">
      <dgm:prSet presAssocID="{702AA9B0-AC56-429C-A61E-F60E9E01C6FB}" presName="root2" presStyleCnt="0"/>
      <dgm:spPr/>
    </dgm:pt>
    <dgm:pt modelId="{F3CB9C3A-FED6-41E9-BE2B-00AD6060524B}" type="pres">
      <dgm:prSet presAssocID="{702AA9B0-AC56-429C-A61E-F60E9E01C6FB}" presName="LevelTwoTextNode" presStyleLbl="node2" presStyleIdx="0" presStyleCnt="4">
        <dgm:presLayoutVars>
          <dgm:chPref val="3"/>
        </dgm:presLayoutVars>
      </dgm:prSet>
      <dgm:spPr/>
    </dgm:pt>
    <dgm:pt modelId="{ABDED6FC-E279-46B4-87F5-01E7CF4B7FA4}" type="pres">
      <dgm:prSet presAssocID="{702AA9B0-AC56-429C-A61E-F60E9E01C6FB}" presName="level3hierChild" presStyleCnt="0"/>
      <dgm:spPr/>
    </dgm:pt>
    <dgm:pt modelId="{31899BEB-C107-416A-B6C1-4A192B1148B3}" type="pres">
      <dgm:prSet presAssocID="{EB528860-3DFC-4122-9B60-DC44757F6D31}" presName="conn2-1" presStyleLbl="parChTrans1D2" presStyleIdx="1" presStyleCnt="4"/>
      <dgm:spPr/>
    </dgm:pt>
    <dgm:pt modelId="{304C7DF7-9D4B-4D7F-AE3C-6C8ABECE85A9}" type="pres">
      <dgm:prSet presAssocID="{EB528860-3DFC-4122-9B60-DC44757F6D31}" presName="connTx" presStyleLbl="parChTrans1D2" presStyleIdx="1" presStyleCnt="4"/>
      <dgm:spPr/>
    </dgm:pt>
    <dgm:pt modelId="{A0699265-F1EB-4083-8E44-3BC899AE4D83}" type="pres">
      <dgm:prSet presAssocID="{71A06B07-EF51-42A1-8489-324C0AE1B266}" presName="root2" presStyleCnt="0"/>
      <dgm:spPr/>
    </dgm:pt>
    <dgm:pt modelId="{0CBBF708-91D7-4490-B4F3-47B1B9ADAEB2}" type="pres">
      <dgm:prSet presAssocID="{71A06B07-EF51-42A1-8489-324C0AE1B266}" presName="LevelTwoTextNode" presStyleLbl="node2" presStyleIdx="1" presStyleCnt="4">
        <dgm:presLayoutVars>
          <dgm:chPref val="3"/>
        </dgm:presLayoutVars>
      </dgm:prSet>
      <dgm:spPr/>
    </dgm:pt>
    <dgm:pt modelId="{6D32D854-D850-402F-B1AA-022F489FCE34}" type="pres">
      <dgm:prSet presAssocID="{71A06B07-EF51-42A1-8489-324C0AE1B266}" presName="level3hierChild" presStyleCnt="0"/>
      <dgm:spPr/>
    </dgm:pt>
    <dgm:pt modelId="{352AE649-37A2-41F6-9E6A-266B7FFA65FD}" type="pres">
      <dgm:prSet presAssocID="{722612D3-19D9-4A73-9651-EE9CD4DB1CC0}" presName="conn2-1" presStyleLbl="parChTrans1D2" presStyleIdx="2" presStyleCnt="4"/>
      <dgm:spPr/>
    </dgm:pt>
    <dgm:pt modelId="{9C205376-EB54-4BA9-AFB5-4DB26BA003BD}" type="pres">
      <dgm:prSet presAssocID="{722612D3-19D9-4A73-9651-EE9CD4DB1CC0}" presName="connTx" presStyleLbl="parChTrans1D2" presStyleIdx="2" presStyleCnt="4"/>
      <dgm:spPr/>
    </dgm:pt>
    <dgm:pt modelId="{3F560437-249B-43F8-B8CC-87ACA59AD4BC}" type="pres">
      <dgm:prSet presAssocID="{3A07E131-E115-40B6-8724-199066169F12}" presName="root2" presStyleCnt="0"/>
      <dgm:spPr/>
    </dgm:pt>
    <dgm:pt modelId="{FD2544B7-E9C7-4BA2-B719-AA0E3778FE6D}" type="pres">
      <dgm:prSet presAssocID="{3A07E131-E115-40B6-8724-199066169F12}" presName="LevelTwoTextNode" presStyleLbl="node2" presStyleIdx="2" presStyleCnt="4">
        <dgm:presLayoutVars>
          <dgm:chPref val="3"/>
        </dgm:presLayoutVars>
      </dgm:prSet>
      <dgm:spPr/>
    </dgm:pt>
    <dgm:pt modelId="{F77BC8E3-ACB7-4AB4-9335-78289843E762}" type="pres">
      <dgm:prSet presAssocID="{3A07E131-E115-40B6-8724-199066169F12}" presName="level3hierChild" presStyleCnt="0"/>
      <dgm:spPr/>
    </dgm:pt>
    <dgm:pt modelId="{0C184704-3FC7-45AA-A741-774175675C38}" type="pres">
      <dgm:prSet presAssocID="{AE8BCBCF-ADA1-4946-85C1-91FE6F14F1C0}" presName="conn2-1" presStyleLbl="parChTrans1D2" presStyleIdx="3" presStyleCnt="4"/>
      <dgm:spPr/>
    </dgm:pt>
    <dgm:pt modelId="{14085E69-84F3-4809-92D9-B7A9D5E8B116}" type="pres">
      <dgm:prSet presAssocID="{AE8BCBCF-ADA1-4946-85C1-91FE6F14F1C0}" presName="connTx" presStyleLbl="parChTrans1D2" presStyleIdx="3" presStyleCnt="4"/>
      <dgm:spPr/>
    </dgm:pt>
    <dgm:pt modelId="{D4B0B424-CD9C-4AC6-AC22-7999962A2DD6}" type="pres">
      <dgm:prSet presAssocID="{EE5CA659-7A53-479E-9442-1B7530CD8EF3}" presName="root2" presStyleCnt="0"/>
      <dgm:spPr/>
    </dgm:pt>
    <dgm:pt modelId="{5845795B-DD54-41D4-88FA-2F910A4F3B4C}" type="pres">
      <dgm:prSet presAssocID="{EE5CA659-7A53-479E-9442-1B7530CD8EF3}" presName="LevelTwoTextNode" presStyleLbl="node2" presStyleIdx="3" presStyleCnt="4">
        <dgm:presLayoutVars>
          <dgm:chPref val="3"/>
        </dgm:presLayoutVars>
      </dgm:prSet>
      <dgm:spPr/>
    </dgm:pt>
    <dgm:pt modelId="{FE4A43EB-670A-4F17-93DB-F439B3198050}" type="pres">
      <dgm:prSet presAssocID="{EE5CA659-7A53-479E-9442-1B7530CD8EF3}" presName="level3hierChild" presStyleCnt="0"/>
      <dgm:spPr/>
    </dgm:pt>
  </dgm:ptLst>
  <dgm:cxnLst>
    <dgm:cxn modelId="{427CEA00-8720-43EB-ABE2-0CC34A47E9E4}" type="presOf" srcId="{6363E292-42A0-4863-820A-8FEBE9245718}" destId="{AA2ED746-D506-461D-8B0F-10C9EC10D36A}" srcOrd="0" destOrd="0" presId="urn:microsoft.com/office/officeart/2008/layout/HorizontalMultiLevelHierarchy"/>
    <dgm:cxn modelId="{334D0801-C681-4D49-8CFB-0BCD618B4A76}" srcId="{B0BE40E5-E583-4902-9947-E3BEFE4CFFA7}" destId="{3A07E131-E115-40B6-8724-199066169F12}" srcOrd="2" destOrd="0" parTransId="{722612D3-19D9-4A73-9651-EE9CD4DB1CC0}" sibTransId="{C6F280DF-C898-4B93-8F03-464FCEC96E58}"/>
    <dgm:cxn modelId="{989F3B0D-C284-43D8-9725-0E1038E11ED8}" type="presOf" srcId="{702AA9B0-AC56-429C-A61E-F60E9E01C6FB}" destId="{F3CB9C3A-FED6-41E9-BE2B-00AD6060524B}" srcOrd="0" destOrd="0" presId="urn:microsoft.com/office/officeart/2008/layout/HorizontalMultiLevelHierarchy"/>
    <dgm:cxn modelId="{BC8A6318-0377-408D-9CF0-5F13B87EC152}" type="presOf" srcId="{71A06B07-EF51-42A1-8489-324C0AE1B266}" destId="{0CBBF708-91D7-4490-B4F3-47B1B9ADAEB2}" srcOrd="0" destOrd="0" presId="urn:microsoft.com/office/officeart/2008/layout/HorizontalMultiLevelHierarchy"/>
    <dgm:cxn modelId="{DEF57F28-AA86-48F8-A7FC-DA4D4EF2039B}" srcId="{B0BE40E5-E583-4902-9947-E3BEFE4CFFA7}" destId="{702AA9B0-AC56-429C-A61E-F60E9E01C6FB}" srcOrd="0" destOrd="0" parTransId="{9D9D22F9-2572-4B4C-A242-3C125E76173D}" sibTransId="{BB6104B3-2E8C-426A-86CA-91B6E472F655}"/>
    <dgm:cxn modelId="{DE71C561-6D93-460B-8993-10C1060E38AA}" type="presOf" srcId="{EB528860-3DFC-4122-9B60-DC44757F6D31}" destId="{31899BEB-C107-416A-B6C1-4A192B1148B3}" srcOrd="0" destOrd="0" presId="urn:microsoft.com/office/officeart/2008/layout/HorizontalMultiLevelHierarchy"/>
    <dgm:cxn modelId="{EBBA1865-5181-4DE3-B402-E81C9B8B0A59}" type="presOf" srcId="{9D9D22F9-2572-4B4C-A242-3C125E76173D}" destId="{A629FDAC-9A66-4E0C-A8ED-5CB565188F25}" srcOrd="1" destOrd="0" presId="urn:microsoft.com/office/officeart/2008/layout/HorizontalMultiLevelHierarchy"/>
    <dgm:cxn modelId="{A8AC596B-BCFF-4D68-97E6-439A5D4E4AF2}" type="presOf" srcId="{3A07E131-E115-40B6-8724-199066169F12}" destId="{FD2544B7-E9C7-4BA2-B719-AA0E3778FE6D}" srcOrd="0" destOrd="0" presId="urn:microsoft.com/office/officeart/2008/layout/HorizontalMultiLevelHierarchy"/>
    <dgm:cxn modelId="{2E7C9952-1212-4BCA-863B-98D5E22E6CA7}" type="presOf" srcId="{722612D3-19D9-4A73-9651-EE9CD4DB1CC0}" destId="{9C205376-EB54-4BA9-AFB5-4DB26BA003BD}" srcOrd="1" destOrd="0" presId="urn:microsoft.com/office/officeart/2008/layout/HorizontalMultiLevelHierarchy"/>
    <dgm:cxn modelId="{14A9227B-5909-4C35-8AB0-5DEC569090C5}" type="presOf" srcId="{B0BE40E5-E583-4902-9947-E3BEFE4CFFA7}" destId="{59B42EF4-D87C-4BF3-AD39-5862EA98AEA4}" srcOrd="0" destOrd="0" presId="urn:microsoft.com/office/officeart/2008/layout/HorizontalMultiLevelHierarchy"/>
    <dgm:cxn modelId="{21C5BF80-A649-46E6-9250-DD2B4396D1D2}" type="presOf" srcId="{9D9D22F9-2572-4B4C-A242-3C125E76173D}" destId="{2B41582E-1871-46B4-93BF-CD64B9D23B4C}" srcOrd="0" destOrd="0" presId="urn:microsoft.com/office/officeart/2008/layout/HorizontalMultiLevelHierarchy"/>
    <dgm:cxn modelId="{4FA84291-0451-4FF4-B80A-CBB872639236}" type="presOf" srcId="{EB528860-3DFC-4122-9B60-DC44757F6D31}" destId="{304C7DF7-9D4B-4D7F-AE3C-6C8ABECE85A9}" srcOrd="1" destOrd="0" presId="urn:microsoft.com/office/officeart/2008/layout/HorizontalMultiLevelHierarchy"/>
    <dgm:cxn modelId="{893FCAA2-5CD5-4D2D-9DBA-2ED97B454D6D}" srcId="{B0BE40E5-E583-4902-9947-E3BEFE4CFFA7}" destId="{71A06B07-EF51-42A1-8489-324C0AE1B266}" srcOrd="1" destOrd="0" parTransId="{EB528860-3DFC-4122-9B60-DC44757F6D31}" sibTransId="{80434D4B-8778-4127-BBF1-7A536090A602}"/>
    <dgm:cxn modelId="{919CE9BF-B2D0-4DDB-A92A-6968910BC635}" type="presOf" srcId="{EE5CA659-7A53-479E-9442-1B7530CD8EF3}" destId="{5845795B-DD54-41D4-88FA-2F910A4F3B4C}" srcOrd="0" destOrd="0" presId="urn:microsoft.com/office/officeart/2008/layout/HorizontalMultiLevelHierarchy"/>
    <dgm:cxn modelId="{CE4E63C5-489C-43DD-95C1-3DC43300D461}" srcId="{B0BE40E5-E583-4902-9947-E3BEFE4CFFA7}" destId="{EE5CA659-7A53-479E-9442-1B7530CD8EF3}" srcOrd="3" destOrd="0" parTransId="{AE8BCBCF-ADA1-4946-85C1-91FE6F14F1C0}" sibTransId="{EC1EFB69-AB88-4BD3-B450-473BB37AEEC7}"/>
    <dgm:cxn modelId="{A14089CF-1A01-40EE-831E-C4B07E6E059C}" type="presOf" srcId="{722612D3-19D9-4A73-9651-EE9CD4DB1CC0}" destId="{352AE649-37A2-41F6-9E6A-266B7FFA65FD}" srcOrd="0" destOrd="0" presId="urn:microsoft.com/office/officeart/2008/layout/HorizontalMultiLevelHierarchy"/>
    <dgm:cxn modelId="{F513CCD0-9AEA-4BE0-B51A-3712A5A2F9FD}" srcId="{6363E292-42A0-4863-820A-8FEBE9245718}" destId="{B0BE40E5-E583-4902-9947-E3BEFE4CFFA7}" srcOrd="0" destOrd="0" parTransId="{D24C09FE-F6C6-4F86-AAA5-FD3D4529B317}" sibTransId="{B040BF69-3A5F-45A2-A801-7EC7FD3E9255}"/>
    <dgm:cxn modelId="{B27EC2E2-3D47-44B2-9D15-FD2BCE1BBAD6}" type="presOf" srcId="{AE8BCBCF-ADA1-4946-85C1-91FE6F14F1C0}" destId="{0C184704-3FC7-45AA-A741-774175675C38}" srcOrd="0" destOrd="0" presId="urn:microsoft.com/office/officeart/2008/layout/HorizontalMultiLevelHierarchy"/>
    <dgm:cxn modelId="{EBFD4EF1-3D23-47BA-A44D-27417F8D5655}" type="presOf" srcId="{AE8BCBCF-ADA1-4946-85C1-91FE6F14F1C0}" destId="{14085E69-84F3-4809-92D9-B7A9D5E8B116}" srcOrd="1" destOrd="0" presId="urn:microsoft.com/office/officeart/2008/layout/HorizontalMultiLevelHierarchy"/>
    <dgm:cxn modelId="{C8EF5CAA-C4F5-44A1-935B-80B64DDE2760}" type="presParOf" srcId="{AA2ED746-D506-461D-8B0F-10C9EC10D36A}" destId="{F29FC284-21E2-4852-B77A-E74CF8FCC427}" srcOrd="0" destOrd="0" presId="urn:microsoft.com/office/officeart/2008/layout/HorizontalMultiLevelHierarchy"/>
    <dgm:cxn modelId="{A29740C9-BB6E-46CE-ACAD-758DBC807DEC}" type="presParOf" srcId="{F29FC284-21E2-4852-B77A-E74CF8FCC427}" destId="{59B42EF4-D87C-4BF3-AD39-5862EA98AEA4}" srcOrd="0" destOrd="0" presId="urn:microsoft.com/office/officeart/2008/layout/HorizontalMultiLevelHierarchy"/>
    <dgm:cxn modelId="{5958C33D-D0A1-4907-8718-FEEB4F159F8B}" type="presParOf" srcId="{F29FC284-21E2-4852-B77A-E74CF8FCC427}" destId="{E7E944DE-3DE1-4360-A9F8-513549E542D1}" srcOrd="1" destOrd="0" presId="urn:microsoft.com/office/officeart/2008/layout/HorizontalMultiLevelHierarchy"/>
    <dgm:cxn modelId="{3F8981A2-8B9A-407B-B7CC-0997DD19154C}" type="presParOf" srcId="{E7E944DE-3DE1-4360-A9F8-513549E542D1}" destId="{2B41582E-1871-46B4-93BF-CD64B9D23B4C}" srcOrd="0" destOrd="0" presId="urn:microsoft.com/office/officeart/2008/layout/HorizontalMultiLevelHierarchy"/>
    <dgm:cxn modelId="{ADF2C9FA-6A05-4F42-B846-39C730DB5B1F}" type="presParOf" srcId="{2B41582E-1871-46B4-93BF-CD64B9D23B4C}" destId="{A629FDAC-9A66-4E0C-A8ED-5CB565188F25}" srcOrd="0" destOrd="0" presId="urn:microsoft.com/office/officeart/2008/layout/HorizontalMultiLevelHierarchy"/>
    <dgm:cxn modelId="{96749159-054E-4FFB-B84A-0573ED893394}" type="presParOf" srcId="{E7E944DE-3DE1-4360-A9F8-513549E542D1}" destId="{DE5D9DF8-6B17-458B-810B-D363785877CC}" srcOrd="1" destOrd="0" presId="urn:microsoft.com/office/officeart/2008/layout/HorizontalMultiLevelHierarchy"/>
    <dgm:cxn modelId="{6467946D-60BC-4BC8-BFE8-E071CFC925C0}" type="presParOf" srcId="{DE5D9DF8-6B17-458B-810B-D363785877CC}" destId="{F3CB9C3A-FED6-41E9-BE2B-00AD6060524B}" srcOrd="0" destOrd="0" presId="urn:microsoft.com/office/officeart/2008/layout/HorizontalMultiLevelHierarchy"/>
    <dgm:cxn modelId="{AEE3CF93-B385-4499-B269-44C21DE98B36}" type="presParOf" srcId="{DE5D9DF8-6B17-458B-810B-D363785877CC}" destId="{ABDED6FC-E279-46B4-87F5-01E7CF4B7FA4}" srcOrd="1" destOrd="0" presId="urn:microsoft.com/office/officeart/2008/layout/HorizontalMultiLevelHierarchy"/>
    <dgm:cxn modelId="{F2619803-4BEB-4B3F-9163-293F972B344D}" type="presParOf" srcId="{E7E944DE-3DE1-4360-A9F8-513549E542D1}" destId="{31899BEB-C107-416A-B6C1-4A192B1148B3}" srcOrd="2" destOrd="0" presId="urn:microsoft.com/office/officeart/2008/layout/HorizontalMultiLevelHierarchy"/>
    <dgm:cxn modelId="{D0A724F3-CEDF-4B2E-8F30-B52549178450}" type="presParOf" srcId="{31899BEB-C107-416A-B6C1-4A192B1148B3}" destId="{304C7DF7-9D4B-4D7F-AE3C-6C8ABECE85A9}" srcOrd="0" destOrd="0" presId="urn:microsoft.com/office/officeart/2008/layout/HorizontalMultiLevelHierarchy"/>
    <dgm:cxn modelId="{76C39583-8F51-4F54-81B1-6FAA53C0962F}" type="presParOf" srcId="{E7E944DE-3DE1-4360-A9F8-513549E542D1}" destId="{A0699265-F1EB-4083-8E44-3BC899AE4D83}" srcOrd="3" destOrd="0" presId="urn:microsoft.com/office/officeart/2008/layout/HorizontalMultiLevelHierarchy"/>
    <dgm:cxn modelId="{0708DA5E-23FB-410D-9672-0CC4BD75849B}" type="presParOf" srcId="{A0699265-F1EB-4083-8E44-3BC899AE4D83}" destId="{0CBBF708-91D7-4490-B4F3-47B1B9ADAEB2}" srcOrd="0" destOrd="0" presId="urn:microsoft.com/office/officeart/2008/layout/HorizontalMultiLevelHierarchy"/>
    <dgm:cxn modelId="{A1E0F7AE-8A7E-499A-9D4E-78612A82881D}" type="presParOf" srcId="{A0699265-F1EB-4083-8E44-3BC899AE4D83}" destId="{6D32D854-D850-402F-B1AA-022F489FCE34}" srcOrd="1" destOrd="0" presId="urn:microsoft.com/office/officeart/2008/layout/HorizontalMultiLevelHierarchy"/>
    <dgm:cxn modelId="{6ED002F5-2A7B-40AB-9A34-B3F83550AE9F}" type="presParOf" srcId="{E7E944DE-3DE1-4360-A9F8-513549E542D1}" destId="{352AE649-37A2-41F6-9E6A-266B7FFA65FD}" srcOrd="4" destOrd="0" presId="urn:microsoft.com/office/officeart/2008/layout/HorizontalMultiLevelHierarchy"/>
    <dgm:cxn modelId="{0CF60B6D-FE85-4F87-9EE8-B44CCFCFD2B0}" type="presParOf" srcId="{352AE649-37A2-41F6-9E6A-266B7FFA65FD}" destId="{9C205376-EB54-4BA9-AFB5-4DB26BA003BD}" srcOrd="0" destOrd="0" presId="urn:microsoft.com/office/officeart/2008/layout/HorizontalMultiLevelHierarchy"/>
    <dgm:cxn modelId="{D991BBF6-974F-4DA8-BBCF-AE904496C6C4}" type="presParOf" srcId="{E7E944DE-3DE1-4360-A9F8-513549E542D1}" destId="{3F560437-249B-43F8-B8CC-87ACA59AD4BC}" srcOrd="5" destOrd="0" presId="urn:microsoft.com/office/officeart/2008/layout/HorizontalMultiLevelHierarchy"/>
    <dgm:cxn modelId="{A0FB03F5-084D-48FC-B4A2-6394D95A5078}" type="presParOf" srcId="{3F560437-249B-43F8-B8CC-87ACA59AD4BC}" destId="{FD2544B7-E9C7-4BA2-B719-AA0E3778FE6D}" srcOrd="0" destOrd="0" presId="urn:microsoft.com/office/officeart/2008/layout/HorizontalMultiLevelHierarchy"/>
    <dgm:cxn modelId="{4BAFB92A-54F6-415D-A99F-46706FDD0E96}" type="presParOf" srcId="{3F560437-249B-43F8-B8CC-87ACA59AD4BC}" destId="{F77BC8E3-ACB7-4AB4-9335-78289843E762}" srcOrd="1" destOrd="0" presId="urn:microsoft.com/office/officeart/2008/layout/HorizontalMultiLevelHierarchy"/>
    <dgm:cxn modelId="{C9FC1C5A-8EC3-4C17-999C-9C84BE3CEA86}" type="presParOf" srcId="{E7E944DE-3DE1-4360-A9F8-513549E542D1}" destId="{0C184704-3FC7-45AA-A741-774175675C38}" srcOrd="6" destOrd="0" presId="urn:microsoft.com/office/officeart/2008/layout/HorizontalMultiLevelHierarchy"/>
    <dgm:cxn modelId="{E3AC7D9F-905A-4490-A626-872D7900137E}" type="presParOf" srcId="{0C184704-3FC7-45AA-A741-774175675C38}" destId="{14085E69-84F3-4809-92D9-B7A9D5E8B116}" srcOrd="0" destOrd="0" presId="urn:microsoft.com/office/officeart/2008/layout/HorizontalMultiLevelHierarchy"/>
    <dgm:cxn modelId="{E534B03A-0995-4D5C-98AA-048EF677511A}" type="presParOf" srcId="{E7E944DE-3DE1-4360-A9F8-513549E542D1}" destId="{D4B0B424-CD9C-4AC6-AC22-7999962A2DD6}" srcOrd="7" destOrd="0" presId="urn:microsoft.com/office/officeart/2008/layout/HorizontalMultiLevelHierarchy"/>
    <dgm:cxn modelId="{939A0DFD-43AA-4A79-8642-BD5C0B786544}" type="presParOf" srcId="{D4B0B424-CD9C-4AC6-AC22-7999962A2DD6}" destId="{5845795B-DD54-41D4-88FA-2F910A4F3B4C}" srcOrd="0" destOrd="0" presId="urn:microsoft.com/office/officeart/2008/layout/HorizontalMultiLevelHierarchy"/>
    <dgm:cxn modelId="{64FB1BD8-0273-424F-81CE-12ADF20E5307}" type="presParOf" srcId="{D4B0B424-CD9C-4AC6-AC22-7999962A2DD6}" destId="{FE4A43EB-670A-4F17-93DB-F439B3198050}" srcOrd="1" destOrd="0" presId="urn:microsoft.com/office/officeart/2008/layout/HorizontalMultiLevelHierarchy"/>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904031-B279-41D3-96DA-6B5B0C676420}" type="doc">
      <dgm:prSet loTypeId="urn:microsoft.com/office/officeart/2005/8/layout/hierarchy4" loCatId="relationship" qsTypeId="urn:microsoft.com/office/officeart/2005/8/quickstyle/simple1" qsCatId="simple" csTypeId="urn:microsoft.com/office/officeart/2005/8/colors/accent1_1" csCatId="accent1" phldr="1"/>
      <dgm:spPr/>
      <dgm:t>
        <a:bodyPr/>
        <a:lstStyle/>
        <a:p>
          <a:endParaRPr lang="en-US"/>
        </a:p>
      </dgm:t>
    </dgm:pt>
    <dgm:pt modelId="{5D431149-9E30-4108-907F-91343E27BF00}">
      <dgm:prSet custT="1"/>
      <dgm:spPr/>
      <dgm:t>
        <a:bodyPr/>
        <a:lstStyle/>
        <a:p>
          <a:r>
            <a:rPr lang="en-US" sz="2000" dirty="0"/>
            <a:t>ACTIVE</a:t>
          </a:r>
          <a:endParaRPr lang="en-US" sz="2400" dirty="0"/>
        </a:p>
      </dgm:t>
    </dgm:pt>
    <dgm:pt modelId="{C8916DA6-5389-4AAE-BA8D-801AB3B963D5}" type="parTrans" cxnId="{D5D74F57-9C79-449D-89D4-2FC5F8ED5039}">
      <dgm:prSet/>
      <dgm:spPr/>
      <dgm:t>
        <a:bodyPr/>
        <a:lstStyle/>
        <a:p>
          <a:endParaRPr lang="en-US" sz="2000" dirty="0"/>
        </a:p>
      </dgm:t>
    </dgm:pt>
    <dgm:pt modelId="{F8635C18-46EB-4758-9219-1672D4E1FEF5}" type="sibTrans" cxnId="{D5D74F57-9C79-449D-89D4-2FC5F8ED5039}">
      <dgm:prSet/>
      <dgm:spPr/>
      <dgm:t>
        <a:bodyPr/>
        <a:lstStyle/>
        <a:p>
          <a:endParaRPr lang="en-US" sz="2000" dirty="0"/>
        </a:p>
      </dgm:t>
    </dgm:pt>
    <dgm:pt modelId="{A32A7047-07DF-457A-A92A-8695F1468557}">
      <dgm:prSet custT="1"/>
      <dgm:spPr/>
      <dgm:t>
        <a:bodyPr/>
        <a:lstStyle/>
        <a:p>
          <a:r>
            <a:rPr lang="en-US" sz="2400" dirty="0"/>
            <a:t>PASSIVE</a:t>
          </a:r>
        </a:p>
      </dgm:t>
    </dgm:pt>
    <dgm:pt modelId="{4E2DF072-FC2F-4573-89BD-9037854FFE96}" type="parTrans" cxnId="{9A1CEB12-1884-4EBF-BB0E-452066C3A991}">
      <dgm:prSet/>
      <dgm:spPr/>
      <dgm:t>
        <a:bodyPr/>
        <a:lstStyle/>
        <a:p>
          <a:endParaRPr lang="en-US" sz="2000" dirty="0"/>
        </a:p>
      </dgm:t>
    </dgm:pt>
    <dgm:pt modelId="{4EF1EB61-E499-4B78-B081-DB9A3A0E8F66}" type="sibTrans" cxnId="{9A1CEB12-1884-4EBF-BB0E-452066C3A991}">
      <dgm:prSet/>
      <dgm:spPr/>
      <dgm:t>
        <a:bodyPr/>
        <a:lstStyle/>
        <a:p>
          <a:endParaRPr lang="en-US" sz="2000" dirty="0"/>
        </a:p>
      </dgm:t>
    </dgm:pt>
    <dgm:pt modelId="{56B44621-5386-486E-A4BD-9876BEBE913B}">
      <dgm:prSet custT="1"/>
      <dgm:spPr/>
      <dgm:t>
        <a:bodyPr/>
        <a:lstStyle/>
        <a:p>
          <a:r>
            <a:rPr lang="en-US" sz="600" dirty="0"/>
            <a:t>PERSON INTENTIONALLY INTERACTS WITH THE DEVICE.</a:t>
          </a:r>
        </a:p>
      </dgm:t>
    </dgm:pt>
    <dgm:pt modelId="{57873CAA-661E-4519-96D6-AC2E1B0BAC6F}" type="parTrans" cxnId="{C4ED8E7D-3158-4F99-8719-31095D8B2380}">
      <dgm:prSet/>
      <dgm:spPr/>
      <dgm:t>
        <a:bodyPr/>
        <a:lstStyle/>
        <a:p>
          <a:endParaRPr lang="en-US" sz="2000" dirty="0"/>
        </a:p>
      </dgm:t>
    </dgm:pt>
    <dgm:pt modelId="{CF673538-02F6-413C-B924-698DBFEF977C}" type="sibTrans" cxnId="{C4ED8E7D-3158-4F99-8719-31095D8B2380}">
      <dgm:prSet/>
      <dgm:spPr/>
      <dgm:t>
        <a:bodyPr/>
        <a:lstStyle/>
        <a:p>
          <a:endParaRPr lang="en-US" sz="2000" dirty="0"/>
        </a:p>
      </dgm:t>
    </dgm:pt>
    <dgm:pt modelId="{1409D71E-228D-41EF-B1DF-D74E6D527DCD}">
      <dgm:prSet custT="1"/>
      <dgm:spPr/>
      <dgm:t>
        <a:bodyPr/>
        <a:lstStyle/>
        <a:p>
          <a:r>
            <a:rPr lang="en-US" sz="500" dirty="0"/>
            <a:t>CAN INCREASE PATIENT ENGAGEMENT AND AWARENESS</a:t>
          </a:r>
        </a:p>
      </dgm:t>
    </dgm:pt>
    <dgm:pt modelId="{F6B2EA35-5B75-4514-86AB-9704428B40AA}" type="parTrans" cxnId="{825A238D-49EE-4250-97FD-DB473DA33C8D}">
      <dgm:prSet/>
      <dgm:spPr/>
      <dgm:t>
        <a:bodyPr/>
        <a:lstStyle/>
        <a:p>
          <a:endParaRPr lang="en-US" sz="2000" dirty="0"/>
        </a:p>
      </dgm:t>
    </dgm:pt>
    <dgm:pt modelId="{1170E236-FDDE-4432-A3C5-49512D7F2858}" type="sibTrans" cxnId="{825A238D-49EE-4250-97FD-DB473DA33C8D}">
      <dgm:prSet/>
      <dgm:spPr/>
      <dgm:t>
        <a:bodyPr/>
        <a:lstStyle/>
        <a:p>
          <a:endParaRPr lang="en-US" sz="2000" dirty="0"/>
        </a:p>
      </dgm:t>
    </dgm:pt>
    <dgm:pt modelId="{F3A87056-EBE8-4806-B71D-0DB3E181E18F}">
      <dgm:prSet custT="1"/>
      <dgm:spPr/>
      <dgm:t>
        <a:bodyPr/>
        <a:lstStyle/>
        <a:p>
          <a:r>
            <a:rPr lang="en-US" sz="600" dirty="0"/>
            <a:t>COLLECT MORE DATA POINTS</a:t>
          </a:r>
        </a:p>
      </dgm:t>
    </dgm:pt>
    <dgm:pt modelId="{DFA9E357-12A5-463A-AB79-207F4CEF2047}" type="parTrans" cxnId="{D87370AF-48D5-4B88-9208-33F30B2C5BF2}">
      <dgm:prSet/>
      <dgm:spPr/>
      <dgm:t>
        <a:bodyPr/>
        <a:lstStyle/>
        <a:p>
          <a:endParaRPr lang="en-US" sz="2000" dirty="0"/>
        </a:p>
      </dgm:t>
    </dgm:pt>
    <dgm:pt modelId="{D0DF5904-88FA-45A9-A0FC-144BE65D86EF}" type="sibTrans" cxnId="{D87370AF-48D5-4B88-9208-33F30B2C5BF2}">
      <dgm:prSet/>
      <dgm:spPr/>
      <dgm:t>
        <a:bodyPr/>
        <a:lstStyle/>
        <a:p>
          <a:endParaRPr lang="en-US" sz="2000" dirty="0"/>
        </a:p>
      </dgm:t>
    </dgm:pt>
    <dgm:pt modelId="{4F6F09AD-9CA5-4D99-8F29-9AE763F5BB90}">
      <dgm:prSet custT="1"/>
      <dgm:spPr/>
      <dgm:t>
        <a:bodyPr/>
        <a:lstStyle/>
        <a:p>
          <a:r>
            <a:rPr lang="en-US" sz="700" dirty="0"/>
            <a:t>BY SIMPLY WEARING A DEVICE</a:t>
          </a:r>
        </a:p>
      </dgm:t>
    </dgm:pt>
    <dgm:pt modelId="{A3B6574F-4954-4064-AA89-613217DBC428}" type="parTrans" cxnId="{AFE9E934-9938-4C47-AC9D-FE285349C9EF}">
      <dgm:prSet/>
      <dgm:spPr/>
      <dgm:t>
        <a:bodyPr/>
        <a:lstStyle/>
        <a:p>
          <a:endParaRPr lang="en-US" sz="2000" dirty="0"/>
        </a:p>
      </dgm:t>
    </dgm:pt>
    <dgm:pt modelId="{D10F4306-1375-43BA-8C43-65F2D1342392}" type="sibTrans" cxnId="{AFE9E934-9938-4C47-AC9D-FE285349C9EF}">
      <dgm:prSet/>
      <dgm:spPr/>
      <dgm:t>
        <a:bodyPr/>
        <a:lstStyle/>
        <a:p>
          <a:endParaRPr lang="en-US" sz="2000" dirty="0"/>
        </a:p>
      </dgm:t>
    </dgm:pt>
    <dgm:pt modelId="{FC351201-117E-45B6-915C-EA276790A3AA}">
      <dgm:prSet custT="1"/>
      <dgm:spPr/>
      <dgm:t>
        <a:bodyPr/>
        <a:lstStyle/>
        <a:p>
          <a:r>
            <a:rPr lang="en-US" sz="600" dirty="0"/>
            <a:t>STEPPING ON A BATHMAT</a:t>
          </a:r>
        </a:p>
      </dgm:t>
    </dgm:pt>
    <dgm:pt modelId="{C7FDA54B-D3E2-4E9F-9265-8C329D7835A6}" type="parTrans" cxnId="{75A57577-CCC9-44BE-B5BB-FBCC7BD1B467}">
      <dgm:prSet/>
      <dgm:spPr/>
      <dgm:t>
        <a:bodyPr/>
        <a:lstStyle/>
        <a:p>
          <a:endParaRPr lang="en-US" sz="2000" dirty="0"/>
        </a:p>
      </dgm:t>
    </dgm:pt>
    <dgm:pt modelId="{E201B7FC-036B-4639-8AD4-34B5EEA2FB7D}" type="sibTrans" cxnId="{75A57577-CCC9-44BE-B5BB-FBCC7BD1B467}">
      <dgm:prSet/>
      <dgm:spPr/>
      <dgm:t>
        <a:bodyPr/>
        <a:lstStyle/>
        <a:p>
          <a:endParaRPr lang="en-US" sz="2000" dirty="0"/>
        </a:p>
      </dgm:t>
    </dgm:pt>
    <dgm:pt modelId="{3AC13D05-BD7B-4C3B-9594-EF9986E22DC9}">
      <dgm:prSet custT="1"/>
      <dgm:spPr/>
      <dgm:t>
        <a:bodyPr/>
        <a:lstStyle/>
        <a:p>
          <a:r>
            <a:rPr lang="en-US" sz="600" dirty="0"/>
            <a:t>TALKING </a:t>
          </a:r>
        </a:p>
      </dgm:t>
    </dgm:pt>
    <dgm:pt modelId="{E8ED7A0D-275F-49DE-AB20-6BA68EF6E028}" type="parTrans" cxnId="{E2C5C0B9-7C65-4B78-A86C-05F8F1BFA60E}">
      <dgm:prSet/>
      <dgm:spPr/>
      <dgm:t>
        <a:bodyPr/>
        <a:lstStyle/>
        <a:p>
          <a:endParaRPr lang="en-US" sz="2000" dirty="0"/>
        </a:p>
      </dgm:t>
    </dgm:pt>
    <dgm:pt modelId="{31AD1AD7-0520-4B05-9798-C3FA080347F5}" type="sibTrans" cxnId="{E2C5C0B9-7C65-4B78-A86C-05F8F1BFA60E}">
      <dgm:prSet/>
      <dgm:spPr/>
      <dgm:t>
        <a:bodyPr/>
        <a:lstStyle/>
        <a:p>
          <a:endParaRPr lang="en-US" sz="2000" dirty="0"/>
        </a:p>
      </dgm:t>
    </dgm:pt>
    <dgm:pt modelId="{55496391-457F-40B6-83DE-A32DD0FC2753}">
      <dgm:prSet custT="1"/>
      <dgm:spPr/>
      <dgm:t>
        <a:bodyPr/>
        <a:lstStyle/>
        <a:p>
          <a:r>
            <a:rPr lang="en-US" sz="600" dirty="0"/>
            <a:t>TYPING ON A PHONE</a:t>
          </a:r>
        </a:p>
      </dgm:t>
    </dgm:pt>
    <dgm:pt modelId="{6A7303FA-3885-4BD1-BB93-37940D8BB288}" type="parTrans" cxnId="{E010F755-6C5E-4456-AA02-18A30389F779}">
      <dgm:prSet/>
      <dgm:spPr/>
      <dgm:t>
        <a:bodyPr/>
        <a:lstStyle/>
        <a:p>
          <a:endParaRPr lang="en-US" sz="2000" dirty="0"/>
        </a:p>
      </dgm:t>
    </dgm:pt>
    <dgm:pt modelId="{D031E969-B5CA-4E3C-8419-AD1A74572A0A}" type="sibTrans" cxnId="{E010F755-6C5E-4456-AA02-18A30389F779}">
      <dgm:prSet/>
      <dgm:spPr/>
      <dgm:t>
        <a:bodyPr/>
        <a:lstStyle/>
        <a:p>
          <a:endParaRPr lang="en-US" sz="2000" dirty="0"/>
        </a:p>
      </dgm:t>
    </dgm:pt>
    <dgm:pt modelId="{A77A8463-E3BD-40EA-B45D-5FF7715ED651}">
      <dgm:prSet custT="1"/>
      <dgm:spPr/>
      <dgm:t>
        <a:bodyPr/>
        <a:lstStyle/>
        <a:p>
          <a:r>
            <a:rPr lang="en-US" sz="500" dirty="0"/>
            <a:t>ENABLES THE CONTINUOUS MONITORING</a:t>
          </a:r>
        </a:p>
      </dgm:t>
    </dgm:pt>
    <dgm:pt modelId="{5545CD15-ED73-400F-A2BA-08887AD70FAF}" type="parTrans" cxnId="{E11033AC-AF31-4EC1-BC17-FEC2C059FF54}">
      <dgm:prSet/>
      <dgm:spPr/>
      <dgm:t>
        <a:bodyPr/>
        <a:lstStyle/>
        <a:p>
          <a:endParaRPr lang="en-US" sz="2000" dirty="0"/>
        </a:p>
      </dgm:t>
    </dgm:pt>
    <dgm:pt modelId="{71AB952D-5A01-4B6C-983F-711B6DBA80DB}" type="sibTrans" cxnId="{E11033AC-AF31-4EC1-BC17-FEC2C059FF54}">
      <dgm:prSet/>
      <dgm:spPr/>
      <dgm:t>
        <a:bodyPr/>
        <a:lstStyle/>
        <a:p>
          <a:endParaRPr lang="en-US" sz="2000" dirty="0"/>
        </a:p>
      </dgm:t>
    </dgm:pt>
    <dgm:pt modelId="{7E7D454E-930A-4C7F-BCC0-B6E2D70C568D}" type="pres">
      <dgm:prSet presAssocID="{DB904031-B279-41D3-96DA-6B5B0C676420}" presName="Name0" presStyleCnt="0">
        <dgm:presLayoutVars>
          <dgm:chPref val="1"/>
          <dgm:dir/>
          <dgm:animOne val="branch"/>
          <dgm:animLvl val="lvl"/>
          <dgm:resizeHandles/>
        </dgm:presLayoutVars>
      </dgm:prSet>
      <dgm:spPr/>
    </dgm:pt>
    <dgm:pt modelId="{634A6C87-4AEF-4699-B78D-B54669B68987}" type="pres">
      <dgm:prSet presAssocID="{5D431149-9E30-4108-907F-91343E27BF00}" presName="vertOne" presStyleCnt="0"/>
      <dgm:spPr/>
    </dgm:pt>
    <dgm:pt modelId="{C7F97FD2-668B-4907-9E4D-40F24D89DE99}" type="pres">
      <dgm:prSet presAssocID="{5D431149-9E30-4108-907F-91343E27BF00}" presName="txOne" presStyleLbl="node0" presStyleIdx="0" presStyleCnt="2">
        <dgm:presLayoutVars>
          <dgm:chPref val="3"/>
        </dgm:presLayoutVars>
      </dgm:prSet>
      <dgm:spPr/>
    </dgm:pt>
    <dgm:pt modelId="{11186E84-3584-440D-BE81-25E3A04B95F5}" type="pres">
      <dgm:prSet presAssocID="{5D431149-9E30-4108-907F-91343E27BF00}" presName="parTransOne" presStyleCnt="0"/>
      <dgm:spPr/>
    </dgm:pt>
    <dgm:pt modelId="{35DDFB89-7EA5-4B85-86C2-E634FB40110F}" type="pres">
      <dgm:prSet presAssocID="{5D431149-9E30-4108-907F-91343E27BF00}" presName="horzOne" presStyleCnt="0"/>
      <dgm:spPr/>
    </dgm:pt>
    <dgm:pt modelId="{795172D4-A6DC-4DC5-BB16-3BA78D0D7024}" type="pres">
      <dgm:prSet presAssocID="{56B44621-5386-486E-A4BD-9876BEBE913B}" presName="vertTwo" presStyleCnt="0"/>
      <dgm:spPr/>
    </dgm:pt>
    <dgm:pt modelId="{19EE8218-798B-4EF5-A1B3-8E1ECD1DB46E}" type="pres">
      <dgm:prSet presAssocID="{56B44621-5386-486E-A4BD-9876BEBE913B}" presName="txTwo" presStyleLbl="node2" presStyleIdx="0" presStyleCnt="3">
        <dgm:presLayoutVars>
          <dgm:chPref val="3"/>
        </dgm:presLayoutVars>
      </dgm:prSet>
      <dgm:spPr/>
    </dgm:pt>
    <dgm:pt modelId="{41401354-1469-4967-A7E9-7010F762E002}" type="pres">
      <dgm:prSet presAssocID="{56B44621-5386-486E-A4BD-9876BEBE913B}" presName="parTransTwo" presStyleCnt="0"/>
      <dgm:spPr/>
    </dgm:pt>
    <dgm:pt modelId="{5C7876C4-D5CA-41B0-A4A7-57B15A76FDCE}" type="pres">
      <dgm:prSet presAssocID="{56B44621-5386-486E-A4BD-9876BEBE913B}" presName="horzTwo" presStyleCnt="0"/>
      <dgm:spPr/>
    </dgm:pt>
    <dgm:pt modelId="{F534FA75-ABD3-4D05-BD78-F5A7A49F1DA8}" type="pres">
      <dgm:prSet presAssocID="{1409D71E-228D-41EF-B1DF-D74E6D527DCD}" presName="vertThree" presStyleCnt="0"/>
      <dgm:spPr/>
    </dgm:pt>
    <dgm:pt modelId="{4F2C8704-E3E9-45E9-8DF8-2B7F14D5B127}" type="pres">
      <dgm:prSet presAssocID="{1409D71E-228D-41EF-B1DF-D74E6D527DCD}" presName="txThree" presStyleLbl="node3" presStyleIdx="0" presStyleCnt="5">
        <dgm:presLayoutVars>
          <dgm:chPref val="3"/>
        </dgm:presLayoutVars>
      </dgm:prSet>
      <dgm:spPr/>
    </dgm:pt>
    <dgm:pt modelId="{0DF2F1CC-5740-461C-84CA-91F9B98EEC39}" type="pres">
      <dgm:prSet presAssocID="{1409D71E-228D-41EF-B1DF-D74E6D527DCD}" presName="horzThree" presStyleCnt="0"/>
      <dgm:spPr/>
    </dgm:pt>
    <dgm:pt modelId="{68208DA6-5D6B-4381-A88E-DDB33F6BD4F0}" type="pres">
      <dgm:prSet presAssocID="{1170E236-FDDE-4432-A3C5-49512D7F2858}" presName="sibSpaceThree" presStyleCnt="0"/>
      <dgm:spPr/>
    </dgm:pt>
    <dgm:pt modelId="{A759F963-12BD-4C99-A14B-282C97FA30B7}" type="pres">
      <dgm:prSet presAssocID="{F3A87056-EBE8-4806-B71D-0DB3E181E18F}" presName="vertThree" presStyleCnt="0"/>
      <dgm:spPr/>
    </dgm:pt>
    <dgm:pt modelId="{F8693223-0D09-43F2-B841-ACC04785EB0D}" type="pres">
      <dgm:prSet presAssocID="{F3A87056-EBE8-4806-B71D-0DB3E181E18F}" presName="txThree" presStyleLbl="node3" presStyleIdx="1" presStyleCnt="5">
        <dgm:presLayoutVars>
          <dgm:chPref val="3"/>
        </dgm:presLayoutVars>
      </dgm:prSet>
      <dgm:spPr/>
    </dgm:pt>
    <dgm:pt modelId="{9FBB86D9-40B1-4DAF-B55C-0391B83BCF7D}" type="pres">
      <dgm:prSet presAssocID="{F3A87056-EBE8-4806-B71D-0DB3E181E18F}" presName="horzThree" presStyleCnt="0"/>
      <dgm:spPr/>
    </dgm:pt>
    <dgm:pt modelId="{3617E1F8-390D-4F79-B33F-09B1BA4E6739}" type="pres">
      <dgm:prSet presAssocID="{F8635C18-46EB-4758-9219-1672D4E1FEF5}" presName="sibSpaceOne" presStyleCnt="0"/>
      <dgm:spPr/>
    </dgm:pt>
    <dgm:pt modelId="{4C82CD1F-71A0-41DC-8FD6-62A854B876F6}" type="pres">
      <dgm:prSet presAssocID="{A32A7047-07DF-457A-A92A-8695F1468557}" presName="vertOne" presStyleCnt="0"/>
      <dgm:spPr/>
    </dgm:pt>
    <dgm:pt modelId="{E6159AB1-383E-4BEA-863B-7C83B249B2F9}" type="pres">
      <dgm:prSet presAssocID="{A32A7047-07DF-457A-A92A-8695F1468557}" presName="txOne" presStyleLbl="node0" presStyleIdx="1" presStyleCnt="2">
        <dgm:presLayoutVars>
          <dgm:chPref val="3"/>
        </dgm:presLayoutVars>
      </dgm:prSet>
      <dgm:spPr/>
    </dgm:pt>
    <dgm:pt modelId="{00F65291-9FDC-43EE-B20E-8969D744E146}" type="pres">
      <dgm:prSet presAssocID="{A32A7047-07DF-457A-A92A-8695F1468557}" presName="parTransOne" presStyleCnt="0"/>
      <dgm:spPr/>
    </dgm:pt>
    <dgm:pt modelId="{2312A518-4F0E-4C2A-B188-64C1512F8412}" type="pres">
      <dgm:prSet presAssocID="{A32A7047-07DF-457A-A92A-8695F1468557}" presName="horzOne" presStyleCnt="0"/>
      <dgm:spPr/>
    </dgm:pt>
    <dgm:pt modelId="{CBB4963F-7916-4410-9130-F6E415068D31}" type="pres">
      <dgm:prSet presAssocID="{4F6F09AD-9CA5-4D99-8F29-9AE763F5BB90}" presName="vertTwo" presStyleCnt="0"/>
      <dgm:spPr/>
    </dgm:pt>
    <dgm:pt modelId="{47F2302C-D340-480F-A7D1-4AE50EC1198D}" type="pres">
      <dgm:prSet presAssocID="{4F6F09AD-9CA5-4D99-8F29-9AE763F5BB90}" presName="txTwo" presStyleLbl="node2" presStyleIdx="1" presStyleCnt="3">
        <dgm:presLayoutVars>
          <dgm:chPref val="3"/>
        </dgm:presLayoutVars>
      </dgm:prSet>
      <dgm:spPr/>
    </dgm:pt>
    <dgm:pt modelId="{1C73A406-F859-41C2-BEA8-0B67DB613BBD}" type="pres">
      <dgm:prSet presAssocID="{4F6F09AD-9CA5-4D99-8F29-9AE763F5BB90}" presName="parTransTwo" presStyleCnt="0"/>
      <dgm:spPr/>
    </dgm:pt>
    <dgm:pt modelId="{AF20E662-4143-4D99-AC68-E5CB3EF499B6}" type="pres">
      <dgm:prSet presAssocID="{4F6F09AD-9CA5-4D99-8F29-9AE763F5BB90}" presName="horzTwo" presStyleCnt="0"/>
      <dgm:spPr/>
    </dgm:pt>
    <dgm:pt modelId="{B8EBA1E2-A092-4440-92D7-9B6F70824E73}" type="pres">
      <dgm:prSet presAssocID="{FC351201-117E-45B6-915C-EA276790A3AA}" presName="vertThree" presStyleCnt="0"/>
      <dgm:spPr/>
    </dgm:pt>
    <dgm:pt modelId="{E1E8D222-D9BE-4322-AD6F-2F0A91951940}" type="pres">
      <dgm:prSet presAssocID="{FC351201-117E-45B6-915C-EA276790A3AA}" presName="txThree" presStyleLbl="node3" presStyleIdx="2" presStyleCnt="5">
        <dgm:presLayoutVars>
          <dgm:chPref val="3"/>
        </dgm:presLayoutVars>
      </dgm:prSet>
      <dgm:spPr/>
    </dgm:pt>
    <dgm:pt modelId="{E04F6738-1E48-4050-A499-B4F8D9127ACF}" type="pres">
      <dgm:prSet presAssocID="{FC351201-117E-45B6-915C-EA276790A3AA}" presName="horzThree" presStyleCnt="0"/>
      <dgm:spPr/>
    </dgm:pt>
    <dgm:pt modelId="{E27B6B63-13FB-4009-BE0F-ECCA3F14D92F}" type="pres">
      <dgm:prSet presAssocID="{E201B7FC-036B-4639-8AD4-34B5EEA2FB7D}" presName="sibSpaceThree" presStyleCnt="0"/>
      <dgm:spPr/>
    </dgm:pt>
    <dgm:pt modelId="{B3A3B912-B7E0-43BA-9844-0C48D02EED8F}" type="pres">
      <dgm:prSet presAssocID="{3AC13D05-BD7B-4C3B-9594-EF9986E22DC9}" presName="vertThree" presStyleCnt="0"/>
      <dgm:spPr/>
    </dgm:pt>
    <dgm:pt modelId="{E5396A5A-23B0-423B-B907-AEA18C5F9263}" type="pres">
      <dgm:prSet presAssocID="{3AC13D05-BD7B-4C3B-9594-EF9986E22DC9}" presName="txThree" presStyleLbl="node3" presStyleIdx="3" presStyleCnt="5">
        <dgm:presLayoutVars>
          <dgm:chPref val="3"/>
        </dgm:presLayoutVars>
      </dgm:prSet>
      <dgm:spPr/>
    </dgm:pt>
    <dgm:pt modelId="{FE9BA9F2-F2FF-499B-95EA-457A27600C3C}" type="pres">
      <dgm:prSet presAssocID="{3AC13D05-BD7B-4C3B-9594-EF9986E22DC9}" presName="horzThree" presStyleCnt="0"/>
      <dgm:spPr/>
    </dgm:pt>
    <dgm:pt modelId="{56F9872A-DD26-44DB-ADD3-53E6EB2DE923}" type="pres">
      <dgm:prSet presAssocID="{31AD1AD7-0520-4B05-9798-C3FA080347F5}" presName="sibSpaceThree" presStyleCnt="0"/>
      <dgm:spPr/>
    </dgm:pt>
    <dgm:pt modelId="{A3D94922-D896-462D-852F-2175D4B7CA84}" type="pres">
      <dgm:prSet presAssocID="{55496391-457F-40B6-83DE-A32DD0FC2753}" presName="vertThree" presStyleCnt="0"/>
      <dgm:spPr/>
    </dgm:pt>
    <dgm:pt modelId="{D817A917-1F5E-4AB6-8D69-C3923363F93C}" type="pres">
      <dgm:prSet presAssocID="{55496391-457F-40B6-83DE-A32DD0FC2753}" presName="txThree" presStyleLbl="node3" presStyleIdx="4" presStyleCnt="5">
        <dgm:presLayoutVars>
          <dgm:chPref val="3"/>
        </dgm:presLayoutVars>
      </dgm:prSet>
      <dgm:spPr/>
    </dgm:pt>
    <dgm:pt modelId="{1C070535-EE4B-42D1-A63D-4EEFD5658B2A}" type="pres">
      <dgm:prSet presAssocID="{55496391-457F-40B6-83DE-A32DD0FC2753}" presName="horzThree" presStyleCnt="0"/>
      <dgm:spPr/>
    </dgm:pt>
    <dgm:pt modelId="{20169F23-925A-44BF-952F-7341C4833942}" type="pres">
      <dgm:prSet presAssocID="{D10F4306-1375-43BA-8C43-65F2D1342392}" presName="sibSpaceTwo" presStyleCnt="0"/>
      <dgm:spPr/>
    </dgm:pt>
    <dgm:pt modelId="{68A8ED81-D276-4F7E-B7D6-F24731603CFF}" type="pres">
      <dgm:prSet presAssocID="{A77A8463-E3BD-40EA-B45D-5FF7715ED651}" presName="vertTwo" presStyleCnt="0"/>
      <dgm:spPr/>
    </dgm:pt>
    <dgm:pt modelId="{DB57AD13-D384-46F8-86D5-820D445611C7}" type="pres">
      <dgm:prSet presAssocID="{A77A8463-E3BD-40EA-B45D-5FF7715ED651}" presName="txTwo" presStyleLbl="node2" presStyleIdx="2" presStyleCnt="3">
        <dgm:presLayoutVars>
          <dgm:chPref val="3"/>
        </dgm:presLayoutVars>
      </dgm:prSet>
      <dgm:spPr/>
    </dgm:pt>
    <dgm:pt modelId="{6C5D3DD6-9E16-4DC4-A496-92524063EAF1}" type="pres">
      <dgm:prSet presAssocID="{A77A8463-E3BD-40EA-B45D-5FF7715ED651}" presName="horzTwo" presStyleCnt="0"/>
      <dgm:spPr/>
    </dgm:pt>
  </dgm:ptLst>
  <dgm:cxnLst>
    <dgm:cxn modelId="{9A1CEB12-1884-4EBF-BB0E-452066C3A991}" srcId="{DB904031-B279-41D3-96DA-6B5B0C676420}" destId="{A32A7047-07DF-457A-A92A-8695F1468557}" srcOrd="1" destOrd="0" parTransId="{4E2DF072-FC2F-4573-89BD-9037854FFE96}" sibTransId="{4EF1EB61-E499-4B78-B081-DB9A3A0E8F66}"/>
    <dgm:cxn modelId="{51E0BF21-8852-49F3-9C2A-D7B6A439DBD4}" type="presOf" srcId="{4F6F09AD-9CA5-4D99-8F29-9AE763F5BB90}" destId="{47F2302C-D340-480F-A7D1-4AE50EC1198D}" srcOrd="0" destOrd="0" presId="urn:microsoft.com/office/officeart/2005/8/layout/hierarchy4"/>
    <dgm:cxn modelId="{168F2A22-4B18-4D1E-BF57-DA534547E432}" type="presOf" srcId="{55496391-457F-40B6-83DE-A32DD0FC2753}" destId="{D817A917-1F5E-4AB6-8D69-C3923363F93C}" srcOrd="0" destOrd="0" presId="urn:microsoft.com/office/officeart/2005/8/layout/hierarchy4"/>
    <dgm:cxn modelId="{AFE9E934-9938-4C47-AC9D-FE285349C9EF}" srcId="{A32A7047-07DF-457A-A92A-8695F1468557}" destId="{4F6F09AD-9CA5-4D99-8F29-9AE763F5BB90}" srcOrd="0" destOrd="0" parTransId="{A3B6574F-4954-4064-AA89-613217DBC428}" sibTransId="{D10F4306-1375-43BA-8C43-65F2D1342392}"/>
    <dgm:cxn modelId="{97D1B13B-3D91-4631-A161-174D0EA0B735}" type="presOf" srcId="{A77A8463-E3BD-40EA-B45D-5FF7715ED651}" destId="{DB57AD13-D384-46F8-86D5-820D445611C7}" srcOrd="0" destOrd="0" presId="urn:microsoft.com/office/officeart/2005/8/layout/hierarchy4"/>
    <dgm:cxn modelId="{2A92104A-94D5-4AA7-994E-9D876B90ACBB}" type="presOf" srcId="{3AC13D05-BD7B-4C3B-9594-EF9986E22DC9}" destId="{E5396A5A-23B0-423B-B907-AEA18C5F9263}" srcOrd="0" destOrd="0" presId="urn:microsoft.com/office/officeart/2005/8/layout/hierarchy4"/>
    <dgm:cxn modelId="{E010F755-6C5E-4456-AA02-18A30389F779}" srcId="{4F6F09AD-9CA5-4D99-8F29-9AE763F5BB90}" destId="{55496391-457F-40B6-83DE-A32DD0FC2753}" srcOrd="2" destOrd="0" parTransId="{6A7303FA-3885-4BD1-BB93-37940D8BB288}" sibTransId="{D031E969-B5CA-4E3C-8419-AD1A74572A0A}"/>
    <dgm:cxn modelId="{D5D74F57-9C79-449D-89D4-2FC5F8ED5039}" srcId="{DB904031-B279-41D3-96DA-6B5B0C676420}" destId="{5D431149-9E30-4108-907F-91343E27BF00}" srcOrd="0" destOrd="0" parTransId="{C8916DA6-5389-4AAE-BA8D-801AB3B963D5}" sibTransId="{F8635C18-46EB-4758-9219-1672D4E1FEF5}"/>
    <dgm:cxn modelId="{75A57577-CCC9-44BE-B5BB-FBCC7BD1B467}" srcId="{4F6F09AD-9CA5-4D99-8F29-9AE763F5BB90}" destId="{FC351201-117E-45B6-915C-EA276790A3AA}" srcOrd="0" destOrd="0" parTransId="{C7FDA54B-D3E2-4E9F-9265-8C329D7835A6}" sibTransId="{E201B7FC-036B-4639-8AD4-34B5EEA2FB7D}"/>
    <dgm:cxn modelId="{C4ED8E7D-3158-4F99-8719-31095D8B2380}" srcId="{5D431149-9E30-4108-907F-91343E27BF00}" destId="{56B44621-5386-486E-A4BD-9876BEBE913B}" srcOrd="0" destOrd="0" parTransId="{57873CAA-661E-4519-96D6-AC2E1B0BAC6F}" sibTransId="{CF673538-02F6-413C-B924-698DBFEF977C}"/>
    <dgm:cxn modelId="{4BAD2E83-7964-4C57-AD76-822816CA4E4F}" type="presOf" srcId="{FC351201-117E-45B6-915C-EA276790A3AA}" destId="{E1E8D222-D9BE-4322-AD6F-2F0A91951940}" srcOrd="0" destOrd="0" presId="urn:microsoft.com/office/officeart/2005/8/layout/hierarchy4"/>
    <dgm:cxn modelId="{825A238D-49EE-4250-97FD-DB473DA33C8D}" srcId="{56B44621-5386-486E-A4BD-9876BEBE913B}" destId="{1409D71E-228D-41EF-B1DF-D74E6D527DCD}" srcOrd="0" destOrd="0" parTransId="{F6B2EA35-5B75-4514-86AB-9704428B40AA}" sibTransId="{1170E236-FDDE-4432-A3C5-49512D7F2858}"/>
    <dgm:cxn modelId="{001F1BA7-6DB2-4D5F-A22A-3F57C7C713E3}" type="presOf" srcId="{56B44621-5386-486E-A4BD-9876BEBE913B}" destId="{19EE8218-798B-4EF5-A1B3-8E1ECD1DB46E}" srcOrd="0" destOrd="0" presId="urn:microsoft.com/office/officeart/2005/8/layout/hierarchy4"/>
    <dgm:cxn modelId="{E11033AC-AF31-4EC1-BC17-FEC2C059FF54}" srcId="{A32A7047-07DF-457A-A92A-8695F1468557}" destId="{A77A8463-E3BD-40EA-B45D-5FF7715ED651}" srcOrd="1" destOrd="0" parTransId="{5545CD15-ED73-400F-A2BA-08887AD70FAF}" sibTransId="{71AB952D-5A01-4B6C-983F-711B6DBA80DB}"/>
    <dgm:cxn modelId="{D87370AF-48D5-4B88-9208-33F30B2C5BF2}" srcId="{56B44621-5386-486E-A4BD-9876BEBE913B}" destId="{F3A87056-EBE8-4806-B71D-0DB3E181E18F}" srcOrd="1" destOrd="0" parTransId="{DFA9E357-12A5-463A-AB79-207F4CEF2047}" sibTransId="{D0DF5904-88FA-45A9-A0FC-144BE65D86EF}"/>
    <dgm:cxn modelId="{E2C5C0B9-7C65-4B78-A86C-05F8F1BFA60E}" srcId="{4F6F09AD-9CA5-4D99-8F29-9AE763F5BB90}" destId="{3AC13D05-BD7B-4C3B-9594-EF9986E22DC9}" srcOrd="1" destOrd="0" parTransId="{E8ED7A0D-275F-49DE-AB20-6BA68EF6E028}" sibTransId="{31AD1AD7-0520-4B05-9798-C3FA080347F5}"/>
    <dgm:cxn modelId="{2FFC8FBB-DD20-442D-B5E2-E31A32E7721E}" type="presOf" srcId="{DB904031-B279-41D3-96DA-6B5B0C676420}" destId="{7E7D454E-930A-4C7F-BCC0-B6E2D70C568D}" srcOrd="0" destOrd="0" presId="urn:microsoft.com/office/officeart/2005/8/layout/hierarchy4"/>
    <dgm:cxn modelId="{C5B1F3CC-9F13-45C7-B859-6250ED41FAB2}" type="presOf" srcId="{5D431149-9E30-4108-907F-91343E27BF00}" destId="{C7F97FD2-668B-4907-9E4D-40F24D89DE99}" srcOrd="0" destOrd="0" presId="urn:microsoft.com/office/officeart/2005/8/layout/hierarchy4"/>
    <dgm:cxn modelId="{96A30CEA-2A67-4AB1-BBB1-DAE1C9299CE8}" type="presOf" srcId="{F3A87056-EBE8-4806-B71D-0DB3E181E18F}" destId="{F8693223-0D09-43F2-B841-ACC04785EB0D}" srcOrd="0" destOrd="0" presId="urn:microsoft.com/office/officeart/2005/8/layout/hierarchy4"/>
    <dgm:cxn modelId="{1D4C1FED-7C03-4DAC-9E3F-45EAB4687F63}" type="presOf" srcId="{1409D71E-228D-41EF-B1DF-D74E6D527DCD}" destId="{4F2C8704-E3E9-45E9-8DF8-2B7F14D5B127}" srcOrd="0" destOrd="0" presId="urn:microsoft.com/office/officeart/2005/8/layout/hierarchy4"/>
    <dgm:cxn modelId="{0B255AF3-EA3E-4634-A436-CCCB48B3B605}" type="presOf" srcId="{A32A7047-07DF-457A-A92A-8695F1468557}" destId="{E6159AB1-383E-4BEA-863B-7C83B249B2F9}" srcOrd="0" destOrd="0" presId="urn:microsoft.com/office/officeart/2005/8/layout/hierarchy4"/>
    <dgm:cxn modelId="{4477EA4F-FA58-400C-99CA-246A14A4DD05}" type="presParOf" srcId="{7E7D454E-930A-4C7F-BCC0-B6E2D70C568D}" destId="{634A6C87-4AEF-4699-B78D-B54669B68987}" srcOrd="0" destOrd="0" presId="urn:microsoft.com/office/officeart/2005/8/layout/hierarchy4"/>
    <dgm:cxn modelId="{978E16F1-51BA-4035-B028-E13B21D71D07}" type="presParOf" srcId="{634A6C87-4AEF-4699-B78D-B54669B68987}" destId="{C7F97FD2-668B-4907-9E4D-40F24D89DE99}" srcOrd="0" destOrd="0" presId="urn:microsoft.com/office/officeart/2005/8/layout/hierarchy4"/>
    <dgm:cxn modelId="{293E98B1-CA79-40FE-B212-C090BD684C03}" type="presParOf" srcId="{634A6C87-4AEF-4699-B78D-B54669B68987}" destId="{11186E84-3584-440D-BE81-25E3A04B95F5}" srcOrd="1" destOrd="0" presId="urn:microsoft.com/office/officeart/2005/8/layout/hierarchy4"/>
    <dgm:cxn modelId="{310AFD67-B1A2-40F0-B6FD-B58F69189ADD}" type="presParOf" srcId="{634A6C87-4AEF-4699-B78D-B54669B68987}" destId="{35DDFB89-7EA5-4B85-86C2-E634FB40110F}" srcOrd="2" destOrd="0" presId="urn:microsoft.com/office/officeart/2005/8/layout/hierarchy4"/>
    <dgm:cxn modelId="{72FD8CBA-E3CC-490A-BAED-E5F0300F4ABF}" type="presParOf" srcId="{35DDFB89-7EA5-4B85-86C2-E634FB40110F}" destId="{795172D4-A6DC-4DC5-BB16-3BA78D0D7024}" srcOrd="0" destOrd="0" presId="urn:microsoft.com/office/officeart/2005/8/layout/hierarchy4"/>
    <dgm:cxn modelId="{D4D9DAD9-1096-4CF3-84CE-F2366EBE34B9}" type="presParOf" srcId="{795172D4-A6DC-4DC5-BB16-3BA78D0D7024}" destId="{19EE8218-798B-4EF5-A1B3-8E1ECD1DB46E}" srcOrd="0" destOrd="0" presId="urn:microsoft.com/office/officeart/2005/8/layout/hierarchy4"/>
    <dgm:cxn modelId="{E0572B90-EA73-4457-9EE5-FDEF7D5A27C9}" type="presParOf" srcId="{795172D4-A6DC-4DC5-BB16-3BA78D0D7024}" destId="{41401354-1469-4967-A7E9-7010F762E002}" srcOrd="1" destOrd="0" presId="urn:microsoft.com/office/officeart/2005/8/layout/hierarchy4"/>
    <dgm:cxn modelId="{E8F62ABE-5BB4-4231-A209-B3A177F7EB33}" type="presParOf" srcId="{795172D4-A6DC-4DC5-BB16-3BA78D0D7024}" destId="{5C7876C4-D5CA-41B0-A4A7-57B15A76FDCE}" srcOrd="2" destOrd="0" presId="urn:microsoft.com/office/officeart/2005/8/layout/hierarchy4"/>
    <dgm:cxn modelId="{997233E9-6661-4B00-9A2B-E1B9EBF643AC}" type="presParOf" srcId="{5C7876C4-D5CA-41B0-A4A7-57B15A76FDCE}" destId="{F534FA75-ABD3-4D05-BD78-F5A7A49F1DA8}" srcOrd="0" destOrd="0" presId="urn:microsoft.com/office/officeart/2005/8/layout/hierarchy4"/>
    <dgm:cxn modelId="{B6BF98F6-8441-414F-9B36-9FD451BB2175}" type="presParOf" srcId="{F534FA75-ABD3-4D05-BD78-F5A7A49F1DA8}" destId="{4F2C8704-E3E9-45E9-8DF8-2B7F14D5B127}" srcOrd="0" destOrd="0" presId="urn:microsoft.com/office/officeart/2005/8/layout/hierarchy4"/>
    <dgm:cxn modelId="{E1F53540-79C6-49A6-885E-CA1E2977BBC3}" type="presParOf" srcId="{F534FA75-ABD3-4D05-BD78-F5A7A49F1DA8}" destId="{0DF2F1CC-5740-461C-84CA-91F9B98EEC39}" srcOrd="1" destOrd="0" presId="urn:microsoft.com/office/officeart/2005/8/layout/hierarchy4"/>
    <dgm:cxn modelId="{E0CBBBAE-7854-4EC7-B05A-C7695518FD19}" type="presParOf" srcId="{5C7876C4-D5CA-41B0-A4A7-57B15A76FDCE}" destId="{68208DA6-5D6B-4381-A88E-DDB33F6BD4F0}" srcOrd="1" destOrd="0" presId="urn:microsoft.com/office/officeart/2005/8/layout/hierarchy4"/>
    <dgm:cxn modelId="{6704BC69-FC3B-49ED-ADD1-260467865CF1}" type="presParOf" srcId="{5C7876C4-D5CA-41B0-A4A7-57B15A76FDCE}" destId="{A759F963-12BD-4C99-A14B-282C97FA30B7}" srcOrd="2" destOrd="0" presId="urn:microsoft.com/office/officeart/2005/8/layout/hierarchy4"/>
    <dgm:cxn modelId="{52E37E73-6E75-4D21-B951-B5CF207A12FB}" type="presParOf" srcId="{A759F963-12BD-4C99-A14B-282C97FA30B7}" destId="{F8693223-0D09-43F2-B841-ACC04785EB0D}" srcOrd="0" destOrd="0" presId="urn:microsoft.com/office/officeart/2005/8/layout/hierarchy4"/>
    <dgm:cxn modelId="{4567F1FA-9EAA-4F20-9A0A-B4CDD611E60A}" type="presParOf" srcId="{A759F963-12BD-4C99-A14B-282C97FA30B7}" destId="{9FBB86D9-40B1-4DAF-B55C-0391B83BCF7D}" srcOrd="1" destOrd="0" presId="urn:microsoft.com/office/officeart/2005/8/layout/hierarchy4"/>
    <dgm:cxn modelId="{C3DD08B5-23F5-4673-9FAA-13955FCA878E}" type="presParOf" srcId="{7E7D454E-930A-4C7F-BCC0-B6E2D70C568D}" destId="{3617E1F8-390D-4F79-B33F-09B1BA4E6739}" srcOrd="1" destOrd="0" presId="urn:microsoft.com/office/officeart/2005/8/layout/hierarchy4"/>
    <dgm:cxn modelId="{F4FC5157-482C-4CE2-9FD3-41B4BE04F6A4}" type="presParOf" srcId="{7E7D454E-930A-4C7F-BCC0-B6E2D70C568D}" destId="{4C82CD1F-71A0-41DC-8FD6-62A854B876F6}" srcOrd="2" destOrd="0" presId="urn:microsoft.com/office/officeart/2005/8/layout/hierarchy4"/>
    <dgm:cxn modelId="{816D7186-56A3-4BF6-887C-58C70D38A9B4}" type="presParOf" srcId="{4C82CD1F-71A0-41DC-8FD6-62A854B876F6}" destId="{E6159AB1-383E-4BEA-863B-7C83B249B2F9}" srcOrd="0" destOrd="0" presId="urn:microsoft.com/office/officeart/2005/8/layout/hierarchy4"/>
    <dgm:cxn modelId="{1C9D0F65-AD40-4CAA-B60E-7B242921E719}" type="presParOf" srcId="{4C82CD1F-71A0-41DC-8FD6-62A854B876F6}" destId="{00F65291-9FDC-43EE-B20E-8969D744E146}" srcOrd="1" destOrd="0" presId="urn:microsoft.com/office/officeart/2005/8/layout/hierarchy4"/>
    <dgm:cxn modelId="{4C619AAD-406C-4B90-B2A8-3DB92BB6D527}" type="presParOf" srcId="{4C82CD1F-71A0-41DC-8FD6-62A854B876F6}" destId="{2312A518-4F0E-4C2A-B188-64C1512F8412}" srcOrd="2" destOrd="0" presId="urn:microsoft.com/office/officeart/2005/8/layout/hierarchy4"/>
    <dgm:cxn modelId="{122412A3-2D8F-4C50-9631-EB638B17445D}" type="presParOf" srcId="{2312A518-4F0E-4C2A-B188-64C1512F8412}" destId="{CBB4963F-7916-4410-9130-F6E415068D31}" srcOrd="0" destOrd="0" presId="urn:microsoft.com/office/officeart/2005/8/layout/hierarchy4"/>
    <dgm:cxn modelId="{DE455C7F-BB1D-4968-985F-62F292BE5295}" type="presParOf" srcId="{CBB4963F-7916-4410-9130-F6E415068D31}" destId="{47F2302C-D340-480F-A7D1-4AE50EC1198D}" srcOrd="0" destOrd="0" presId="urn:microsoft.com/office/officeart/2005/8/layout/hierarchy4"/>
    <dgm:cxn modelId="{E4E8F4FD-530E-4F08-BCBB-1A9EF13EC967}" type="presParOf" srcId="{CBB4963F-7916-4410-9130-F6E415068D31}" destId="{1C73A406-F859-41C2-BEA8-0B67DB613BBD}" srcOrd="1" destOrd="0" presId="urn:microsoft.com/office/officeart/2005/8/layout/hierarchy4"/>
    <dgm:cxn modelId="{AC6CB040-2FC8-439D-BC77-CF4E074EC79B}" type="presParOf" srcId="{CBB4963F-7916-4410-9130-F6E415068D31}" destId="{AF20E662-4143-4D99-AC68-E5CB3EF499B6}" srcOrd="2" destOrd="0" presId="urn:microsoft.com/office/officeart/2005/8/layout/hierarchy4"/>
    <dgm:cxn modelId="{48EB7FD8-8F41-4B21-AB63-500EF72D0D74}" type="presParOf" srcId="{AF20E662-4143-4D99-AC68-E5CB3EF499B6}" destId="{B8EBA1E2-A092-4440-92D7-9B6F70824E73}" srcOrd="0" destOrd="0" presId="urn:microsoft.com/office/officeart/2005/8/layout/hierarchy4"/>
    <dgm:cxn modelId="{1ABFFBFA-791E-4BFC-A246-8C1D5E0A01E8}" type="presParOf" srcId="{B8EBA1E2-A092-4440-92D7-9B6F70824E73}" destId="{E1E8D222-D9BE-4322-AD6F-2F0A91951940}" srcOrd="0" destOrd="0" presId="urn:microsoft.com/office/officeart/2005/8/layout/hierarchy4"/>
    <dgm:cxn modelId="{8ABF9746-8C40-43B4-9030-5FEF8DE923F2}" type="presParOf" srcId="{B8EBA1E2-A092-4440-92D7-9B6F70824E73}" destId="{E04F6738-1E48-4050-A499-B4F8D9127ACF}" srcOrd="1" destOrd="0" presId="urn:microsoft.com/office/officeart/2005/8/layout/hierarchy4"/>
    <dgm:cxn modelId="{BC763484-8C7F-4FDE-99EF-C800851DAE73}" type="presParOf" srcId="{AF20E662-4143-4D99-AC68-E5CB3EF499B6}" destId="{E27B6B63-13FB-4009-BE0F-ECCA3F14D92F}" srcOrd="1" destOrd="0" presId="urn:microsoft.com/office/officeart/2005/8/layout/hierarchy4"/>
    <dgm:cxn modelId="{E229A23A-0CDB-4628-9D1A-65522E6C946D}" type="presParOf" srcId="{AF20E662-4143-4D99-AC68-E5CB3EF499B6}" destId="{B3A3B912-B7E0-43BA-9844-0C48D02EED8F}" srcOrd="2" destOrd="0" presId="urn:microsoft.com/office/officeart/2005/8/layout/hierarchy4"/>
    <dgm:cxn modelId="{0F858B32-2580-4EE6-8217-623BEFCC9C69}" type="presParOf" srcId="{B3A3B912-B7E0-43BA-9844-0C48D02EED8F}" destId="{E5396A5A-23B0-423B-B907-AEA18C5F9263}" srcOrd="0" destOrd="0" presId="urn:microsoft.com/office/officeart/2005/8/layout/hierarchy4"/>
    <dgm:cxn modelId="{E8D1BDA6-65C6-45A5-A0A7-C9251006BE54}" type="presParOf" srcId="{B3A3B912-B7E0-43BA-9844-0C48D02EED8F}" destId="{FE9BA9F2-F2FF-499B-95EA-457A27600C3C}" srcOrd="1" destOrd="0" presId="urn:microsoft.com/office/officeart/2005/8/layout/hierarchy4"/>
    <dgm:cxn modelId="{A17E87E7-8A2A-4039-BE2C-B0651602C873}" type="presParOf" srcId="{AF20E662-4143-4D99-AC68-E5CB3EF499B6}" destId="{56F9872A-DD26-44DB-ADD3-53E6EB2DE923}" srcOrd="3" destOrd="0" presId="urn:microsoft.com/office/officeart/2005/8/layout/hierarchy4"/>
    <dgm:cxn modelId="{7309369B-0FD3-461E-97EC-9A2CAE35F1FA}" type="presParOf" srcId="{AF20E662-4143-4D99-AC68-E5CB3EF499B6}" destId="{A3D94922-D896-462D-852F-2175D4B7CA84}" srcOrd="4" destOrd="0" presId="urn:microsoft.com/office/officeart/2005/8/layout/hierarchy4"/>
    <dgm:cxn modelId="{5E23742D-F17C-4F6B-9B1D-058A0238846F}" type="presParOf" srcId="{A3D94922-D896-462D-852F-2175D4B7CA84}" destId="{D817A917-1F5E-4AB6-8D69-C3923363F93C}" srcOrd="0" destOrd="0" presId="urn:microsoft.com/office/officeart/2005/8/layout/hierarchy4"/>
    <dgm:cxn modelId="{863EC3B5-8636-4B55-BBAE-51CF1F3B7B84}" type="presParOf" srcId="{A3D94922-D896-462D-852F-2175D4B7CA84}" destId="{1C070535-EE4B-42D1-A63D-4EEFD5658B2A}" srcOrd="1" destOrd="0" presId="urn:microsoft.com/office/officeart/2005/8/layout/hierarchy4"/>
    <dgm:cxn modelId="{E06452C8-649E-415B-A80C-F18B8BE9FDAC}" type="presParOf" srcId="{2312A518-4F0E-4C2A-B188-64C1512F8412}" destId="{20169F23-925A-44BF-952F-7341C4833942}" srcOrd="1" destOrd="0" presId="urn:microsoft.com/office/officeart/2005/8/layout/hierarchy4"/>
    <dgm:cxn modelId="{FB99B18F-4888-4FCA-B13B-3B69858CCA63}" type="presParOf" srcId="{2312A518-4F0E-4C2A-B188-64C1512F8412}" destId="{68A8ED81-D276-4F7E-B7D6-F24731603CFF}" srcOrd="2" destOrd="0" presId="urn:microsoft.com/office/officeart/2005/8/layout/hierarchy4"/>
    <dgm:cxn modelId="{FFB5A12B-83E6-4114-B4A8-792281BFA4E9}" type="presParOf" srcId="{68A8ED81-D276-4F7E-B7D6-F24731603CFF}" destId="{DB57AD13-D384-46F8-86D5-820D445611C7}" srcOrd="0" destOrd="0" presId="urn:microsoft.com/office/officeart/2005/8/layout/hierarchy4"/>
    <dgm:cxn modelId="{5D7B50ED-0597-4E43-ABE0-EB11ECD64D4B}" type="presParOf" srcId="{68A8ED81-D276-4F7E-B7D6-F24731603CFF}" destId="{6C5D3DD6-9E16-4DC4-A496-92524063EAF1}" srcOrd="1" destOrd="0" presId="urn:microsoft.com/office/officeart/2005/8/layout/hierarchy4"/>
  </dgm:cxnLst>
  <dgm:bg>
    <a:noFill/>
  </dgm:bg>
  <dgm:whole/>
  <dgm:extLst>
    <a:ext uri="http://schemas.microsoft.com/office/drawing/2008/diagram">
      <dsp:dataModelExt xmlns:dsp="http://schemas.microsoft.com/office/drawing/2008/diagram" relId="rId2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63E292-42A0-4863-820A-8FEBE9245718}" type="doc">
      <dgm:prSet loTypeId="urn:microsoft.com/office/officeart/2008/layout/HorizontalMultiLevelHierarchy" loCatId="hierarchy" qsTypeId="urn:microsoft.com/office/officeart/2005/8/quickstyle/simple1" qsCatId="simple" csTypeId="urn:microsoft.com/office/officeart/2005/8/colors/accent4_1" csCatId="accent4" phldr="1"/>
      <dgm:spPr/>
      <dgm:t>
        <a:bodyPr/>
        <a:lstStyle/>
        <a:p>
          <a:endParaRPr lang="en-US"/>
        </a:p>
      </dgm:t>
    </dgm:pt>
    <dgm:pt modelId="{B0BE40E5-E583-4902-9947-E3BEFE4CFFA7}">
      <dgm:prSet custT="1"/>
      <dgm:spPr/>
      <dgm:t>
        <a:bodyPr/>
        <a:lstStyle/>
        <a:p>
          <a:r>
            <a:rPr lang="en-US" sz="2400" spc="0" dirty="0"/>
            <a:t>BIO-SIGNALS </a:t>
          </a:r>
        </a:p>
      </dgm:t>
    </dgm:pt>
    <dgm:pt modelId="{D24C09FE-F6C6-4F86-AAA5-FD3D4529B317}" type="parTrans" cxnId="{F513CCD0-9AEA-4BE0-B51A-3712A5A2F9FD}">
      <dgm:prSet/>
      <dgm:spPr/>
      <dgm:t>
        <a:bodyPr/>
        <a:lstStyle/>
        <a:p>
          <a:endParaRPr lang="en-US" spc="0" dirty="0"/>
        </a:p>
      </dgm:t>
    </dgm:pt>
    <dgm:pt modelId="{B040BF69-3A5F-45A2-A801-7EC7FD3E9255}" type="sibTrans" cxnId="{F513CCD0-9AEA-4BE0-B51A-3712A5A2F9FD}">
      <dgm:prSet/>
      <dgm:spPr/>
      <dgm:t>
        <a:bodyPr/>
        <a:lstStyle/>
        <a:p>
          <a:endParaRPr lang="en-US" spc="0" dirty="0"/>
        </a:p>
      </dgm:t>
    </dgm:pt>
    <dgm:pt modelId="{702AA9B0-AC56-429C-A61E-F60E9E01C6FB}">
      <dgm:prSet custT="1"/>
      <dgm:spPr/>
      <dgm:t>
        <a:bodyPr/>
        <a:lstStyle/>
        <a:p>
          <a:r>
            <a:rPr lang="en-US" sz="1200" spc="0" dirty="0"/>
            <a:t>OPTICAL SIGNALS</a:t>
          </a:r>
        </a:p>
      </dgm:t>
    </dgm:pt>
    <dgm:pt modelId="{9D9D22F9-2572-4B4C-A242-3C125E76173D}" type="parTrans" cxnId="{DEF57F28-AA86-48F8-A7FC-DA4D4EF2039B}">
      <dgm:prSet/>
      <dgm:spPr/>
      <dgm:t>
        <a:bodyPr/>
        <a:lstStyle/>
        <a:p>
          <a:endParaRPr lang="en-US" spc="0" dirty="0"/>
        </a:p>
      </dgm:t>
    </dgm:pt>
    <dgm:pt modelId="{BB6104B3-2E8C-426A-86CA-91B6E472F655}" type="sibTrans" cxnId="{DEF57F28-AA86-48F8-A7FC-DA4D4EF2039B}">
      <dgm:prSet/>
      <dgm:spPr/>
      <dgm:t>
        <a:bodyPr/>
        <a:lstStyle/>
        <a:p>
          <a:endParaRPr lang="en-US" spc="0" dirty="0"/>
        </a:p>
      </dgm:t>
    </dgm:pt>
    <dgm:pt modelId="{71A06B07-EF51-42A1-8489-324C0AE1B266}">
      <dgm:prSet custT="1"/>
      <dgm:spPr/>
      <dgm:t>
        <a:bodyPr/>
        <a:lstStyle/>
        <a:p>
          <a:r>
            <a:rPr lang="en-US" sz="1200" spc="0" dirty="0"/>
            <a:t>ELECTROCHEMICAL SIGNALS</a:t>
          </a:r>
        </a:p>
      </dgm:t>
    </dgm:pt>
    <dgm:pt modelId="{EB528860-3DFC-4122-9B60-DC44757F6D31}" type="parTrans" cxnId="{893FCAA2-5CD5-4D2D-9DBA-2ED97B454D6D}">
      <dgm:prSet/>
      <dgm:spPr/>
      <dgm:t>
        <a:bodyPr/>
        <a:lstStyle/>
        <a:p>
          <a:endParaRPr lang="en-US" spc="0" dirty="0"/>
        </a:p>
      </dgm:t>
    </dgm:pt>
    <dgm:pt modelId="{80434D4B-8778-4127-BBF1-7A536090A602}" type="sibTrans" cxnId="{893FCAA2-5CD5-4D2D-9DBA-2ED97B454D6D}">
      <dgm:prSet/>
      <dgm:spPr/>
      <dgm:t>
        <a:bodyPr/>
        <a:lstStyle/>
        <a:p>
          <a:endParaRPr lang="en-US" spc="0" dirty="0"/>
        </a:p>
      </dgm:t>
    </dgm:pt>
    <dgm:pt modelId="{3A07E131-E115-40B6-8724-199066169F12}">
      <dgm:prSet custT="1"/>
      <dgm:spPr/>
      <dgm:t>
        <a:bodyPr/>
        <a:lstStyle/>
        <a:p>
          <a:r>
            <a:rPr lang="en-US" sz="1200" spc="0" dirty="0"/>
            <a:t>MULTI-MODAL SIGNALS</a:t>
          </a:r>
        </a:p>
      </dgm:t>
    </dgm:pt>
    <dgm:pt modelId="{722612D3-19D9-4A73-9651-EE9CD4DB1CC0}" type="parTrans" cxnId="{334D0801-C681-4D49-8CFB-0BCD618B4A76}">
      <dgm:prSet/>
      <dgm:spPr/>
      <dgm:t>
        <a:bodyPr/>
        <a:lstStyle/>
        <a:p>
          <a:endParaRPr lang="en-US" spc="0" dirty="0"/>
        </a:p>
      </dgm:t>
    </dgm:pt>
    <dgm:pt modelId="{C6F280DF-C898-4B93-8F03-464FCEC96E58}" type="sibTrans" cxnId="{334D0801-C681-4D49-8CFB-0BCD618B4A76}">
      <dgm:prSet/>
      <dgm:spPr/>
      <dgm:t>
        <a:bodyPr/>
        <a:lstStyle/>
        <a:p>
          <a:endParaRPr lang="en-US" spc="0" dirty="0"/>
        </a:p>
      </dgm:t>
    </dgm:pt>
    <dgm:pt modelId="{EE5CA659-7A53-479E-9442-1B7530CD8EF3}">
      <dgm:prSet custT="1"/>
      <dgm:spPr/>
      <dgm:t>
        <a:bodyPr/>
        <a:lstStyle/>
        <a:p>
          <a:r>
            <a:rPr lang="en-US" sz="1200" spc="0" dirty="0"/>
            <a:t>ELECTRICAL SIGNALS</a:t>
          </a:r>
        </a:p>
      </dgm:t>
    </dgm:pt>
    <dgm:pt modelId="{AE8BCBCF-ADA1-4946-85C1-91FE6F14F1C0}" type="parTrans" cxnId="{CE4E63C5-489C-43DD-95C1-3DC43300D461}">
      <dgm:prSet/>
      <dgm:spPr/>
      <dgm:t>
        <a:bodyPr/>
        <a:lstStyle/>
        <a:p>
          <a:endParaRPr lang="en-US" spc="0" dirty="0"/>
        </a:p>
      </dgm:t>
    </dgm:pt>
    <dgm:pt modelId="{EC1EFB69-AB88-4BD3-B450-473BB37AEEC7}" type="sibTrans" cxnId="{CE4E63C5-489C-43DD-95C1-3DC43300D461}">
      <dgm:prSet/>
      <dgm:spPr/>
      <dgm:t>
        <a:bodyPr/>
        <a:lstStyle/>
        <a:p>
          <a:endParaRPr lang="en-US" spc="0" dirty="0"/>
        </a:p>
      </dgm:t>
    </dgm:pt>
    <dgm:pt modelId="{AA2ED746-D506-461D-8B0F-10C9EC10D36A}" type="pres">
      <dgm:prSet presAssocID="{6363E292-42A0-4863-820A-8FEBE9245718}" presName="Name0" presStyleCnt="0">
        <dgm:presLayoutVars>
          <dgm:chPref val="1"/>
          <dgm:dir/>
          <dgm:animOne val="branch"/>
          <dgm:animLvl val="lvl"/>
          <dgm:resizeHandles val="exact"/>
        </dgm:presLayoutVars>
      </dgm:prSet>
      <dgm:spPr/>
    </dgm:pt>
    <dgm:pt modelId="{F29FC284-21E2-4852-B77A-E74CF8FCC427}" type="pres">
      <dgm:prSet presAssocID="{B0BE40E5-E583-4902-9947-E3BEFE4CFFA7}" presName="root1" presStyleCnt="0"/>
      <dgm:spPr/>
    </dgm:pt>
    <dgm:pt modelId="{59B42EF4-D87C-4BF3-AD39-5862EA98AEA4}" type="pres">
      <dgm:prSet presAssocID="{B0BE40E5-E583-4902-9947-E3BEFE4CFFA7}" presName="LevelOneTextNode" presStyleLbl="node0" presStyleIdx="0" presStyleCnt="1">
        <dgm:presLayoutVars>
          <dgm:chPref val="3"/>
        </dgm:presLayoutVars>
      </dgm:prSet>
      <dgm:spPr/>
    </dgm:pt>
    <dgm:pt modelId="{E7E944DE-3DE1-4360-A9F8-513549E542D1}" type="pres">
      <dgm:prSet presAssocID="{B0BE40E5-E583-4902-9947-E3BEFE4CFFA7}" presName="level2hierChild" presStyleCnt="0"/>
      <dgm:spPr/>
    </dgm:pt>
    <dgm:pt modelId="{2B41582E-1871-46B4-93BF-CD64B9D23B4C}" type="pres">
      <dgm:prSet presAssocID="{9D9D22F9-2572-4B4C-A242-3C125E76173D}" presName="conn2-1" presStyleLbl="parChTrans1D2" presStyleIdx="0" presStyleCnt="4"/>
      <dgm:spPr/>
    </dgm:pt>
    <dgm:pt modelId="{A629FDAC-9A66-4E0C-A8ED-5CB565188F25}" type="pres">
      <dgm:prSet presAssocID="{9D9D22F9-2572-4B4C-A242-3C125E76173D}" presName="connTx" presStyleLbl="parChTrans1D2" presStyleIdx="0" presStyleCnt="4"/>
      <dgm:spPr/>
    </dgm:pt>
    <dgm:pt modelId="{DE5D9DF8-6B17-458B-810B-D363785877CC}" type="pres">
      <dgm:prSet presAssocID="{702AA9B0-AC56-429C-A61E-F60E9E01C6FB}" presName="root2" presStyleCnt="0"/>
      <dgm:spPr/>
    </dgm:pt>
    <dgm:pt modelId="{F3CB9C3A-FED6-41E9-BE2B-00AD6060524B}" type="pres">
      <dgm:prSet presAssocID="{702AA9B0-AC56-429C-A61E-F60E9E01C6FB}" presName="LevelTwoTextNode" presStyleLbl="node2" presStyleIdx="0" presStyleCnt="4">
        <dgm:presLayoutVars>
          <dgm:chPref val="3"/>
        </dgm:presLayoutVars>
      </dgm:prSet>
      <dgm:spPr/>
    </dgm:pt>
    <dgm:pt modelId="{ABDED6FC-E279-46B4-87F5-01E7CF4B7FA4}" type="pres">
      <dgm:prSet presAssocID="{702AA9B0-AC56-429C-A61E-F60E9E01C6FB}" presName="level3hierChild" presStyleCnt="0"/>
      <dgm:spPr/>
    </dgm:pt>
    <dgm:pt modelId="{31899BEB-C107-416A-B6C1-4A192B1148B3}" type="pres">
      <dgm:prSet presAssocID="{EB528860-3DFC-4122-9B60-DC44757F6D31}" presName="conn2-1" presStyleLbl="parChTrans1D2" presStyleIdx="1" presStyleCnt="4"/>
      <dgm:spPr/>
    </dgm:pt>
    <dgm:pt modelId="{304C7DF7-9D4B-4D7F-AE3C-6C8ABECE85A9}" type="pres">
      <dgm:prSet presAssocID="{EB528860-3DFC-4122-9B60-DC44757F6D31}" presName="connTx" presStyleLbl="parChTrans1D2" presStyleIdx="1" presStyleCnt="4"/>
      <dgm:spPr/>
    </dgm:pt>
    <dgm:pt modelId="{A0699265-F1EB-4083-8E44-3BC899AE4D83}" type="pres">
      <dgm:prSet presAssocID="{71A06B07-EF51-42A1-8489-324C0AE1B266}" presName="root2" presStyleCnt="0"/>
      <dgm:spPr/>
    </dgm:pt>
    <dgm:pt modelId="{0CBBF708-91D7-4490-B4F3-47B1B9ADAEB2}" type="pres">
      <dgm:prSet presAssocID="{71A06B07-EF51-42A1-8489-324C0AE1B266}" presName="LevelTwoTextNode" presStyleLbl="node2" presStyleIdx="1" presStyleCnt="4">
        <dgm:presLayoutVars>
          <dgm:chPref val="3"/>
        </dgm:presLayoutVars>
      </dgm:prSet>
      <dgm:spPr/>
    </dgm:pt>
    <dgm:pt modelId="{6D32D854-D850-402F-B1AA-022F489FCE34}" type="pres">
      <dgm:prSet presAssocID="{71A06B07-EF51-42A1-8489-324C0AE1B266}" presName="level3hierChild" presStyleCnt="0"/>
      <dgm:spPr/>
    </dgm:pt>
    <dgm:pt modelId="{352AE649-37A2-41F6-9E6A-266B7FFA65FD}" type="pres">
      <dgm:prSet presAssocID="{722612D3-19D9-4A73-9651-EE9CD4DB1CC0}" presName="conn2-1" presStyleLbl="parChTrans1D2" presStyleIdx="2" presStyleCnt="4"/>
      <dgm:spPr/>
    </dgm:pt>
    <dgm:pt modelId="{9C205376-EB54-4BA9-AFB5-4DB26BA003BD}" type="pres">
      <dgm:prSet presAssocID="{722612D3-19D9-4A73-9651-EE9CD4DB1CC0}" presName="connTx" presStyleLbl="parChTrans1D2" presStyleIdx="2" presStyleCnt="4"/>
      <dgm:spPr/>
    </dgm:pt>
    <dgm:pt modelId="{3F560437-249B-43F8-B8CC-87ACA59AD4BC}" type="pres">
      <dgm:prSet presAssocID="{3A07E131-E115-40B6-8724-199066169F12}" presName="root2" presStyleCnt="0"/>
      <dgm:spPr/>
    </dgm:pt>
    <dgm:pt modelId="{FD2544B7-E9C7-4BA2-B719-AA0E3778FE6D}" type="pres">
      <dgm:prSet presAssocID="{3A07E131-E115-40B6-8724-199066169F12}" presName="LevelTwoTextNode" presStyleLbl="node2" presStyleIdx="2" presStyleCnt="4">
        <dgm:presLayoutVars>
          <dgm:chPref val="3"/>
        </dgm:presLayoutVars>
      </dgm:prSet>
      <dgm:spPr/>
    </dgm:pt>
    <dgm:pt modelId="{F77BC8E3-ACB7-4AB4-9335-78289843E762}" type="pres">
      <dgm:prSet presAssocID="{3A07E131-E115-40B6-8724-199066169F12}" presName="level3hierChild" presStyleCnt="0"/>
      <dgm:spPr/>
    </dgm:pt>
    <dgm:pt modelId="{0C184704-3FC7-45AA-A741-774175675C38}" type="pres">
      <dgm:prSet presAssocID="{AE8BCBCF-ADA1-4946-85C1-91FE6F14F1C0}" presName="conn2-1" presStyleLbl="parChTrans1D2" presStyleIdx="3" presStyleCnt="4"/>
      <dgm:spPr/>
    </dgm:pt>
    <dgm:pt modelId="{14085E69-84F3-4809-92D9-B7A9D5E8B116}" type="pres">
      <dgm:prSet presAssocID="{AE8BCBCF-ADA1-4946-85C1-91FE6F14F1C0}" presName="connTx" presStyleLbl="parChTrans1D2" presStyleIdx="3" presStyleCnt="4"/>
      <dgm:spPr/>
    </dgm:pt>
    <dgm:pt modelId="{D4B0B424-CD9C-4AC6-AC22-7999962A2DD6}" type="pres">
      <dgm:prSet presAssocID="{EE5CA659-7A53-479E-9442-1B7530CD8EF3}" presName="root2" presStyleCnt="0"/>
      <dgm:spPr/>
    </dgm:pt>
    <dgm:pt modelId="{5845795B-DD54-41D4-88FA-2F910A4F3B4C}" type="pres">
      <dgm:prSet presAssocID="{EE5CA659-7A53-479E-9442-1B7530CD8EF3}" presName="LevelTwoTextNode" presStyleLbl="node2" presStyleIdx="3" presStyleCnt="4">
        <dgm:presLayoutVars>
          <dgm:chPref val="3"/>
        </dgm:presLayoutVars>
      </dgm:prSet>
      <dgm:spPr/>
    </dgm:pt>
    <dgm:pt modelId="{FE4A43EB-670A-4F17-93DB-F439B3198050}" type="pres">
      <dgm:prSet presAssocID="{EE5CA659-7A53-479E-9442-1B7530CD8EF3}" presName="level3hierChild" presStyleCnt="0"/>
      <dgm:spPr/>
    </dgm:pt>
  </dgm:ptLst>
  <dgm:cxnLst>
    <dgm:cxn modelId="{427CEA00-8720-43EB-ABE2-0CC34A47E9E4}" type="presOf" srcId="{6363E292-42A0-4863-820A-8FEBE9245718}" destId="{AA2ED746-D506-461D-8B0F-10C9EC10D36A}" srcOrd="0" destOrd="0" presId="urn:microsoft.com/office/officeart/2008/layout/HorizontalMultiLevelHierarchy"/>
    <dgm:cxn modelId="{334D0801-C681-4D49-8CFB-0BCD618B4A76}" srcId="{B0BE40E5-E583-4902-9947-E3BEFE4CFFA7}" destId="{3A07E131-E115-40B6-8724-199066169F12}" srcOrd="2" destOrd="0" parTransId="{722612D3-19D9-4A73-9651-EE9CD4DB1CC0}" sibTransId="{C6F280DF-C898-4B93-8F03-464FCEC96E58}"/>
    <dgm:cxn modelId="{989F3B0D-C284-43D8-9725-0E1038E11ED8}" type="presOf" srcId="{702AA9B0-AC56-429C-A61E-F60E9E01C6FB}" destId="{F3CB9C3A-FED6-41E9-BE2B-00AD6060524B}" srcOrd="0" destOrd="0" presId="urn:microsoft.com/office/officeart/2008/layout/HorizontalMultiLevelHierarchy"/>
    <dgm:cxn modelId="{BC8A6318-0377-408D-9CF0-5F13B87EC152}" type="presOf" srcId="{71A06B07-EF51-42A1-8489-324C0AE1B266}" destId="{0CBBF708-91D7-4490-B4F3-47B1B9ADAEB2}" srcOrd="0" destOrd="0" presId="urn:microsoft.com/office/officeart/2008/layout/HorizontalMultiLevelHierarchy"/>
    <dgm:cxn modelId="{DEF57F28-AA86-48F8-A7FC-DA4D4EF2039B}" srcId="{B0BE40E5-E583-4902-9947-E3BEFE4CFFA7}" destId="{702AA9B0-AC56-429C-A61E-F60E9E01C6FB}" srcOrd="0" destOrd="0" parTransId="{9D9D22F9-2572-4B4C-A242-3C125E76173D}" sibTransId="{BB6104B3-2E8C-426A-86CA-91B6E472F655}"/>
    <dgm:cxn modelId="{DE71C561-6D93-460B-8993-10C1060E38AA}" type="presOf" srcId="{EB528860-3DFC-4122-9B60-DC44757F6D31}" destId="{31899BEB-C107-416A-B6C1-4A192B1148B3}" srcOrd="0" destOrd="0" presId="urn:microsoft.com/office/officeart/2008/layout/HorizontalMultiLevelHierarchy"/>
    <dgm:cxn modelId="{EBBA1865-5181-4DE3-B402-E81C9B8B0A59}" type="presOf" srcId="{9D9D22F9-2572-4B4C-A242-3C125E76173D}" destId="{A629FDAC-9A66-4E0C-A8ED-5CB565188F25}" srcOrd="1" destOrd="0" presId="urn:microsoft.com/office/officeart/2008/layout/HorizontalMultiLevelHierarchy"/>
    <dgm:cxn modelId="{A8AC596B-BCFF-4D68-97E6-439A5D4E4AF2}" type="presOf" srcId="{3A07E131-E115-40B6-8724-199066169F12}" destId="{FD2544B7-E9C7-4BA2-B719-AA0E3778FE6D}" srcOrd="0" destOrd="0" presId="urn:microsoft.com/office/officeart/2008/layout/HorizontalMultiLevelHierarchy"/>
    <dgm:cxn modelId="{2E7C9952-1212-4BCA-863B-98D5E22E6CA7}" type="presOf" srcId="{722612D3-19D9-4A73-9651-EE9CD4DB1CC0}" destId="{9C205376-EB54-4BA9-AFB5-4DB26BA003BD}" srcOrd="1" destOrd="0" presId="urn:microsoft.com/office/officeart/2008/layout/HorizontalMultiLevelHierarchy"/>
    <dgm:cxn modelId="{14A9227B-5909-4C35-8AB0-5DEC569090C5}" type="presOf" srcId="{B0BE40E5-E583-4902-9947-E3BEFE4CFFA7}" destId="{59B42EF4-D87C-4BF3-AD39-5862EA98AEA4}" srcOrd="0" destOrd="0" presId="urn:microsoft.com/office/officeart/2008/layout/HorizontalMultiLevelHierarchy"/>
    <dgm:cxn modelId="{21C5BF80-A649-46E6-9250-DD2B4396D1D2}" type="presOf" srcId="{9D9D22F9-2572-4B4C-A242-3C125E76173D}" destId="{2B41582E-1871-46B4-93BF-CD64B9D23B4C}" srcOrd="0" destOrd="0" presId="urn:microsoft.com/office/officeart/2008/layout/HorizontalMultiLevelHierarchy"/>
    <dgm:cxn modelId="{4FA84291-0451-4FF4-B80A-CBB872639236}" type="presOf" srcId="{EB528860-3DFC-4122-9B60-DC44757F6D31}" destId="{304C7DF7-9D4B-4D7F-AE3C-6C8ABECE85A9}" srcOrd="1" destOrd="0" presId="urn:microsoft.com/office/officeart/2008/layout/HorizontalMultiLevelHierarchy"/>
    <dgm:cxn modelId="{893FCAA2-5CD5-4D2D-9DBA-2ED97B454D6D}" srcId="{B0BE40E5-E583-4902-9947-E3BEFE4CFFA7}" destId="{71A06B07-EF51-42A1-8489-324C0AE1B266}" srcOrd="1" destOrd="0" parTransId="{EB528860-3DFC-4122-9B60-DC44757F6D31}" sibTransId="{80434D4B-8778-4127-BBF1-7A536090A602}"/>
    <dgm:cxn modelId="{919CE9BF-B2D0-4DDB-A92A-6968910BC635}" type="presOf" srcId="{EE5CA659-7A53-479E-9442-1B7530CD8EF3}" destId="{5845795B-DD54-41D4-88FA-2F910A4F3B4C}" srcOrd="0" destOrd="0" presId="urn:microsoft.com/office/officeart/2008/layout/HorizontalMultiLevelHierarchy"/>
    <dgm:cxn modelId="{CE4E63C5-489C-43DD-95C1-3DC43300D461}" srcId="{B0BE40E5-E583-4902-9947-E3BEFE4CFFA7}" destId="{EE5CA659-7A53-479E-9442-1B7530CD8EF3}" srcOrd="3" destOrd="0" parTransId="{AE8BCBCF-ADA1-4946-85C1-91FE6F14F1C0}" sibTransId="{EC1EFB69-AB88-4BD3-B450-473BB37AEEC7}"/>
    <dgm:cxn modelId="{A14089CF-1A01-40EE-831E-C4B07E6E059C}" type="presOf" srcId="{722612D3-19D9-4A73-9651-EE9CD4DB1CC0}" destId="{352AE649-37A2-41F6-9E6A-266B7FFA65FD}" srcOrd="0" destOrd="0" presId="urn:microsoft.com/office/officeart/2008/layout/HorizontalMultiLevelHierarchy"/>
    <dgm:cxn modelId="{F513CCD0-9AEA-4BE0-B51A-3712A5A2F9FD}" srcId="{6363E292-42A0-4863-820A-8FEBE9245718}" destId="{B0BE40E5-E583-4902-9947-E3BEFE4CFFA7}" srcOrd="0" destOrd="0" parTransId="{D24C09FE-F6C6-4F86-AAA5-FD3D4529B317}" sibTransId="{B040BF69-3A5F-45A2-A801-7EC7FD3E9255}"/>
    <dgm:cxn modelId="{B27EC2E2-3D47-44B2-9D15-FD2BCE1BBAD6}" type="presOf" srcId="{AE8BCBCF-ADA1-4946-85C1-91FE6F14F1C0}" destId="{0C184704-3FC7-45AA-A741-774175675C38}" srcOrd="0" destOrd="0" presId="urn:microsoft.com/office/officeart/2008/layout/HorizontalMultiLevelHierarchy"/>
    <dgm:cxn modelId="{EBFD4EF1-3D23-47BA-A44D-27417F8D5655}" type="presOf" srcId="{AE8BCBCF-ADA1-4946-85C1-91FE6F14F1C0}" destId="{14085E69-84F3-4809-92D9-B7A9D5E8B116}" srcOrd="1" destOrd="0" presId="urn:microsoft.com/office/officeart/2008/layout/HorizontalMultiLevelHierarchy"/>
    <dgm:cxn modelId="{C8EF5CAA-C4F5-44A1-935B-80B64DDE2760}" type="presParOf" srcId="{AA2ED746-D506-461D-8B0F-10C9EC10D36A}" destId="{F29FC284-21E2-4852-B77A-E74CF8FCC427}" srcOrd="0" destOrd="0" presId="urn:microsoft.com/office/officeart/2008/layout/HorizontalMultiLevelHierarchy"/>
    <dgm:cxn modelId="{A29740C9-BB6E-46CE-ACAD-758DBC807DEC}" type="presParOf" srcId="{F29FC284-21E2-4852-B77A-E74CF8FCC427}" destId="{59B42EF4-D87C-4BF3-AD39-5862EA98AEA4}" srcOrd="0" destOrd="0" presId="urn:microsoft.com/office/officeart/2008/layout/HorizontalMultiLevelHierarchy"/>
    <dgm:cxn modelId="{5958C33D-D0A1-4907-8718-FEEB4F159F8B}" type="presParOf" srcId="{F29FC284-21E2-4852-B77A-E74CF8FCC427}" destId="{E7E944DE-3DE1-4360-A9F8-513549E542D1}" srcOrd="1" destOrd="0" presId="urn:microsoft.com/office/officeart/2008/layout/HorizontalMultiLevelHierarchy"/>
    <dgm:cxn modelId="{3F8981A2-8B9A-407B-B7CC-0997DD19154C}" type="presParOf" srcId="{E7E944DE-3DE1-4360-A9F8-513549E542D1}" destId="{2B41582E-1871-46B4-93BF-CD64B9D23B4C}" srcOrd="0" destOrd="0" presId="urn:microsoft.com/office/officeart/2008/layout/HorizontalMultiLevelHierarchy"/>
    <dgm:cxn modelId="{ADF2C9FA-6A05-4F42-B846-39C730DB5B1F}" type="presParOf" srcId="{2B41582E-1871-46B4-93BF-CD64B9D23B4C}" destId="{A629FDAC-9A66-4E0C-A8ED-5CB565188F25}" srcOrd="0" destOrd="0" presId="urn:microsoft.com/office/officeart/2008/layout/HorizontalMultiLevelHierarchy"/>
    <dgm:cxn modelId="{96749159-054E-4FFB-B84A-0573ED893394}" type="presParOf" srcId="{E7E944DE-3DE1-4360-A9F8-513549E542D1}" destId="{DE5D9DF8-6B17-458B-810B-D363785877CC}" srcOrd="1" destOrd="0" presId="urn:microsoft.com/office/officeart/2008/layout/HorizontalMultiLevelHierarchy"/>
    <dgm:cxn modelId="{6467946D-60BC-4BC8-BFE8-E071CFC925C0}" type="presParOf" srcId="{DE5D9DF8-6B17-458B-810B-D363785877CC}" destId="{F3CB9C3A-FED6-41E9-BE2B-00AD6060524B}" srcOrd="0" destOrd="0" presId="urn:microsoft.com/office/officeart/2008/layout/HorizontalMultiLevelHierarchy"/>
    <dgm:cxn modelId="{AEE3CF93-B385-4499-B269-44C21DE98B36}" type="presParOf" srcId="{DE5D9DF8-6B17-458B-810B-D363785877CC}" destId="{ABDED6FC-E279-46B4-87F5-01E7CF4B7FA4}" srcOrd="1" destOrd="0" presId="urn:microsoft.com/office/officeart/2008/layout/HorizontalMultiLevelHierarchy"/>
    <dgm:cxn modelId="{F2619803-4BEB-4B3F-9163-293F972B344D}" type="presParOf" srcId="{E7E944DE-3DE1-4360-A9F8-513549E542D1}" destId="{31899BEB-C107-416A-B6C1-4A192B1148B3}" srcOrd="2" destOrd="0" presId="urn:microsoft.com/office/officeart/2008/layout/HorizontalMultiLevelHierarchy"/>
    <dgm:cxn modelId="{D0A724F3-CEDF-4B2E-8F30-B52549178450}" type="presParOf" srcId="{31899BEB-C107-416A-B6C1-4A192B1148B3}" destId="{304C7DF7-9D4B-4D7F-AE3C-6C8ABECE85A9}" srcOrd="0" destOrd="0" presId="urn:microsoft.com/office/officeart/2008/layout/HorizontalMultiLevelHierarchy"/>
    <dgm:cxn modelId="{76C39583-8F51-4F54-81B1-6FAA53C0962F}" type="presParOf" srcId="{E7E944DE-3DE1-4360-A9F8-513549E542D1}" destId="{A0699265-F1EB-4083-8E44-3BC899AE4D83}" srcOrd="3" destOrd="0" presId="urn:microsoft.com/office/officeart/2008/layout/HorizontalMultiLevelHierarchy"/>
    <dgm:cxn modelId="{0708DA5E-23FB-410D-9672-0CC4BD75849B}" type="presParOf" srcId="{A0699265-F1EB-4083-8E44-3BC899AE4D83}" destId="{0CBBF708-91D7-4490-B4F3-47B1B9ADAEB2}" srcOrd="0" destOrd="0" presId="urn:microsoft.com/office/officeart/2008/layout/HorizontalMultiLevelHierarchy"/>
    <dgm:cxn modelId="{A1E0F7AE-8A7E-499A-9D4E-78612A82881D}" type="presParOf" srcId="{A0699265-F1EB-4083-8E44-3BC899AE4D83}" destId="{6D32D854-D850-402F-B1AA-022F489FCE34}" srcOrd="1" destOrd="0" presId="urn:microsoft.com/office/officeart/2008/layout/HorizontalMultiLevelHierarchy"/>
    <dgm:cxn modelId="{6ED002F5-2A7B-40AB-9A34-B3F83550AE9F}" type="presParOf" srcId="{E7E944DE-3DE1-4360-A9F8-513549E542D1}" destId="{352AE649-37A2-41F6-9E6A-266B7FFA65FD}" srcOrd="4" destOrd="0" presId="urn:microsoft.com/office/officeart/2008/layout/HorizontalMultiLevelHierarchy"/>
    <dgm:cxn modelId="{0CF60B6D-FE85-4F87-9EE8-B44CCFCFD2B0}" type="presParOf" srcId="{352AE649-37A2-41F6-9E6A-266B7FFA65FD}" destId="{9C205376-EB54-4BA9-AFB5-4DB26BA003BD}" srcOrd="0" destOrd="0" presId="urn:microsoft.com/office/officeart/2008/layout/HorizontalMultiLevelHierarchy"/>
    <dgm:cxn modelId="{D991BBF6-974F-4DA8-BBCF-AE904496C6C4}" type="presParOf" srcId="{E7E944DE-3DE1-4360-A9F8-513549E542D1}" destId="{3F560437-249B-43F8-B8CC-87ACA59AD4BC}" srcOrd="5" destOrd="0" presId="urn:microsoft.com/office/officeart/2008/layout/HorizontalMultiLevelHierarchy"/>
    <dgm:cxn modelId="{A0FB03F5-084D-48FC-B4A2-6394D95A5078}" type="presParOf" srcId="{3F560437-249B-43F8-B8CC-87ACA59AD4BC}" destId="{FD2544B7-E9C7-4BA2-B719-AA0E3778FE6D}" srcOrd="0" destOrd="0" presId="urn:microsoft.com/office/officeart/2008/layout/HorizontalMultiLevelHierarchy"/>
    <dgm:cxn modelId="{4BAFB92A-54F6-415D-A99F-46706FDD0E96}" type="presParOf" srcId="{3F560437-249B-43F8-B8CC-87ACA59AD4BC}" destId="{F77BC8E3-ACB7-4AB4-9335-78289843E762}" srcOrd="1" destOrd="0" presId="urn:microsoft.com/office/officeart/2008/layout/HorizontalMultiLevelHierarchy"/>
    <dgm:cxn modelId="{C9FC1C5A-8EC3-4C17-999C-9C84BE3CEA86}" type="presParOf" srcId="{E7E944DE-3DE1-4360-A9F8-513549E542D1}" destId="{0C184704-3FC7-45AA-A741-774175675C38}" srcOrd="6" destOrd="0" presId="urn:microsoft.com/office/officeart/2008/layout/HorizontalMultiLevelHierarchy"/>
    <dgm:cxn modelId="{E3AC7D9F-905A-4490-A626-872D7900137E}" type="presParOf" srcId="{0C184704-3FC7-45AA-A741-774175675C38}" destId="{14085E69-84F3-4809-92D9-B7A9D5E8B116}" srcOrd="0" destOrd="0" presId="urn:microsoft.com/office/officeart/2008/layout/HorizontalMultiLevelHierarchy"/>
    <dgm:cxn modelId="{E534B03A-0995-4D5C-98AA-048EF677511A}" type="presParOf" srcId="{E7E944DE-3DE1-4360-A9F8-513549E542D1}" destId="{D4B0B424-CD9C-4AC6-AC22-7999962A2DD6}" srcOrd="7" destOrd="0" presId="urn:microsoft.com/office/officeart/2008/layout/HorizontalMultiLevelHierarchy"/>
    <dgm:cxn modelId="{939A0DFD-43AA-4A79-8642-BD5C0B786544}" type="presParOf" srcId="{D4B0B424-CD9C-4AC6-AC22-7999962A2DD6}" destId="{5845795B-DD54-41D4-88FA-2F910A4F3B4C}" srcOrd="0" destOrd="0" presId="urn:microsoft.com/office/officeart/2008/layout/HorizontalMultiLevelHierarchy"/>
    <dgm:cxn modelId="{64FB1BD8-0273-424F-81CE-12ADF20E5307}" type="presParOf" srcId="{D4B0B424-CD9C-4AC6-AC22-7999962A2DD6}" destId="{FE4A43EB-670A-4F17-93DB-F439B3198050}" srcOrd="1" destOrd="0" presId="urn:microsoft.com/office/officeart/2008/layout/HorizontalMultiLevelHierarchy"/>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2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904031-B279-41D3-96DA-6B5B0C676420}" type="doc">
      <dgm:prSet loTypeId="urn:microsoft.com/office/officeart/2005/8/layout/hierarchy4" loCatId="relationship" qsTypeId="urn:microsoft.com/office/officeart/2005/8/quickstyle/simple1" qsCatId="simple" csTypeId="urn:microsoft.com/office/officeart/2005/8/colors/accent1_1" csCatId="accent1" phldr="1"/>
      <dgm:spPr/>
      <dgm:t>
        <a:bodyPr/>
        <a:lstStyle/>
        <a:p>
          <a:endParaRPr lang="en-US"/>
        </a:p>
      </dgm:t>
    </dgm:pt>
    <dgm:pt modelId="{5D431149-9E30-4108-907F-91343E27BF00}">
      <dgm:prSet custT="1"/>
      <dgm:spPr/>
      <dgm:t>
        <a:bodyPr/>
        <a:lstStyle/>
        <a:p>
          <a:r>
            <a:rPr lang="en-US" sz="2000" dirty="0"/>
            <a:t>ACTIVE</a:t>
          </a:r>
          <a:endParaRPr lang="en-US" sz="2400" dirty="0"/>
        </a:p>
      </dgm:t>
    </dgm:pt>
    <dgm:pt modelId="{C8916DA6-5389-4AAE-BA8D-801AB3B963D5}" type="parTrans" cxnId="{D5D74F57-9C79-449D-89D4-2FC5F8ED5039}">
      <dgm:prSet/>
      <dgm:spPr/>
      <dgm:t>
        <a:bodyPr/>
        <a:lstStyle/>
        <a:p>
          <a:endParaRPr lang="en-US" sz="2000" dirty="0"/>
        </a:p>
      </dgm:t>
    </dgm:pt>
    <dgm:pt modelId="{F8635C18-46EB-4758-9219-1672D4E1FEF5}" type="sibTrans" cxnId="{D5D74F57-9C79-449D-89D4-2FC5F8ED5039}">
      <dgm:prSet/>
      <dgm:spPr/>
      <dgm:t>
        <a:bodyPr/>
        <a:lstStyle/>
        <a:p>
          <a:endParaRPr lang="en-US" sz="2000" dirty="0"/>
        </a:p>
      </dgm:t>
    </dgm:pt>
    <dgm:pt modelId="{A32A7047-07DF-457A-A92A-8695F1468557}">
      <dgm:prSet custT="1"/>
      <dgm:spPr/>
      <dgm:t>
        <a:bodyPr/>
        <a:lstStyle/>
        <a:p>
          <a:r>
            <a:rPr lang="en-US" sz="2400" dirty="0"/>
            <a:t>PASSIVE</a:t>
          </a:r>
        </a:p>
      </dgm:t>
    </dgm:pt>
    <dgm:pt modelId="{4E2DF072-FC2F-4573-89BD-9037854FFE96}" type="parTrans" cxnId="{9A1CEB12-1884-4EBF-BB0E-452066C3A991}">
      <dgm:prSet/>
      <dgm:spPr/>
      <dgm:t>
        <a:bodyPr/>
        <a:lstStyle/>
        <a:p>
          <a:endParaRPr lang="en-US" sz="2000" dirty="0"/>
        </a:p>
      </dgm:t>
    </dgm:pt>
    <dgm:pt modelId="{4EF1EB61-E499-4B78-B081-DB9A3A0E8F66}" type="sibTrans" cxnId="{9A1CEB12-1884-4EBF-BB0E-452066C3A991}">
      <dgm:prSet/>
      <dgm:spPr/>
      <dgm:t>
        <a:bodyPr/>
        <a:lstStyle/>
        <a:p>
          <a:endParaRPr lang="en-US" sz="2000" dirty="0"/>
        </a:p>
      </dgm:t>
    </dgm:pt>
    <dgm:pt modelId="{56B44621-5386-486E-A4BD-9876BEBE913B}">
      <dgm:prSet custT="1"/>
      <dgm:spPr/>
      <dgm:t>
        <a:bodyPr/>
        <a:lstStyle/>
        <a:p>
          <a:r>
            <a:rPr lang="en-US" sz="600" dirty="0"/>
            <a:t>PERSON INTENTIONALLY INTERACTS WITH THE DEVICE.</a:t>
          </a:r>
        </a:p>
      </dgm:t>
    </dgm:pt>
    <dgm:pt modelId="{57873CAA-661E-4519-96D6-AC2E1B0BAC6F}" type="parTrans" cxnId="{C4ED8E7D-3158-4F99-8719-31095D8B2380}">
      <dgm:prSet/>
      <dgm:spPr/>
      <dgm:t>
        <a:bodyPr/>
        <a:lstStyle/>
        <a:p>
          <a:endParaRPr lang="en-US" sz="2000" dirty="0"/>
        </a:p>
      </dgm:t>
    </dgm:pt>
    <dgm:pt modelId="{CF673538-02F6-413C-B924-698DBFEF977C}" type="sibTrans" cxnId="{C4ED8E7D-3158-4F99-8719-31095D8B2380}">
      <dgm:prSet/>
      <dgm:spPr/>
      <dgm:t>
        <a:bodyPr/>
        <a:lstStyle/>
        <a:p>
          <a:endParaRPr lang="en-US" sz="2000" dirty="0"/>
        </a:p>
      </dgm:t>
    </dgm:pt>
    <dgm:pt modelId="{1409D71E-228D-41EF-B1DF-D74E6D527DCD}">
      <dgm:prSet custT="1"/>
      <dgm:spPr/>
      <dgm:t>
        <a:bodyPr/>
        <a:lstStyle/>
        <a:p>
          <a:r>
            <a:rPr lang="en-US" sz="500" dirty="0"/>
            <a:t>CAN INCREASE PATIENT ENGAGEMENT AND AWARENESS</a:t>
          </a:r>
        </a:p>
      </dgm:t>
    </dgm:pt>
    <dgm:pt modelId="{F6B2EA35-5B75-4514-86AB-9704428B40AA}" type="parTrans" cxnId="{825A238D-49EE-4250-97FD-DB473DA33C8D}">
      <dgm:prSet/>
      <dgm:spPr/>
      <dgm:t>
        <a:bodyPr/>
        <a:lstStyle/>
        <a:p>
          <a:endParaRPr lang="en-US" sz="2000" dirty="0"/>
        </a:p>
      </dgm:t>
    </dgm:pt>
    <dgm:pt modelId="{1170E236-FDDE-4432-A3C5-49512D7F2858}" type="sibTrans" cxnId="{825A238D-49EE-4250-97FD-DB473DA33C8D}">
      <dgm:prSet/>
      <dgm:spPr/>
      <dgm:t>
        <a:bodyPr/>
        <a:lstStyle/>
        <a:p>
          <a:endParaRPr lang="en-US" sz="2000" dirty="0"/>
        </a:p>
      </dgm:t>
    </dgm:pt>
    <dgm:pt modelId="{F3A87056-EBE8-4806-B71D-0DB3E181E18F}">
      <dgm:prSet custT="1"/>
      <dgm:spPr/>
      <dgm:t>
        <a:bodyPr/>
        <a:lstStyle/>
        <a:p>
          <a:r>
            <a:rPr lang="en-US" sz="600" dirty="0"/>
            <a:t>COLLECT MORE DATA POINTS</a:t>
          </a:r>
        </a:p>
      </dgm:t>
    </dgm:pt>
    <dgm:pt modelId="{DFA9E357-12A5-463A-AB79-207F4CEF2047}" type="parTrans" cxnId="{D87370AF-48D5-4B88-9208-33F30B2C5BF2}">
      <dgm:prSet/>
      <dgm:spPr/>
      <dgm:t>
        <a:bodyPr/>
        <a:lstStyle/>
        <a:p>
          <a:endParaRPr lang="en-US" sz="2000" dirty="0"/>
        </a:p>
      </dgm:t>
    </dgm:pt>
    <dgm:pt modelId="{D0DF5904-88FA-45A9-A0FC-144BE65D86EF}" type="sibTrans" cxnId="{D87370AF-48D5-4B88-9208-33F30B2C5BF2}">
      <dgm:prSet/>
      <dgm:spPr/>
      <dgm:t>
        <a:bodyPr/>
        <a:lstStyle/>
        <a:p>
          <a:endParaRPr lang="en-US" sz="2000" dirty="0"/>
        </a:p>
      </dgm:t>
    </dgm:pt>
    <dgm:pt modelId="{4F6F09AD-9CA5-4D99-8F29-9AE763F5BB90}">
      <dgm:prSet custT="1"/>
      <dgm:spPr/>
      <dgm:t>
        <a:bodyPr/>
        <a:lstStyle/>
        <a:p>
          <a:r>
            <a:rPr lang="en-US" sz="700" dirty="0"/>
            <a:t>BY SIMPLY WEARING A DEVICE</a:t>
          </a:r>
        </a:p>
      </dgm:t>
    </dgm:pt>
    <dgm:pt modelId="{A3B6574F-4954-4064-AA89-613217DBC428}" type="parTrans" cxnId="{AFE9E934-9938-4C47-AC9D-FE285349C9EF}">
      <dgm:prSet/>
      <dgm:spPr/>
      <dgm:t>
        <a:bodyPr/>
        <a:lstStyle/>
        <a:p>
          <a:endParaRPr lang="en-US" sz="2000" dirty="0"/>
        </a:p>
      </dgm:t>
    </dgm:pt>
    <dgm:pt modelId="{D10F4306-1375-43BA-8C43-65F2D1342392}" type="sibTrans" cxnId="{AFE9E934-9938-4C47-AC9D-FE285349C9EF}">
      <dgm:prSet/>
      <dgm:spPr/>
      <dgm:t>
        <a:bodyPr/>
        <a:lstStyle/>
        <a:p>
          <a:endParaRPr lang="en-US" sz="2000" dirty="0"/>
        </a:p>
      </dgm:t>
    </dgm:pt>
    <dgm:pt modelId="{FC351201-117E-45B6-915C-EA276790A3AA}">
      <dgm:prSet custT="1"/>
      <dgm:spPr/>
      <dgm:t>
        <a:bodyPr/>
        <a:lstStyle/>
        <a:p>
          <a:r>
            <a:rPr lang="en-US" sz="600" dirty="0"/>
            <a:t>STEPPING ON A BATHMAT</a:t>
          </a:r>
        </a:p>
      </dgm:t>
    </dgm:pt>
    <dgm:pt modelId="{C7FDA54B-D3E2-4E9F-9265-8C329D7835A6}" type="parTrans" cxnId="{75A57577-CCC9-44BE-B5BB-FBCC7BD1B467}">
      <dgm:prSet/>
      <dgm:spPr/>
      <dgm:t>
        <a:bodyPr/>
        <a:lstStyle/>
        <a:p>
          <a:endParaRPr lang="en-US" sz="2000" dirty="0"/>
        </a:p>
      </dgm:t>
    </dgm:pt>
    <dgm:pt modelId="{E201B7FC-036B-4639-8AD4-34B5EEA2FB7D}" type="sibTrans" cxnId="{75A57577-CCC9-44BE-B5BB-FBCC7BD1B467}">
      <dgm:prSet/>
      <dgm:spPr/>
      <dgm:t>
        <a:bodyPr/>
        <a:lstStyle/>
        <a:p>
          <a:endParaRPr lang="en-US" sz="2000" dirty="0"/>
        </a:p>
      </dgm:t>
    </dgm:pt>
    <dgm:pt modelId="{3AC13D05-BD7B-4C3B-9594-EF9986E22DC9}">
      <dgm:prSet custT="1"/>
      <dgm:spPr/>
      <dgm:t>
        <a:bodyPr/>
        <a:lstStyle/>
        <a:p>
          <a:r>
            <a:rPr lang="en-US" sz="600" dirty="0"/>
            <a:t>TALKING </a:t>
          </a:r>
        </a:p>
      </dgm:t>
    </dgm:pt>
    <dgm:pt modelId="{E8ED7A0D-275F-49DE-AB20-6BA68EF6E028}" type="parTrans" cxnId="{E2C5C0B9-7C65-4B78-A86C-05F8F1BFA60E}">
      <dgm:prSet/>
      <dgm:spPr/>
      <dgm:t>
        <a:bodyPr/>
        <a:lstStyle/>
        <a:p>
          <a:endParaRPr lang="en-US" sz="2000" dirty="0"/>
        </a:p>
      </dgm:t>
    </dgm:pt>
    <dgm:pt modelId="{31AD1AD7-0520-4B05-9798-C3FA080347F5}" type="sibTrans" cxnId="{E2C5C0B9-7C65-4B78-A86C-05F8F1BFA60E}">
      <dgm:prSet/>
      <dgm:spPr/>
      <dgm:t>
        <a:bodyPr/>
        <a:lstStyle/>
        <a:p>
          <a:endParaRPr lang="en-US" sz="2000" dirty="0"/>
        </a:p>
      </dgm:t>
    </dgm:pt>
    <dgm:pt modelId="{55496391-457F-40B6-83DE-A32DD0FC2753}">
      <dgm:prSet custT="1"/>
      <dgm:spPr/>
      <dgm:t>
        <a:bodyPr/>
        <a:lstStyle/>
        <a:p>
          <a:r>
            <a:rPr lang="en-US" sz="600" dirty="0"/>
            <a:t>TYPING ON A PHONE</a:t>
          </a:r>
        </a:p>
      </dgm:t>
    </dgm:pt>
    <dgm:pt modelId="{6A7303FA-3885-4BD1-BB93-37940D8BB288}" type="parTrans" cxnId="{E010F755-6C5E-4456-AA02-18A30389F779}">
      <dgm:prSet/>
      <dgm:spPr/>
      <dgm:t>
        <a:bodyPr/>
        <a:lstStyle/>
        <a:p>
          <a:endParaRPr lang="en-US" sz="2000" dirty="0"/>
        </a:p>
      </dgm:t>
    </dgm:pt>
    <dgm:pt modelId="{D031E969-B5CA-4E3C-8419-AD1A74572A0A}" type="sibTrans" cxnId="{E010F755-6C5E-4456-AA02-18A30389F779}">
      <dgm:prSet/>
      <dgm:spPr/>
      <dgm:t>
        <a:bodyPr/>
        <a:lstStyle/>
        <a:p>
          <a:endParaRPr lang="en-US" sz="2000" dirty="0"/>
        </a:p>
      </dgm:t>
    </dgm:pt>
    <dgm:pt modelId="{A77A8463-E3BD-40EA-B45D-5FF7715ED651}">
      <dgm:prSet custT="1"/>
      <dgm:spPr/>
      <dgm:t>
        <a:bodyPr/>
        <a:lstStyle/>
        <a:p>
          <a:r>
            <a:rPr lang="en-US" sz="500" dirty="0"/>
            <a:t>ENABLES THE CONTINUOUS MONITORING</a:t>
          </a:r>
        </a:p>
      </dgm:t>
    </dgm:pt>
    <dgm:pt modelId="{5545CD15-ED73-400F-A2BA-08887AD70FAF}" type="parTrans" cxnId="{E11033AC-AF31-4EC1-BC17-FEC2C059FF54}">
      <dgm:prSet/>
      <dgm:spPr/>
      <dgm:t>
        <a:bodyPr/>
        <a:lstStyle/>
        <a:p>
          <a:endParaRPr lang="en-US" sz="2000" dirty="0"/>
        </a:p>
      </dgm:t>
    </dgm:pt>
    <dgm:pt modelId="{71AB952D-5A01-4B6C-983F-711B6DBA80DB}" type="sibTrans" cxnId="{E11033AC-AF31-4EC1-BC17-FEC2C059FF54}">
      <dgm:prSet/>
      <dgm:spPr/>
      <dgm:t>
        <a:bodyPr/>
        <a:lstStyle/>
        <a:p>
          <a:endParaRPr lang="en-US" sz="2000" dirty="0"/>
        </a:p>
      </dgm:t>
    </dgm:pt>
    <dgm:pt modelId="{7E7D454E-930A-4C7F-BCC0-B6E2D70C568D}" type="pres">
      <dgm:prSet presAssocID="{DB904031-B279-41D3-96DA-6B5B0C676420}" presName="Name0" presStyleCnt="0">
        <dgm:presLayoutVars>
          <dgm:chPref val="1"/>
          <dgm:dir/>
          <dgm:animOne val="branch"/>
          <dgm:animLvl val="lvl"/>
          <dgm:resizeHandles/>
        </dgm:presLayoutVars>
      </dgm:prSet>
      <dgm:spPr/>
    </dgm:pt>
    <dgm:pt modelId="{634A6C87-4AEF-4699-B78D-B54669B68987}" type="pres">
      <dgm:prSet presAssocID="{5D431149-9E30-4108-907F-91343E27BF00}" presName="vertOne" presStyleCnt="0"/>
      <dgm:spPr/>
    </dgm:pt>
    <dgm:pt modelId="{C7F97FD2-668B-4907-9E4D-40F24D89DE99}" type="pres">
      <dgm:prSet presAssocID="{5D431149-9E30-4108-907F-91343E27BF00}" presName="txOne" presStyleLbl="node0" presStyleIdx="0" presStyleCnt="2">
        <dgm:presLayoutVars>
          <dgm:chPref val="3"/>
        </dgm:presLayoutVars>
      </dgm:prSet>
      <dgm:spPr/>
    </dgm:pt>
    <dgm:pt modelId="{11186E84-3584-440D-BE81-25E3A04B95F5}" type="pres">
      <dgm:prSet presAssocID="{5D431149-9E30-4108-907F-91343E27BF00}" presName="parTransOne" presStyleCnt="0"/>
      <dgm:spPr/>
    </dgm:pt>
    <dgm:pt modelId="{35DDFB89-7EA5-4B85-86C2-E634FB40110F}" type="pres">
      <dgm:prSet presAssocID="{5D431149-9E30-4108-907F-91343E27BF00}" presName="horzOne" presStyleCnt="0"/>
      <dgm:spPr/>
    </dgm:pt>
    <dgm:pt modelId="{795172D4-A6DC-4DC5-BB16-3BA78D0D7024}" type="pres">
      <dgm:prSet presAssocID="{56B44621-5386-486E-A4BD-9876BEBE913B}" presName="vertTwo" presStyleCnt="0"/>
      <dgm:spPr/>
    </dgm:pt>
    <dgm:pt modelId="{19EE8218-798B-4EF5-A1B3-8E1ECD1DB46E}" type="pres">
      <dgm:prSet presAssocID="{56B44621-5386-486E-A4BD-9876BEBE913B}" presName="txTwo" presStyleLbl="node2" presStyleIdx="0" presStyleCnt="3">
        <dgm:presLayoutVars>
          <dgm:chPref val="3"/>
        </dgm:presLayoutVars>
      </dgm:prSet>
      <dgm:spPr/>
    </dgm:pt>
    <dgm:pt modelId="{41401354-1469-4967-A7E9-7010F762E002}" type="pres">
      <dgm:prSet presAssocID="{56B44621-5386-486E-A4BD-9876BEBE913B}" presName="parTransTwo" presStyleCnt="0"/>
      <dgm:spPr/>
    </dgm:pt>
    <dgm:pt modelId="{5C7876C4-D5CA-41B0-A4A7-57B15A76FDCE}" type="pres">
      <dgm:prSet presAssocID="{56B44621-5386-486E-A4BD-9876BEBE913B}" presName="horzTwo" presStyleCnt="0"/>
      <dgm:spPr/>
    </dgm:pt>
    <dgm:pt modelId="{F534FA75-ABD3-4D05-BD78-F5A7A49F1DA8}" type="pres">
      <dgm:prSet presAssocID="{1409D71E-228D-41EF-B1DF-D74E6D527DCD}" presName="vertThree" presStyleCnt="0"/>
      <dgm:spPr/>
    </dgm:pt>
    <dgm:pt modelId="{4F2C8704-E3E9-45E9-8DF8-2B7F14D5B127}" type="pres">
      <dgm:prSet presAssocID="{1409D71E-228D-41EF-B1DF-D74E6D527DCD}" presName="txThree" presStyleLbl="node3" presStyleIdx="0" presStyleCnt="5">
        <dgm:presLayoutVars>
          <dgm:chPref val="3"/>
        </dgm:presLayoutVars>
      </dgm:prSet>
      <dgm:spPr/>
    </dgm:pt>
    <dgm:pt modelId="{0DF2F1CC-5740-461C-84CA-91F9B98EEC39}" type="pres">
      <dgm:prSet presAssocID="{1409D71E-228D-41EF-B1DF-D74E6D527DCD}" presName="horzThree" presStyleCnt="0"/>
      <dgm:spPr/>
    </dgm:pt>
    <dgm:pt modelId="{68208DA6-5D6B-4381-A88E-DDB33F6BD4F0}" type="pres">
      <dgm:prSet presAssocID="{1170E236-FDDE-4432-A3C5-49512D7F2858}" presName="sibSpaceThree" presStyleCnt="0"/>
      <dgm:spPr/>
    </dgm:pt>
    <dgm:pt modelId="{A759F963-12BD-4C99-A14B-282C97FA30B7}" type="pres">
      <dgm:prSet presAssocID="{F3A87056-EBE8-4806-B71D-0DB3E181E18F}" presName="vertThree" presStyleCnt="0"/>
      <dgm:spPr/>
    </dgm:pt>
    <dgm:pt modelId="{F8693223-0D09-43F2-B841-ACC04785EB0D}" type="pres">
      <dgm:prSet presAssocID="{F3A87056-EBE8-4806-B71D-0DB3E181E18F}" presName="txThree" presStyleLbl="node3" presStyleIdx="1" presStyleCnt="5">
        <dgm:presLayoutVars>
          <dgm:chPref val="3"/>
        </dgm:presLayoutVars>
      </dgm:prSet>
      <dgm:spPr/>
    </dgm:pt>
    <dgm:pt modelId="{9FBB86D9-40B1-4DAF-B55C-0391B83BCF7D}" type="pres">
      <dgm:prSet presAssocID="{F3A87056-EBE8-4806-B71D-0DB3E181E18F}" presName="horzThree" presStyleCnt="0"/>
      <dgm:spPr/>
    </dgm:pt>
    <dgm:pt modelId="{3617E1F8-390D-4F79-B33F-09B1BA4E6739}" type="pres">
      <dgm:prSet presAssocID="{F8635C18-46EB-4758-9219-1672D4E1FEF5}" presName="sibSpaceOne" presStyleCnt="0"/>
      <dgm:spPr/>
    </dgm:pt>
    <dgm:pt modelId="{4C82CD1F-71A0-41DC-8FD6-62A854B876F6}" type="pres">
      <dgm:prSet presAssocID="{A32A7047-07DF-457A-A92A-8695F1468557}" presName="vertOne" presStyleCnt="0"/>
      <dgm:spPr/>
    </dgm:pt>
    <dgm:pt modelId="{E6159AB1-383E-4BEA-863B-7C83B249B2F9}" type="pres">
      <dgm:prSet presAssocID="{A32A7047-07DF-457A-A92A-8695F1468557}" presName="txOne" presStyleLbl="node0" presStyleIdx="1" presStyleCnt="2">
        <dgm:presLayoutVars>
          <dgm:chPref val="3"/>
        </dgm:presLayoutVars>
      </dgm:prSet>
      <dgm:spPr/>
    </dgm:pt>
    <dgm:pt modelId="{00F65291-9FDC-43EE-B20E-8969D744E146}" type="pres">
      <dgm:prSet presAssocID="{A32A7047-07DF-457A-A92A-8695F1468557}" presName="parTransOne" presStyleCnt="0"/>
      <dgm:spPr/>
    </dgm:pt>
    <dgm:pt modelId="{2312A518-4F0E-4C2A-B188-64C1512F8412}" type="pres">
      <dgm:prSet presAssocID="{A32A7047-07DF-457A-A92A-8695F1468557}" presName="horzOne" presStyleCnt="0"/>
      <dgm:spPr/>
    </dgm:pt>
    <dgm:pt modelId="{CBB4963F-7916-4410-9130-F6E415068D31}" type="pres">
      <dgm:prSet presAssocID="{4F6F09AD-9CA5-4D99-8F29-9AE763F5BB90}" presName="vertTwo" presStyleCnt="0"/>
      <dgm:spPr/>
    </dgm:pt>
    <dgm:pt modelId="{47F2302C-D340-480F-A7D1-4AE50EC1198D}" type="pres">
      <dgm:prSet presAssocID="{4F6F09AD-9CA5-4D99-8F29-9AE763F5BB90}" presName="txTwo" presStyleLbl="node2" presStyleIdx="1" presStyleCnt="3">
        <dgm:presLayoutVars>
          <dgm:chPref val="3"/>
        </dgm:presLayoutVars>
      </dgm:prSet>
      <dgm:spPr/>
    </dgm:pt>
    <dgm:pt modelId="{1C73A406-F859-41C2-BEA8-0B67DB613BBD}" type="pres">
      <dgm:prSet presAssocID="{4F6F09AD-9CA5-4D99-8F29-9AE763F5BB90}" presName="parTransTwo" presStyleCnt="0"/>
      <dgm:spPr/>
    </dgm:pt>
    <dgm:pt modelId="{AF20E662-4143-4D99-AC68-E5CB3EF499B6}" type="pres">
      <dgm:prSet presAssocID="{4F6F09AD-9CA5-4D99-8F29-9AE763F5BB90}" presName="horzTwo" presStyleCnt="0"/>
      <dgm:spPr/>
    </dgm:pt>
    <dgm:pt modelId="{B8EBA1E2-A092-4440-92D7-9B6F70824E73}" type="pres">
      <dgm:prSet presAssocID="{FC351201-117E-45B6-915C-EA276790A3AA}" presName="vertThree" presStyleCnt="0"/>
      <dgm:spPr/>
    </dgm:pt>
    <dgm:pt modelId="{E1E8D222-D9BE-4322-AD6F-2F0A91951940}" type="pres">
      <dgm:prSet presAssocID="{FC351201-117E-45B6-915C-EA276790A3AA}" presName="txThree" presStyleLbl="node3" presStyleIdx="2" presStyleCnt="5">
        <dgm:presLayoutVars>
          <dgm:chPref val="3"/>
        </dgm:presLayoutVars>
      </dgm:prSet>
      <dgm:spPr/>
    </dgm:pt>
    <dgm:pt modelId="{E04F6738-1E48-4050-A499-B4F8D9127ACF}" type="pres">
      <dgm:prSet presAssocID="{FC351201-117E-45B6-915C-EA276790A3AA}" presName="horzThree" presStyleCnt="0"/>
      <dgm:spPr/>
    </dgm:pt>
    <dgm:pt modelId="{E27B6B63-13FB-4009-BE0F-ECCA3F14D92F}" type="pres">
      <dgm:prSet presAssocID="{E201B7FC-036B-4639-8AD4-34B5EEA2FB7D}" presName="sibSpaceThree" presStyleCnt="0"/>
      <dgm:spPr/>
    </dgm:pt>
    <dgm:pt modelId="{B3A3B912-B7E0-43BA-9844-0C48D02EED8F}" type="pres">
      <dgm:prSet presAssocID="{3AC13D05-BD7B-4C3B-9594-EF9986E22DC9}" presName="vertThree" presStyleCnt="0"/>
      <dgm:spPr/>
    </dgm:pt>
    <dgm:pt modelId="{E5396A5A-23B0-423B-B907-AEA18C5F9263}" type="pres">
      <dgm:prSet presAssocID="{3AC13D05-BD7B-4C3B-9594-EF9986E22DC9}" presName="txThree" presStyleLbl="node3" presStyleIdx="3" presStyleCnt="5">
        <dgm:presLayoutVars>
          <dgm:chPref val="3"/>
        </dgm:presLayoutVars>
      </dgm:prSet>
      <dgm:spPr/>
    </dgm:pt>
    <dgm:pt modelId="{FE9BA9F2-F2FF-499B-95EA-457A27600C3C}" type="pres">
      <dgm:prSet presAssocID="{3AC13D05-BD7B-4C3B-9594-EF9986E22DC9}" presName="horzThree" presStyleCnt="0"/>
      <dgm:spPr/>
    </dgm:pt>
    <dgm:pt modelId="{56F9872A-DD26-44DB-ADD3-53E6EB2DE923}" type="pres">
      <dgm:prSet presAssocID="{31AD1AD7-0520-4B05-9798-C3FA080347F5}" presName="sibSpaceThree" presStyleCnt="0"/>
      <dgm:spPr/>
    </dgm:pt>
    <dgm:pt modelId="{A3D94922-D896-462D-852F-2175D4B7CA84}" type="pres">
      <dgm:prSet presAssocID="{55496391-457F-40B6-83DE-A32DD0FC2753}" presName="vertThree" presStyleCnt="0"/>
      <dgm:spPr/>
    </dgm:pt>
    <dgm:pt modelId="{D817A917-1F5E-4AB6-8D69-C3923363F93C}" type="pres">
      <dgm:prSet presAssocID="{55496391-457F-40B6-83DE-A32DD0FC2753}" presName="txThree" presStyleLbl="node3" presStyleIdx="4" presStyleCnt="5">
        <dgm:presLayoutVars>
          <dgm:chPref val="3"/>
        </dgm:presLayoutVars>
      </dgm:prSet>
      <dgm:spPr/>
    </dgm:pt>
    <dgm:pt modelId="{1C070535-EE4B-42D1-A63D-4EEFD5658B2A}" type="pres">
      <dgm:prSet presAssocID="{55496391-457F-40B6-83DE-A32DD0FC2753}" presName="horzThree" presStyleCnt="0"/>
      <dgm:spPr/>
    </dgm:pt>
    <dgm:pt modelId="{20169F23-925A-44BF-952F-7341C4833942}" type="pres">
      <dgm:prSet presAssocID="{D10F4306-1375-43BA-8C43-65F2D1342392}" presName="sibSpaceTwo" presStyleCnt="0"/>
      <dgm:spPr/>
    </dgm:pt>
    <dgm:pt modelId="{68A8ED81-D276-4F7E-B7D6-F24731603CFF}" type="pres">
      <dgm:prSet presAssocID="{A77A8463-E3BD-40EA-B45D-5FF7715ED651}" presName="vertTwo" presStyleCnt="0"/>
      <dgm:spPr/>
    </dgm:pt>
    <dgm:pt modelId="{DB57AD13-D384-46F8-86D5-820D445611C7}" type="pres">
      <dgm:prSet presAssocID="{A77A8463-E3BD-40EA-B45D-5FF7715ED651}" presName="txTwo" presStyleLbl="node2" presStyleIdx="2" presStyleCnt="3">
        <dgm:presLayoutVars>
          <dgm:chPref val="3"/>
        </dgm:presLayoutVars>
      </dgm:prSet>
      <dgm:spPr/>
    </dgm:pt>
    <dgm:pt modelId="{6C5D3DD6-9E16-4DC4-A496-92524063EAF1}" type="pres">
      <dgm:prSet presAssocID="{A77A8463-E3BD-40EA-B45D-5FF7715ED651}" presName="horzTwo" presStyleCnt="0"/>
      <dgm:spPr/>
    </dgm:pt>
  </dgm:ptLst>
  <dgm:cxnLst>
    <dgm:cxn modelId="{9A1CEB12-1884-4EBF-BB0E-452066C3A991}" srcId="{DB904031-B279-41D3-96DA-6B5B0C676420}" destId="{A32A7047-07DF-457A-A92A-8695F1468557}" srcOrd="1" destOrd="0" parTransId="{4E2DF072-FC2F-4573-89BD-9037854FFE96}" sibTransId="{4EF1EB61-E499-4B78-B081-DB9A3A0E8F66}"/>
    <dgm:cxn modelId="{51E0BF21-8852-49F3-9C2A-D7B6A439DBD4}" type="presOf" srcId="{4F6F09AD-9CA5-4D99-8F29-9AE763F5BB90}" destId="{47F2302C-D340-480F-A7D1-4AE50EC1198D}" srcOrd="0" destOrd="0" presId="urn:microsoft.com/office/officeart/2005/8/layout/hierarchy4"/>
    <dgm:cxn modelId="{168F2A22-4B18-4D1E-BF57-DA534547E432}" type="presOf" srcId="{55496391-457F-40B6-83DE-A32DD0FC2753}" destId="{D817A917-1F5E-4AB6-8D69-C3923363F93C}" srcOrd="0" destOrd="0" presId="urn:microsoft.com/office/officeart/2005/8/layout/hierarchy4"/>
    <dgm:cxn modelId="{AFE9E934-9938-4C47-AC9D-FE285349C9EF}" srcId="{A32A7047-07DF-457A-A92A-8695F1468557}" destId="{4F6F09AD-9CA5-4D99-8F29-9AE763F5BB90}" srcOrd="0" destOrd="0" parTransId="{A3B6574F-4954-4064-AA89-613217DBC428}" sibTransId="{D10F4306-1375-43BA-8C43-65F2D1342392}"/>
    <dgm:cxn modelId="{97D1B13B-3D91-4631-A161-174D0EA0B735}" type="presOf" srcId="{A77A8463-E3BD-40EA-B45D-5FF7715ED651}" destId="{DB57AD13-D384-46F8-86D5-820D445611C7}" srcOrd="0" destOrd="0" presId="urn:microsoft.com/office/officeart/2005/8/layout/hierarchy4"/>
    <dgm:cxn modelId="{2A92104A-94D5-4AA7-994E-9D876B90ACBB}" type="presOf" srcId="{3AC13D05-BD7B-4C3B-9594-EF9986E22DC9}" destId="{E5396A5A-23B0-423B-B907-AEA18C5F9263}" srcOrd="0" destOrd="0" presId="urn:microsoft.com/office/officeart/2005/8/layout/hierarchy4"/>
    <dgm:cxn modelId="{E010F755-6C5E-4456-AA02-18A30389F779}" srcId="{4F6F09AD-9CA5-4D99-8F29-9AE763F5BB90}" destId="{55496391-457F-40B6-83DE-A32DD0FC2753}" srcOrd="2" destOrd="0" parTransId="{6A7303FA-3885-4BD1-BB93-37940D8BB288}" sibTransId="{D031E969-B5CA-4E3C-8419-AD1A74572A0A}"/>
    <dgm:cxn modelId="{D5D74F57-9C79-449D-89D4-2FC5F8ED5039}" srcId="{DB904031-B279-41D3-96DA-6B5B0C676420}" destId="{5D431149-9E30-4108-907F-91343E27BF00}" srcOrd="0" destOrd="0" parTransId="{C8916DA6-5389-4AAE-BA8D-801AB3B963D5}" sibTransId="{F8635C18-46EB-4758-9219-1672D4E1FEF5}"/>
    <dgm:cxn modelId="{75A57577-CCC9-44BE-B5BB-FBCC7BD1B467}" srcId="{4F6F09AD-9CA5-4D99-8F29-9AE763F5BB90}" destId="{FC351201-117E-45B6-915C-EA276790A3AA}" srcOrd="0" destOrd="0" parTransId="{C7FDA54B-D3E2-4E9F-9265-8C329D7835A6}" sibTransId="{E201B7FC-036B-4639-8AD4-34B5EEA2FB7D}"/>
    <dgm:cxn modelId="{C4ED8E7D-3158-4F99-8719-31095D8B2380}" srcId="{5D431149-9E30-4108-907F-91343E27BF00}" destId="{56B44621-5386-486E-A4BD-9876BEBE913B}" srcOrd="0" destOrd="0" parTransId="{57873CAA-661E-4519-96D6-AC2E1B0BAC6F}" sibTransId="{CF673538-02F6-413C-B924-698DBFEF977C}"/>
    <dgm:cxn modelId="{4BAD2E83-7964-4C57-AD76-822816CA4E4F}" type="presOf" srcId="{FC351201-117E-45B6-915C-EA276790A3AA}" destId="{E1E8D222-D9BE-4322-AD6F-2F0A91951940}" srcOrd="0" destOrd="0" presId="urn:microsoft.com/office/officeart/2005/8/layout/hierarchy4"/>
    <dgm:cxn modelId="{825A238D-49EE-4250-97FD-DB473DA33C8D}" srcId="{56B44621-5386-486E-A4BD-9876BEBE913B}" destId="{1409D71E-228D-41EF-B1DF-D74E6D527DCD}" srcOrd="0" destOrd="0" parTransId="{F6B2EA35-5B75-4514-86AB-9704428B40AA}" sibTransId="{1170E236-FDDE-4432-A3C5-49512D7F2858}"/>
    <dgm:cxn modelId="{001F1BA7-6DB2-4D5F-A22A-3F57C7C713E3}" type="presOf" srcId="{56B44621-5386-486E-A4BD-9876BEBE913B}" destId="{19EE8218-798B-4EF5-A1B3-8E1ECD1DB46E}" srcOrd="0" destOrd="0" presId="urn:microsoft.com/office/officeart/2005/8/layout/hierarchy4"/>
    <dgm:cxn modelId="{E11033AC-AF31-4EC1-BC17-FEC2C059FF54}" srcId="{A32A7047-07DF-457A-A92A-8695F1468557}" destId="{A77A8463-E3BD-40EA-B45D-5FF7715ED651}" srcOrd="1" destOrd="0" parTransId="{5545CD15-ED73-400F-A2BA-08887AD70FAF}" sibTransId="{71AB952D-5A01-4B6C-983F-711B6DBA80DB}"/>
    <dgm:cxn modelId="{D87370AF-48D5-4B88-9208-33F30B2C5BF2}" srcId="{56B44621-5386-486E-A4BD-9876BEBE913B}" destId="{F3A87056-EBE8-4806-B71D-0DB3E181E18F}" srcOrd="1" destOrd="0" parTransId="{DFA9E357-12A5-463A-AB79-207F4CEF2047}" sibTransId="{D0DF5904-88FA-45A9-A0FC-144BE65D86EF}"/>
    <dgm:cxn modelId="{E2C5C0B9-7C65-4B78-A86C-05F8F1BFA60E}" srcId="{4F6F09AD-9CA5-4D99-8F29-9AE763F5BB90}" destId="{3AC13D05-BD7B-4C3B-9594-EF9986E22DC9}" srcOrd="1" destOrd="0" parTransId="{E8ED7A0D-275F-49DE-AB20-6BA68EF6E028}" sibTransId="{31AD1AD7-0520-4B05-9798-C3FA080347F5}"/>
    <dgm:cxn modelId="{2FFC8FBB-DD20-442D-B5E2-E31A32E7721E}" type="presOf" srcId="{DB904031-B279-41D3-96DA-6B5B0C676420}" destId="{7E7D454E-930A-4C7F-BCC0-B6E2D70C568D}" srcOrd="0" destOrd="0" presId="urn:microsoft.com/office/officeart/2005/8/layout/hierarchy4"/>
    <dgm:cxn modelId="{C5B1F3CC-9F13-45C7-B859-6250ED41FAB2}" type="presOf" srcId="{5D431149-9E30-4108-907F-91343E27BF00}" destId="{C7F97FD2-668B-4907-9E4D-40F24D89DE99}" srcOrd="0" destOrd="0" presId="urn:microsoft.com/office/officeart/2005/8/layout/hierarchy4"/>
    <dgm:cxn modelId="{96A30CEA-2A67-4AB1-BBB1-DAE1C9299CE8}" type="presOf" srcId="{F3A87056-EBE8-4806-B71D-0DB3E181E18F}" destId="{F8693223-0D09-43F2-B841-ACC04785EB0D}" srcOrd="0" destOrd="0" presId="urn:microsoft.com/office/officeart/2005/8/layout/hierarchy4"/>
    <dgm:cxn modelId="{1D4C1FED-7C03-4DAC-9E3F-45EAB4687F63}" type="presOf" srcId="{1409D71E-228D-41EF-B1DF-D74E6D527DCD}" destId="{4F2C8704-E3E9-45E9-8DF8-2B7F14D5B127}" srcOrd="0" destOrd="0" presId="urn:microsoft.com/office/officeart/2005/8/layout/hierarchy4"/>
    <dgm:cxn modelId="{0B255AF3-EA3E-4634-A436-CCCB48B3B605}" type="presOf" srcId="{A32A7047-07DF-457A-A92A-8695F1468557}" destId="{E6159AB1-383E-4BEA-863B-7C83B249B2F9}" srcOrd="0" destOrd="0" presId="urn:microsoft.com/office/officeart/2005/8/layout/hierarchy4"/>
    <dgm:cxn modelId="{4477EA4F-FA58-400C-99CA-246A14A4DD05}" type="presParOf" srcId="{7E7D454E-930A-4C7F-BCC0-B6E2D70C568D}" destId="{634A6C87-4AEF-4699-B78D-B54669B68987}" srcOrd="0" destOrd="0" presId="urn:microsoft.com/office/officeart/2005/8/layout/hierarchy4"/>
    <dgm:cxn modelId="{978E16F1-51BA-4035-B028-E13B21D71D07}" type="presParOf" srcId="{634A6C87-4AEF-4699-B78D-B54669B68987}" destId="{C7F97FD2-668B-4907-9E4D-40F24D89DE99}" srcOrd="0" destOrd="0" presId="urn:microsoft.com/office/officeart/2005/8/layout/hierarchy4"/>
    <dgm:cxn modelId="{293E98B1-CA79-40FE-B212-C090BD684C03}" type="presParOf" srcId="{634A6C87-4AEF-4699-B78D-B54669B68987}" destId="{11186E84-3584-440D-BE81-25E3A04B95F5}" srcOrd="1" destOrd="0" presId="urn:microsoft.com/office/officeart/2005/8/layout/hierarchy4"/>
    <dgm:cxn modelId="{310AFD67-B1A2-40F0-B6FD-B58F69189ADD}" type="presParOf" srcId="{634A6C87-4AEF-4699-B78D-B54669B68987}" destId="{35DDFB89-7EA5-4B85-86C2-E634FB40110F}" srcOrd="2" destOrd="0" presId="urn:microsoft.com/office/officeart/2005/8/layout/hierarchy4"/>
    <dgm:cxn modelId="{72FD8CBA-E3CC-490A-BAED-E5F0300F4ABF}" type="presParOf" srcId="{35DDFB89-7EA5-4B85-86C2-E634FB40110F}" destId="{795172D4-A6DC-4DC5-BB16-3BA78D0D7024}" srcOrd="0" destOrd="0" presId="urn:microsoft.com/office/officeart/2005/8/layout/hierarchy4"/>
    <dgm:cxn modelId="{D4D9DAD9-1096-4CF3-84CE-F2366EBE34B9}" type="presParOf" srcId="{795172D4-A6DC-4DC5-BB16-3BA78D0D7024}" destId="{19EE8218-798B-4EF5-A1B3-8E1ECD1DB46E}" srcOrd="0" destOrd="0" presId="urn:microsoft.com/office/officeart/2005/8/layout/hierarchy4"/>
    <dgm:cxn modelId="{E0572B90-EA73-4457-9EE5-FDEF7D5A27C9}" type="presParOf" srcId="{795172D4-A6DC-4DC5-BB16-3BA78D0D7024}" destId="{41401354-1469-4967-A7E9-7010F762E002}" srcOrd="1" destOrd="0" presId="urn:microsoft.com/office/officeart/2005/8/layout/hierarchy4"/>
    <dgm:cxn modelId="{E8F62ABE-5BB4-4231-A209-B3A177F7EB33}" type="presParOf" srcId="{795172D4-A6DC-4DC5-BB16-3BA78D0D7024}" destId="{5C7876C4-D5CA-41B0-A4A7-57B15A76FDCE}" srcOrd="2" destOrd="0" presId="urn:microsoft.com/office/officeart/2005/8/layout/hierarchy4"/>
    <dgm:cxn modelId="{997233E9-6661-4B00-9A2B-E1B9EBF643AC}" type="presParOf" srcId="{5C7876C4-D5CA-41B0-A4A7-57B15A76FDCE}" destId="{F534FA75-ABD3-4D05-BD78-F5A7A49F1DA8}" srcOrd="0" destOrd="0" presId="urn:microsoft.com/office/officeart/2005/8/layout/hierarchy4"/>
    <dgm:cxn modelId="{B6BF98F6-8441-414F-9B36-9FD451BB2175}" type="presParOf" srcId="{F534FA75-ABD3-4D05-BD78-F5A7A49F1DA8}" destId="{4F2C8704-E3E9-45E9-8DF8-2B7F14D5B127}" srcOrd="0" destOrd="0" presId="urn:microsoft.com/office/officeart/2005/8/layout/hierarchy4"/>
    <dgm:cxn modelId="{E1F53540-79C6-49A6-885E-CA1E2977BBC3}" type="presParOf" srcId="{F534FA75-ABD3-4D05-BD78-F5A7A49F1DA8}" destId="{0DF2F1CC-5740-461C-84CA-91F9B98EEC39}" srcOrd="1" destOrd="0" presId="urn:microsoft.com/office/officeart/2005/8/layout/hierarchy4"/>
    <dgm:cxn modelId="{E0CBBBAE-7854-4EC7-B05A-C7695518FD19}" type="presParOf" srcId="{5C7876C4-D5CA-41B0-A4A7-57B15A76FDCE}" destId="{68208DA6-5D6B-4381-A88E-DDB33F6BD4F0}" srcOrd="1" destOrd="0" presId="urn:microsoft.com/office/officeart/2005/8/layout/hierarchy4"/>
    <dgm:cxn modelId="{6704BC69-FC3B-49ED-ADD1-260467865CF1}" type="presParOf" srcId="{5C7876C4-D5CA-41B0-A4A7-57B15A76FDCE}" destId="{A759F963-12BD-4C99-A14B-282C97FA30B7}" srcOrd="2" destOrd="0" presId="urn:microsoft.com/office/officeart/2005/8/layout/hierarchy4"/>
    <dgm:cxn modelId="{52E37E73-6E75-4D21-B951-B5CF207A12FB}" type="presParOf" srcId="{A759F963-12BD-4C99-A14B-282C97FA30B7}" destId="{F8693223-0D09-43F2-B841-ACC04785EB0D}" srcOrd="0" destOrd="0" presId="urn:microsoft.com/office/officeart/2005/8/layout/hierarchy4"/>
    <dgm:cxn modelId="{4567F1FA-9EAA-4F20-9A0A-B4CDD611E60A}" type="presParOf" srcId="{A759F963-12BD-4C99-A14B-282C97FA30B7}" destId="{9FBB86D9-40B1-4DAF-B55C-0391B83BCF7D}" srcOrd="1" destOrd="0" presId="urn:microsoft.com/office/officeart/2005/8/layout/hierarchy4"/>
    <dgm:cxn modelId="{C3DD08B5-23F5-4673-9FAA-13955FCA878E}" type="presParOf" srcId="{7E7D454E-930A-4C7F-BCC0-B6E2D70C568D}" destId="{3617E1F8-390D-4F79-B33F-09B1BA4E6739}" srcOrd="1" destOrd="0" presId="urn:microsoft.com/office/officeart/2005/8/layout/hierarchy4"/>
    <dgm:cxn modelId="{F4FC5157-482C-4CE2-9FD3-41B4BE04F6A4}" type="presParOf" srcId="{7E7D454E-930A-4C7F-BCC0-B6E2D70C568D}" destId="{4C82CD1F-71A0-41DC-8FD6-62A854B876F6}" srcOrd="2" destOrd="0" presId="urn:microsoft.com/office/officeart/2005/8/layout/hierarchy4"/>
    <dgm:cxn modelId="{816D7186-56A3-4BF6-887C-58C70D38A9B4}" type="presParOf" srcId="{4C82CD1F-71A0-41DC-8FD6-62A854B876F6}" destId="{E6159AB1-383E-4BEA-863B-7C83B249B2F9}" srcOrd="0" destOrd="0" presId="urn:microsoft.com/office/officeart/2005/8/layout/hierarchy4"/>
    <dgm:cxn modelId="{1C9D0F65-AD40-4CAA-B60E-7B242921E719}" type="presParOf" srcId="{4C82CD1F-71A0-41DC-8FD6-62A854B876F6}" destId="{00F65291-9FDC-43EE-B20E-8969D744E146}" srcOrd="1" destOrd="0" presId="urn:microsoft.com/office/officeart/2005/8/layout/hierarchy4"/>
    <dgm:cxn modelId="{4C619AAD-406C-4B90-B2A8-3DB92BB6D527}" type="presParOf" srcId="{4C82CD1F-71A0-41DC-8FD6-62A854B876F6}" destId="{2312A518-4F0E-4C2A-B188-64C1512F8412}" srcOrd="2" destOrd="0" presId="urn:microsoft.com/office/officeart/2005/8/layout/hierarchy4"/>
    <dgm:cxn modelId="{122412A3-2D8F-4C50-9631-EB638B17445D}" type="presParOf" srcId="{2312A518-4F0E-4C2A-B188-64C1512F8412}" destId="{CBB4963F-7916-4410-9130-F6E415068D31}" srcOrd="0" destOrd="0" presId="urn:microsoft.com/office/officeart/2005/8/layout/hierarchy4"/>
    <dgm:cxn modelId="{DE455C7F-BB1D-4968-985F-62F292BE5295}" type="presParOf" srcId="{CBB4963F-7916-4410-9130-F6E415068D31}" destId="{47F2302C-D340-480F-A7D1-4AE50EC1198D}" srcOrd="0" destOrd="0" presId="urn:microsoft.com/office/officeart/2005/8/layout/hierarchy4"/>
    <dgm:cxn modelId="{E4E8F4FD-530E-4F08-BCBB-1A9EF13EC967}" type="presParOf" srcId="{CBB4963F-7916-4410-9130-F6E415068D31}" destId="{1C73A406-F859-41C2-BEA8-0B67DB613BBD}" srcOrd="1" destOrd="0" presId="urn:microsoft.com/office/officeart/2005/8/layout/hierarchy4"/>
    <dgm:cxn modelId="{AC6CB040-2FC8-439D-BC77-CF4E074EC79B}" type="presParOf" srcId="{CBB4963F-7916-4410-9130-F6E415068D31}" destId="{AF20E662-4143-4D99-AC68-E5CB3EF499B6}" srcOrd="2" destOrd="0" presId="urn:microsoft.com/office/officeart/2005/8/layout/hierarchy4"/>
    <dgm:cxn modelId="{48EB7FD8-8F41-4B21-AB63-500EF72D0D74}" type="presParOf" srcId="{AF20E662-4143-4D99-AC68-E5CB3EF499B6}" destId="{B8EBA1E2-A092-4440-92D7-9B6F70824E73}" srcOrd="0" destOrd="0" presId="urn:microsoft.com/office/officeart/2005/8/layout/hierarchy4"/>
    <dgm:cxn modelId="{1ABFFBFA-791E-4BFC-A246-8C1D5E0A01E8}" type="presParOf" srcId="{B8EBA1E2-A092-4440-92D7-9B6F70824E73}" destId="{E1E8D222-D9BE-4322-AD6F-2F0A91951940}" srcOrd="0" destOrd="0" presId="urn:microsoft.com/office/officeart/2005/8/layout/hierarchy4"/>
    <dgm:cxn modelId="{8ABF9746-8C40-43B4-9030-5FEF8DE923F2}" type="presParOf" srcId="{B8EBA1E2-A092-4440-92D7-9B6F70824E73}" destId="{E04F6738-1E48-4050-A499-B4F8D9127ACF}" srcOrd="1" destOrd="0" presId="urn:microsoft.com/office/officeart/2005/8/layout/hierarchy4"/>
    <dgm:cxn modelId="{BC763484-8C7F-4FDE-99EF-C800851DAE73}" type="presParOf" srcId="{AF20E662-4143-4D99-AC68-E5CB3EF499B6}" destId="{E27B6B63-13FB-4009-BE0F-ECCA3F14D92F}" srcOrd="1" destOrd="0" presId="urn:microsoft.com/office/officeart/2005/8/layout/hierarchy4"/>
    <dgm:cxn modelId="{E229A23A-0CDB-4628-9D1A-65522E6C946D}" type="presParOf" srcId="{AF20E662-4143-4D99-AC68-E5CB3EF499B6}" destId="{B3A3B912-B7E0-43BA-9844-0C48D02EED8F}" srcOrd="2" destOrd="0" presId="urn:microsoft.com/office/officeart/2005/8/layout/hierarchy4"/>
    <dgm:cxn modelId="{0F858B32-2580-4EE6-8217-623BEFCC9C69}" type="presParOf" srcId="{B3A3B912-B7E0-43BA-9844-0C48D02EED8F}" destId="{E5396A5A-23B0-423B-B907-AEA18C5F9263}" srcOrd="0" destOrd="0" presId="urn:microsoft.com/office/officeart/2005/8/layout/hierarchy4"/>
    <dgm:cxn modelId="{E8D1BDA6-65C6-45A5-A0A7-C9251006BE54}" type="presParOf" srcId="{B3A3B912-B7E0-43BA-9844-0C48D02EED8F}" destId="{FE9BA9F2-F2FF-499B-95EA-457A27600C3C}" srcOrd="1" destOrd="0" presId="urn:microsoft.com/office/officeart/2005/8/layout/hierarchy4"/>
    <dgm:cxn modelId="{A17E87E7-8A2A-4039-BE2C-B0651602C873}" type="presParOf" srcId="{AF20E662-4143-4D99-AC68-E5CB3EF499B6}" destId="{56F9872A-DD26-44DB-ADD3-53E6EB2DE923}" srcOrd="3" destOrd="0" presId="urn:microsoft.com/office/officeart/2005/8/layout/hierarchy4"/>
    <dgm:cxn modelId="{7309369B-0FD3-461E-97EC-9A2CAE35F1FA}" type="presParOf" srcId="{AF20E662-4143-4D99-AC68-E5CB3EF499B6}" destId="{A3D94922-D896-462D-852F-2175D4B7CA84}" srcOrd="4" destOrd="0" presId="urn:microsoft.com/office/officeart/2005/8/layout/hierarchy4"/>
    <dgm:cxn modelId="{5E23742D-F17C-4F6B-9B1D-058A0238846F}" type="presParOf" srcId="{A3D94922-D896-462D-852F-2175D4B7CA84}" destId="{D817A917-1F5E-4AB6-8D69-C3923363F93C}" srcOrd="0" destOrd="0" presId="urn:microsoft.com/office/officeart/2005/8/layout/hierarchy4"/>
    <dgm:cxn modelId="{863EC3B5-8636-4B55-BBAE-51CF1F3B7B84}" type="presParOf" srcId="{A3D94922-D896-462D-852F-2175D4B7CA84}" destId="{1C070535-EE4B-42D1-A63D-4EEFD5658B2A}" srcOrd="1" destOrd="0" presId="urn:microsoft.com/office/officeart/2005/8/layout/hierarchy4"/>
    <dgm:cxn modelId="{E06452C8-649E-415B-A80C-F18B8BE9FDAC}" type="presParOf" srcId="{2312A518-4F0E-4C2A-B188-64C1512F8412}" destId="{20169F23-925A-44BF-952F-7341C4833942}" srcOrd="1" destOrd="0" presId="urn:microsoft.com/office/officeart/2005/8/layout/hierarchy4"/>
    <dgm:cxn modelId="{FB99B18F-4888-4FCA-B13B-3B69858CCA63}" type="presParOf" srcId="{2312A518-4F0E-4C2A-B188-64C1512F8412}" destId="{68A8ED81-D276-4F7E-B7D6-F24731603CFF}" srcOrd="2" destOrd="0" presId="urn:microsoft.com/office/officeart/2005/8/layout/hierarchy4"/>
    <dgm:cxn modelId="{FFB5A12B-83E6-4114-B4A8-792281BFA4E9}" type="presParOf" srcId="{68A8ED81-D276-4F7E-B7D6-F24731603CFF}" destId="{DB57AD13-D384-46F8-86D5-820D445611C7}" srcOrd="0" destOrd="0" presId="urn:microsoft.com/office/officeart/2005/8/layout/hierarchy4"/>
    <dgm:cxn modelId="{5D7B50ED-0597-4E43-ABE0-EB11ECD64D4B}" type="presParOf" srcId="{68A8ED81-D276-4F7E-B7D6-F24731603CFF}" destId="{6C5D3DD6-9E16-4DC4-A496-92524063EAF1}" srcOrd="1" destOrd="0" presId="urn:microsoft.com/office/officeart/2005/8/layout/hierarchy4"/>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A9DDCD-1DE7-4176-AB8F-29EF9AF959B0}"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US"/>
        </a:p>
      </dgm:t>
    </dgm:pt>
    <dgm:pt modelId="{F336A2B9-84D3-43F7-87E4-9870FC302593}">
      <dgm:prSet custT="1"/>
      <dgm:spPr/>
      <dgm:t>
        <a:bodyPr/>
        <a:lstStyle/>
        <a:p>
          <a:r>
            <a:rPr lang="en-US" sz="900" b="1" dirty="0"/>
            <a:t>COMPUTERIZED ALGORITHMS INTERPRET SENSOR DATA</a:t>
          </a:r>
        </a:p>
      </dgm:t>
    </dgm:pt>
    <dgm:pt modelId="{707A0863-27E1-49B5-86B7-57711DBA9574}" type="parTrans" cxnId="{41DB2180-004C-455D-A30D-FF6738E131F0}">
      <dgm:prSet/>
      <dgm:spPr/>
      <dgm:t>
        <a:bodyPr/>
        <a:lstStyle/>
        <a:p>
          <a:endParaRPr lang="en-US" dirty="0"/>
        </a:p>
      </dgm:t>
    </dgm:pt>
    <dgm:pt modelId="{D1B68FDC-9CB4-4621-93B5-516E8D61B1D3}" type="sibTrans" cxnId="{41DB2180-004C-455D-A30D-FF6738E131F0}">
      <dgm:prSet/>
      <dgm:spPr/>
      <dgm:t>
        <a:bodyPr/>
        <a:lstStyle/>
        <a:p>
          <a:endParaRPr lang="en-US" dirty="0"/>
        </a:p>
      </dgm:t>
    </dgm:pt>
    <dgm:pt modelId="{C80090B8-111C-4D6E-BB46-4EBD3AB8455C}">
      <dgm:prSet custT="1"/>
      <dgm:spPr/>
      <dgm:t>
        <a:bodyPr/>
        <a:lstStyle/>
        <a:p>
          <a:r>
            <a:rPr lang="en-US" sz="1400" dirty="0"/>
            <a:t>DE-NOISING</a:t>
          </a:r>
        </a:p>
      </dgm:t>
    </dgm:pt>
    <dgm:pt modelId="{E094A9DD-1EF7-4ACE-8FCD-F1BA810BD2AF}" type="parTrans" cxnId="{F2D1A5D9-3192-45A0-ABF7-4237B7F62C07}">
      <dgm:prSet/>
      <dgm:spPr/>
      <dgm:t>
        <a:bodyPr/>
        <a:lstStyle/>
        <a:p>
          <a:endParaRPr lang="en-US" dirty="0"/>
        </a:p>
      </dgm:t>
    </dgm:pt>
    <dgm:pt modelId="{DFDE5467-4C7E-497A-BD4F-D153D1EC64A1}" type="sibTrans" cxnId="{F2D1A5D9-3192-45A0-ABF7-4237B7F62C07}">
      <dgm:prSet/>
      <dgm:spPr/>
      <dgm:t>
        <a:bodyPr/>
        <a:lstStyle/>
        <a:p>
          <a:endParaRPr lang="en-US" dirty="0"/>
        </a:p>
      </dgm:t>
    </dgm:pt>
    <dgm:pt modelId="{6F5C4DA3-F6FB-4756-AE53-8E100D77C1AA}">
      <dgm:prSet custT="1"/>
      <dgm:spPr/>
      <dgm:t>
        <a:bodyPr/>
        <a:lstStyle/>
        <a:p>
          <a:r>
            <a:rPr lang="en-US" sz="1400" dirty="0"/>
            <a:t>ENHANCEMENT </a:t>
          </a:r>
        </a:p>
      </dgm:t>
    </dgm:pt>
    <dgm:pt modelId="{8272CEB7-8CB7-4018-AB11-557A38E0C07E}" type="parTrans" cxnId="{8935C6C2-AD4A-4CB9-8D44-87112F986984}">
      <dgm:prSet/>
      <dgm:spPr/>
      <dgm:t>
        <a:bodyPr/>
        <a:lstStyle/>
        <a:p>
          <a:endParaRPr lang="en-US" dirty="0"/>
        </a:p>
      </dgm:t>
    </dgm:pt>
    <dgm:pt modelId="{FCB91C0E-AC7A-497E-977F-3EE8A51EAB3A}" type="sibTrans" cxnId="{8935C6C2-AD4A-4CB9-8D44-87112F986984}">
      <dgm:prSet/>
      <dgm:spPr/>
      <dgm:t>
        <a:bodyPr/>
        <a:lstStyle/>
        <a:p>
          <a:endParaRPr lang="en-US" dirty="0"/>
        </a:p>
      </dgm:t>
    </dgm:pt>
    <dgm:pt modelId="{7FB30F86-36FA-4B2C-AD8D-9F30FFBBD4DE}">
      <dgm:prSet custT="1"/>
      <dgm:spPr/>
      <dgm:t>
        <a:bodyPr/>
        <a:lstStyle/>
        <a:p>
          <a:r>
            <a:rPr lang="en-US" sz="1400" dirty="0"/>
            <a:t>PREDICTION </a:t>
          </a:r>
          <a:r>
            <a:rPr lang="en-US" sz="1200" dirty="0"/>
            <a:t>LAYER</a:t>
          </a:r>
          <a:endParaRPr lang="en-US" sz="1400" dirty="0"/>
        </a:p>
      </dgm:t>
    </dgm:pt>
    <dgm:pt modelId="{0E2C8FC7-B737-4753-A90A-45290263FF99}" type="parTrans" cxnId="{49751245-9E73-46D7-9E75-9294DC027D77}">
      <dgm:prSet/>
      <dgm:spPr/>
      <dgm:t>
        <a:bodyPr/>
        <a:lstStyle/>
        <a:p>
          <a:endParaRPr lang="en-US" dirty="0"/>
        </a:p>
      </dgm:t>
    </dgm:pt>
    <dgm:pt modelId="{C51389EC-F783-4703-A4E4-220882BE4443}" type="sibTrans" cxnId="{49751245-9E73-46D7-9E75-9294DC027D77}">
      <dgm:prSet/>
      <dgm:spPr/>
      <dgm:t>
        <a:bodyPr/>
        <a:lstStyle/>
        <a:p>
          <a:endParaRPr lang="en-US" dirty="0"/>
        </a:p>
      </dgm:t>
    </dgm:pt>
    <dgm:pt modelId="{55719FD5-157E-4BF4-972D-1BB2463C444A}" type="pres">
      <dgm:prSet presAssocID="{E1A9DDCD-1DE7-4176-AB8F-29EF9AF959B0}" presName="hierChild1" presStyleCnt="0">
        <dgm:presLayoutVars>
          <dgm:orgChart val="1"/>
          <dgm:chPref val="1"/>
          <dgm:dir/>
          <dgm:animOne val="branch"/>
          <dgm:animLvl val="lvl"/>
          <dgm:resizeHandles/>
        </dgm:presLayoutVars>
      </dgm:prSet>
      <dgm:spPr/>
    </dgm:pt>
    <dgm:pt modelId="{CEBB65B5-D24E-465E-A39D-D1F9BB25797D}" type="pres">
      <dgm:prSet presAssocID="{F336A2B9-84D3-43F7-87E4-9870FC302593}" presName="hierRoot1" presStyleCnt="0">
        <dgm:presLayoutVars>
          <dgm:hierBranch val="init"/>
        </dgm:presLayoutVars>
      </dgm:prSet>
      <dgm:spPr/>
    </dgm:pt>
    <dgm:pt modelId="{E31E1D82-D679-4623-A3BE-2992A880412C}" type="pres">
      <dgm:prSet presAssocID="{F336A2B9-84D3-43F7-87E4-9870FC302593}" presName="rootComposite1" presStyleCnt="0"/>
      <dgm:spPr/>
    </dgm:pt>
    <dgm:pt modelId="{51F04945-4A32-4539-8429-06D0C765F174}" type="pres">
      <dgm:prSet presAssocID="{F336A2B9-84D3-43F7-87E4-9870FC302593}" presName="rootText1" presStyleLbl="node0" presStyleIdx="0" presStyleCnt="1" custScaleX="125090" custLinFactNeighborX="-1583" custLinFactNeighborY="-958">
        <dgm:presLayoutVars>
          <dgm:chPref val="3"/>
        </dgm:presLayoutVars>
      </dgm:prSet>
      <dgm:spPr/>
    </dgm:pt>
    <dgm:pt modelId="{EE42A8C3-C81D-49BF-A9AD-EBD86DCD1353}" type="pres">
      <dgm:prSet presAssocID="{F336A2B9-84D3-43F7-87E4-9870FC302593}" presName="rootConnector1" presStyleLbl="node1" presStyleIdx="0" presStyleCnt="0"/>
      <dgm:spPr/>
    </dgm:pt>
    <dgm:pt modelId="{B7BE9BC5-1D9A-487A-B1BA-6B101C7A90CB}" type="pres">
      <dgm:prSet presAssocID="{F336A2B9-84D3-43F7-87E4-9870FC302593}" presName="hierChild2" presStyleCnt="0"/>
      <dgm:spPr/>
    </dgm:pt>
    <dgm:pt modelId="{2F5D4DC1-9A1C-4F95-9A73-E1DD063C50A6}" type="pres">
      <dgm:prSet presAssocID="{E094A9DD-1EF7-4ACE-8FCD-F1BA810BD2AF}" presName="Name37" presStyleLbl="parChTrans1D2" presStyleIdx="0" presStyleCnt="3"/>
      <dgm:spPr/>
    </dgm:pt>
    <dgm:pt modelId="{1B198C7C-FC3F-48F6-BF50-1B2A07158D77}" type="pres">
      <dgm:prSet presAssocID="{C80090B8-111C-4D6E-BB46-4EBD3AB8455C}" presName="hierRoot2" presStyleCnt="0">
        <dgm:presLayoutVars>
          <dgm:hierBranch val="init"/>
        </dgm:presLayoutVars>
      </dgm:prSet>
      <dgm:spPr/>
    </dgm:pt>
    <dgm:pt modelId="{D547FA44-36FE-4AD5-A836-DB98D956FF58}" type="pres">
      <dgm:prSet presAssocID="{C80090B8-111C-4D6E-BB46-4EBD3AB8455C}" presName="rootComposite" presStyleCnt="0"/>
      <dgm:spPr/>
    </dgm:pt>
    <dgm:pt modelId="{E283D0AF-5E0A-4526-A500-A6AAB70FCBC4}" type="pres">
      <dgm:prSet presAssocID="{C80090B8-111C-4D6E-BB46-4EBD3AB8455C}" presName="rootText" presStyleLbl="node2" presStyleIdx="0" presStyleCnt="3" custLinFactNeighborX="-1583" custLinFactNeighborY="-958">
        <dgm:presLayoutVars>
          <dgm:chPref val="3"/>
        </dgm:presLayoutVars>
      </dgm:prSet>
      <dgm:spPr/>
    </dgm:pt>
    <dgm:pt modelId="{451F8550-9473-4A7B-8529-F74184019970}" type="pres">
      <dgm:prSet presAssocID="{C80090B8-111C-4D6E-BB46-4EBD3AB8455C}" presName="rootConnector" presStyleLbl="node2" presStyleIdx="0" presStyleCnt="3"/>
      <dgm:spPr/>
    </dgm:pt>
    <dgm:pt modelId="{A054FFEB-ABA3-4BCC-84A8-8C7BDEF0856F}" type="pres">
      <dgm:prSet presAssocID="{C80090B8-111C-4D6E-BB46-4EBD3AB8455C}" presName="hierChild4" presStyleCnt="0"/>
      <dgm:spPr/>
    </dgm:pt>
    <dgm:pt modelId="{0A14B7EC-B9A4-4CD7-8C43-9DECC0A23740}" type="pres">
      <dgm:prSet presAssocID="{C80090B8-111C-4D6E-BB46-4EBD3AB8455C}" presName="hierChild5" presStyleCnt="0"/>
      <dgm:spPr/>
    </dgm:pt>
    <dgm:pt modelId="{C25A835D-DF42-4921-96D4-8BB3CB1D6287}" type="pres">
      <dgm:prSet presAssocID="{8272CEB7-8CB7-4018-AB11-557A38E0C07E}" presName="Name37" presStyleLbl="parChTrans1D2" presStyleIdx="1" presStyleCnt="3"/>
      <dgm:spPr/>
    </dgm:pt>
    <dgm:pt modelId="{AB992BEE-E432-4A11-BDE5-2E16BEE864BC}" type="pres">
      <dgm:prSet presAssocID="{6F5C4DA3-F6FB-4756-AE53-8E100D77C1AA}" presName="hierRoot2" presStyleCnt="0">
        <dgm:presLayoutVars>
          <dgm:hierBranch val="init"/>
        </dgm:presLayoutVars>
      </dgm:prSet>
      <dgm:spPr/>
    </dgm:pt>
    <dgm:pt modelId="{6532162D-68E7-44B1-9DAB-6030F5DF304A}" type="pres">
      <dgm:prSet presAssocID="{6F5C4DA3-F6FB-4756-AE53-8E100D77C1AA}" presName="rootComposite" presStyleCnt="0"/>
      <dgm:spPr/>
    </dgm:pt>
    <dgm:pt modelId="{EBF20F0B-5ED6-44A3-BCC0-6688F70D338C}" type="pres">
      <dgm:prSet presAssocID="{6F5C4DA3-F6FB-4756-AE53-8E100D77C1AA}" presName="rootText" presStyleLbl="node2" presStyleIdx="1" presStyleCnt="3" custLinFactNeighborX="-1583" custLinFactNeighborY="-958">
        <dgm:presLayoutVars>
          <dgm:chPref val="3"/>
        </dgm:presLayoutVars>
      </dgm:prSet>
      <dgm:spPr/>
    </dgm:pt>
    <dgm:pt modelId="{FF52A079-526F-429A-8EB1-CD0D376B5104}" type="pres">
      <dgm:prSet presAssocID="{6F5C4DA3-F6FB-4756-AE53-8E100D77C1AA}" presName="rootConnector" presStyleLbl="node2" presStyleIdx="1" presStyleCnt="3"/>
      <dgm:spPr/>
    </dgm:pt>
    <dgm:pt modelId="{75736282-C906-4627-B65A-30111C1FA943}" type="pres">
      <dgm:prSet presAssocID="{6F5C4DA3-F6FB-4756-AE53-8E100D77C1AA}" presName="hierChild4" presStyleCnt="0"/>
      <dgm:spPr/>
    </dgm:pt>
    <dgm:pt modelId="{C4AC369A-58F2-4380-BD05-A49A91B76A26}" type="pres">
      <dgm:prSet presAssocID="{6F5C4DA3-F6FB-4756-AE53-8E100D77C1AA}" presName="hierChild5" presStyleCnt="0"/>
      <dgm:spPr/>
    </dgm:pt>
    <dgm:pt modelId="{9499C60C-7536-4ED1-A824-8B059C45F525}" type="pres">
      <dgm:prSet presAssocID="{0E2C8FC7-B737-4753-A90A-45290263FF99}" presName="Name37" presStyleLbl="parChTrans1D2" presStyleIdx="2" presStyleCnt="3"/>
      <dgm:spPr/>
    </dgm:pt>
    <dgm:pt modelId="{A02B666D-A0F3-48A9-9041-780426124BF8}" type="pres">
      <dgm:prSet presAssocID="{7FB30F86-36FA-4B2C-AD8D-9F30FFBBD4DE}" presName="hierRoot2" presStyleCnt="0">
        <dgm:presLayoutVars>
          <dgm:hierBranch val="init"/>
        </dgm:presLayoutVars>
      </dgm:prSet>
      <dgm:spPr/>
    </dgm:pt>
    <dgm:pt modelId="{94ACAE84-4E36-47C1-89A3-6D02A2C15774}" type="pres">
      <dgm:prSet presAssocID="{7FB30F86-36FA-4B2C-AD8D-9F30FFBBD4DE}" presName="rootComposite" presStyleCnt="0"/>
      <dgm:spPr/>
    </dgm:pt>
    <dgm:pt modelId="{7FED6821-4564-472E-AD23-BF33962E4662}" type="pres">
      <dgm:prSet presAssocID="{7FB30F86-36FA-4B2C-AD8D-9F30FFBBD4DE}" presName="rootText" presStyleLbl="node2" presStyleIdx="2" presStyleCnt="3" custLinFactNeighborX="-1583" custLinFactNeighborY="-958">
        <dgm:presLayoutVars>
          <dgm:chPref val="3"/>
        </dgm:presLayoutVars>
      </dgm:prSet>
      <dgm:spPr/>
    </dgm:pt>
    <dgm:pt modelId="{A2F61FB1-0AC2-4C97-866E-9E281DCC6594}" type="pres">
      <dgm:prSet presAssocID="{7FB30F86-36FA-4B2C-AD8D-9F30FFBBD4DE}" presName="rootConnector" presStyleLbl="node2" presStyleIdx="2" presStyleCnt="3"/>
      <dgm:spPr/>
    </dgm:pt>
    <dgm:pt modelId="{C90195DA-F4D6-40FA-86B2-CC1581537397}" type="pres">
      <dgm:prSet presAssocID="{7FB30F86-36FA-4B2C-AD8D-9F30FFBBD4DE}" presName="hierChild4" presStyleCnt="0"/>
      <dgm:spPr/>
    </dgm:pt>
    <dgm:pt modelId="{8EB6B910-AA2A-45E9-8DD7-70C2EC798DBC}" type="pres">
      <dgm:prSet presAssocID="{7FB30F86-36FA-4B2C-AD8D-9F30FFBBD4DE}" presName="hierChild5" presStyleCnt="0"/>
      <dgm:spPr/>
    </dgm:pt>
    <dgm:pt modelId="{97105B5F-85F4-4F96-985F-00BC2F8D99DF}" type="pres">
      <dgm:prSet presAssocID="{F336A2B9-84D3-43F7-87E4-9870FC302593}" presName="hierChild3" presStyleCnt="0"/>
      <dgm:spPr/>
    </dgm:pt>
  </dgm:ptLst>
  <dgm:cxnLst>
    <dgm:cxn modelId="{BC5DAC18-ECC7-4B55-B935-7DFBEBB91AC7}" type="presOf" srcId="{F336A2B9-84D3-43F7-87E4-9870FC302593}" destId="{51F04945-4A32-4539-8429-06D0C765F174}" srcOrd="0" destOrd="0" presId="urn:microsoft.com/office/officeart/2005/8/layout/orgChart1"/>
    <dgm:cxn modelId="{40C3E65C-DCC1-46A2-BD9C-163777FC4FDC}" type="presOf" srcId="{0E2C8FC7-B737-4753-A90A-45290263FF99}" destId="{9499C60C-7536-4ED1-A824-8B059C45F525}" srcOrd="0" destOrd="0" presId="urn:microsoft.com/office/officeart/2005/8/layout/orgChart1"/>
    <dgm:cxn modelId="{49751245-9E73-46D7-9E75-9294DC027D77}" srcId="{F336A2B9-84D3-43F7-87E4-9870FC302593}" destId="{7FB30F86-36FA-4B2C-AD8D-9F30FFBBD4DE}" srcOrd="2" destOrd="0" parTransId="{0E2C8FC7-B737-4753-A90A-45290263FF99}" sibTransId="{C51389EC-F783-4703-A4E4-220882BE4443}"/>
    <dgm:cxn modelId="{CFD4406B-6FD7-484A-980E-8078E4F66122}" type="presOf" srcId="{C80090B8-111C-4D6E-BB46-4EBD3AB8455C}" destId="{E283D0AF-5E0A-4526-A500-A6AAB70FCBC4}" srcOrd="0" destOrd="0" presId="urn:microsoft.com/office/officeart/2005/8/layout/orgChart1"/>
    <dgm:cxn modelId="{4543456C-EEBF-49B4-B219-7FE55AF79432}" type="presOf" srcId="{C80090B8-111C-4D6E-BB46-4EBD3AB8455C}" destId="{451F8550-9473-4A7B-8529-F74184019970}" srcOrd="1" destOrd="0" presId="urn:microsoft.com/office/officeart/2005/8/layout/orgChart1"/>
    <dgm:cxn modelId="{37B5C76F-0A20-420F-BA67-BDA2F9C5F167}" type="presOf" srcId="{6F5C4DA3-F6FB-4756-AE53-8E100D77C1AA}" destId="{FF52A079-526F-429A-8EB1-CD0D376B5104}" srcOrd="1" destOrd="0" presId="urn:microsoft.com/office/officeart/2005/8/layout/orgChart1"/>
    <dgm:cxn modelId="{649DC656-F0A7-41EA-ACB4-779F010862DC}" type="presOf" srcId="{E094A9DD-1EF7-4ACE-8FCD-F1BA810BD2AF}" destId="{2F5D4DC1-9A1C-4F95-9A73-E1DD063C50A6}" srcOrd="0" destOrd="0" presId="urn:microsoft.com/office/officeart/2005/8/layout/orgChart1"/>
    <dgm:cxn modelId="{41DB2180-004C-455D-A30D-FF6738E131F0}" srcId="{E1A9DDCD-1DE7-4176-AB8F-29EF9AF959B0}" destId="{F336A2B9-84D3-43F7-87E4-9870FC302593}" srcOrd="0" destOrd="0" parTransId="{707A0863-27E1-49B5-86B7-57711DBA9574}" sibTransId="{D1B68FDC-9CB4-4621-93B5-516E8D61B1D3}"/>
    <dgm:cxn modelId="{58437E9E-A1A0-410E-8432-70578A3FF206}" type="presOf" srcId="{7FB30F86-36FA-4B2C-AD8D-9F30FFBBD4DE}" destId="{A2F61FB1-0AC2-4C97-866E-9E281DCC6594}" srcOrd="1" destOrd="0" presId="urn:microsoft.com/office/officeart/2005/8/layout/orgChart1"/>
    <dgm:cxn modelId="{7488E39E-39F1-4DA8-95EB-36A2FA93AD35}" type="presOf" srcId="{7FB30F86-36FA-4B2C-AD8D-9F30FFBBD4DE}" destId="{7FED6821-4564-472E-AD23-BF33962E4662}" srcOrd="0" destOrd="0" presId="urn:microsoft.com/office/officeart/2005/8/layout/orgChart1"/>
    <dgm:cxn modelId="{4A8E14BB-9441-49FE-AD03-A17A0D0AFCA8}" type="presOf" srcId="{6F5C4DA3-F6FB-4756-AE53-8E100D77C1AA}" destId="{EBF20F0B-5ED6-44A3-BCC0-6688F70D338C}" srcOrd="0" destOrd="0" presId="urn:microsoft.com/office/officeart/2005/8/layout/orgChart1"/>
    <dgm:cxn modelId="{8935C6C2-AD4A-4CB9-8D44-87112F986984}" srcId="{F336A2B9-84D3-43F7-87E4-9870FC302593}" destId="{6F5C4DA3-F6FB-4756-AE53-8E100D77C1AA}" srcOrd="1" destOrd="0" parTransId="{8272CEB7-8CB7-4018-AB11-557A38E0C07E}" sibTransId="{FCB91C0E-AC7A-497E-977F-3EE8A51EAB3A}"/>
    <dgm:cxn modelId="{5EF1CEC7-4FE7-4F32-9511-5DE08735CA2F}" type="presOf" srcId="{F336A2B9-84D3-43F7-87E4-9870FC302593}" destId="{EE42A8C3-C81D-49BF-A9AD-EBD86DCD1353}" srcOrd="1" destOrd="0" presId="urn:microsoft.com/office/officeart/2005/8/layout/orgChart1"/>
    <dgm:cxn modelId="{372A0FD2-A6B0-41B9-8834-05D044E86F9B}" type="presOf" srcId="{8272CEB7-8CB7-4018-AB11-557A38E0C07E}" destId="{C25A835D-DF42-4921-96D4-8BB3CB1D6287}" srcOrd="0" destOrd="0" presId="urn:microsoft.com/office/officeart/2005/8/layout/orgChart1"/>
    <dgm:cxn modelId="{F2D1A5D9-3192-45A0-ABF7-4237B7F62C07}" srcId="{F336A2B9-84D3-43F7-87E4-9870FC302593}" destId="{C80090B8-111C-4D6E-BB46-4EBD3AB8455C}" srcOrd="0" destOrd="0" parTransId="{E094A9DD-1EF7-4ACE-8FCD-F1BA810BD2AF}" sibTransId="{DFDE5467-4C7E-497A-BD4F-D153D1EC64A1}"/>
    <dgm:cxn modelId="{423F76E5-7FD5-43F0-8646-7F86BE988AD7}" type="presOf" srcId="{E1A9DDCD-1DE7-4176-AB8F-29EF9AF959B0}" destId="{55719FD5-157E-4BF4-972D-1BB2463C444A}" srcOrd="0" destOrd="0" presId="urn:microsoft.com/office/officeart/2005/8/layout/orgChart1"/>
    <dgm:cxn modelId="{93C80212-1CFB-4173-B008-CC657072D35E}" type="presParOf" srcId="{55719FD5-157E-4BF4-972D-1BB2463C444A}" destId="{CEBB65B5-D24E-465E-A39D-D1F9BB25797D}" srcOrd="0" destOrd="0" presId="urn:microsoft.com/office/officeart/2005/8/layout/orgChart1"/>
    <dgm:cxn modelId="{70DB9264-BE43-4A80-B062-B2766792BD21}" type="presParOf" srcId="{CEBB65B5-D24E-465E-A39D-D1F9BB25797D}" destId="{E31E1D82-D679-4623-A3BE-2992A880412C}" srcOrd="0" destOrd="0" presId="urn:microsoft.com/office/officeart/2005/8/layout/orgChart1"/>
    <dgm:cxn modelId="{8D538480-A0D6-4328-9B26-6EF449468858}" type="presParOf" srcId="{E31E1D82-D679-4623-A3BE-2992A880412C}" destId="{51F04945-4A32-4539-8429-06D0C765F174}" srcOrd="0" destOrd="0" presId="urn:microsoft.com/office/officeart/2005/8/layout/orgChart1"/>
    <dgm:cxn modelId="{0F41EB83-5936-438F-9654-0F5EA379594F}" type="presParOf" srcId="{E31E1D82-D679-4623-A3BE-2992A880412C}" destId="{EE42A8C3-C81D-49BF-A9AD-EBD86DCD1353}" srcOrd="1" destOrd="0" presId="urn:microsoft.com/office/officeart/2005/8/layout/orgChart1"/>
    <dgm:cxn modelId="{4B5596D2-97A0-4006-A2ED-21A7EFB7F1D8}" type="presParOf" srcId="{CEBB65B5-D24E-465E-A39D-D1F9BB25797D}" destId="{B7BE9BC5-1D9A-487A-B1BA-6B101C7A90CB}" srcOrd="1" destOrd="0" presId="urn:microsoft.com/office/officeart/2005/8/layout/orgChart1"/>
    <dgm:cxn modelId="{A7EC37ED-4296-4687-9360-2CA611088836}" type="presParOf" srcId="{B7BE9BC5-1D9A-487A-B1BA-6B101C7A90CB}" destId="{2F5D4DC1-9A1C-4F95-9A73-E1DD063C50A6}" srcOrd="0" destOrd="0" presId="urn:microsoft.com/office/officeart/2005/8/layout/orgChart1"/>
    <dgm:cxn modelId="{A4C418A1-17F1-4D50-A00A-B16354E79548}" type="presParOf" srcId="{B7BE9BC5-1D9A-487A-B1BA-6B101C7A90CB}" destId="{1B198C7C-FC3F-48F6-BF50-1B2A07158D77}" srcOrd="1" destOrd="0" presId="urn:microsoft.com/office/officeart/2005/8/layout/orgChart1"/>
    <dgm:cxn modelId="{5CF75382-8879-40D9-BDDC-514E398AB332}" type="presParOf" srcId="{1B198C7C-FC3F-48F6-BF50-1B2A07158D77}" destId="{D547FA44-36FE-4AD5-A836-DB98D956FF58}" srcOrd="0" destOrd="0" presId="urn:microsoft.com/office/officeart/2005/8/layout/orgChart1"/>
    <dgm:cxn modelId="{0ED5B1A4-22A9-4C9C-9489-5AB7327D384B}" type="presParOf" srcId="{D547FA44-36FE-4AD5-A836-DB98D956FF58}" destId="{E283D0AF-5E0A-4526-A500-A6AAB70FCBC4}" srcOrd="0" destOrd="0" presId="urn:microsoft.com/office/officeart/2005/8/layout/orgChart1"/>
    <dgm:cxn modelId="{86A59C78-64B4-4DEC-992E-32012D0E4820}" type="presParOf" srcId="{D547FA44-36FE-4AD5-A836-DB98D956FF58}" destId="{451F8550-9473-4A7B-8529-F74184019970}" srcOrd="1" destOrd="0" presId="urn:microsoft.com/office/officeart/2005/8/layout/orgChart1"/>
    <dgm:cxn modelId="{9BDB58B1-2127-475E-A021-582283ABDC8C}" type="presParOf" srcId="{1B198C7C-FC3F-48F6-BF50-1B2A07158D77}" destId="{A054FFEB-ABA3-4BCC-84A8-8C7BDEF0856F}" srcOrd="1" destOrd="0" presId="urn:microsoft.com/office/officeart/2005/8/layout/orgChart1"/>
    <dgm:cxn modelId="{A4D593F7-DCEB-429B-8512-510AF0B04BAC}" type="presParOf" srcId="{1B198C7C-FC3F-48F6-BF50-1B2A07158D77}" destId="{0A14B7EC-B9A4-4CD7-8C43-9DECC0A23740}" srcOrd="2" destOrd="0" presId="urn:microsoft.com/office/officeart/2005/8/layout/orgChart1"/>
    <dgm:cxn modelId="{49821BB6-0E35-4985-857E-CF901633729D}" type="presParOf" srcId="{B7BE9BC5-1D9A-487A-B1BA-6B101C7A90CB}" destId="{C25A835D-DF42-4921-96D4-8BB3CB1D6287}" srcOrd="2" destOrd="0" presId="urn:microsoft.com/office/officeart/2005/8/layout/orgChart1"/>
    <dgm:cxn modelId="{4F37A818-6228-4C99-A28E-FAA9A5E5398D}" type="presParOf" srcId="{B7BE9BC5-1D9A-487A-B1BA-6B101C7A90CB}" destId="{AB992BEE-E432-4A11-BDE5-2E16BEE864BC}" srcOrd="3" destOrd="0" presId="urn:microsoft.com/office/officeart/2005/8/layout/orgChart1"/>
    <dgm:cxn modelId="{10F853FC-48F5-49FC-8330-67BAB3F06A1B}" type="presParOf" srcId="{AB992BEE-E432-4A11-BDE5-2E16BEE864BC}" destId="{6532162D-68E7-44B1-9DAB-6030F5DF304A}" srcOrd="0" destOrd="0" presId="urn:microsoft.com/office/officeart/2005/8/layout/orgChart1"/>
    <dgm:cxn modelId="{722D3319-A37A-4F92-96F9-CCDF31DD5AD7}" type="presParOf" srcId="{6532162D-68E7-44B1-9DAB-6030F5DF304A}" destId="{EBF20F0B-5ED6-44A3-BCC0-6688F70D338C}" srcOrd="0" destOrd="0" presId="urn:microsoft.com/office/officeart/2005/8/layout/orgChart1"/>
    <dgm:cxn modelId="{DBD69F91-B9F7-4B77-894A-536D75C9C2E9}" type="presParOf" srcId="{6532162D-68E7-44B1-9DAB-6030F5DF304A}" destId="{FF52A079-526F-429A-8EB1-CD0D376B5104}" srcOrd="1" destOrd="0" presId="urn:microsoft.com/office/officeart/2005/8/layout/orgChart1"/>
    <dgm:cxn modelId="{B0636921-A16B-4C2C-AD2C-3CD8F950579C}" type="presParOf" srcId="{AB992BEE-E432-4A11-BDE5-2E16BEE864BC}" destId="{75736282-C906-4627-B65A-30111C1FA943}" srcOrd="1" destOrd="0" presId="urn:microsoft.com/office/officeart/2005/8/layout/orgChart1"/>
    <dgm:cxn modelId="{C21B15A5-9B90-454E-8107-BA60A7D5CC8B}" type="presParOf" srcId="{AB992BEE-E432-4A11-BDE5-2E16BEE864BC}" destId="{C4AC369A-58F2-4380-BD05-A49A91B76A26}" srcOrd="2" destOrd="0" presId="urn:microsoft.com/office/officeart/2005/8/layout/orgChart1"/>
    <dgm:cxn modelId="{C59D38A5-A5A8-405E-86DF-479B1C2FCC0E}" type="presParOf" srcId="{B7BE9BC5-1D9A-487A-B1BA-6B101C7A90CB}" destId="{9499C60C-7536-4ED1-A824-8B059C45F525}" srcOrd="4" destOrd="0" presId="urn:microsoft.com/office/officeart/2005/8/layout/orgChart1"/>
    <dgm:cxn modelId="{4F74C962-85C4-47C3-ADC1-C718FACD8952}" type="presParOf" srcId="{B7BE9BC5-1D9A-487A-B1BA-6B101C7A90CB}" destId="{A02B666D-A0F3-48A9-9041-780426124BF8}" srcOrd="5" destOrd="0" presId="urn:microsoft.com/office/officeart/2005/8/layout/orgChart1"/>
    <dgm:cxn modelId="{234FA232-F7E7-466D-8EFE-33BA982CD5F7}" type="presParOf" srcId="{A02B666D-A0F3-48A9-9041-780426124BF8}" destId="{94ACAE84-4E36-47C1-89A3-6D02A2C15774}" srcOrd="0" destOrd="0" presId="urn:microsoft.com/office/officeart/2005/8/layout/orgChart1"/>
    <dgm:cxn modelId="{BF1EF8B9-0B43-4193-840A-8ED47A3303DB}" type="presParOf" srcId="{94ACAE84-4E36-47C1-89A3-6D02A2C15774}" destId="{7FED6821-4564-472E-AD23-BF33962E4662}" srcOrd="0" destOrd="0" presId="urn:microsoft.com/office/officeart/2005/8/layout/orgChart1"/>
    <dgm:cxn modelId="{B79C2703-ECBF-464B-A2D4-A896A986240F}" type="presParOf" srcId="{94ACAE84-4E36-47C1-89A3-6D02A2C15774}" destId="{A2F61FB1-0AC2-4C97-866E-9E281DCC6594}" srcOrd="1" destOrd="0" presId="urn:microsoft.com/office/officeart/2005/8/layout/orgChart1"/>
    <dgm:cxn modelId="{F8D0D7A1-04A2-4B17-818C-A5A07EF68231}" type="presParOf" srcId="{A02B666D-A0F3-48A9-9041-780426124BF8}" destId="{C90195DA-F4D6-40FA-86B2-CC1581537397}" srcOrd="1" destOrd="0" presId="urn:microsoft.com/office/officeart/2005/8/layout/orgChart1"/>
    <dgm:cxn modelId="{29D671EA-6C17-483C-9FD3-0F1A65885501}" type="presParOf" srcId="{A02B666D-A0F3-48A9-9041-780426124BF8}" destId="{8EB6B910-AA2A-45E9-8DD7-70C2EC798DBC}" srcOrd="2" destOrd="0" presId="urn:microsoft.com/office/officeart/2005/8/layout/orgChart1"/>
    <dgm:cxn modelId="{6EA5A439-179C-47A3-B4F0-7809A86605D6}" type="presParOf" srcId="{CEBB65B5-D24E-465E-A39D-D1F9BB25797D}" destId="{97105B5F-85F4-4F96-985F-00BC2F8D99DF}" srcOrd="2" destOrd="0" presId="urn:microsoft.com/office/officeart/2005/8/layout/orgChart1"/>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C1CD2A-15CB-4177-9BB7-4A7ABD449AA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8F46C2AD-D18F-4B2F-AD52-2B1D62A7981B}">
      <dgm:prSet/>
      <dgm:spPr/>
      <dgm:t>
        <a:bodyPr/>
        <a:lstStyle/>
        <a:p>
          <a:r>
            <a:rPr lang="en-US" dirty="0"/>
            <a:t>Diagnosis</a:t>
          </a:r>
        </a:p>
      </dgm:t>
    </dgm:pt>
    <dgm:pt modelId="{C9224E34-757F-403C-A57B-73D1F0E16CF8}" type="parTrans" cxnId="{90A6F5FA-A5EB-4BE9-8EFD-2BD9A60D9CC6}">
      <dgm:prSet/>
      <dgm:spPr/>
      <dgm:t>
        <a:bodyPr/>
        <a:lstStyle/>
        <a:p>
          <a:endParaRPr lang="en-US" dirty="0"/>
        </a:p>
      </dgm:t>
    </dgm:pt>
    <dgm:pt modelId="{51FBD4D1-6A49-4BDA-877D-010BB4E4E009}" type="sibTrans" cxnId="{90A6F5FA-A5EB-4BE9-8EFD-2BD9A60D9CC6}">
      <dgm:prSet/>
      <dgm:spPr/>
      <dgm:t>
        <a:bodyPr/>
        <a:lstStyle/>
        <a:p>
          <a:endParaRPr lang="en-US" dirty="0"/>
        </a:p>
      </dgm:t>
    </dgm:pt>
    <dgm:pt modelId="{5C1D0D18-59CF-49F4-AFBF-93F952B7428A}">
      <dgm:prSet/>
      <dgm:spPr/>
      <dgm:t>
        <a:bodyPr/>
        <a:lstStyle/>
        <a:p>
          <a:r>
            <a:rPr lang="en-US" dirty="0"/>
            <a:t>Prognosis</a:t>
          </a:r>
        </a:p>
      </dgm:t>
    </dgm:pt>
    <dgm:pt modelId="{A317A1CF-C1C4-4EA2-A675-EDDD818D084A}" type="parTrans" cxnId="{A765D580-D0AF-4603-92C5-0C2E1B0F6DF1}">
      <dgm:prSet/>
      <dgm:spPr/>
      <dgm:t>
        <a:bodyPr/>
        <a:lstStyle/>
        <a:p>
          <a:endParaRPr lang="en-US" dirty="0"/>
        </a:p>
      </dgm:t>
    </dgm:pt>
    <dgm:pt modelId="{2EC0D0E8-43F4-4F4D-8B2A-BBCC3AB9A9FD}" type="sibTrans" cxnId="{A765D580-D0AF-4603-92C5-0C2E1B0F6DF1}">
      <dgm:prSet/>
      <dgm:spPr/>
      <dgm:t>
        <a:bodyPr/>
        <a:lstStyle/>
        <a:p>
          <a:endParaRPr lang="en-US" dirty="0"/>
        </a:p>
      </dgm:t>
    </dgm:pt>
    <dgm:pt modelId="{123B2560-D7E7-4D62-9540-DC463F5F307C}">
      <dgm:prSet/>
      <dgm:spPr/>
      <dgm:t>
        <a:bodyPr/>
        <a:lstStyle/>
        <a:p>
          <a:r>
            <a:rPr lang="en-US" dirty="0"/>
            <a:t>Therapeutic Monitoring</a:t>
          </a:r>
        </a:p>
      </dgm:t>
    </dgm:pt>
    <dgm:pt modelId="{DCB4B112-24CB-4DFE-9431-CF1604CD10D0}" type="parTrans" cxnId="{8F7983B4-66D2-444E-90F8-480DCEA7B5BB}">
      <dgm:prSet/>
      <dgm:spPr/>
      <dgm:t>
        <a:bodyPr/>
        <a:lstStyle/>
        <a:p>
          <a:endParaRPr lang="en-US" dirty="0"/>
        </a:p>
      </dgm:t>
    </dgm:pt>
    <dgm:pt modelId="{B532149A-9BD9-452A-A9A4-E2DF78ADD466}" type="sibTrans" cxnId="{8F7983B4-66D2-444E-90F8-480DCEA7B5BB}">
      <dgm:prSet/>
      <dgm:spPr/>
      <dgm:t>
        <a:bodyPr/>
        <a:lstStyle/>
        <a:p>
          <a:endParaRPr lang="en-US" dirty="0"/>
        </a:p>
      </dgm:t>
    </dgm:pt>
    <dgm:pt modelId="{B23FB1BF-1287-43F9-896D-64C9FEF45248}">
      <dgm:prSet/>
      <dgm:spPr/>
      <dgm:t>
        <a:bodyPr/>
        <a:lstStyle/>
        <a:p>
          <a:r>
            <a:rPr lang="en-US" dirty="0"/>
            <a:t>Risk Assessment</a:t>
          </a:r>
        </a:p>
      </dgm:t>
    </dgm:pt>
    <dgm:pt modelId="{6D7E6F5C-4E34-4F2A-A427-75FFC9EFDD8E}" type="parTrans" cxnId="{0342C14F-B96F-4754-85C9-620883927E6C}">
      <dgm:prSet/>
      <dgm:spPr/>
      <dgm:t>
        <a:bodyPr/>
        <a:lstStyle/>
        <a:p>
          <a:endParaRPr lang="en-US" dirty="0"/>
        </a:p>
      </dgm:t>
    </dgm:pt>
    <dgm:pt modelId="{18F62DC9-B9FC-4453-8113-CA3009F18B72}" type="sibTrans" cxnId="{0342C14F-B96F-4754-85C9-620883927E6C}">
      <dgm:prSet/>
      <dgm:spPr/>
      <dgm:t>
        <a:bodyPr/>
        <a:lstStyle/>
        <a:p>
          <a:endParaRPr lang="en-US" dirty="0"/>
        </a:p>
      </dgm:t>
    </dgm:pt>
    <dgm:pt modelId="{DF0084C2-E39C-4D8B-92F5-72C22F329C06}" type="pres">
      <dgm:prSet presAssocID="{F3C1CD2A-15CB-4177-9BB7-4A7ABD449AA9}" presName="linear" presStyleCnt="0">
        <dgm:presLayoutVars>
          <dgm:animLvl val="lvl"/>
          <dgm:resizeHandles val="exact"/>
        </dgm:presLayoutVars>
      </dgm:prSet>
      <dgm:spPr/>
    </dgm:pt>
    <dgm:pt modelId="{43B0F613-EED4-4598-B631-4B2FC359B4A0}" type="pres">
      <dgm:prSet presAssocID="{8F46C2AD-D18F-4B2F-AD52-2B1D62A7981B}" presName="parentText" presStyleLbl="node1" presStyleIdx="0" presStyleCnt="4">
        <dgm:presLayoutVars>
          <dgm:chMax val="0"/>
          <dgm:bulletEnabled val="1"/>
        </dgm:presLayoutVars>
      </dgm:prSet>
      <dgm:spPr/>
    </dgm:pt>
    <dgm:pt modelId="{AADFE629-AC22-4748-B60B-2D3420074922}" type="pres">
      <dgm:prSet presAssocID="{51FBD4D1-6A49-4BDA-877D-010BB4E4E009}" presName="spacer" presStyleCnt="0"/>
      <dgm:spPr/>
    </dgm:pt>
    <dgm:pt modelId="{DD2C520B-090A-44B4-9B3B-78E7C9E9836B}" type="pres">
      <dgm:prSet presAssocID="{5C1D0D18-59CF-49F4-AFBF-93F952B7428A}" presName="parentText" presStyleLbl="node1" presStyleIdx="1" presStyleCnt="4">
        <dgm:presLayoutVars>
          <dgm:chMax val="0"/>
          <dgm:bulletEnabled val="1"/>
        </dgm:presLayoutVars>
      </dgm:prSet>
      <dgm:spPr/>
    </dgm:pt>
    <dgm:pt modelId="{C5D44BE2-F384-4696-A348-5FC51D7DB3ED}" type="pres">
      <dgm:prSet presAssocID="{2EC0D0E8-43F4-4F4D-8B2A-BBCC3AB9A9FD}" presName="spacer" presStyleCnt="0"/>
      <dgm:spPr/>
    </dgm:pt>
    <dgm:pt modelId="{C9E51521-BEB7-4F61-B4DC-0E8902557909}" type="pres">
      <dgm:prSet presAssocID="{123B2560-D7E7-4D62-9540-DC463F5F307C}" presName="parentText" presStyleLbl="node1" presStyleIdx="2" presStyleCnt="4">
        <dgm:presLayoutVars>
          <dgm:chMax val="0"/>
          <dgm:bulletEnabled val="1"/>
        </dgm:presLayoutVars>
      </dgm:prSet>
      <dgm:spPr/>
    </dgm:pt>
    <dgm:pt modelId="{EBB36139-A962-416F-8078-B812BD2419CF}" type="pres">
      <dgm:prSet presAssocID="{B532149A-9BD9-452A-A9A4-E2DF78ADD466}" presName="spacer" presStyleCnt="0"/>
      <dgm:spPr/>
    </dgm:pt>
    <dgm:pt modelId="{6BF3D556-4193-435A-8B90-0F9BC718B33E}" type="pres">
      <dgm:prSet presAssocID="{B23FB1BF-1287-43F9-896D-64C9FEF45248}" presName="parentText" presStyleLbl="node1" presStyleIdx="3" presStyleCnt="4">
        <dgm:presLayoutVars>
          <dgm:chMax val="0"/>
          <dgm:bulletEnabled val="1"/>
        </dgm:presLayoutVars>
      </dgm:prSet>
      <dgm:spPr/>
    </dgm:pt>
  </dgm:ptLst>
  <dgm:cxnLst>
    <dgm:cxn modelId="{9EA9432E-8B17-4A58-979E-75ECEA638988}" type="presOf" srcId="{5C1D0D18-59CF-49F4-AFBF-93F952B7428A}" destId="{DD2C520B-090A-44B4-9B3B-78E7C9E9836B}" srcOrd="0" destOrd="0" presId="urn:microsoft.com/office/officeart/2005/8/layout/vList2"/>
    <dgm:cxn modelId="{0342C14F-B96F-4754-85C9-620883927E6C}" srcId="{F3C1CD2A-15CB-4177-9BB7-4A7ABD449AA9}" destId="{B23FB1BF-1287-43F9-896D-64C9FEF45248}" srcOrd="3" destOrd="0" parTransId="{6D7E6F5C-4E34-4F2A-A427-75FFC9EFDD8E}" sibTransId="{18F62DC9-B9FC-4453-8113-CA3009F18B72}"/>
    <dgm:cxn modelId="{508F7C70-95A0-4D3A-B936-52797F6CE64C}" type="presOf" srcId="{123B2560-D7E7-4D62-9540-DC463F5F307C}" destId="{C9E51521-BEB7-4F61-B4DC-0E8902557909}" srcOrd="0" destOrd="0" presId="urn:microsoft.com/office/officeart/2005/8/layout/vList2"/>
    <dgm:cxn modelId="{A765D580-D0AF-4603-92C5-0C2E1B0F6DF1}" srcId="{F3C1CD2A-15CB-4177-9BB7-4A7ABD449AA9}" destId="{5C1D0D18-59CF-49F4-AFBF-93F952B7428A}" srcOrd="1" destOrd="0" parTransId="{A317A1CF-C1C4-4EA2-A675-EDDD818D084A}" sibTransId="{2EC0D0E8-43F4-4F4D-8B2A-BBCC3AB9A9FD}"/>
    <dgm:cxn modelId="{A3E5D99B-D7C8-443E-9179-391A2B65974E}" type="presOf" srcId="{F3C1CD2A-15CB-4177-9BB7-4A7ABD449AA9}" destId="{DF0084C2-E39C-4D8B-92F5-72C22F329C06}" srcOrd="0" destOrd="0" presId="urn:microsoft.com/office/officeart/2005/8/layout/vList2"/>
    <dgm:cxn modelId="{FE0350AD-6217-4AFA-871E-57769617BAB4}" type="presOf" srcId="{B23FB1BF-1287-43F9-896D-64C9FEF45248}" destId="{6BF3D556-4193-435A-8B90-0F9BC718B33E}" srcOrd="0" destOrd="0" presId="urn:microsoft.com/office/officeart/2005/8/layout/vList2"/>
    <dgm:cxn modelId="{8F7983B4-66D2-444E-90F8-480DCEA7B5BB}" srcId="{F3C1CD2A-15CB-4177-9BB7-4A7ABD449AA9}" destId="{123B2560-D7E7-4D62-9540-DC463F5F307C}" srcOrd="2" destOrd="0" parTransId="{DCB4B112-24CB-4DFE-9431-CF1604CD10D0}" sibTransId="{B532149A-9BD9-452A-A9A4-E2DF78ADD466}"/>
    <dgm:cxn modelId="{D7C45BE0-6CA0-42B1-AA64-E6455C1C3F1D}" type="presOf" srcId="{8F46C2AD-D18F-4B2F-AD52-2B1D62A7981B}" destId="{43B0F613-EED4-4598-B631-4B2FC359B4A0}" srcOrd="0" destOrd="0" presId="urn:microsoft.com/office/officeart/2005/8/layout/vList2"/>
    <dgm:cxn modelId="{90A6F5FA-A5EB-4BE9-8EFD-2BD9A60D9CC6}" srcId="{F3C1CD2A-15CB-4177-9BB7-4A7ABD449AA9}" destId="{8F46C2AD-D18F-4B2F-AD52-2B1D62A7981B}" srcOrd="0" destOrd="0" parTransId="{C9224E34-757F-403C-A57B-73D1F0E16CF8}" sibTransId="{51FBD4D1-6A49-4BDA-877D-010BB4E4E009}"/>
    <dgm:cxn modelId="{CC65B9CB-F632-4234-9B0E-5E91F1E4F660}" type="presParOf" srcId="{DF0084C2-E39C-4D8B-92F5-72C22F329C06}" destId="{43B0F613-EED4-4598-B631-4B2FC359B4A0}" srcOrd="0" destOrd="0" presId="urn:microsoft.com/office/officeart/2005/8/layout/vList2"/>
    <dgm:cxn modelId="{82B31C89-ACEB-48B8-B337-F064A51C2FDC}" type="presParOf" srcId="{DF0084C2-E39C-4D8B-92F5-72C22F329C06}" destId="{AADFE629-AC22-4748-B60B-2D3420074922}" srcOrd="1" destOrd="0" presId="urn:microsoft.com/office/officeart/2005/8/layout/vList2"/>
    <dgm:cxn modelId="{08436B19-3A2F-490A-BE27-D80C73A9D83E}" type="presParOf" srcId="{DF0084C2-E39C-4D8B-92F5-72C22F329C06}" destId="{DD2C520B-090A-44B4-9B3B-78E7C9E9836B}" srcOrd="2" destOrd="0" presId="urn:microsoft.com/office/officeart/2005/8/layout/vList2"/>
    <dgm:cxn modelId="{F6AB6096-C5B1-4DFA-A373-D91C8CA19912}" type="presParOf" srcId="{DF0084C2-E39C-4D8B-92F5-72C22F329C06}" destId="{C5D44BE2-F384-4696-A348-5FC51D7DB3ED}" srcOrd="3" destOrd="0" presId="urn:microsoft.com/office/officeart/2005/8/layout/vList2"/>
    <dgm:cxn modelId="{B9E5CBE3-BBB3-4B53-8025-B682C43628AC}" type="presParOf" srcId="{DF0084C2-E39C-4D8B-92F5-72C22F329C06}" destId="{C9E51521-BEB7-4F61-B4DC-0E8902557909}" srcOrd="4" destOrd="0" presId="urn:microsoft.com/office/officeart/2005/8/layout/vList2"/>
    <dgm:cxn modelId="{34DF1FCB-B98E-4347-B374-94476ABFF33A}" type="presParOf" srcId="{DF0084C2-E39C-4D8B-92F5-72C22F329C06}" destId="{EBB36139-A962-416F-8078-B812BD2419CF}" srcOrd="5" destOrd="0" presId="urn:microsoft.com/office/officeart/2005/8/layout/vList2"/>
    <dgm:cxn modelId="{C27997E4-D943-4024-95AB-1C012712FF09}" type="presParOf" srcId="{DF0084C2-E39C-4D8B-92F5-72C22F329C06}" destId="{6BF3D556-4193-435A-8B90-0F9BC718B33E}"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76D62-4C2B-4C75-9548-A76E238CA281}">
      <dsp:nvSpPr>
        <dsp:cNvPr id="0" name=""/>
        <dsp:cNvSpPr/>
      </dsp:nvSpPr>
      <dsp:spPr>
        <a:xfrm>
          <a:off x="852" y="48936"/>
          <a:ext cx="745473" cy="745473"/>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026" tIns="7620" rIns="41026" bIns="7620" numCol="1" spcCol="1270" anchor="ctr" anchorCtr="0">
          <a:noAutofit/>
        </a:bodyPr>
        <a:lstStyle/>
        <a:p>
          <a:pPr marL="0" lvl="0" indent="0" algn="ctr" defTabSz="266700">
            <a:lnSpc>
              <a:spcPct val="90000"/>
            </a:lnSpc>
            <a:spcBef>
              <a:spcPct val="0"/>
            </a:spcBef>
            <a:spcAft>
              <a:spcPct val="35000"/>
            </a:spcAft>
            <a:buNone/>
          </a:pPr>
          <a:r>
            <a:rPr lang="en-US" sz="600" kern="1200"/>
            <a:t>Glucose</a:t>
          </a:r>
        </a:p>
      </dsp:txBody>
      <dsp:txXfrm>
        <a:off x="110024" y="158108"/>
        <a:ext cx="527129" cy="527129"/>
      </dsp:txXfrm>
    </dsp:sp>
    <dsp:sp modelId="{A7DBBDE4-7F06-4113-9FD4-CED96D19113B}">
      <dsp:nvSpPr>
        <dsp:cNvPr id="0" name=""/>
        <dsp:cNvSpPr/>
      </dsp:nvSpPr>
      <dsp:spPr>
        <a:xfrm>
          <a:off x="597231" y="48936"/>
          <a:ext cx="745473" cy="745473"/>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026" tIns="7620" rIns="41026" bIns="7620" numCol="1" spcCol="1270" anchor="ctr" anchorCtr="0">
          <a:noAutofit/>
        </a:bodyPr>
        <a:lstStyle/>
        <a:p>
          <a:pPr marL="0" lvl="0" indent="0" algn="ctr" defTabSz="266700">
            <a:lnSpc>
              <a:spcPct val="90000"/>
            </a:lnSpc>
            <a:spcBef>
              <a:spcPct val="0"/>
            </a:spcBef>
            <a:spcAft>
              <a:spcPct val="35000"/>
            </a:spcAft>
            <a:buNone/>
          </a:pPr>
          <a:r>
            <a:rPr lang="en-US" sz="600" kern="1200" dirty="0"/>
            <a:t>Cholesterol</a:t>
          </a:r>
        </a:p>
      </dsp:txBody>
      <dsp:txXfrm>
        <a:off x="706403" y="158108"/>
        <a:ext cx="527129" cy="527129"/>
      </dsp:txXfrm>
    </dsp:sp>
    <dsp:sp modelId="{969DCF3D-164B-485D-91D4-56D40351142C}">
      <dsp:nvSpPr>
        <dsp:cNvPr id="0" name=""/>
        <dsp:cNvSpPr/>
      </dsp:nvSpPr>
      <dsp:spPr>
        <a:xfrm>
          <a:off x="1193610" y="48936"/>
          <a:ext cx="745473" cy="745473"/>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026" tIns="7620" rIns="41026" bIns="7620" numCol="1" spcCol="1270" anchor="ctr" anchorCtr="0">
          <a:noAutofit/>
        </a:bodyPr>
        <a:lstStyle/>
        <a:p>
          <a:pPr marL="0" lvl="0" indent="0" algn="ctr" defTabSz="266700">
            <a:lnSpc>
              <a:spcPct val="90000"/>
            </a:lnSpc>
            <a:spcBef>
              <a:spcPct val="0"/>
            </a:spcBef>
            <a:spcAft>
              <a:spcPct val="35000"/>
            </a:spcAft>
            <a:buNone/>
          </a:pPr>
          <a:r>
            <a:rPr lang="en-US" sz="600" kern="1200"/>
            <a:t>Hemoglobin</a:t>
          </a:r>
        </a:p>
      </dsp:txBody>
      <dsp:txXfrm>
        <a:off x="1302782" y="158108"/>
        <a:ext cx="527129" cy="527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0BC27-8764-4B1B-A672-DA781B87FCE9}">
      <dsp:nvSpPr>
        <dsp:cNvPr id="0" name=""/>
        <dsp:cNvSpPr/>
      </dsp:nvSpPr>
      <dsp:spPr>
        <a:xfrm>
          <a:off x="138660" y="2428"/>
          <a:ext cx="888112" cy="888112"/>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a:t>Amyloid</a:t>
          </a:r>
        </a:p>
      </dsp:txBody>
      <dsp:txXfrm>
        <a:off x="262676" y="107156"/>
        <a:ext cx="512064" cy="678657"/>
      </dsp:txXfrm>
    </dsp:sp>
    <dsp:sp modelId="{62559B83-59D7-4775-8BA8-F7CCD32C9632}">
      <dsp:nvSpPr>
        <dsp:cNvPr id="0" name=""/>
        <dsp:cNvSpPr/>
      </dsp:nvSpPr>
      <dsp:spPr>
        <a:xfrm>
          <a:off x="778741" y="2428"/>
          <a:ext cx="888112" cy="888112"/>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Tumor</a:t>
          </a:r>
        </a:p>
      </dsp:txBody>
      <dsp:txXfrm>
        <a:off x="1030773" y="107156"/>
        <a:ext cx="512064" cy="6786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97FD2-668B-4907-9E4D-40F24D89DE99}">
      <dsp:nvSpPr>
        <dsp:cNvPr id="0" name=""/>
        <dsp:cNvSpPr/>
      </dsp:nvSpPr>
      <dsp:spPr>
        <a:xfrm>
          <a:off x="762" y="1017"/>
          <a:ext cx="15107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ACTIVE</a:t>
          </a:r>
        </a:p>
      </dsp:txBody>
      <dsp:txXfrm>
        <a:off x="17363" y="17618"/>
        <a:ext cx="1477525" cy="533595"/>
      </dsp:txXfrm>
    </dsp:sp>
    <dsp:sp modelId="{19EE8218-798B-4EF5-A1B3-8E1ECD1DB46E}">
      <dsp:nvSpPr>
        <dsp:cNvPr id="0" name=""/>
        <dsp:cNvSpPr/>
      </dsp:nvSpPr>
      <dsp:spPr>
        <a:xfrm>
          <a:off x="762" y="648223"/>
          <a:ext cx="15107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PERSON INTENTIONALLY INTERACTS WITH THE DEVICE.</a:t>
          </a:r>
        </a:p>
      </dsp:txBody>
      <dsp:txXfrm>
        <a:off x="17363" y="664824"/>
        <a:ext cx="1477525" cy="533595"/>
      </dsp:txXfrm>
    </dsp:sp>
    <dsp:sp modelId="{4F2C8704-E3E9-45E9-8DF8-2B7F14D5B127}">
      <dsp:nvSpPr>
        <dsp:cNvPr id="0" name=""/>
        <dsp:cNvSpPr/>
      </dsp:nvSpPr>
      <dsp:spPr>
        <a:xfrm>
          <a:off x="762" y="1295429"/>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CAN INCREASE PATIENT ENGAGEMENT AND AWARENESS</a:t>
          </a:r>
        </a:p>
      </dsp:txBody>
      <dsp:txXfrm>
        <a:off x="17363" y="1312030"/>
        <a:ext cx="706625" cy="533595"/>
      </dsp:txXfrm>
    </dsp:sp>
    <dsp:sp modelId="{F8693223-0D09-43F2-B841-ACC04785EB0D}">
      <dsp:nvSpPr>
        <dsp:cNvPr id="0" name=""/>
        <dsp:cNvSpPr/>
      </dsp:nvSpPr>
      <dsp:spPr>
        <a:xfrm>
          <a:off x="771663" y="1295429"/>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COLLECT MORE DATA POINTS</a:t>
          </a:r>
        </a:p>
      </dsp:txBody>
      <dsp:txXfrm>
        <a:off x="788264" y="1312030"/>
        <a:ext cx="706625" cy="533595"/>
      </dsp:txXfrm>
    </dsp:sp>
    <dsp:sp modelId="{E6159AB1-383E-4BEA-863B-7C83B249B2F9}">
      <dsp:nvSpPr>
        <dsp:cNvPr id="0" name=""/>
        <dsp:cNvSpPr/>
      </dsp:nvSpPr>
      <dsp:spPr>
        <a:xfrm>
          <a:off x="1635781" y="1017"/>
          <a:ext cx="3083601"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PASSIVE</a:t>
          </a:r>
        </a:p>
      </dsp:txBody>
      <dsp:txXfrm>
        <a:off x="1652382" y="17618"/>
        <a:ext cx="3050399" cy="533595"/>
      </dsp:txXfrm>
    </dsp:sp>
    <dsp:sp modelId="{47F2302C-D340-480F-A7D1-4AE50EC1198D}">
      <dsp:nvSpPr>
        <dsp:cNvPr id="0" name=""/>
        <dsp:cNvSpPr/>
      </dsp:nvSpPr>
      <dsp:spPr>
        <a:xfrm>
          <a:off x="1635781" y="648223"/>
          <a:ext cx="2281628"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BY SIMPLY WEARING A DEVICE</a:t>
          </a:r>
        </a:p>
      </dsp:txBody>
      <dsp:txXfrm>
        <a:off x="1652382" y="664824"/>
        <a:ext cx="2248426" cy="533595"/>
      </dsp:txXfrm>
    </dsp:sp>
    <dsp:sp modelId="{E1E8D222-D9BE-4322-AD6F-2F0A91951940}">
      <dsp:nvSpPr>
        <dsp:cNvPr id="0" name=""/>
        <dsp:cNvSpPr/>
      </dsp:nvSpPr>
      <dsp:spPr>
        <a:xfrm>
          <a:off x="1635781" y="1295429"/>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STEPPING ON A BATHMAT</a:t>
          </a:r>
        </a:p>
      </dsp:txBody>
      <dsp:txXfrm>
        <a:off x="1652382" y="1312030"/>
        <a:ext cx="706625" cy="533595"/>
      </dsp:txXfrm>
    </dsp:sp>
    <dsp:sp modelId="{E5396A5A-23B0-423B-B907-AEA18C5F9263}">
      <dsp:nvSpPr>
        <dsp:cNvPr id="0" name=""/>
        <dsp:cNvSpPr/>
      </dsp:nvSpPr>
      <dsp:spPr>
        <a:xfrm>
          <a:off x="2406682" y="1295429"/>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TALKING </a:t>
          </a:r>
        </a:p>
      </dsp:txBody>
      <dsp:txXfrm>
        <a:off x="2423283" y="1312030"/>
        <a:ext cx="706625" cy="533595"/>
      </dsp:txXfrm>
    </dsp:sp>
    <dsp:sp modelId="{D817A917-1F5E-4AB6-8D69-C3923363F93C}">
      <dsp:nvSpPr>
        <dsp:cNvPr id="0" name=""/>
        <dsp:cNvSpPr/>
      </dsp:nvSpPr>
      <dsp:spPr>
        <a:xfrm>
          <a:off x="3177582" y="1295429"/>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TYPING ON A PHONE</a:t>
          </a:r>
        </a:p>
      </dsp:txBody>
      <dsp:txXfrm>
        <a:off x="3194183" y="1312030"/>
        <a:ext cx="706625" cy="533595"/>
      </dsp:txXfrm>
    </dsp:sp>
    <dsp:sp modelId="{DB57AD13-D384-46F8-86D5-820D445611C7}">
      <dsp:nvSpPr>
        <dsp:cNvPr id="0" name=""/>
        <dsp:cNvSpPr/>
      </dsp:nvSpPr>
      <dsp:spPr>
        <a:xfrm>
          <a:off x="3979555" y="648223"/>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ENABLES THE CONTINUOUS MONITORING</a:t>
          </a:r>
        </a:p>
      </dsp:txBody>
      <dsp:txXfrm>
        <a:off x="3996156" y="664824"/>
        <a:ext cx="706625" cy="5335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84704-3FC7-45AA-A741-774175675C38}">
      <dsp:nvSpPr>
        <dsp:cNvPr id="0" name=""/>
        <dsp:cNvSpPr/>
      </dsp:nvSpPr>
      <dsp:spPr>
        <a:xfrm>
          <a:off x="1073736" y="1293618"/>
          <a:ext cx="322473" cy="921702"/>
        </a:xfrm>
        <a:custGeom>
          <a:avLst/>
          <a:gdLst/>
          <a:ahLst/>
          <a:cxnLst/>
          <a:rect l="0" t="0" r="0" b="0"/>
          <a:pathLst>
            <a:path>
              <a:moveTo>
                <a:pt x="0" y="0"/>
              </a:moveTo>
              <a:lnTo>
                <a:pt x="161236" y="0"/>
              </a:lnTo>
              <a:lnTo>
                <a:pt x="161236" y="921702"/>
              </a:lnTo>
              <a:lnTo>
                <a:pt x="322473" y="921702"/>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1210561" y="1730057"/>
        <a:ext cx="48824" cy="48824"/>
      </dsp:txXfrm>
    </dsp:sp>
    <dsp:sp modelId="{352AE649-37A2-41F6-9E6A-266B7FFA65FD}">
      <dsp:nvSpPr>
        <dsp:cNvPr id="0" name=""/>
        <dsp:cNvSpPr/>
      </dsp:nvSpPr>
      <dsp:spPr>
        <a:xfrm>
          <a:off x="1073736" y="1293618"/>
          <a:ext cx="322473" cy="307234"/>
        </a:xfrm>
        <a:custGeom>
          <a:avLst/>
          <a:gdLst/>
          <a:ahLst/>
          <a:cxnLst/>
          <a:rect l="0" t="0" r="0" b="0"/>
          <a:pathLst>
            <a:path>
              <a:moveTo>
                <a:pt x="0" y="0"/>
              </a:moveTo>
              <a:lnTo>
                <a:pt x="161236" y="0"/>
              </a:lnTo>
              <a:lnTo>
                <a:pt x="161236" y="307234"/>
              </a:lnTo>
              <a:lnTo>
                <a:pt x="322473" y="307234"/>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1223838" y="1436100"/>
        <a:ext cx="22270" cy="22270"/>
      </dsp:txXfrm>
    </dsp:sp>
    <dsp:sp modelId="{31899BEB-C107-416A-B6C1-4A192B1148B3}">
      <dsp:nvSpPr>
        <dsp:cNvPr id="0" name=""/>
        <dsp:cNvSpPr/>
      </dsp:nvSpPr>
      <dsp:spPr>
        <a:xfrm>
          <a:off x="1073736" y="986383"/>
          <a:ext cx="322473" cy="307234"/>
        </a:xfrm>
        <a:custGeom>
          <a:avLst/>
          <a:gdLst/>
          <a:ahLst/>
          <a:cxnLst/>
          <a:rect l="0" t="0" r="0" b="0"/>
          <a:pathLst>
            <a:path>
              <a:moveTo>
                <a:pt x="0" y="307234"/>
              </a:moveTo>
              <a:lnTo>
                <a:pt x="161236" y="307234"/>
              </a:lnTo>
              <a:lnTo>
                <a:pt x="161236" y="0"/>
              </a:lnTo>
              <a:lnTo>
                <a:pt x="322473" y="0"/>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1223838" y="1128865"/>
        <a:ext cx="22270" cy="22270"/>
      </dsp:txXfrm>
    </dsp:sp>
    <dsp:sp modelId="{2B41582E-1871-46B4-93BF-CD64B9D23B4C}">
      <dsp:nvSpPr>
        <dsp:cNvPr id="0" name=""/>
        <dsp:cNvSpPr/>
      </dsp:nvSpPr>
      <dsp:spPr>
        <a:xfrm>
          <a:off x="1073736" y="371915"/>
          <a:ext cx="322473" cy="921702"/>
        </a:xfrm>
        <a:custGeom>
          <a:avLst/>
          <a:gdLst/>
          <a:ahLst/>
          <a:cxnLst/>
          <a:rect l="0" t="0" r="0" b="0"/>
          <a:pathLst>
            <a:path>
              <a:moveTo>
                <a:pt x="0" y="921702"/>
              </a:moveTo>
              <a:lnTo>
                <a:pt x="161236" y="921702"/>
              </a:lnTo>
              <a:lnTo>
                <a:pt x="161236" y="0"/>
              </a:lnTo>
              <a:lnTo>
                <a:pt x="322473" y="0"/>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1210561" y="808354"/>
        <a:ext cx="48824" cy="48824"/>
      </dsp:txXfrm>
    </dsp:sp>
    <dsp:sp modelId="{59B42EF4-D87C-4BF3-AD39-5862EA98AEA4}">
      <dsp:nvSpPr>
        <dsp:cNvPr id="0" name=""/>
        <dsp:cNvSpPr/>
      </dsp:nvSpPr>
      <dsp:spPr>
        <a:xfrm rot="16200000">
          <a:off x="-465668" y="1047830"/>
          <a:ext cx="2587236" cy="491574"/>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spc="0" dirty="0"/>
            <a:t>BIO-SIGNALS </a:t>
          </a:r>
        </a:p>
      </dsp:txBody>
      <dsp:txXfrm>
        <a:off x="-465668" y="1047830"/>
        <a:ext cx="2587236" cy="491574"/>
      </dsp:txXfrm>
    </dsp:sp>
    <dsp:sp modelId="{F3CB9C3A-FED6-41E9-BE2B-00AD6060524B}">
      <dsp:nvSpPr>
        <dsp:cNvPr id="0" name=""/>
        <dsp:cNvSpPr/>
      </dsp:nvSpPr>
      <dsp:spPr>
        <a:xfrm>
          <a:off x="1396209" y="126127"/>
          <a:ext cx="1612365" cy="491574"/>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OPTICAL SIGNALS</a:t>
          </a:r>
        </a:p>
      </dsp:txBody>
      <dsp:txXfrm>
        <a:off x="1396209" y="126127"/>
        <a:ext cx="1612365" cy="491574"/>
      </dsp:txXfrm>
    </dsp:sp>
    <dsp:sp modelId="{0CBBF708-91D7-4490-B4F3-47B1B9ADAEB2}">
      <dsp:nvSpPr>
        <dsp:cNvPr id="0" name=""/>
        <dsp:cNvSpPr/>
      </dsp:nvSpPr>
      <dsp:spPr>
        <a:xfrm>
          <a:off x="1396209" y="740596"/>
          <a:ext cx="1612365" cy="491574"/>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ELECTROCHEMICAL SIGNALS</a:t>
          </a:r>
        </a:p>
      </dsp:txBody>
      <dsp:txXfrm>
        <a:off x="1396209" y="740596"/>
        <a:ext cx="1612365" cy="491574"/>
      </dsp:txXfrm>
    </dsp:sp>
    <dsp:sp modelId="{FD2544B7-E9C7-4BA2-B719-AA0E3778FE6D}">
      <dsp:nvSpPr>
        <dsp:cNvPr id="0" name=""/>
        <dsp:cNvSpPr/>
      </dsp:nvSpPr>
      <dsp:spPr>
        <a:xfrm>
          <a:off x="1396209" y="1355064"/>
          <a:ext cx="1612365" cy="491574"/>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MULTI-MODAL SIGNALS</a:t>
          </a:r>
        </a:p>
      </dsp:txBody>
      <dsp:txXfrm>
        <a:off x="1396209" y="1355064"/>
        <a:ext cx="1612365" cy="491574"/>
      </dsp:txXfrm>
    </dsp:sp>
    <dsp:sp modelId="{5845795B-DD54-41D4-88FA-2F910A4F3B4C}">
      <dsp:nvSpPr>
        <dsp:cNvPr id="0" name=""/>
        <dsp:cNvSpPr/>
      </dsp:nvSpPr>
      <dsp:spPr>
        <a:xfrm>
          <a:off x="1396209" y="1969533"/>
          <a:ext cx="1612365" cy="491574"/>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ELECTRICAL SIGNALS</a:t>
          </a:r>
        </a:p>
      </dsp:txBody>
      <dsp:txXfrm>
        <a:off x="1396209" y="1969533"/>
        <a:ext cx="1612365" cy="4915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97FD2-668B-4907-9E4D-40F24D89DE99}">
      <dsp:nvSpPr>
        <dsp:cNvPr id="0" name=""/>
        <dsp:cNvSpPr/>
      </dsp:nvSpPr>
      <dsp:spPr>
        <a:xfrm>
          <a:off x="526" y="701"/>
          <a:ext cx="1042258"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ACTIVE</a:t>
          </a:r>
          <a:endParaRPr lang="en-US" sz="2400" kern="1200" dirty="0"/>
        </a:p>
      </dsp:txBody>
      <dsp:txXfrm>
        <a:off x="11979" y="12154"/>
        <a:ext cx="1019352" cy="368130"/>
      </dsp:txXfrm>
    </dsp:sp>
    <dsp:sp modelId="{19EE8218-798B-4EF5-A1B3-8E1ECD1DB46E}">
      <dsp:nvSpPr>
        <dsp:cNvPr id="0" name=""/>
        <dsp:cNvSpPr/>
      </dsp:nvSpPr>
      <dsp:spPr>
        <a:xfrm>
          <a:off x="526" y="447212"/>
          <a:ext cx="1042258"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PERSON INTENTIONALLY INTERACTS WITH THE DEVICE.</a:t>
          </a:r>
        </a:p>
      </dsp:txBody>
      <dsp:txXfrm>
        <a:off x="11979" y="458665"/>
        <a:ext cx="1019352" cy="368130"/>
      </dsp:txXfrm>
    </dsp:sp>
    <dsp:sp modelId="{4F2C8704-E3E9-45E9-8DF8-2B7F14D5B127}">
      <dsp:nvSpPr>
        <dsp:cNvPr id="0" name=""/>
        <dsp:cNvSpPr/>
      </dsp:nvSpPr>
      <dsp:spPr>
        <a:xfrm>
          <a:off x="526"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CAN INCREASE PATIENT ENGAGEMENT AND AWARENESS</a:t>
          </a:r>
        </a:p>
      </dsp:txBody>
      <dsp:txXfrm>
        <a:off x="11979" y="905175"/>
        <a:ext cx="487504" cy="368130"/>
      </dsp:txXfrm>
    </dsp:sp>
    <dsp:sp modelId="{F8693223-0D09-43F2-B841-ACC04785EB0D}">
      <dsp:nvSpPr>
        <dsp:cNvPr id="0" name=""/>
        <dsp:cNvSpPr/>
      </dsp:nvSpPr>
      <dsp:spPr>
        <a:xfrm>
          <a:off x="532374"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COLLECT MORE DATA POINTS</a:t>
          </a:r>
        </a:p>
      </dsp:txBody>
      <dsp:txXfrm>
        <a:off x="543827" y="905175"/>
        <a:ext cx="487504" cy="368130"/>
      </dsp:txXfrm>
    </dsp:sp>
    <dsp:sp modelId="{E6159AB1-383E-4BEA-863B-7C83B249B2F9}">
      <dsp:nvSpPr>
        <dsp:cNvPr id="0" name=""/>
        <dsp:cNvSpPr/>
      </dsp:nvSpPr>
      <dsp:spPr>
        <a:xfrm>
          <a:off x="1128533" y="701"/>
          <a:ext cx="2127391"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PASSIVE</a:t>
          </a:r>
        </a:p>
      </dsp:txBody>
      <dsp:txXfrm>
        <a:off x="1139986" y="12154"/>
        <a:ext cx="2104485" cy="368130"/>
      </dsp:txXfrm>
    </dsp:sp>
    <dsp:sp modelId="{47F2302C-D340-480F-A7D1-4AE50EC1198D}">
      <dsp:nvSpPr>
        <dsp:cNvPr id="0" name=""/>
        <dsp:cNvSpPr/>
      </dsp:nvSpPr>
      <dsp:spPr>
        <a:xfrm>
          <a:off x="1128533" y="447212"/>
          <a:ext cx="1574106"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BY SIMPLY WEARING A DEVICE</a:t>
          </a:r>
        </a:p>
      </dsp:txBody>
      <dsp:txXfrm>
        <a:off x="1139986" y="458665"/>
        <a:ext cx="1551200" cy="368130"/>
      </dsp:txXfrm>
    </dsp:sp>
    <dsp:sp modelId="{E1E8D222-D9BE-4322-AD6F-2F0A91951940}">
      <dsp:nvSpPr>
        <dsp:cNvPr id="0" name=""/>
        <dsp:cNvSpPr/>
      </dsp:nvSpPr>
      <dsp:spPr>
        <a:xfrm>
          <a:off x="1128533"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STEPPING ON A BATHMAT</a:t>
          </a:r>
        </a:p>
      </dsp:txBody>
      <dsp:txXfrm>
        <a:off x="1139986" y="905175"/>
        <a:ext cx="487504" cy="368130"/>
      </dsp:txXfrm>
    </dsp:sp>
    <dsp:sp modelId="{E5396A5A-23B0-423B-B907-AEA18C5F9263}">
      <dsp:nvSpPr>
        <dsp:cNvPr id="0" name=""/>
        <dsp:cNvSpPr/>
      </dsp:nvSpPr>
      <dsp:spPr>
        <a:xfrm>
          <a:off x="1660381"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TALKING </a:t>
          </a:r>
        </a:p>
      </dsp:txBody>
      <dsp:txXfrm>
        <a:off x="1671834" y="905175"/>
        <a:ext cx="487504" cy="368130"/>
      </dsp:txXfrm>
    </dsp:sp>
    <dsp:sp modelId="{D817A917-1F5E-4AB6-8D69-C3923363F93C}">
      <dsp:nvSpPr>
        <dsp:cNvPr id="0" name=""/>
        <dsp:cNvSpPr/>
      </dsp:nvSpPr>
      <dsp:spPr>
        <a:xfrm>
          <a:off x="2192229"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TYPING ON A PHONE</a:t>
          </a:r>
        </a:p>
      </dsp:txBody>
      <dsp:txXfrm>
        <a:off x="2203682" y="905175"/>
        <a:ext cx="487504" cy="368130"/>
      </dsp:txXfrm>
    </dsp:sp>
    <dsp:sp modelId="{DB57AD13-D384-46F8-86D5-820D445611C7}">
      <dsp:nvSpPr>
        <dsp:cNvPr id="0" name=""/>
        <dsp:cNvSpPr/>
      </dsp:nvSpPr>
      <dsp:spPr>
        <a:xfrm>
          <a:off x="2745514" y="44721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ENABLES THE CONTINUOUS MONITORING</a:t>
          </a:r>
        </a:p>
      </dsp:txBody>
      <dsp:txXfrm>
        <a:off x="2756967" y="458665"/>
        <a:ext cx="487504" cy="368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84704-3FC7-45AA-A741-774175675C38}">
      <dsp:nvSpPr>
        <dsp:cNvPr id="0" name=""/>
        <dsp:cNvSpPr/>
      </dsp:nvSpPr>
      <dsp:spPr>
        <a:xfrm>
          <a:off x="781992" y="940895"/>
          <a:ext cx="234088" cy="669079"/>
        </a:xfrm>
        <a:custGeom>
          <a:avLst/>
          <a:gdLst/>
          <a:ahLst/>
          <a:cxnLst/>
          <a:rect l="0" t="0" r="0" b="0"/>
          <a:pathLst>
            <a:path>
              <a:moveTo>
                <a:pt x="0" y="0"/>
              </a:moveTo>
              <a:lnTo>
                <a:pt x="117044" y="0"/>
              </a:lnTo>
              <a:lnTo>
                <a:pt x="117044" y="669079"/>
              </a:lnTo>
              <a:lnTo>
                <a:pt x="234088" y="669079"/>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881315" y="1257713"/>
        <a:ext cx="35442" cy="35442"/>
      </dsp:txXfrm>
    </dsp:sp>
    <dsp:sp modelId="{352AE649-37A2-41F6-9E6A-266B7FFA65FD}">
      <dsp:nvSpPr>
        <dsp:cNvPr id="0" name=""/>
        <dsp:cNvSpPr/>
      </dsp:nvSpPr>
      <dsp:spPr>
        <a:xfrm>
          <a:off x="781992" y="940895"/>
          <a:ext cx="234088" cy="223026"/>
        </a:xfrm>
        <a:custGeom>
          <a:avLst/>
          <a:gdLst/>
          <a:ahLst/>
          <a:cxnLst/>
          <a:rect l="0" t="0" r="0" b="0"/>
          <a:pathLst>
            <a:path>
              <a:moveTo>
                <a:pt x="0" y="0"/>
              </a:moveTo>
              <a:lnTo>
                <a:pt x="117044" y="0"/>
              </a:lnTo>
              <a:lnTo>
                <a:pt x="117044" y="223026"/>
              </a:lnTo>
              <a:lnTo>
                <a:pt x="234088" y="223026"/>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890953" y="1044325"/>
        <a:ext cx="16166" cy="16166"/>
      </dsp:txXfrm>
    </dsp:sp>
    <dsp:sp modelId="{31899BEB-C107-416A-B6C1-4A192B1148B3}">
      <dsp:nvSpPr>
        <dsp:cNvPr id="0" name=""/>
        <dsp:cNvSpPr/>
      </dsp:nvSpPr>
      <dsp:spPr>
        <a:xfrm>
          <a:off x="781992" y="717869"/>
          <a:ext cx="234088" cy="223026"/>
        </a:xfrm>
        <a:custGeom>
          <a:avLst/>
          <a:gdLst/>
          <a:ahLst/>
          <a:cxnLst/>
          <a:rect l="0" t="0" r="0" b="0"/>
          <a:pathLst>
            <a:path>
              <a:moveTo>
                <a:pt x="0" y="223026"/>
              </a:moveTo>
              <a:lnTo>
                <a:pt x="117044" y="223026"/>
              </a:lnTo>
              <a:lnTo>
                <a:pt x="117044" y="0"/>
              </a:lnTo>
              <a:lnTo>
                <a:pt x="234088" y="0"/>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890953" y="821299"/>
        <a:ext cx="16166" cy="16166"/>
      </dsp:txXfrm>
    </dsp:sp>
    <dsp:sp modelId="{2B41582E-1871-46B4-93BF-CD64B9D23B4C}">
      <dsp:nvSpPr>
        <dsp:cNvPr id="0" name=""/>
        <dsp:cNvSpPr/>
      </dsp:nvSpPr>
      <dsp:spPr>
        <a:xfrm>
          <a:off x="781992" y="271816"/>
          <a:ext cx="234088" cy="669079"/>
        </a:xfrm>
        <a:custGeom>
          <a:avLst/>
          <a:gdLst/>
          <a:ahLst/>
          <a:cxnLst/>
          <a:rect l="0" t="0" r="0" b="0"/>
          <a:pathLst>
            <a:path>
              <a:moveTo>
                <a:pt x="0" y="669079"/>
              </a:moveTo>
              <a:lnTo>
                <a:pt x="117044" y="669079"/>
              </a:lnTo>
              <a:lnTo>
                <a:pt x="117044" y="0"/>
              </a:lnTo>
              <a:lnTo>
                <a:pt x="234088" y="0"/>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881315" y="588634"/>
        <a:ext cx="35442" cy="35442"/>
      </dsp:txXfrm>
    </dsp:sp>
    <dsp:sp modelId="{59B42EF4-D87C-4BF3-AD39-5862EA98AEA4}">
      <dsp:nvSpPr>
        <dsp:cNvPr id="0" name=""/>
        <dsp:cNvSpPr/>
      </dsp:nvSpPr>
      <dsp:spPr>
        <a:xfrm rot="16200000">
          <a:off x="-335487" y="762474"/>
          <a:ext cx="1878117" cy="356842"/>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spc="0" dirty="0"/>
            <a:t>BIO-SIGNALS </a:t>
          </a:r>
        </a:p>
      </dsp:txBody>
      <dsp:txXfrm>
        <a:off x="-335487" y="762474"/>
        <a:ext cx="1878117" cy="356842"/>
      </dsp:txXfrm>
    </dsp:sp>
    <dsp:sp modelId="{F3CB9C3A-FED6-41E9-BE2B-00AD6060524B}">
      <dsp:nvSpPr>
        <dsp:cNvPr id="0" name=""/>
        <dsp:cNvSpPr/>
      </dsp:nvSpPr>
      <dsp:spPr>
        <a:xfrm>
          <a:off x="1016081" y="93395"/>
          <a:ext cx="1170442" cy="356842"/>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OPTICAL SIGNALS</a:t>
          </a:r>
        </a:p>
      </dsp:txBody>
      <dsp:txXfrm>
        <a:off x="1016081" y="93395"/>
        <a:ext cx="1170442" cy="356842"/>
      </dsp:txXfrm>
    </dsp:sp>
    <dsp:sp modelId="{0CBBF708-91D7-4490-B4F3-47B1B9ADAEB2}">
      <dsp:nvSpPr>
        <dsp:cNvPr id="0" name=""/>
        <dsp:cNvSpPr/>
      </dsp:nvSpPr>
      <dsp:spPr>
        <a:xfrm>
          <a:off x="1016081" y="539447"/>
          <a:ext cx="1170442" cy="356842"/>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ELECTROCHEMICAL SIGNALS</a:t>
          </a:r>
        </a:p>
      </dsp:txBody>
      <dsp:txXfrm>
        <a:off x="1016081" y="539447"/>
        <a:ext cx="1170442" cy="356842"/>
      </dsp:txXfrm>
    </dsp:sp>
    <dsp:sp modelId="{FD2544B7-E9C7-4BA2-B719-AA0E3778FE6D}">
      <dsp:nvSpPr>
        <dsp:cNvPr id="0" name=""/>
        <dsp:cNvSpPr/>
      </dsp:nvSpPr>
      <dsp:spPr>
        <a:xfrm>
          <a:off x="1016081" y="985500"/>
          <a:ext cx="1170442" cy="356842"/>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MULTI-MODAL SIGNALS</a:t>
          </a:r>
        </a:p>
      </dsp:txBody>
      <dsp:txXfrm>
        <a:off x="1016081" y="985500"/>
        <a:ext cx="1170442" cy="356842"/>
      </dsp:txXfrm>
    </dsp:sp>
    <dsp:sp modelId="{5845795B-DD54-41D4-88FA-2F910A4F3B4C}">
      <dsp:nvSpPr>
        <dsp:cNvPr id="0" name=""/>
        <dsp:cNvSpPr/>
      </dsp:nvSpPr>
      <dsp:spPr>
        <a:xfrm>
          <a:off x="1016081" y="1431553"/>
          <a:ext cx="1170442" cy="356842"/>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ELECTRICAL SIGNALS</a:t>
          </a:r>
        </a:p>
      </dsp:txBody>
      <dsp:txXfrm>
        <a:off x="1016081" y="1431553"/>
        <a:ext cx="1170442" cy="356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97FD2-668B-4907-9E4D-40F24D89DE99}">
      <dsp:nvSpPr>
        <dsp:cNvPr id="0" name=""/>
        <dsp:cNvSpPr/>
      </dsp:nvSpPr>
      <dsp:spPr>
        <a:xfrm>
          <a:off x="526" y="701"/>
          <a:ext cx="1042258"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ACTIVE</a:t>
          </a:r>
          <a:endParaRPr lang="en-US" sz="2400" kern="1200" dirty="0"/>
        </a:p>
      </dsp:txBody>
      <dsp:txXfrm>
        <a:off x="11979" y="12154"/>
        <a:ext cx="1019352" cy="368130"/>
      </dsp:txXfrm>
    </dsp:sp>
    <dsp:sp modelId="{19EE8218-798B-4EF5-A1B3-8E1ECD1DB46E}">
      <dsp:nvSpPr>
        <dsp:cNvPr id="0" name=""/>
        <dsp:cNvSpPr/>
      </dsp:nvSpPr>
      <dsp:spPr>
        <a:xfrm>
          <a:off x="526" y="447212"/>
          <a:ext cx="1042258"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PERSON INTENTIONALLY INTERACTS WITH THE DEVICE.</a:t>
          </a:r>
        </a:p>
      </dsp:txBody>
      <dsp:txXfrm>
        <a:off x="11979" y="458665"/>
        <a:ext cx="1019352" cy="368130"/>
      </dsp:txXfrm>
    </dsp:sp>
    <dsp:sp modelId="{4F2C8704-E3E9-45E9-8DF8-2B7F14D5B127}">
      <dsp:nvSpPr>
        <dsp:cNvPr id="0" name=""/>
        <dsp:cNvSpPr/>
      </dsp:nvSpPr>
      <dsp:spPr>
        <a:xfrm>
          <a:off x="526"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CAN INCREASE PATIENT ENGAGEMENT AND AWARENESS</a:t>
          </a:r>
        </a:p>
      </dsp:txBody>
      <dsp:txXfrm>
        <a:off x="11979" y="905175"/>
        <a:ext cx="487504" cy="368130"/>
      </dsp:txXfrm>
    </dsp:sp>
    <dsp:sp modelId="{F8693223-0D09-43F2-B841-ACC04785EB0D}">
      <dsp:nvSpPr>
        <dsp:cNvPr id="0" name=""/>
        <dsp:cNvSpPr/>
      </dsp:nvSpPr>
      <dsp:spPr>
        <a:xfrm>
          <a:off x="532374"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COLLECT MORE DATA POINTS</a:t>
          </a:r>
        </a:p>
      </dsp:txBody>
      <dsp:txXfrm>
        <a:off x="543827" y="905175"/>
        <a:ext cx="487504" cy="368130"/>
      </dsp:txXfrm>
    </dsp:sp>
    <dsp:sp modelId="{E6159AB1-383E-4BEA-863B-7C83B249B2F9}">
      <dsp:nvSpPr>
        <dsp:cNvPr id="0" name=""/>
        <dsp:cNvSpPr/>
      </dsp:nvSpPr>
      <dsp:spPr>
        <a:xfrm>
          <a:off x="1128533" y="701"/>
          <a:ext cx="2127391"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PASSIVE</a:t>
          </a:r>
        </a:p>
      </dsp:txBody>
      <dsp:txXfrm>
        <a:off x="1139986" y="12154"/>
        <a:ext cx="2104485" cy="368130"/>
      </dsp:txXfrm>
    </dsp:sp>
    <dsp:sp modelId="{47F2302C-D340-480F-A7D1-4AE50EC1198D}">
      <dsp:nvSpPr>
        <dsp:cNvPr id="0" name=""/>
        <dsp:cNvSpPr/>
      </dsp:nvSpPr>
      <dsp:spPr>
        <a:xfrm>
          <a:off x="1128533" y="447212"/>
          <a:ext cx="1574106"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BY SIMPLY WEARING A DEVICE</a:t>
          </a:r>
        </a:p>
      </dsp:txBody>
      <dsp:txXfrm>
        <a:off x="1139986" y="458665"/>
        <a:ext cx="1551200" cy="368130"/>
      </dsp:txXfrm>
    </dsp:sp>
    <dsp:sp modelId="{E1E8D222-D9BE-4322-AD6F-2F0A91951940}">
      <dsp:nvSpPr>
        <dsp:cNvPr id="0" name=""/>
        <dsp:cNvSpPr/>
      </dsp:nvSpPr>
      <dsp:spPr>
        <a:xfrm>
          <a:off x="1128533"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STEPPING ON A BATHMAT</a:t>
          </a:r>
        </a:p>
      </dsp:txBody>
      <dsp:txXfrm>
        <a:off x="1139986" y="905175"/>
        <a:ext cx="487504" cy="368130"/>
      </dsp:txXfrm>
    </dsp:sp>
    <dsp:sp modelId="{E5396A5A-23B0-423B-B907-AEA18C5F9263}">
      <dsp:nvSpPr>
        <dsp:cNvPr id="0" name=""/>
        <dsp:cNvSpPr/>
      </dsp:nvSpPr>
      <dsp:spPr>
        <a:xfrm>
          <a:off x="1660381"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TALKING </a:t>
          </a:r>
        </a:p>
      </dsp:txBody>
      <dsp:txXfrm>
        <a:off x="1671834" y="905175"/>
        <a:ext cx="487504" cy="368130"/>
      </dsp:txXfrm>
    </dsp:sp>
    <dsp:sp modelId="{D817A917-1F5E-4AB6-8D69-C3923363F93C}">
      <dsp:nvSpPr>
        <dsp:cNvPr id="0" name=""/>
        <dsp:cNvSpPr/>
      </dsp:nvSpPr>
      <dsp:spPr>
        <a:xfrm>
          <a:off x="2192229"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TYPING ON A PHONE</a:t>
          </a:r>
        </a:p>
      </dsp:txBody>
      <dsp:txXfrm>
        <a:off x="2203682" y="905175"/>
        <a:ext cx="487504" cy="368130"/>
      </dsp:txXfrm>
    </dsp:sp>
    <dsp:sp modelId="{DB57AD13-D384-46F8-86D5-820D445611C7}">
      <dsp:nvSpPr>
        <dsp:cNvPr id="0" name=""/>
        <dsp:cNvSpPr/>
      </dsp:nvSpPr>
      <dsp:spPr>
        <a:xfrm>
          <a:off x="2745514" y="44721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ENABLES THE CONTINUOUS MONITORING</a:t>
          </a:r>
        </a:p>
      </dsp:txBody>
      <dsp:txXfrm>
        <a:off x="2756967" y="458665"/>
        <a:ext cx="487504" cy="3681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9C60C-7536-4ED1-A824-8B059C45F525}">
      <dsp:nvSpPr>
        <dsp:cNvPr id="0" name=""/>
        <dsp:cNvSpPr/>
      </dsp:nvSpPr>
      <dsp:spPr>
        <a:xfrm>
          <a:off x="2374651" y="861795"/>
          <a:ext cx="1695779" cy="294308"/>
        </a:xfrm>
        <a:custGeom>
          <a:avLst/>
          <a:gdLst/>
          <a:ahLst/>
          <a:cxnLst/>
          <a:rect l="0" t="0" r="0" b="0"/>
          <a:pathLst>
            <a:path>
              <a:moveTo>
                <a:pt x="0" y="0"/>
              </a:moveTo>
              <a:lnTo>
                <a:pt x="0" y="147154"/>
              </a:lnTo>
              <a:lnTo>
                <a:pt x="1695779" y="147154"/>
              </a:lnTo>
              <a:lnTo>
                <a:pt x="1695779" y="29430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5A835D-DF42-4921-96D4-8BB3CB1D6287}">
      <dsp:nvSpPr>
        <dsp:cNvPr id="0" name=""/>
        <dsp:cNvSpPr/>
      </dsp:nvSpPr>
      <dsp:spPr>
        <a:xfrm>
          <a:off x="2328931" y="861795"/>
          <a:ext cx="91440" cy="294308"/>
        </a:xfrm>
        <a:custGeom>
          <a:avLst/>
          <a:gdLst/>
          <a:ahLst/>
          <a:cxnLst/>
          <a:rect l="0" t="0" r="0" b="0"/>
          <a:pathLst>
            <a:path>
              <a:moveTo>
                <a:pt x="45720" y="0"/>
              </a:moveTo>
              <a:lnTo>
                <a:pt x="45720" y="29430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5D4DC1-9A1C-4F95-9A73-E1DD063C50A6}">
      <dsp:nvSpPr>
        <dsp:cNvPr id="0" name=""/>
        <dsp:cNvSpPr/>
      </dsp:nvSpPr>
      <dsp:spPr>
        <a:xfrm>
          <a:off x="700735" y="861795"/>
          <a:ext cx="1673915" cy="294308"/>
        </a:xfrm>
        <a:custGeom>
          <a:avLst/>
          <a:gdLst/>
          <a:ahLst/>
          <a:cxnLst/>
          <a:rect l="0" t="0" r="0" b="0"/>
          <a:pathLst>
            <a:path>
              <a:moveTo>
                <a:pt x="1673915" y="0"/>
              </a:moveTo>
              <a:lnTo>
                <a:pt x="1673915" y="147154"/>
              </a:lnTo>
              <a:lnTo>
                <a:pt x="0" y="147154"/>
              </a:lnTo>
              <a:lnTo>
                <a:pt x="0" y="29430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F04945-4A32-4539-8429-06D0C765F174}">
      <dsp:nvSpPr>
        <dsp:cNvPr id="0" name=""/>
        <dsp:cNvSpPr/>
      </dsp:nvSpPr>
      <dsp:spPr>
        <a:xfrm>
          <a:off x="1498101" y="161059"/>
          <a:ext cx="1753099" cy="700735"/>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COMPUTERIZED ALGORITHMS INTERPRET SENSOR DATA</a:t>
          </a:r>
        </a:p>
      </dsp:txBody>
      <dsp:txXfrm>
        <a:off x="1498101" y="161059"/>
        <a:ext cx="1753099" cy="700735"/>
      </dsp:txXfrm>
    </dsp:sp>
    <dsp:sp modelId="{E283D0AF-5E0A-4526-A500-A6AAB70FCBC4}">
      <dsp:nvSpPr>
        <dsp:cNvPr id="0" name=""/>
        <dsp:cNvSpPr/>
      </dsp:nvSpPr>
      <dsp:spPr>
        <a:xfrm>
          <a:off x="0" y="1156103"/>
          <a:ext cx="1401470" cy="700735"/>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DE-NOISING</a:t>
          </a:r>
        </a:p>
      </dsp:txBody>
      <dsp:txXfrm>
        <a:off x="0" y="1156103"/>
        <a:ext cx="1401470" cy="700735"/>
      </dsp:txXfrm>
    </dsp:sp>
    <dsp:sp modelId="{EBF20F0B-5ED6-44A3-BCC0-6688F70D338C}">
      <dsp:nvSpPr>
        <dsp:cNvPr id="0" name=""/>
        <dsp:cNvSpPr/>
      </dsp:nvSpPr>
      <dsp:spPr>
        <a:xfrm>
          <a:off x="1673915" y="1156103"/>
          <a:ext cx="1401470" cy="700735"/>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ENHANCEMENT </a:t>
          </a:r>
        </a:p>
      </dsp:txBody>
      <dsp:txXfrm>
        <a:off x="1673915" y="1156103"/>
        <a:ext cx="1401470" cy="700735"/>
      </dsp:txXfrm>
    </dsp:sp>
    <dsp:sp modelId="{7FED6821-4564-472E-AD23-BF33962E4662}">
      <dsp:nvSpPr>
        <dsp:cNvPr id="0" name=""/>
        <dsp:cNvSpPr/>
      </dsp:nvSpPr>
      <dsp:spPr>
        <a:xfrm>
          <a:off x="3369695" y="1156103"/>
          <a:ext cx="1401470" cy="700735"/>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PREDICTION </a:t>
          </a:r>
          <a:r>
            <a:rPr lang="en-US" sz="1200" kern="1200" dirty="0"/>
            <a:t>LAYER</a:t>
          </a:r>
          <a:endParaRPr lang="en-US" sz="1400" kern="1200" dirty="0"/>
        </a:p>
      </dsp:txBody>
      <dsp:txXfrm>
        <a:off x="3369695" y="1156103"/>
        <a:ext cx="1401470" cy="7007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0F613-EED4-4598-B631-4B2FC359B4A0}">
      <dsp:nvSpPr>
        <dsp:cNvPr id="0" name=""/>
        <dsp:cNvSpPr/>
      </dsp:nvSpPr>
      <dsp:spPr>
        <a:xfrm>
          <a:off x="0" y="13440"/>
          <a:ext cx="3668125" cy="61425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Diagnosis</a:t>
          </a:r>
        </a:p>
      </dsp:txBody>
      <dsp:txXfrm>
        <a:off x="29985" y="43425"/>
        <a:ext cx="3608155" cy="554280"/>
      </dsp:txXfrm>
    </dsp:sp>
    <dsp:sp modelId="{DD2C520B-090A-44B4-9B3B-78E7C9E9836B}">
      <dsp:nvSpPr>
        <dsp:cNvPr id="0" name=""/>
        <dsp:cNvSpPr/>
      </dsp:nvSpPr>
      <dsp:spPr>
        <a:xfrm>
          <a:off x="0" y="699690"/>
          <a:ext cx="3668125" cy="61425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Prognosis</a:t>
          </a:r>
        </a:p>
      </dsp:txBody>
      <dsp:txXfrm>
        <a:off x="29985" y="729675"/>
        <a:ext cx="3608155" cy="554280"/>
      </dsp:txXfrm>
    </dsp:sp>
    <dsp:sp modelId="{C9E51521-BEB7-4F61-B4DC-0E8902557909}">
      <dsp:nvSpPr>
        <dsp:cNvPr id="0" name=""/>
        <dsp:cNvSpPr/>
      </dsp:nvSpPr>
      <dsp:spPr>
        <a:xfrm>
          <a:off x="0" y="1385940"/>
          <a:ext cx="3668125" cy="61425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Therapeutic Monitoring</a:t>
          </a:r>
        </a:p>
      </dsp:txBody>
      <dsp:txXfrm>
        <a:off x="29985" y="1415925"/>
        <a:ext cx="3608155" cy="554280"/>
      </dsp:txXfrm>
    </dsp:sp>
    <dsp:sp modelId="{6BF3D556-4193-435A-8B90-0F9BC718B33E}">
      <dsp:nvSpPr>
        <dsp:cNvPr id="0" name=""/>
        <dsp:cNvSpPr/>
      </dsp:nvSpPr>
      <dsp:spPr>
        <a:xfrm>
          <a:off x="0" y="2072190"/>
          <a:ext cx="3668125" cy="61425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Risk Assessment</a:t>
          </a:r>
        </a:p>
      </dsp:txBody>
      <dsp:txXfrm>
        <a:off x="29985" y="2102175"/>
        <a:ext cx="3608155" cy="554280"/>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646C4C-AFCC-362C-E7D4-A9E6539717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853CEF4-277A-C84F-DFF5-4FAD50D298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551D9A-77BF-48E9-B7D7-7968ACB06AF9}" type="datetimeFigureOut">
              <a:rPr lang="en-US" smtClean="0"/>
              <a:t>12/13/2024</a:t>
            </a:fld>
            <a:endParaRPr lang="en-US"/>
          </a:p>
        </p:txBody>
      </p:sp>
      <p:sp>
        <p:nvSpPr>
          <p:cNvPr id="4" name="Footer Placeholder 3">
            <a:extLst>
              <a:ext uri="{FF2B5EF4-FFF2-40B4-BE49-F238E27FC236}">
                <a16:creationId xmlns:a16="http://schemas.microsoft.com/office/drawing/2014/main" id="{AD3B9AD3-4368-36CF-0041-CF33CDAD62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9DA3F4F-8C3E-A512-BC47-BFDB84B7F8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B91712-6942-4FC6-AB2F-FE09A02909F8}" type="slidenum">
              <a:rPr lang="en-US" smtClean="0"/>
              <a:t>‹#›</a:t>
            </a:fld>
            <a:endParaRPr lang="en-US"/>
          </a:p>
        </p:txBody>
      </p:sp>
    </p:spTree>
    <p:extLst>
      <p:ext uri="{BB962C8B-B14F-4D97-AF65-F5344CB8AC3E}">
        <p14:creationId xmlns:p14="http://schemas.microsoft.com/office/powerpoint/2010/main" val="5628460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9B4B4-6F4B-4828-A842-234DB245A377}"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19028-F5EF-494C-ADEF-C0CD73474886}" type="slidenum">
              <a:rPr lang="en-US" smtClean="0"/>
              <a:t>‹#›</a:t>
            </a:fld>
            <a:endParaRPr lang="en-US"/>
          </a:p>
        </p:txBody>
      </p:sp>
    </p:spTree>
    <p:extLst>
      <p:ext uri="{BB962C8B-B14F-4D97-AF65-F5344CB8AC3E}">
        <p14:creationId xmlns:p14="http://schemas.microsoft.com/office/powerpoint/2010/main" val="32982890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AC7B-3B97-FE81-EFA8-91AB9FC423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7201B4-E4D8-DA60-E642-ABE42FA0E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270D7-478D-502E-89E9-FE1C44BC4CD3}"/>
              </a:ext>
            </a:extLst>
          </p:cNvPr>
          <p:cNvSpPr>
            <a:spLocks noGrp="1"/>
          </p:cNvSpPr>
          <p:nvPr>
            <p:ph type="dt" sz="half" idx="10"/>
          </p:nvPr>
        </p:nvSpPr>
        <p:spPr/>
        <p:txBody>
          <a:bodyPr/>
          <a:lstStyle/>
          <a:p>
            <a:r>
              <a:rPr lang="en-US"/>
              <a:t>December 2024</a:t>
            </a:r>
          </a:p>
        </p:txBody>
      </p:sp>
      <p:sp>
        <p:nvSpPr>
          <p:cNvPr id="5" name="Footer Placeholder 4">
            <a:extLst>
              <a:ext uri="{FF2B5EF4-FFF2-40B4-BE49-F238E27FC236}">
                <a16:creationId xmlns:a16="http://schemas.microsoft.com/office/drawing/2014/main" id="{D98C58E8-0D72-48B9-154C-0C2E0AF708BA}"/>
              </a:ext>
            </a:extLst>
          </p:cNvPr>
          <p:cNvSpPr>
            <a:spLocks noGrp="1"/>
          </p:cNvSpPr>
          <p:nvPr>
            <p:ph type="ftr" sz="quarter" idx="11"/>
          </p:nvPr>
        </p:nvSpPr>
        <p:spPr/>
        <p:txBody>
          <a:bodyPr/>
          <a:lstStyle/>
          <a:p>
            <a:r>
              <a:rPr lang="en-US"/>
              <a:t>Digital biomarkers</a:t>
            </a:r>
          </a:p>
        </p:txBody>
      </p:sp>
      <p:sp>
        <p:nvSpPr>
          <p:cNvPr id="6" name="Slide Number Placeholder 5">
            <a:extLst>
              <a:ext uri="{FF2B5EF4-FFF2-40B4-BE49-F238E27FC236}">
                <a16:creationId xmlns:a16="http://schemas.microsoft.com/office/drawing/2014/main" id="{8BF472B8-83F7-B207-14FA-D7F94343A6FB}"/>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2893979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9D1A-0D39-7895-AEDB-06BD6AAFE1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E79731-A410-29BE-4E47-64E4FD3FB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E40BB-3F8E-EE39-EB38-46C7DAE572C3}"/>
              </a:ext>
            </a:extLst>
          </p:cNvPr>
          <p:cNvSpPr>
            <a:spLocks noGrp="1"/>
          </p:cNvSpPr>
          <p:nvPr>
            <p:ph type="dt" sz="half" idx="10"/>
          </p:nvPr>
        </p:nvSpPr>
        <p:spPr/>
        <p:txBody>
          <a:bodyPr/>
          <a:lstStyle/>
          <a:p>
            <a:r>
              <a:rPr lang="en-US"/>
              <a:t>December 2024</a:t>
            </a:r>
          </a:p>
        </p:txBody>
      </p:sp>
      <p:sp>
        <p:nvSpPr>
          <p:cNvPr id="5" name="Footer Placeholder 4">
            <a:extLst>
              <a:ext uri="{FF2B5EF4-FFF2-40B4-BE49-F238E27FC236}">
                <a16:creationId xmlns:a16="http://schemas.microsoft.com/office/drawing/2014/main" id="{B1ECF0D0-C4F5-2E8B-EE6C-9FD6FB74DFE6}"/>
              </a:ext>
            </a:extLst>
          </p:cNvPr>
          <p:cNvSpPr>
            <a:spLocks noGrp="1"/>
          </p:cNvSpPr>
          <p:nvPr>
            <p:ph type="ftr" sz="quarter" idx="11"/>
          </p:nvPr>
        </p:nvSpPr>
        <p:spPr/>
        <p:txBody>
          <a:bodyPr/>
          <a:lstStyle/>
          <a:p>
            <a:r>
              <a:rPr lang="en-US"/>
              <a:t>Digital biomarkers</a:t>
            </a:r>
          </a:p>
        </p:txBody>
      </p:sp>
      <p:sp>
        <p:nvSpPr>
          <p:cNvPr id="6" name="Slide Number Placeholder 5">
            <a:extLst>
              <a:ext uri="{FF2B5EF4-FFF2-40B4-BE49-F238E27FC236}">
                <a16:creationId xmlns:a16="http://schemas.microsoft.com/office/drawing/2014/main" id="{24C90E62-45B0-C685-A0DD-A94D0D92D795}"/>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166430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4080CA-6F13-E0C9-E60B-2C260F33B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E7200-E9C3-F68F-11B1-D66D07997B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C0974-19EA-A95B-A334-01E3A022C665}"/>
              </a:ext>
            </a:extLst>
          </p:cNvPr>
          <p:cNvSpPr>
            <a:spLocks noGrp="1"/>
          </p:cNvSpPr>
          <p:nvPr>
            <p:ph type="dt" sz="half" idx="10"/>
          </p:nvPr>
        </p:nvSpPr>
        <p:spPr/>
        <p:txBody>
          <a:bodyPr/>
          <a:lstStyle/>
          <a:p>
            <a:r>
              <a:rPr lang="en-US"/>
              <a:t>December 2024</a:t>
            </a:r>
          </a:p>
        </p:txBody>
      </p:sp>
      <p:sp>
        <p:nvSpPr>
          <p:cNvPr id="5" name="Footer Placeholder 4">
            <a:extLst>
              <a:ext uri="{FF2B5EF4-FFF2-40B4-BE49-F238E27FC236}">
                <a16:creationId xmlns:a16="http://schemas.microsoft.com/office/drawing/2014/main" id="{C0541CD2-83ED-9596-DE4F-CA8003DED2E1}"/>
              </a:ext>
            </a:extLst>
          </p:cNvPr>
          <p:cNvSpPr>
            <a:spLocks noGrp="1"/>
          </p:cNvSpPr>
          <p:nvPr>
            <p:ph type="ftr" sz="quarter" idx="11"/>
          </p:nvPr>
        </p:nvSpPr>
        <p:spPr/>
        <p:txBody>
          <a:bodyPr/>
          <a:lstStyle/>
          <a:p>
            <a:r>
              <a:rPr lang="en-US"/>
              <a:t>Digital biomarkers</a:t>
            </a:r>
          </a:p>
        </p:txBody>
      </p:sp>
      <p:sp>
        <p:nvSpPr>
          <p:cNvPr id="6" name="Slide Number Placeholder 5">
            <a:extLst>
              <a:ext uri="{FF2B5EF4-FFF2-40B4-BE49-F238E27FC236}">
                <a16:creationId xmlns:a16="http://schemas.microsoft.com/office/drawing/2014/main" id="{64F5B1AB-E12A-C519-8964-C7E559E38B62}"/>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2486625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8EE5-9924-8ACC-3FF1-CD79E2272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38685-C0B8-AAB9-9CE6-423B9A6B40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3178A-C87F-C41E-2C4E-53C8B1149054}"/>
              </a:ext>
            </a:extLst>
          </p:cNvPr>
          <p:cNvSpPr>
            <a:spLocks noGrp="1"/>
          </p:cNvSpPr>
          <p:nvPr>
            <p:ph type="dt" sz="half" idx="10"/>
          </p:nvPr>
        </p:nvSpPr>
        <p:spPr/>
        <p:txBody>
          <a:bodyPr/>
          <a:lstStyle/>
          <a:p>
            <a:r>
              <a:rPr lang="en-US"/>
              <a:t>December 2024</a:t>
            </a:r>
          </a:p>
        </p:txBody>
      </p:sp>
      <p:sp>
        <p:nvSpPr>
          <p:cNvPr id="5" name="Footer Placeholder 4">
            <a:extLst>
              <a:ext uri="{FF2B5EF4-FFF2-40B4-BE49-F238E27FC236}">
                <a16:creationId xmlns:a16="http://schemas.microsoft.com/office/drawing/2014/main" id="{081CEBAA-ED03-9AC0-E2AC-A020D8E9B55C}"/>
              </a:ext>
            </a:extLst>
          </p:cNvPr>
          <p:cNvSpPr>
            <a:spLocks noGrp="1"/>
          </p:cNvSpPr>
          <p:nvPr>
            <p:ph type="ftr" sz="quarter" idx="11"/>
          </p:nvPr>
        </p:nvSpPr>
        <p:spPr/>
        <p:txBody>
          <a:bodyPr/>
          <a:lstStyle/>
          <a:p>
            <a:r>
              <a:rPr lang="en-US"/>
              <a:t>Digital biomarkers</a:t>
            </a:r>
          </a:p>
        </p:txBody>
      </p:sp>
      <p:sp>
        <p:nvSpPr>
          <p:cNvPr id="6" name="Slide Number Placeholder 5">
            <a:extLst>
              <a:ext uri="{FF2B5EF4-FFF2-40B4-BE49-F238E27FC236}">
                <a16:creationId xmlns:a16="http://schemas.microsoft.com/office/drawing/2014/main" id="{5C608021-4630-AC3D-38E1-04B13CB36010}"/>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596403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C42D-B12D-D75D-AAC0-339E5CF00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E3CE08-FDC5-5994-C448-471BA6F1FA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E990F0-5D75-072F-CC09-1C08E777A6EC}"/>
              </a:ext>
            </a:extLst>
          </p:cNvPr>
          <p:cNvSpPr>
            <a:spLocks noGrp="1"/>
          </p:cNvSpPr>
          <p:nvPr>
            <p:ph type="dt" sz="half" idx="10"/>
          </p:nvPr>
        </p:nvSpPr>
        <p:spPr/>
        <p:txBody>
          <a:bodyPr/>
          <a:lstStyle/>
          <a:p>
            <a:r>
              <a:rPr lang="en-US"/>
              <a:t>December 2024</a:t>
            </a:r>
          </a:p>
        </p:txBody>
      </p:sp>
      <p:sp>
        <p:nvSpPr>
          <p:cNvPr id="5" name="Footer Placeholder 4">
            <a:extLst>
              <a:ext uri="{FF2B5EF4-FFF2-40B4-BE49-F238E27FC236}">
                <a16:creationId xmlns:a16="http://schemas.microsoft.com/office/drawing/2014/main" id="{0685D33F-E923-3E8F-32AF-88A4042A4E88}"/>
              </a:ext>
            </a:extLst>
          </p:cNvPr>
          <p:cNvSpPr>
            <a:spLocks noGrp="1"/>
          </p:cNvSpPr>
          <p:nvPr>
            <p:ph type="ftr" sz="quarter" idx="11"/>
          </p:nvPr>
        </p:nvSpPr>
        <p:spPr/>
        <p:txBody>
          <a:bodyPr/>
          <a:lstStyle/>
          <a:p>
            <a:r>
              <a:rPr lang="en-US"/>
              <a:t>Digital biomarkers</a:t>
            </a:r>
          </a:p>
        </p:txBody>
      </p:sp>
      <p:sp>
        <p:nvSpPr>
          <p:cNvPr id="6" name="Slide Number Placeholder 5">
            <a:extLst>
              <a:ext uri="{FF2B5EF4-FFF2-40B4-BE49-F238E27FC236}">
                <a16:creationId xmlns:a16="http://schemas.microsoft.com/office/drawing/2014/main" id="{FF47D722-00AA-1D32-DF56-FB9B89873874}"/>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2879257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04243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16D7-97B0-EAC1-D848-69D8E6347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09A80-06B9-28DA-A5B9-8C4E2CC7E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EB8B53-957B-870B-9500-81B3F022D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240DDD-115D-63A0-7830-FD6EBB84016F}"/>
              </a:ext>
            </a:extLst>
          </p:cNvPr>
          <p:cNvSpPr>
            <a:spLocks noGrp="1"/>
          </p:cNvSpPr>
          <p:nvPr>
            <p:ph type="dt" sz="half" idx="10"/>
          </p:nvPr>
        </p:nvSpPr>
        <p:spPr/>
        <p:txBody>
          <a:bodyPr/>
          <a:lstStyle/>
          <a:p>
            <a:r>
              <a:rPr lang="en-US"/>
              <a:t>December 2024</a:t>
            </a:r>
          </a:p>
        </p:txBody>
      </p:sp>
      <p:sp>
        <p:nvSpPr>
          <p:cNvPr id="6" name="Footer Placeholder 5">
            <a:extLst>
              <a:ext uri="{FF2B5EF4-FFF2-40B4-BE49-F238E27FC236}">
                <a16:creationId xmlns:a16="http://schemas.microsoft.com/office/drawing/2014/main" id="{4B625543-4E3E-B4EC-08EC-476C166D7009}"/>
              </a:ext>
            </a:extLst>
          </p:cNvPr>
          <p:cNvSpPr>
            <a:spLocks noGrp="1"/>
          </p:cNvSpPr>
          <p:nvPr>
            <p:ph type="ftr" sz="quarter" idx="11"/>
          </p:nvPr>
        </p:nvSpPr>
        <p:spPr/>
        <p:txBody>
          <a:bodyPr/>
          <a:lstStyle/>
          <a:p>
            <a:r>
              <a:rPr lang="en-US"/>
              <a:t>Digital biomarkers</a:t>
            </a:r>
          </a:p>
        </p:txBody>
      </p:sp>
      <p:sp>
        <p:nvSpPr>
          <p:cNvPr id="7" name="Slide Number Placeholder 6">
            <a:extLst>
              <a:ext uri="{FF2B5EF4-FFF2-40B4-BE49-F238E27FC236}">
                <a16:creationId xmlns:a16="http://schemas.microsoft.com/office/drawing/2014/main" id="{34BBE7D4-CB0C-1D73-AA28-64EAFAFB625B}"/>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807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8383-E3E1-AF65-14A0-21D0FC90BA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A2C4A5-2089-D905-74A3-2AA46FB0D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2C6F6-079B-8EC3-074A-73C835B65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F554AC-616C-AA72-B28A-CF3842792E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64974-B1E3-0B80-FFA6-01ED954EE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E637DD-C630-F236-D9D5-932D7D01CBCE}"/>
              </a:ext>
            </a:extLst>
          </p:cNvPr>
          <p:cNvSpPr>
            <a:spLocks noGrp="1"/>
          </p:cNvSpPr>
          <p:nvPr>
            <p:ph type="dt" sz="half" idx="10"/>
          </p:nvPr>
        </p:nvSpPr>
        <p:spPr/>
        <p:txBody>
          <a:bodyPr/>
          <a:lstStyle/>
          <a:p>
            <a:r>
              <a:rPr lang="en-US"/>
              <a:t>December 2024</a:t>
            </a:r>
          </a:p>
        </p:txBody>
      </p:sp>
      <p:sp>
        <p:nvSpPr>
          <p:cNvPr id="8" name="Footer Placeholder 7">
            <a:extLst>
              <a:ext uri="{FF2B5EF4-FFF2-40B4-BE49-F238E27FC236}">
                <a16:creationId xmlns:a16="http://schemas.microsoft.com/office/drawing/2014/main" id="{17F652C3-1811-5274-9EF7-8A437FB4FAB9}"/>
              </a:ext>
            </a:extLst>
          </p:cNvPr>
          <p:cNvSpPr>
            <a:spLocks noGrp="1"/>
          </p:cNvSpPr>
          <p:nvPr>
            <p:ph type="ftr" sz="quarter" idx="11"/>
          </p:nvPr>
        </p:nvSpPr>
        <p:spPr/>
        <p:txBody>
          <a:bodyPr/>
          <a:lstStyle/>
          <a:p>
            <a:r>
              <a:rPr lang="en-US"/>
              <a:t>Digital biomarkers</a:t>
            </a:r>
          </a:p>
        </p:txBody>
      </p:sp>
      <p:sp>
        <p:nvSpPr>
          <p:cNvPr id="9" name="Slide Number Placeholder 8">
            <a:extLst>
              <a:ext uri="{FF2B5EF4-FFF2-40B4-BE49-F238E27FC236}">
                <a16:creationId xmlns:a16="http://schemas.microsoft.com/office/drawing/2014/main" id="{F75646D7-058B-EC15-D7CA-7819A502716F}"/>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64098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E448-CDF6-E5AD-4877-C64CD9868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690137-6488-EBB2-1807-E9EC6E363E25}"/>
              </a:ext>
            </a:extLst>
          </p:cNvPr>
          <p:cNvSpPr>
            <a:spLocks noGrp="1"/>
          </p:cNvSpPr>
          <p:nvPr>
            <p:ph type="dt" sz="half" idx="10"/>
          </p:nvPr>
        </p:nvSpPr>
        <p:spPr/>
        <p:txBody>
          <a:bodyPr/>
          <a:lstStyle/>
          <a:p>
            <a:r>
              <a:rPr lang="en-US"/>
              <a:t>December 2024</a:t>
            </a:r>
          </a:p>
        </p:txBody>
      </p:sp>
      <p:sp>
        <p:nvSpPr>
          <p:cNvPr id="4" name="Footer Placeholder 3">
            <a:extLst>
              <a:ext uri="{FF2B5EF4-FFF2-40B4-BE49-F238E27FC236}">
                <a16:creationId xmlns:a16="http://schemas.microsoft.com/office/drawing/2014/main" id="{0EE9DAF8-020B-47C4-84B4-EB53785525F4}"/>
              </a:ext>
            </a:extLst>
          </p:cNvPr>
          <p:cNvSpPr>
            <a:spLocks noGrp="1"/>
          </p:cNvSpPr>
          <p:nvPr>
            <p:ph type="ftr" sz="quarter" idx="11"/>
          </p:nvPr>
        </p:nvSpPr>
        <p:spPr/>
        <p:txBody>
          <a:bodyPr/>
          <a:lstStyle/>
          <a:p>
            <a:r>
              <a:rPr lang="en-US"/>
              <a:t>Digital biomarkers</a:t>
            </a:r>
          </a:p>
        </p:txBody>
      </p:sp>
      <p:sp>
        <p:nvSpPr>
          <p:cNvPr id="5" name="Slide Number Placeholder 4">
            <a:extLst>
              <a:ext uri="{FF2B5EF4-FFF2-40B4-BE49-F238E27FC236}">
                <a16:creationId xmlns:a16="http://schemas.microsoft.com/office/drawing/2014/main" id="{F5FFC7A6-2CA9-2D5E-BFF0-499C8D81C945}"/>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3537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9D185-8FA6-E37F-5B4B-FDF293988C6E}"/>
              </a:ext>
            </a:extLst>
          </p:cNvPr>
          <p:cNvSpPr>
            <a:spLocks noGrp="1"/>
          </p:cNvSpPr>
          <p:nvPr>
            <p:ph type="dt" sz="half" idx="10"/>
          </p:nvPr>
        </p:nvSpPr>
        <p:spPr/>
        <p:txBody>
          <a:bodyPr/>
          <a:lstStyle/>
          <a:p>
            <a:r>
              <a:rPr lang="en-US"/>
              <a:t>December 2024</a:t>
            </a:r>
          </a:p>
        </p:txBody>
      </p:sp>
      <p:sp>
        <p:nvSpPr>
          <p:cNvPr id="3" name="Footer Placeholder 2">
            <a:extLst>
              <a:ext uri="{FF2B5EF4-FFF2-40B4-BE49-F238E27FC236}">
                <a16:creationId xmlns:a16="http://schemas.microsoft.com/office/drawing/2014/main" id="{32502AEF-0983-0F92-9B66-3337A7767000}"/>
              </a:ext>
            </a:extLst>
          </p:cNvPr>
          <p:cNvSpPr>
            <a:spLocks noGrp="1"/>
          </p:cNvSpPr>
          <p:nvPr>
            <p:ph type="ftr" sz="quarter" idx="11"/>
          </p:nvPr>
        </p:nvSpPr>
        <p:spPr/>
        <p:txBody>
          <a:bodyPr/>
          <a:lstStyle/>
          <a:p>
            <a:r>
              <a:rPr lang="en-US"/>
              <a:t>Digital biomarkers</a:t>
            </a:r>
          </a:p>
        </p:txBody>
      </p:sp>
      <p:sp>
        <p:nvSpPr>
          <p:cNvPr id="4" name="Slide Number Placeholder 3">
            <a:extLst>
              <a:ext uri="{FF2B5EF4-FFF2-40B4-BE49-F238E27FC236}">
                <a16:creationId xmlns:a16="http://schemas.microsoft.com/office/drawing/2014/main" id="{D02CC24D-E780-B0C4-0D0C-AC2F6929263D}"/>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299987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DFCD-A212-5B01-33FD-F0CFE3071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27B6-5E39-249B-84AA-97129F4E8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29CE9-CE28-6C3B-6558-AF3866BC9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9F348-115F-995B-9422-F25232000179}"/>
              </a:ext>
            </a:extLst>
          </p:cNvPr>
          <p:cNvSpPr>
            <a:spLocks noGrp="1"/>
          </p:cNvSpPr>
          <p:nvPr>
            <p:ph type="dt" sz="half" idx="10"/>
          </p:nvPr>
        </p:nvSpPr>
        <p:spPr/>
        <p:txBody>
          <a:bodyPr/>
          <a:lstStyle/>
          <a:p>
            <a:r>
              <a:rPr lang="en-US"/>
              <a:t>December 2024</a:t>
            </a:r>
          </a:p>
        </p:txBody>
      </p:sp>
      <p:sp>
        <p:nvSpPr>
          <p:cNvPr id="6" name="Footer Placeholder 5">
            <a:extLst>
              <a:ext uri="{FF2B5EF4-FFF2-40B4-BE49-F238E27FC236}">
                <a16:creationId xmlns:a16="http://schemas.microsoft.com/office/drawing/2014/main" id="{BBE6CE70-8DF0-1E91-EC44-799B54EC143C}"/>
              </a:ext>
            </a:extLst>
          </p:cNvPr>
          <p:cNvSpPr>
            <a:spLocks noGrp="1"/>
          </p:cNvSpPr>
          <p:nvPr>
            <p:ph type="ftr" sz="quarter" idx="11"/>
          </p:nvPr>
        </p:nvSpPr>
        <p:spPr/>
        <p:txBody>
          <a:bodyPr/>
          <a:lstStyle/>
          <a:p>
            <a:r>
              <a:rPr lang="en-US"/>
              <a:t>Digital biomarkers</a:t>
            </a:r>
          </a:p>
        </p:txBody>
      </p:sp>
      <p:sp>
        <p:nvSpPr>
          <p:cNvPr id="7" name="Slide Number Placeholder 6">
            <a:extLst>
              <a:ext uri="{FF2B5EF4-FFF2-40B4-BE49-F238E27FC236}">
                <a16:creationId xmlns:a16="http://schemas.microsoft.com/office/drawing/2014/main" id="{72BF513D-FBDD-1005-3051-8A2375144C41}"/>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16602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A84F-77E5-D3A1-DAE4-BDB727F99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58A1DF-2571-4BF0-16FB-420D7A18E3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66011-3D3D-FA42-C2FC-0285AF6D7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9C4A7B-8B25-19BE-1C5C-6B4F85509279}"/>
              </a:ext>
            </a:extLst>
          </p:cNvPr>
          <p:cNvSpPr>
            <a:spLocks noGrp="1"/>
          </p:cNvSpPr>
          <p:nvPr>
            <p:ph type="dt" sz="half" idx="10"/>
          </p:nvPr>
        </p:nvSpPr>
        <p:spPr/>
        <p:txBody>
          <a:bodyPr/>
          <a:lstStyle/>
          <a:p>
            <a:r>
              <a:rPr lang="en-US"/>
              <a:t>December 2024</a:t>
            </a:r>
          </a:p>
        </p:txBody>
      </p:sp>
      <p:sp>
        <p:nvSpPr>
          <p:cNvPr id="6" name="Footer Placeholder 5">
            <a:extLst>
              <a:ext uri="{FF2B5EF4-FFF2-40B4-BE49-F238E27FC236}">
                <a16:creationId xmlns:a16="http://schemas.microsoft.com/office/drawing/2014/main" id="{87C8B94E-0B9B-70FC-B71A-8C245E73CD67}"/>
              </a:ext>
            </a:extLst>
          </p:cNvPr>
          <p:cNvSpPr>
            <a:spLocks noGrp="1"/>
          </p:cNvSpPr>
          <p:nvPr>
            <p:ph type="ftr" sz="quarter" idx="11"/>
          </p:nvPr>
        </p:nvSpPr>
        <p:spPr/>
        <p:txBody>
          <a:bodyPr/>
          <a:lstStyle/>
          <a:p>
            <a:r>
              <a:rPr lang="en-US"/>
              <a:t>Digital biomarkers</a:t>
            </a:r>
          </a:p>
        </p:txBody>
      </p:sp>
      <p:sp>
        <p:nvSpPr>
          <p:cNvPr id="7" name="Slide Number Placeholder 6">
            <a:extLst>
              <a:ext uri="{FF2B5EF4-FFF2-40B4-BE49-F238E27FC236}">
                <a16:creationId xmlns:a16="http://schemas.microsoft.com/office/drawing/2014/main" id="{36715584-3B24-50BD-2B37-B1C1425CECDC}"/>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320495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BEC81-1F44-0743-31E3-948B97185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640BD0-2E95-8480-5996-BCDDBB7C58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07DBA-5935-1B4B-5E9F-369E90B64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December 2024</a:t>
            </a:r>
          </a:p>
        </p:txBody>
      </p:sp>
      <p:sp>
        <p:nvSpPr>
          <p:cNvPr id="5" name="Footer Placeholder 4">
            <a:extLst>
              <a:ext uri="{FF2B5EF4-FFF2-40B4-BE49-F238E27FC236}">
                <a16:creationId xmlns:a16="http://schemas.microsoft.com/office/drawing/2014/main" id="{33CDF1FC-A89D-B5F4-B60D-F154FE96E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Digital biomarkers</a:t>
            </a:r>
          </a:p>
        </p:txBody>
      </p:sp>
      <p:sp>
        <p:nvSpPr>
          <p:cNvPr id="6" name="Slide Number Placeholder 5">
            <a:extLst>
              <a:ext uri="{FF2B5EF4-FFF2-40B4-BE49-F238E27FC236}">
                <a16:creationId xmlns:a16="http://schemas.microsoft.com/office/drawing/2014/main" id="{CF841343-4C6C-4984-0A7D-3421F3F71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0F331E-B474-455D-A820-57D677DFBE6E}" type="slidenum">
              <a:rPr lang="en-US" smtClean="0"/>
              <a:t>‹#›</a:t>
            </a:fld>
            <a:endParaRPr lang="en-US"/>
          </a:p>
        </p:txBody>
      </p:sp>
    </p:spTree>
    <p:extLst>
      <p:ext uri="{BB962C8B-B14F-4D97-AF65-F5344CB8AC3E}">
        <p14:creationId xmlns:p14="http://schemas.microsoft.com/office/powerpoint/2010/main" val="166858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pic>
        <p:nvPicPr>
          <p:cNvPr id="4" name="Picture 3">
            <a:extLst>
              <a:ext uri="{FF2B5EF4-FFF2-40B4-BE49-F238E27FC236}">
                <a16:creationId xmlns:a16="http://schemas.microsoft.com/office/drawing/2014/main" id="{EE745884-E301-E781-B83E-EC5E31181A97}"/>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8939212" y="6418052"/>
            <a:ext cx="2543175" cy="457200"/>
          </a:xfrm>
          <a:prstGeom prst="rect">
            <a:avLst/>
          </a:prstGeom>
        </p:spPr>
      </p:pic>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image" Target="../media/image3.svg"/><Relationship Id="rId7" Type="http://schemas.openxmlformats.org/officeDocument/2006/relationships/image" Target="../media/image7.svg"/><Relationship Id="rId12"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9.xml"/><Relationship Id="rId5" Type="http://schemas.openxmlformats.org/officeDocument/2006/relationships/image" Target="../media/image5.svg"/><Relationship Id="rId10" Type="http://schemas.openxmlformats.org/officeDocument/2006/relationships/diagramQuickStyle" Target="../diagrams/quickStyle9.xml"/><Relationship Id="rId4" Type="http://schemas.openxmlformats.org/officeDocument/2006/relationships/image" Target="../media/image4.png"/><Relationship Id="rId9"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diagramLayout" Target="../diagrams/layout2.xml"/><Relationship Id="rId21" Type="http://schemas.openxmlformats.org/officeDocument/2006/relationships/image" Target="../media/image21.png"/><Relationship Id="rId34" Type="http://schemas.openxmlformats.org/officeDocument/2006/relationships/diagramColors" Target="../diagrams/colors1.xml"/><Relationship Id="rId42" Type="http://schemas.microsoft.com/office/2007/relationships/diagramDrawing" Target="../diagrams/drawing2.xml"/><Relationship Id="rId7" Type="http://schemas.openxmlformats.org/officeDocument/2006/relationships/image" Target="../media/image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diagramColors" Target="../diagrams/colors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32" Type="http://schemas.openxmlformats.org/officeDocument/2006/relationships/diagramLayout" Target="../diagrams/layout1.xml"/><Relationship Id="rId37" Type="http://schemas.openxmlformats.org/officeDocument/2006/relationships/image" Target="../media/image32.png"/><Relationship Id="rId40" Type="http://schemas.openxmlformats.org/officeDocument/2006/relationships/diagramQuickStyle" Target="../diagrams/quickStyle2.xml"/><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1.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diagramData" Target="../diagrams/data1.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microsoft.com/office/2007/relationships/diagramDrawing" Target="../diagrams/drawing1.xml"/><Relationship Id="rId8" Type="http://schemas.openxmlformats.org/officeDocument/2006/relationships/image" Target="../media/image8.png"/><Relationship Id="rId3" Type="http://schemas.openxmlformats.org/officeDocument/2006/relationships/image" Target="../media/image3.sv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diagramQuickStyle" Target="../diagrams/quickStyle1.xml"/><Relationship Id="rId38"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microsoft.com/office/2018/10/relationships/comments" Target="../comments/modernComment_150_FABF6EA3.xml"/><Relationship Id="rId16" Type="http://schemas.openxmlformats.org/officeDocument/2006/relationships/image" Target="../media/image15.sv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png"/><Relationship Id="rId27"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diagramQuickStyle" Target="../diagrams/quickStyle3.xml"/><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diagramLayout" Target="../diagrams/layout3.xml"/><Relationship Id="rId2" Type="http://schemas.openxmlformats.org/officeDocument/2006/relationships/image" Target="../media/image2.png"/><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diagramColors" Target="../diagrams/colors3.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diagramQuickStyle" Target="../diagrams/quickStyle4.xml"/><Relationship Id="rId3" Type="http://schemas.openxmlformats.org/officeDocument/2006/relationships/image" Target="../media/image3.svg"/><Relationship Id="rId21" Type="http://schemas.openxmlformats.org/officeDocument/2006/relationships/diagramData" Target="../diagrams/data5.xml"/><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diagramLayout" Target="../diagrams/layout4.xml"/><Relationship Id="rId25" Type="http://schemas.microsoft.com/office/2007/relationships/diagramDrawing" Target="../diagrams/drawing5.xml"/><Relationship Id="rId2" Type="http://schemas.openxmlformats.org/officeDocument/2006/relationships/image" Target="../media/image2.png"/><Relationship Id="rId16" Type="http://schemas.openxmlformats.org/officeDocument/2006/relationships/diagramData" Target="../diagrams/data4.xml"/><Relationship Id="rId20" Type="http://schemas.microsoft.com/office/2007/relationships/diagramDrawing" Target="../diagrams/drawing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diagramColors" Target="../diagrams/colors5.xml"/><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diagramQuickStyle" Target="../diagrams/quickStyle5.xml"/><Relationship Id="rId10" Type="http://schemas.openxmlformats.org/officeDocument/2006/relationships/image" Target="../media/image10.png"/><Relationship Id="rId19" Type="http://schemas.openxmlformats.org/officeDocument/2006/relationships/diagramColors" Target="../diagrams/colors4.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diagramQuickStyle" Target="../diagrams/quickStyle6.xml"/><Relationship Id="rId26" Type="http://schemas.openxmlformats.org/officeDocument/2006/relationships/diagramData" Target="../diagrams/data8.xml"/><Relationship Id="rId3" Type="http://schemas.openxmlformats.org/officeDocument/2006/relationships/image" Target="../media/image3.svg"/><Relationship Id="rId21" Type="http://schemas.openxmlformats.org/officeDocument/2006/relationships/diagramData" Target="../diagrams/data7.xml"/><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diagramLayout" Target="../diagrams/layout6.xml"/><Relationship Id="rId25" Type="http://schemas.microsoft.com/office/2007/relationships/diagramDrawing" Target="../diagrams/drawing7.xml"/><Relationship Id="rId2" Type="http://schemas.openxmlformats.org/officeDocument/2006/relationships/image" Target="../media/image2.png"/><Relationship Id="rId16" Type="http://schemas.openxmlformats.org/officeDocument/2006/relationships/diagramData" Target="../diagrams/data6.xml"/><Relationship Id="rId20" Type="http://schemas.microsoft.com/office/2007/relationships/diagramDrawing" Target="../diagrams/drawing6.xml"/><Relationship Id="rId29" Type="http://schemas.openxmlformats.org/officeDocument/2006/relationships/diagramColors" Target="../diagrams/colors8.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diagramColors" Target="../diagrams/colors7.xml"/><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diagramQuickStyle" Target="../diagrams/quickStyle7.xml"/><Relationship Id="rId28" Type="http://schemas.openxmlformats.org/officeDocument/2006/relationships/diagramQuickStyle" Target="../diagrams/quickStyle8.xml"/><Relationship Id="rId10" Type="http://schemas.openxmlformats.org/officeDocument/2006/relationships/image" Target="../media/image10.png"/><Relationship Id="rId19" Type="http://schemas.openxmlformats.org/officeDocument/2006/relationships/diagramColors" Target="../diagrams/colors6.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diagramLayout" Target="../diagrams/layout7.xml"/><Relationship Id="rId27" Type="http://schemas.openxmlformats.org/officeDocument/2006/relationships/diagramLayout" Target="../diagrams/layout8.xml"/><Relationship Id="rId30" Type="http://schemas.microsoft.com/office/2007/relationships/diagramDrawing" Target="../diagrams/drawing8.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BA51862D-BB07-9275-6DFB-178B08DB8AAE}"/>
            </a:ext>
          </a:extLst>
        </p:cNvPr>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DC8293A7-6F0F-62F7-3678-589B0DE7B4EA}"/>
              </a:ext>
            </a:extLst>
          </p:cNvPr>
          <p:cNvCxnSpPr>
            <a:cxnSpLocks/>
          </p:cNvCxnSpPr>
          <p:nvPr/>
        </p:nvCxnSpPr>
        <p:spPr>
          <a:xfrm>
            <a:off x="2806700" y="3768755"/>
            <a:ext cx="1913486" cy="1402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0" name="intro">
            <a:extLst>
              <a:ext uri="{FF2B5EF4-FFF2-40B4-BE49-F238E27FC236}">
                <a16:creationId xmlns:a16="http://schemas.microsoft.com/office/drawing/2014/main" id="{5ED86718-E1D7-C3BD-5782-F94CCCB04CAA}"/>
              </a:ext>
            </a:extLst>
          </p:cNvPr>
          <p:cNvGrpSpPr/>
          <p:nvPr/>
        </p:nvGrpSpPr>
        <p:grpSpPr>
          <a:xfrm>
            <a:off x="-9055509" y="5534"/>
            <a:ext cx="12195291" cy="6858000"/>
            <a:chOff x="0" y="0"/>
            <a:chExt cx="11059886" cy="6858000"/>
          </a:xfrm>
        </p:grpSpPr>
        <p:sp>
          <p:nvSpPr>
            <p:cNvPr id="7" name="Rectangle 6">
              <a:extLst>
                <a:ext uri="{FF2B5EF4-FFF2-40B4-BE49-F238E27FC236}">
                  <a16:creationId xmlns:a16="http://schemas.microsoft.com/office/drawing/2014/main" id="{44E97BF0-AC88-DC15-5F9D-099A4FF367C7}"/>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260E979-4D3B-17AA-0A4A-1EC16B414768}"/>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F5A8F96A-5C79-A48E-DC54-BE0B528EB82B}"/>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1BD0D66F-A3A6-8061-AFA7-2E0FD7BE16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FA50945D-2917-CE22-8249-E0524FAB99EE}"/>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77DF84B8-B0F7-A51F-1BF3-FA84E3CB65A0}"/>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94D602E-9A65-4A26-2461-7864370C12EA}"/>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9631A67E-4C2E-4519-5DCC-BFA2237A2F73}"/>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CB6DEA07-C864-7BC6-FC8A-B9DC6A5B1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5E2BD98D-341F-499B-C60D-83445CA05527}"/>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B85FE33B-EBDA-0EC5-16C7-7837E01EC9EE}"/>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622E3030-7C50-EB7A-B95A-D6CCCD65A5DE}"/>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BFC58C4E-351D-9576-0101-69FED45E5DC2}"/>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15B582DD-76AC-F815-D082-8FE27639B2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79762" y="3126014"/>
              <a:ext cx="605971" cy="605971"/>
            </a:xfrm>
            <a:prstGeom prst="rect">
              <a:avLst/>
            </a:prstGeom>
          </p:spPr>
        </p:pic>
      </p:grpSp>
      <p:sp>
        <p:nvSpPr>
          <p:cNvPr id="23" name="TextBox 22">
            <a:extLst>
              <a:ext uri="{FF2B5EF4-FFF2-40B4-BE49-F238E27FC236}">
                <a16:creationId xmlns:a16="http://schemas.microsoft.com/office/drawing/2014/main" id="{1A2E8B37-6DF8-CD48-8B23-FDB3322244A5}"/>
              </a:ext>
            </a:extLst>
          </p:cNvPr>
          <p:cNvSpPr txBox="1"/>
          <p:nvPr/>
        </p:nvSpPr>
        <p:spPr>
          <a:xfrm>
            <a:off x="3771900" y="419100"/>
            <a:ext cx="7639050" cy="830997"/>
          </a:xfrm>
          <a:prstGeom prst="rect">
            <a:avLst/>
          </a:prstGeom>
          <a:noFill/>
        </p:spPr>
        <p:txBody>
          <a:bodyPr wrap="square" rtlCol="0">
            <a:spAutoFit/>
          </a:bodyPr>
          <a:lstStyle/>
          <a:p>
            <a:pPr algn="ctr"/>
            <a:r>
              <a:rPr lang="en-US" sz="4800" b="1" spc="600" dirty="0"/>
              <a:t>DIGITAL BIOMARKERS</a:t>
            </a:r>
          </a:p>
        </p:txBody>
      </p:sp>
      <p:cxnSp>
        <p:nvCxnSpPr>
          <p:cNvPr id="62" name="Straight Connector 61">
            <a:extLst>
              <a:ext uri="{FF2B5EF4-FFF2-40B4-BE49-F238E27FC236}">
                <a16:creationId xmlns:a16="http://schemas.microsoft.com/office/drawing/2014/main" id="{AA487C05-D583-0AEB-25BD-86F705F04EDB}"/>
              </a:ext>
            </a:extLst>
          </p:cNvPr>
          <p:cNvCxnSpPr>
            <a:cxnSpLocks/>
            <a:stCxn id="79" idx="6"/>
          </p:cNvCxnSpPr>
          <p:nvPr/>
        </p:nvCxnSpPr>
        <p:spPr>
          <a:xfrm>
            <a:off x="8430606" y="3800014"/>
            <a:ext cx="170418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32B8FD6-DA24-E203-B825-CD38FF3FED98}"/>
              </a:ext>
            </a:extLst>
          </p:cNvPr>
          <p:cNvCxnSpPr>
            <a:cxnSpLocks/>
            <a:stCxn id="85" idx="2"/>
          </p:cNvCxnSpPr>
          <p:nvPr/>
        </p:nvCxnSpPr>
        <p:spPr>
          <a:xfrm>
            <a:off x="10049832" y="3797547"/>
            <a:ext cx="214216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CA193C-5A09-1D90-ADE5-13666313DFAB}"/>
              </a:ext>
            </a:extLst>
          </p:cNvPr>
          <p:cNvCxnSpPr>
            <a:cxnSpLocks/>
            <a:stCxn id="73" idx="2"/>
          </p:cNvCxnSpPr>
          <p:nvPr/>
        </p:nvCxnSpPr>
        <p:spPr>
          <a:xfrm>
            <a:off x="6377945" y="3782782"/>
            <a:ext cx="193038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5B80708-7998-1D67-E860-0AAC65A4035D}"/>
              </a:ext>
            </a:extLst>
          </p:cNvPr>
          <p:cNvCxnSpPr>
            <a:cxnSpLocks/>
          </p:cNvCxnSpPr>
          <p:nvPr/>
        </p:nvCxnSpPr>
        <p:spPr>
          <a:xfrm>
            <a:off x="4839578" y="3782782"/>
            <a:ext cx="161202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0F1F147-F117-A09E-0B38-216F81FB8DFF}"/>
              </a:ext>
            </a:extLst>
          </p:cNvPr>
          <p:cNvSpPr/>
          <p:nvPr/>
        </p:nvSpPr>
        <p:spPr>
          <a:xfrm>
            <a:off x="4696600" y="3687532"/>
            <a:ext cx="190500" cy="19050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ircle: Hollow 67">
            <a:extLst>
              <a:ext uri="{FF2B5EF4-FFF2-40B4-BE49-F238E27FC236}">
                <a16:creationId xmlns:a16="http://schemas.microsoft.com/office/drawing/2014/main" id="{26D215DD-1A45-BAD2-6394-5A86489A2873}"/>
              </a:ext>
            </a:extLst>
          </p:cNvPr>
          <p:cNvSpPr/>
          <p:nvPr/>
        </p:nvSpPr>
        <p:spPr>
          <a:xfrm>
            <a:off x="4577537" y="3568469"/>
            <a:ext cx="428626" cy="428626"/>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Circle: Hollow 68">
            <a:extLst>
              <a:ext uri="{FF2B5EF4-FFF2-40B4-BE49-F238E27FC236}">
                <a16:creationId xmlns:a16="http://schemas.microsoft.com/office/drawing/2014/main" id="{59CA26E9-60F8-7C6C-8F2B-90C2FF5D3347}"/>
              </a:ext>
            </a:extLst>
          </p:cNvPr>
          <p:cNvSpPr/>
          <p:nvPr/>
        </p:nvSpPr>
        <p:spPr>
          <a:xfrm>
            <a:off x="4444665" y="3435597"/>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0" name="Straight Connector 69">
            <a:extLst>
              <a:ext uri="{FF2B5EF4-FFF2-40B4-BE49-F238E27FC236}">
                <a16:creationId xmlns:a16="http://schemas.microsoft.com/office/drawing/2014/main" id="{F31199D9-16BD-7289-0428-9D2695EB88FF}"/>
              </a:ext>
            </a:extLst>
          </p:cNvPr>
          <p:cNvCxnSpPr>
            <a:cxnSpLocks/>
          </p:cNvCxnSpPr>
          <p:nvPr/>
        </p:nvCxnSpPr>
        <p:spPr>
          <a:xfrm flipV="1">
            <a:off x="4791851" y="4129968"/>
            <a:ext cx="0" cy="1033387"/>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BB8FFDC-C330-E30F-0377-7C420AF3BC47}"/>
              </a:ext>
            </a:extLst>
          </p:cNvPr>
          <p:cNvSpPr/>
          <p:nvPr/>
        </p:nvSpPr>
        <p:spPr>
          <a:xfrm>
            <a:off x="4729730" y="5138222"/>
            <a:ext cx="124240" cy="12424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58C1A4B5-EA96-34F4-07E5-C68FC8653AB9}"/>
              </a:ext>
            </a:extLst>
          </p:cNvPr>
          <p:cNvSpPr txBox="1"/>
          <p:nvPr/>
        </p:nvSpPr>
        <p:spPr>
          <a:xfrm>
            <a:off x="3729579" y="5390448"/>
            <a:ext cx="2089116" cy="338554"/>
          </a:xfrm>
          <a:prstGeom prst="rect">
            <a:avLst/>
          </a:prstGeom>
          <a:noFill/>
        </p:spPr>
        <p:txBody>
          <a:bodyPr wrap="square" rtlCol="0">
            <a:spAutoFit/>
          </a:bodyPr>
          <a:lstStyle/>
          <a:p>
            <a:pPr algn="ctr"/>
            <a:r>
              <a:rPr lang="en-US" sz="1600" spc="300" dirty="0"/>
              <a:t>BIOMARKERS</a:t>
            </a:r>
            <a:endParaRPr lang="en-US" sz="1600" spc="300" dirty="0">
              <a:solidFill>
                <a:schemeClr val="bg2">
                  <a:lumMod val="50000"/>
                </a:schemeClr>
              </a:solidFill>
              <a:latin typeface="Century Gothic" panose="020B0502020202020204" pitchFamily="34" charset="0"/>
            </a:endParaRPr>
          </a:p>
        </p:txBody>
      </p:sp>
      <p:sp>
        <p:nvSpPr>
          <p:cNvPr id="73" name="Oval 72">
            <a:extLst>
              <a:ext uri="{FF2B5EF4-FFF2-40B4-BE49-F238E27FC236}">
                <a16:creationId xmlns:a16="http://schemas.microsoft.com/office/drawing/2014/main" id="{1F38BBCA-22D7-466C-441E-426C45D2C37E}"/>
              </a:ext>
            </a:extLst>
          </p:cNvPr>
          <p:cNvSpPr/>
          <p:nvPr/>
        </p:nvSpPr>
        <p:spPr>
          <a:xfrm>
            <a:off x="6377945" y="3687532"/>
            <a:ext cx="190500" cy="190500"/>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ircle: Hollow 73">
            <a:extLst>
              <a:ext uri="{FF2B5EF4-FFF2-40B4-BE49-F238E27FC236}">
                <a16:creationId xmlns:a16="http://schemas.microsoft.com/office/drawing/2014/main" id="{EFD91E29-1D71-21C4-6B4F-100C080F9975}"/>
              </a:ext>
            </a:extLst>
          </p:cNvPr>
          <p:cNvSpPr/>
          <p:nvPr/>
        </p:nvSpPr>
        <p:spPr>
          <a:xfrm>
            <a:off x="6258882" y="3568469"/>
            <a:ext cx="428626" cy="428626"/>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Circle: Hollow 74">
            <a:extLst>
              <a:ext uri="{FF2B5EF4-FFF2-40B4-BE49-F238E27FC236}">
                <a16:creationId xmlns:a16="http://schemas.microsoft.com/office/drawing/2014/main" id="{CF123CF2-73E0-9BA1-0A52-5D1B1B9BE864}"/>
              </a:ext>
            </a:extLst>
          </p:cNvPr>
          <p:cNvSpPr/>
          <p:nvPr/>
        </p:nvSpPr>
        <p:spPr>
          <a:xfrm>
            <a:off x="6126010" y="3435597"/>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6" name="Straight Connector 75">
            <a:extLst>
              <a:ext uri="{FF2B5EF4-FFF2-40B4-BE49-F238E27FC236}">
                <a16:creationId xmlns:a16="http://schemas.microsoft.com/office/drawing/2014/main" id="{AD947FEB-8AE7-A6C6-0428-0CB2CF3A89E7}"/>
              </a:ext>
            </a:extLst>
          </p:cNvPr>
          <p:cNvCxnSpPr>
            <a:cxnSpLocks/>
          </p:cNvCxnSpPr>
          <p:nvPr/>
        </p:nvCxnSpPr>
        <p:spPr>
          <a:xfrm flipV="1">
            <a:off x="6473196" y="2402210"/>
            <a:ext cx="0" cy="1033387"/>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409B1C8A-D9B6-FD98-339F-9E9603767729}"/>
              </a:ext>
            </a:extLst>
          </p:cNvPr>
          <p:cNvSpPr/>
          <p:nvPr/>
        </p:nvSpPr>
        <p:spPr>
          <a:xfrm>
            <a:off x="6411075" y="2355854"/>
            <a:ext cx="124240" cy="124240"/>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B22EF28E-136E-383B-F6E3-40E73480013D}"/>
              </a:ext>
            </a:extLst>
          </p:cNvPr>
          <p:cNvSpPr txBox="1"/>
          <p:nvPr/>
        </p:nvSpPr>
        <p:spPr>
          <a:xfrm>
            <a:off x="5039311" y="1780246"/>
            <a:ext cx="2866748" cy="338554"/>
          </a:xfrm>
          <a:prstGeom prst="rect">
            <a:avLst/>
          </a:prstGeom>
          <a:noFill/>
        </p:spPr>
        <p:txBody>
          <a:bodyPr wrap="square" rtlCol="0">
            <a:spAutoFit/>
          </a:bodyPr>
          <a:lstStyle/>
          <a:p>
            <a:pPr algn="ctr"/>
            <a:r>
              <a:rPr lang="en-US" sz="1600" spc="300" dirty="0"/>
              <a:t>DIGITAL BIOMARKERS</a:t>
            </a:r>
            <a:endParaRPr lang="en-US" sz="1600" spc="300" dirty="0">
              <a:solidFill>
                <a:schemeClr val="bg2">
                  <a:lumMod val="50000"/>
                </a:schemeClr>
              </a:solidFill>
              <a:latin typeface="Century Gothic" panose="020B0502020202020204" pitchFamily="34" charset="0"/>
            </a:endParaRPr>
          </a:p>
        </p:txBody>
      </p:sp>
      <p:sp>
        <p:nvSpPr>
          <p:cNvPr id="79" name="Oval 78">
            <a:extLst>
              <a:ext uri="{FF2B5EF4-FFF2-40B4-BE49-F238E27FC236}">
                <a16:creationId xmlns:a16="http://schemas.microsoft.com/office/drawing/2014/main" id="{FC1ACD21-742C-2AA9-AC7E-D70A2FC3DFD0}"/>
              </a:ext>
            </a:extLst>
          </p:cNvPr>
          <p:cNvSpPr/>
          <p:nvPr/>
        </p:nvSpPr>
        <p:spPr>
          <a:xfrm>
            <a:off x="8240106" y="3704764"/>
            <a:ext cx="190500" cy="190500"/>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ircle: Hollow 79">
            <a:extLst>
              <a:ext uri="{FF2B5EF4-FFF2-40B4-BE49-F238E27FC236}">
                <a16:creationId xmlns:a16="http://schemas.microsoft.com/office/drawing/2014/main" id="{FBCB5D4B-02B6-90EA-EE16-B944FBDAB7BB}"/>
              </a:ext>
            </a:extLst>
          </p:cNvPr>
          <p:cNvSpPr/>
          <p:nvPr/>
        </p:nvSpPr>
        <p:spPr>
          <a:xfrm>
            <a:off x="8121043" y="3585701"/>
            <a:ext cx="428626" cy="428626"/>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DE13B7BD-8745-BD8D-1D62-591091DBA586}"/>
              </a:ext>
            </a:extLst>
          </p:cNvPr>
          <p:cNvSpPr/>
          <p:nvPr/>
        </p:nvSpPr>
        <p:spPr>
          <a:xfrm>
            <a:off x="7988171" y="3452829"/>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2" name="Straight Connector 81">
            <a:extLst>
              <a:ext uri="{FF2B5EF4-FFF2-40B4-BE49-F238E27FC236}">
                <a16:creationId xmlns:a16="http://schemas.microsoft.com/office/drawing/2014/main" id="{6E47343B-2291-6BF4-4C52-FBB9034D46A5}"/>
              </a:ext>
            </a:extLst>
          </p:cNvPr>
          <p:cNvCxnSpPr>
            <a:cxnSpLocks/>
          </p:cNvCxnSpPr>
          <p:nvPr/>
        </p:nvCxnSpPr>
        <p:spPr>
          <a:xfrm flipV="1">
            <a:off x="8335357" y="4147200"/>
            <a:ext cx="0" cy="1033387"/>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19E8AC9B-466D-7360-1B30-94BB3C8A7AB8}"/>
              </a:ext>
            </a:extLst>
          </p:cNvPr>
          <p:cNvSpPr/>
          <p:nvPr/>
        </p:nvSpPr>
        <p:spPr>
          <a:xfrm>
            <a:off x="8273236" y="5155454"/>
            <a:ext cx="124240" cy="124240"/>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9C30B1F4-80FF-9F4F-E947-493E6BD4C9A5}"/>
              </a:ext>
            </a:extLst>
          </p:cNvPr>
          <p:cNvSpPr txBox="1"/>
          <p:nvPr/>
        </p:nvSpPr>
        <p:spPr>
          <a:xfrm>
            <a:off x="7101634" y="5407680"/>
            <a:ext cx="2469227" cy="338554"/>
          </a:xfrm>
          <a:prstGeom prst="rect">
            <a:avLst/>
          </a:prstGeom>
          <a:noFill/>
        </p:spPr>
        <p:txBody>
          <a:bodyPr wrap="square" rtlCol="0">
            <a:spAutoFit/>
          </a:bodyPr>
          <a:lstStyle/>
          <a:p>
            <a:pPr algn="ctr"/>
            <a:r>
              <a:rPr lang="en-US" sz="1600" spc="300" dirty="0"/>
              <a:t>DATA COLLECTION</a:t>
            </a:r>
            <a:endParaRPr lang="en-US" sz="1600" spc="300" dirty="0">
              <a:solidFill>
                <a:schemeClr val="bg2">
                  <a:lumMod val="50000"/>
                </a:schemeClr>
              </a:solidFill>
              <a:latin typeface="Century Gothic" panose="020B0502020202020204" pitchFamily="34" charset="0"/>
            </a:endParaRPr>
          </a:p>
        </p:txBody>
      </p:sp>
      <p:sp>
        <p:nvSpPr>
          <p:cNvPr id="85" name="Oval 84">
            <a:extLst>
              <a:ext uri="{FF2B5EF4-FFF2-40B4-BE49-F238E27FC236}">
                <a16:creationId xmlns:a16="http://schemas.microsoft.com/office/drawing/2014/main" id="{93966435-5FEA-AAA6-89F8-1A804D969620}"/>
              </a:ext>
            </a:extLst>
          </p:cNvPr>
          <p:cNvSpPr/>
          <p:nvPr/>
        </p:nvSpPr>
        <p:spPr>
          <a:xfrm>
            <a:off x="10049832" y="3702297"/>
            <a:ext cx="190500" cy="19050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ircle: Hollow 85">
            <a:extLst>
              <a:ext uri="{FF2B5EF4-FFF2-40B4-BE49-F238E27FC236}">
                <a16:creationId xmlns:a16="http://schemas.microsoft.com/office/drawing/2014/main" id="{EF9F9C01-C0F4-B120-6647-10C3B4BFFCD8}"/>
              </a:ext>
            </a:extLst>
          </p:cNvPr>
          <p:cNvSpPr/>
          <p:nvPr/>
        </p:nvSpPr>
        <p:spPr>
          <a:xfrm>
            <a:off x="9930769" y="3583234"/>
            <a:ext cx="428626" cy="428626"/>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Circle: Hollow 86">
            <a:extLst>
              <a:ext uri="{FF2B5EF4-FFF2-40B4-BE49-F238E27FC236}">
                <a16:creationId xmlns:a16="http://schemas.microsoft.com/office/drawing/2014/main" id="{A1A556D3-B893-2BDC-DA6D-55CDC66864AD}"/>
              </a:ext>
            </a:extLst>
          </p:cNvPr>
          <p:cNvSpPr/>
          <p:nvPr/>
        </p:nvSpPr>
        <p:spPr>
          <a:xfrm>
            <a:off x="9797897" y="345036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8" name="Straight Connector 87">
            <a:extLst>
              <a:ext uri="{FF2B5EF4-FFF2-40B4-BE49-F238E27FC236}">
                <a16:creationId xmlns:a16="http://schemas.microsoft.com/office/drawing/2014/main" id="{B0F4F4D9-C07F-7DB5-D4A2-134A7FF15213}"/>
              </a:ext>
            </a:extLst>
          </p:cNvPr>
          <p:cNvCxnSpPr>
            <a:cxnSpLocks/>
          </p:cNvCxnSpPr>
          <p:nvPr/>
        </p:nvCxnSpPr>
        <p:spPr>
          <a:xfrm flipV="1">
            <a:off x="10145083" y="2416975"/>
            <a:ext cx="0" cy="1033387"/>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D78EE03F-3621-7097-8CC5-382503D6A92C}"/>
              </a:ext>
            </a:extLst>
          </p:cNvPr>
          <p:cNvSpPr/>
          <p:nvPr/>
        </p:nvSpPr>
        <p:spPr>
          <a:xfrm>
            <a:off x="10082962" y="2370619"/>
            <a:ext cx="124240" cy="12424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425462AC-483E-0250-548C-063FB2577B09}"/>
              </a:ext>
            </a:extLst>
          </p:cNvPr>
          <p:cNvSpPr txBox="1"/>
          <p:nvPr/>
        </p:nvSpPr>
        <p:spPr>
          <a:xfrm>
            <a:off x="9107271" y="1742470"/>
            <a:ext cx="2048865" cy="338554"/>
          </a:xfrm>
          <a:prstGeom prst="rect">
            <a:avLst/>
          </a:prstGeom>
          <a:noFill/>
        </p:spPr>
        <p:txBody>
          <a:bodyPr wrap="square" rtlCol="0">
            <a:spAutoFit/>
          </a:bodyPr>
          <a:lstStyle/>
          <a:p>
            <a:pPr algn="ctr"/>
            <a:r>
              <a:rPr lang="en-US" sz="1600" spc="300" dirty="0"/>
              <a:t>FUTURE</a:t>
            </a:r>
            <a:endParaRPr lang="en-US" sz="1600" spc="300" dirty="0">
              <a:solidFill>
                <a:schemeClr val="bg2">
                  <a:lumMod val="50000"/>
                </a:schemeClr>
              </a:solidFill>
              <a:latin typeface="Century Gothic" panose="020B0502020202020204" pitchFamily="34" charset="0"/>
            </a:endParaRPr>
          </a:p>
        </p:txBody>
      </p:sp>
      <p:cxnSp>
        <p:nvCxnSpPr>
          <p:cNvPr id="91" name="Straight Connector 90">
            <a:extLst>
              <a:ext uri="{FF2B5EF4-FFF2-40B4-BE49-F238E27FC236}">
                <a16:creationId xmlns:a16="http://schemas.microsoft.com/office/drawing/2014/main" id="{120E7248-99AD-B61F-E017-5EEBEEAC174F}"/>
              </a:ext>
            </a:extLst>
          </p:cNvPr>
          <p:cNvCxnSpPr>
            <a:cxnSpLocks/>
          </p:cNvCxnSpPr>
          <p:nvPr/>
        </p:nvCxnSpPr>
        <p:spPr>
          <a:xfrm>
            <a:off x="3876997" y="5717264"/>
            <a:ext cx="1743075"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A794717-92B9-73C3-A3A9-6A24B9F7B22F}"/>
              </a:ext>
            </a:extLst>
          </p:cNvPr>
          <p:cNvCxnSpPr>
            <a:cxnSpLocks/>
          </p:cNvCxnSpPr>
          <p:nvPr/>
        </p:nvCxnSpPr>
        <p:spPr>
          <a:xfrm>
            <a:off x="7193422" y="5750371"/>
            <a:ext cx="227266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5D6DE82-65B6-CCDC-D6E3-7F7ACFA16F3C}"/>
              </a:ext>
            </a:extLst>
          </p:cNvPr>
          <p:cNvCxnSpPr>
            <a:cxnSpLocks/>
          </p:cNvCxnSpPr>
          <p:nvPr/>
        </p:nvCxnSpPr>
        <p:spPr>
          <a:xfrm>
            <a:off x="5197149" y="1743425"/>
            <a:ext cx="2524125"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2206C43-292C-F76E-4E99-7C9FAE604707}"/>
              </a:ext>
            </a:extLst>
          </p:cNvPr>
          <p:cNvCxnSpPr>
            <a:cxnSpLocks/>
          </p:cNvCxnSpPr>
          <p:nvPr/>
        </p:nvCxnSpPr>
        <p:spPr>
          <a:xfrm>
            <a:off x="9486319" y="1713740"/>
            <a:ext cx="1266825"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95" name="Graphic 94" descr="Bar chart with solid fill">
            <a:extLst>
              <a:ext uri="{FF2B5EF4-FFF2-40B4-BE49-F238E27FC236}">
                <a16:creationId xmlns:a16="http://schemas.microsoft.com/office/drawing/2014/main" id="{DEAE31DF-EBA2-92BF-8754-6E684CE138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16636" y="2423199"/>
            <a:ext cx="914400" cy="914400"/>
          </a:xfrm>
          <a:prstGeom prst="rect">
            <a:avLst/>
          </a:prstGeom>
        </p:spPr>
      </p:pic>
      <p:pic>
        <p:nvPicPr>
          <p:cNvPr id="96" name="Graphic 95" descr="Clock with solid fill">
            <a:extLst>
              <a:ext uri="{FF2B5EF4-FFF2-40B4-BE49-F238E27FC236}">
                <a16:creationId xmlns:a16="http://schemas.microsoft.com/office/drawing/2014/main" id="{6EC02112-867E-D591-B8A6-9624F30535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02721" y="4226536"/>
            <a:ext cx="914400" cy="914400"/>
          </a:xfrm>
          <a:prstGeom prst="rect">
            <a:avLst/>
          </a:prstGeom>
        </p:spPr>
      </p:pic>
      <p:pic>
        <p:nvPicPr>
          <p:cNvPr id="97" name="Graphic 96" descr="Heart with pulse with solid fill">
            <a:extLst>
              <a:ext uri="{FF2B5EF4-FFF2-40B4-BE49-F238E27FC236}">
                <a16:creationId xmlns:a16="http://schemas.microsoft.com/office/drawing/2014/main" id="{2AC6E8B3-515B-321F-5DA2-8D510BB5B7D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0923" y="2425017"/>
            <a:ext cx="914400" cy="914400"/>
          </a:xfrm>
          <a:prstGeom prst="rect">
            <a:avLst/>
          </a:prstGeom>
        </p:spPr>
      </p:pic>
      <p:pic>
        <p:nvPicPr>
          <p:cNvPr id="98" name="Graphic 97" descr="Lightbulb and gear with solid fill">
            <a:extLst>
              <a:ext uri="{FF2B5EF4-FFF2-40B4-BE49-F238E27FC236}">
                <a16:creationId xmlns:a16="http://schemas.microsoft.com/office/drawing/2014/main" id="{2DC358FB-EBA5-3AD0-85CE-32BB38601C3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025144" y="4211771"/>
            <a:ext cx="914400" cy="914400"/>
          </a:xfrm>
          <a:prstGeom prst="rect">
            <a:avLst/>
          </a:prstGeom>
        </p:spPr>
      </p:pic>
      <p:cxnSp>
        <p:nvCxnSpPr>
          <p:cNvPr id="2" name="Straight Connector 1">
            <a:extLst>
              <a:ext uri="{FF2B5EF4-FFF2-40B4-BE49-F238E27FC236}">
                <a16:creationId xmlns:a16="http://schemas.microsoft.com/office/drawing/2014/main" id="{FE9AFDD1-A434-AD86-6317-CCA2D3B13D08}"/>
              </a:ext>
            </a:extLst>
          </p:cNvPr>
          <p:cNvCxnSpPr>
            <a:cxnSpLocks/>
          </p:cNvCxnSpPr>
          <p:nvPr/>
        </p:nvCxnSpPr>
        <p:spPr>
          <a:xfrm>
            <a:off x="3136900" y="3768835"/>
            <a:ext cx="1581063" cy="1159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B2AC81-062A-6A74-6A7C-D2D3136F076B}"/>
              </a:ext>
            </a:extLst>
          </p:cNvPr>
          <p:cNvCxnSpPr>
            <a:cxnSpLocks/>
            <a:stCxn id="38" idx="6"/>
          </p:cNvCxnSpPr>
          <p:nvPr/>
        </p:nvCxnSpPr>
        <p:spPr>
          <a:xfrm>
            <a:off x="8428383" y="3797657"/>
            <a:ext cx="170418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85273C-B472-3870-7E34-BE2535DDDD17}"/>
              </a:ext>
            </a:extLst>
          </p:cNvPr>
          <p:cNvCxnSpPr>
            <a:cxnSpLocks/>
            <a:stCxn id="44" idx="2"/>
          </p:cNvCxnSpPr>
          <p:nvPr/>
        </p:nvCxnSpPr>
        <p:spPr>
          <a:xfrm>
            <a:off x="10047609" y="3795190"/>
            <a:ext cx="214216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1194461-46D7-72C7-7463-9979F9FCAC39}"/>
              </a:ext>
            </a:extLst>
          </p:cNvPr>
          <p:cNvCxnSpPr>
            <a:cxnSpLocks/>
            <a:stCxn id="32" idx="2"/>
          </p:cNvCxnSpPr>
          <p:nvPr/>
        </p:nvCxnSpPr>
        <p:spPr>
          <a:xfrm>
            <a:off x="6375722" y="3780425"/>
            <a:ext cx="193038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C8E980-5B6A-A17E-219E-93B5EF32686B}"/>
              </a:ext>
            </a:extLst>
          </p:cNvPr>
          <p:cNvCxnSpPr>
            <a:cxnSpLocks/>
          </p:cNvCxnSpPr>
          <p:nvPr/>
        </p:nvCxnSpPr>
        <p:spPr>
          <a:xfrm>
            <a:off x="4837355" y="3780425"/>
            <a:ext cx="161202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17B97-CD89-4C01-D513-ADA586684C8E}"/>
              </a:ext>
            </a:extLst>
          </p:cNvPr>
          <p:cNvSpPr/>
          <p:nvPr/>
        </p:nvSpPr>
        <p:spPr>
          <a:xfrm>
            <a:off x="4694377" y="3685175"/>
            <a:ext cx="190500" cy="19050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ircle: Hollow 26">
            <a:extLst>
              <a:ext uri="{FF2B5EF4-FFF2-40B4-BE49-F238E27FC236}">
                <a16:creationId xmlns:a16="http://schemas.microsoft.com/office/drawing/2014/main" id="{A95AAB11-3847-6955-C026-D83333660EFD}"/>
              </a:ext>
            </a:extLst>
          </p:cNvPr>
          <p:cNvSpPr/>
          <p:nvPr/>
        </p:nvSpPr>
        <p:spPr>
          <a:xfrm>
            <a:off x="4584645" y="3566112"/>
            <a:ext cx="428626" cy="428626"/>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ircle: Hollow 27">
            <a:extLst>
              <a:ext uri="{FF2B5EF4-FFF2-40B4-BE49-F238E27FC236}">
                <a16:creationId xmlns:a16="http://schemas.microsoft.com/office/drawing/2014/main" id="{E9A74193-193F-47EB-DE92-0504B5C8ABBC}"/>
              </a:ext>
            </a:extLst>
          </p:cNvPr>
          <p:cNvSpPr/>
          <p:nvPr/>
        </p:nvSpPr>
        <p:spPr>
          <a:xfrm>
            <a:off x="4442442" y="3433240"/>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traight Connector 28">
            <a:extLst>
              <a:ext uri="{FF2B5EF4-FFF2-40B4-BE49-F238E27FC236}">
                <a16:creationId xmlns:a16="http://schemas.microsoft.com/office/drawing/2014/main" id="{B1FDD01B-C678-1504-F0F7-5B27CCAF2CF0}"/>
              </a:ext>
            </a:extLst>
          </p:cNvPr>
          <p:cNvCxnSpPr>
            <a:cxnSpLocks/>
          </p:cNvCxnSpPr>
          <p:nvPr/>
        </p:nvCxnSpPr>
        <p:spPr>
          <a:xfrm flipV="1">
            <a:off x="4798959" y="4127611"/>
            <a:ext cx="0" cy="1033387"/>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127D97-F482-BA95-85A0-74FD4ED0DD84}"/>
              </a:ext>
            </a:extLst>
          </p:cNvPr>
          <p:cNvSpPr/>
          <p:nvPr/>
        </p:nvSpPr>
        <p:spPr>
          <a:xfrm>
            <a:off x="4736838" y="5135865"/>
            <a:ext cx="124240" cy="12424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7E269CD-F4E7-F29D-4053-FC806C60ECF4}"/>
              </a:ext>
            </a:extLst>
          </p:cNvPr>
          <p:cNvSpPr txBox="1"/>
          <p:nvPr/>
        </p:nvSpPr>
        <p:spPr>
          <a:xfrm>
            <a:off x="3727356" y="5397422"/>
            <a:ext cx="2089116" cy="338554"/>
          </a:xfrm>
          <a:prstGeom prst="rect">
            <a:avLst/>
          </a:prstGeom>
          <a:noFill/>
        </p:spPr>
        <p:txBody>
          <a:bodyPr wrap="square" rtlCol="0">
            <a:spAutoFit/>
          </a:bodyPr>
          <a:lstStyle/>
          <a:p>
            <a:pPr algn="ctr"/>
            <a:r>
              <a:rPr lang="en-US" sz="1600" spc="300" dirty="0"/>
              <a:t>BIOMARKERS</a:t>
            </a:r>
            <a:endParaRPr lang="en-US" sz="1600" spc="300" dirty="0">
              <a:solidFill>
                <a:schemeClr val="bg2">
                  <a:lumMod val="50000"/>
                </a:schemeClr>
              </a:solidFill>
              <a:latin typeface="Century Gothic" panose="020B0502020202020204" pitchFamily="34" charset="0"/>
            </a:endParaRPr>
          </a:p>
        </p:txBody>
      </p:sp>
      <p:sp>
        <p:nvSpPr>
          <p:cNvPr id="32" name="Oval 31">
            <a:extLst>
              <a:ext uri="{FF2B5EF4-FFF2-40B4-BE49-F238E27FC236}">
                <a16:creationId xmlns:a16="http://schemas.microsoft.com/office/drawing/2014/main" id="{D9A6C6EF-C618-44E0-675A-3527644DBD12}"/>
              </a:ext>
            </a:extLst>
          </p:cNvPr>
          <p:cNvSpPr/>
          <p:nvPr/>
        </p:nvSpPr>
        <p:spPr>
          <a:xfrm>
            <a:off x="6375722" y="3685175"/>
            <a:ext cx="190500" cy="190500"/>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ircle: Hollow 32">
            <a:extLst>
              <a:ext uri="{FF2B5EF4-FFF2-40B4-BE49-F238E27FC236}">
                <a16:creationId xmlns:a16="http://schemas.microsoft.com/office/drawing/2014/main" id="{D1E82D1A-E40E-5EF6-9E22-80D9A5DF9A4D}"/>
              </a:ext>
            </a:extLst>
          </p:cNvPr>
          <p:cNvSpPr/>
          <p:nvPr/>
        </p:nvSpPr>
        <p:spPr>
          <a:xfrm>
            <a:off x="6256659" y="3566112"/>
            <a:ext cx="428626" cy="428626"/>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ircle: Hollow 33">
            <a:extLst>
              <a:ext uri="{FF2B5EF4-FFF2-40B4-BE49-F238E27FC236}">
                <a16:creationId xmlns:a16="http://schemas.microsoft.com/office/drawing/2014/main" id="{C12780CF-ACE4-B251-C6C6-48F465D1079F}"/>
              </a:ext>
            </a:extLst>
          </p:cNvPr>
          <p:cNvSpPr/>
          <p:nvPr/>
        </p:nvSpPr>
        <p:spPr>
          <a:xfrm>
            <a:off x="6133118" y="3433240"/>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 name="Straight Connector 34">
            <a:extLst>
              <a:ext uri="{FF2B5EF4-FFF2-40B4-BE49-F238E27FC236}">
                <a16:creationId xmlns:a16="http://schemas.microsoft.com/office/drawing/2014/main" id="{94B56948-49C0-CD8A-29EC-3025A1661239}"/>
              </a:ext>
            </a:extLst>
          </p:cNvPr>
          <p:cNvCxnSpPr>
            <a:cxnSpLocks/>
          </p:cNvCxnSpPr>
          <p:nvPr/>
        </p:nvCxnSpPr>
        <p:spPr>
          <a:xfrm flipV="1">
            <a:off x="6470973" y="2399853"/>
            <a:ext cx="0" cy="1033387"/>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5360516-662A-ED17-53F7-38D12E2826E0}"/>
              </a:ext>
            </a:extLst>
          </p:cNvPr>
          <p:cNvSpPr/>
          <p:nvPr/>
        </p:nvSpPr>
        <p:spPr>
          <a:xfrm>
            <a:off x="6408852" y="2353497"/>
            <a:ext cx="124240" cy="124240"/>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B8FCC3-2262-F95C-4BA2-7C6B126E6D05}"/>
              </a:ext>
            </a:extLst>
          </p:cNvPr>
          <p:cNvSpPr txBox="1"/>
          <p:nvPr/>
        </p:nvSpPr>
        <p:spPr>
          <a:xfrm>
            <a:off x="5037088" y="1787220"/>
            <a:ext cx="2866748" cy="338554"/>
          </a:xfrm>
          <a:prstGeom prst="rect">
            <a:avLst/>
          </a:prstGeom>
          <a:noFill/>
        </p:spPr>
        <p:txBody>
          <a:bodyPr wrap="square" rtlCol="0">
            <a:spAutoFit/>
          </a:bodyPr>
          <a:lstStyle/>
          <a:p>
            <a:pPr algn="ctr"/>
            <a:r>
              <a:rPr lang="en-US" sz="1600" spc="300" dirty="0"/>
              <a:t>DIGITAL BIOMARKERS</a:t>
            </a:r>
            <a:endParaRPr lang="en-US" sz="1600" spc="300" dirty="0">
              <a:solidFill>
                <a:schemeClr val="bg2">
                  <a:lumMod val="50000"/>
                </a:schemeClr>
              </a:solidFill>
              <a:latin typeface="Century Gothic" panose="020B0502020202020204" pitchFamily="34" charset="0"/>
            </a:endParaRPr>
          </a:p>
        </p:txBody>
      </p:sp>
      <p:sp>
        <p:nvSpPr>
          <p:cNvPr id="38" name="Oval 37">
            <a:extLst>
              <a:ext uri="{FF2B5EF4-FFF2-40B4-BE49-F238E27FC236}">
                <a16:creationId xmlns:a16="http://schemas.microsoft.com/office/drawing/2014/main" id="{FD7D32C0-EA2D-F6C5-8E03-530D94343538}"/>
              </a:ext>
            </a:extLst>
          </p:cNvPr>
          <p:cNvSpPr/>
          <p:nvPr/>
        </p:nvSpPr>
        <p:spPr>
          <a:xfrm>
            <a:off x="8237883" y="3702407"/>
            <a:ext cx="190500" cy="190500"/>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ircle: Hollow 38">
            <a:extLst>
              <a:ext uri="{FF2B5EF4-FFF2-40B4-BE49-F238E27FC236}">
                <a16:creationId xmlns:a16="http://schemas.microsoft.com/office/drawing/2014/main" id="{FA722925-90E2-DB68-CBDD-68097A1DE52F}"/>
              </a:ext>
            </a:extLst>
          </p:cNvPr>
          <p:cNvSpPr/>
          <p:nvPr/>
        </p:nvSpPr>
        <p:spPr>
          <a:xfrm>
            <a:off x="8118820" y="3583344"/>
            <a:ext cx="428626" cy="428626"/>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Circle: Hollow 39">
            <a:extLst>
              <a:ext uri="{FF2B5EF4-FFF2-40B4-BE49-F238E27FC236}">
                <a16:creationId xmlns:a16="http://schemas.microsoft.com/office/drawing/2014/main" id="{7E55AC4B-D19B-DA90-3B4C-32DA4CFB5289}"/>
              </a:ext>
            </a:extLst>
          </p:cNvPr>
          <p:cNvSpPr/>
          <p:nvPr/>
        </p:nvSpPr>
        <p:spPr>
          <a:xfrm>
            <a:off x="7985948" y="34504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1" name="Straight Connector 40">
            <a:extLst>
              <a:ext uri="{FF2B5EF4-FFF2-40B4-BE49-F238E27FC236}">
                <a16:creationId xmlns:a16="http://schemas.microsoft.com/office/drawing/2014/main" id="{87693B8A-4C3B-B70C-9183-7F2C2BE8A9C1}"/>
              </a:ext>
            </a:extLst>
          </p:cNvPr>
          <p:cNvCxnSpPr>
            <a:cxnSpLocks/>
          </p:cNvCxnSpPr>
          <p:nvPr/>
        </p:nvCxnSpPr>
        <p:spPr>
          <a:xfrm flipV="1">
            <a:off x="8333134" y="4144843"/>
            <a:ext cx="0" cy="1033387"/>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0CE2D726-EABD-3FD1-871E-80DE7C4F8C53}"/>
              </a:ext>
            </a:extLst>
          </p:cNvPr>
          <p:cNvSpPr/>
          <p:nvPr/>
        </p:nvSpPr>
        <p:spPr>
          <a:xfrm>
            <a:off x="8271013" y="5153097"/>
            <a:ext cx="124240" cy="124240"/>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361BD280-1555-CB96-DCFF-9EF761E9CA95}"/>
              </a:ext>
            </a:extLst>
          </p:cNvPr>
          <p:cNvSpPr txBox="1"/>
          <p:nvPr/>
        </p:nvSpPr>
        <p:spPr>
          <a:xfrm>
            <a:off x="7099411" y="5405323"/>
            <a:ext cx="2469227" cy="338554"/>
          </a:xfrm>
          <a:prstGeom prst="rect">
            <a:avLst/>
          </a:prstGeom>
          <a:noFill/>
        </p:spPr>
        <p:txBody>
          <a:bodyPr wrap="square" rtlCol="0">
            <a:spAutoFit/>
          </a:bodyPr>
          <a:lstStyle/>
          <a:p>
            <a:pPr algn="ctr"/>
            <a:r>
              <a:rPr lang="en-US" sz="1600" spc="300" dirty="0"/>
              <a:t>DATA COLLECTION</a:t>
            </a:r>
            <a:endParaRPr lang="en-US" sz="1600" spc="300" dirty="0">
              <a:solidFill>
                <a:schemeClr val="bg2">
                  <a:lumMod val="50000"/>
                </a:schemeClr>
              </a:solidFill>
              <a:latin typeface="Century Gothic" panose="020B0502020202020204" pitchFamily="34" charset="0"/>
            </a:endParaRPr>
          </a:p>
        </p:txBody>
      </p:sp>
      <p:sp>
        <p:nvSpPr>
          <p:cNvPr id="44" name="Oval 43">
            <a:extLst>
              <a:ext uri="{FF2B5EF4-FFF2-40B4-BE49-F238E27FC236}">
                <a16:creationId xmlns:a16="http://schemas.microsoft.com/office/drawing/2014/main" id="{F223377A-0249-67B5-4A1D-123D6DABDDA2}"/>
              </a:ext>
            </a:extLst>
          </p:cNvPr>
          <p:cNvSpPr/>
          <p:nvPr/>
        </p:nvSpPr>
        <p:spPr>
          <a:xfrm>
            <a:off x="10047609" y="3699940"/>
            <a:ext cx="190500" cy="19050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ircle: Hollow 44">
            <a:extLst>
              <a:ext uri="{FF2B5EF4-FFF2-40B4-BE49-F238E27FC236}">
                <a16:creationId xmlns:a16="http://schemas.microsoft.com/office/drawing/2014/main" id="{D065A432-D632-F2C2-D45D-099B66821B2C}"/>
              </a:ext>
            </a:extLst>
          </p:cNvPr>
          <p:cNvSpPr/>
          <p:nvPr/>
        </p:nvSpPr>
        <p:spPr>
          <a:xfrm>
            <a:off x="9928546" y="3580877"/>
            <a:ext cx="428626" cy="428626"/>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Circle: Hollow 45">
            <a:extLst>
              <a:ext uri="{FF2B5EF4-FFF2-40B4-BE49-F238E27FC236}">
                <a16:creationId xmlns:a16="http://schemas.microsoft.com/office/drawing/2014/main" id="{13908845-F8CD-6690-1A27-F6C04D51E40C}"/>
              </a:ext>
            </a:extLst>
          </p:cNvPr>
          <p:cNvSpPr/>
          <p:nvPr/>
        </p:nvSpPr>
        <p:spPr>
          <a:xfrm>
            <a:off x="9795674" y="3448005"/>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 name="Straight Connector 46">
            <a:extLst>
              <a:ext uri="{FF2B5EF4-FFF2-40B4-BE49-F238E27FC236}">
                <a16:creationId xmlns:a16="http://schemas.microsoft.com/office/drawing/2014/main" id="{520168BE-B754-1C92-50FC-E2749C326A51}"/>
              </a:ext>
            </a:extLst>
          </p:cNvPr>
          <p:cNvCxnSpPr>
            <a:cxnSpLocks/>
          </p:cNvCxnSpPr>
          <p:nvPr/>
        </p:nvCxnSpPr>
        <p:spPr>
          <a:xfrm flipV="1">
            <a:off x="10142860" y="2414618"/>
            <a:ext cx="0" cy="1033387"/>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5FBE7A26-3211-88DD-67E1-99B1A00C7412}"/>
              </a:ext>
            </a:extLst>
          </p:cNvPr>
          <p:cNvSpPr/>
          <p:nvPr/>
        </p:nvSpPr>
        <p:spPr>
          <a:xfrm>
            <a:off x="10080739" y="2368262"/>
            <a:ext cx="124240" cy="12424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D311C80F-7BAA-9438-C9ED-A803B7410DA4}"/>
              </a:ext>
            </a:extLst>
          </p:cNvPr>
          <p:cNvSpPr txBox="1"/>
          <p:nvPr/>
        </p:nvSpPr>
        <p:spPr>
          <a:xfrm>
            <a:off x="9105048" y="1740113"/>
            <a:ext cx="2048865" cy="338554"/>
          </a:xfrm>
          <a:prstGeom prst="rect">
            <a:avLst/>
          </a:prstGeom>
          <a:noFill/>
        </p:spPr>
        <p:txBody>
          <a:bodyPr wrap="square" rtlCol="0">
            <a:spAutoFit/>
          </a:bodyPr>
          <a:lstStyle/>
          <a:p>
            <a:pPr algn="ctr"/>
            <a:r>
              <a:rPr lang="en-US" sz="1600" spc="300" dirty="0"/>
              <a:t>FUTURE</a:t>
            </a:r>
            <a:endParaRPr lang="en-US" sz="1600" spc="300" dirty="0">
              <a:solidFill>
                <a:schemeClr val="bg2">
                  <a:lumMod val="50000"/>
                </a:schemeClr>
              </a:solidFill>
              <a:latin typeface="Century Gothic" panose="020B0502020202020204" pitchFamily="34" charset="0"/>
            </a:endParaRPr>
          </a:p>
        </p:txBody>
      </p:sp>
      <p:cxnSp>
        <p:nvCxnSpPr>
          <p:cNvPr id="50" name="Straight Connector 49">
            <a:extLst>
              <a:ext uri="{FF2B5EF4-FFF2-40B4-BE49-F238E27FC236}">
                <a16:creationId xmlns:a16="http://schemas.microsoft.com/office/drawing/2014/main" id="{874B6BEC-FCE0-6946-E86A-F80F7DE8EE94}"/>
              </a:ext>
            </a:extLst>
          </p:cNvPr>
          <p:cNvCxnSpPr>
            <a:cxnSpLocks/>
          </p:cNvCxnSpPr>
          <p:nvPr/>
        </p:nvCxnSpPr>
        <p:spPr>
          <a:xfrm>
            <a:off x="3874774" y="5714907"/>
            <a:ext cx="1743075"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4930AFF-04FA-9B2A-3959-92C31172B25A}"/>
              </a:ext>
            </a:extLst>
          </p:cNvPr>
          <p:cNvCxnSpPr>
            <a:cxnSpLocks/>
          </p:cNvCxnSpPr>
          <p:nvPr/>
        </p:nvCxnSpPr>
        <p:spPr>
          <a:xfrm>
            <a:off x="7191199" y="5748014"/>
            <a:ext cx="227266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2C822A9-6CD4-70EB-BB5F-628F35F6B9BD}"/>
              </a:ext>
            </a:extLst>
          </p:cNvPr>
          <p:cNvCxnSpPr>
            <a:cxnSpLocks/>
          </p:cNvCxnSpPr>
          <p:nvPr/>
        </p:nvCxnSpPr>
        <p:spPr>
          <a:xfrm>
            <a:off x="5194926" y="1741068"/>
            <a:ext cx="2524125"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B022CC-698D-CA7B-E4A4-E1D91978F68D}"/>
              </a:ext>
            </a:extLst>
          </p:cNvPr>
          <p:cNvCxnSpPr>
            <a:cxnSpLocks/>
          </p:cNvCxnSpPr>
          <p:nvPr/>
        </p:nvCxnSpPr>
        <p:spPr>
          <a:xfrm>
            <a:off x="9484096" y="1711383"/>
            <a:ext cx="1266825"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54" name="Graphic 53" descr="Bar chart with solid fill">
            <a:extLst>
              <a:ext uri="{FF2B5EF4-FFF2-40B4-BE49-F238E27FC236}">
                <a16:creationId xmlns:a16="http://schemas.microsoft.com/office/drawing/2014/main" id="{2FA45F69-60A2-FDB7-D693-9DD6D807E3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14413" y="2420842"/>
            <a:ext cx="914400" cy="914400"/>
          </a:xfrm>
          <a:prstGeom prst="rect">
            <a:avLst/>
          </a:prstGeom>
        </p:spPr>
      </p:pic>
      <p:pic>
        <p:nvPicPr>
          <p:cNvPr id="55" name="Graphic 54" descr="Clock with solid fill">
            <a:extLst>
              <a:ext uri="{FF2B5EF4-FFF2-40B4-BE49-F238E27FC236}">
                <a16:creationId xmlns:a16="http://schemas.microsoft.com/office/drawing/2014/main" id="{19FE3C0E-1323-CEEE-AE4B-D24B51E6B4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00498" y="4224179"/>
            <a:ext cx="914400" cy="914400"/>
          </a:xfrm>
          <a:prstGeom prst="rect">
            <a:avLst/>
          </a:prstGeom>
        </p:spPr>
      </p:pic>
      <p:pic>
        <p:nvPicPr>
          <p:cNvPr id="56" name="Graphic 55" descr="Heart with pulse with solid fill">
            <a:extLst>
              <a:ext uri="{FF2B5EF4-FFF2-40B4-BE49-F238E27FC236}">
                <a16:creationId xmlns:a16="http://schemas.microsoft.com/office/drawing/2014/main" id="{7EED4777-A829-FA09-2930-886BA591C2C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28700" y="2422660"/>
            <a:ext cx="914400" cy="914400"/>
          </a:xfrm>
          <a:prstGeom prst="rect">
            <a:avLst/>
          </a:prstGeom>
        </p:spPr>
      </p:pic>
      <p:pic>
        <p:nvPicPr>
          <p:cNvPr id="57" name="Graphic 56" descr="Lightbulb and gear with solid fill">
            <a:extLst>
              <a:ext uri="{FF2B5EF4-FFF2-40B4-BE49-F238E27FC236}">
                <a16:creationId xmlns:a16="http://schemas.microsoft.com/office/drawing/2014/main" id="{E58FA457-3C99-979D-DCB7-AB130F00B1C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022921" y="4209414"/>
            <a:ext cx="914400" cy="914400"/>
          </a:xfrm>
          <a:prstGeom prst="rect">
            <a:avLst/>
          </a:prstGeom>
        </p:spPr>
      </p:pic>
      <p:sp>
        <p:nvSpPr>
          <p:cNvPr id="58" name="Date Placeholder 57">
            <a:extLst>
              <a:ext uri="{FF2B5EF4-FFF2-40B4-BE49-F238E27FC236}">
                <a16:creationId xmlns:a16="http://schemas.microsoft.com/office/drawing/2014/main" id="{74B64E40-04BC-661D-D9F5-6F0F6081BDB7}"/>
              </a:ext>
            </a:extLst>
          </p:cNvPr>
          <p:cNvSpPr>
            <a:spLocks noGrp="1"/>
          </p:cNvSpPr>
          <p:nvPr>
            <p:ph type="dt" sz="half" idx="10"/>
          </p:nvPr>
        </p:nvSpPr>
        <p:spPr/>
        <p:txBody>
          <a:bodyPr/>
          <a:lstStyle/>
          <a:p>
            <a:r>
              <a:rPr lang="en-US"/>
              <a:t>December 2024</a:t>
            </a:r>
          </a:p>
        </p:txBody>
      </p:sp>
      <p:sp>
        <p:nvSpPr>
          <p:cNvPr id="59" name="Footer Placeholder 58">
            <a:extLst>
              <a:ext uri="{FF2B5EF4-FFF2-40B4-BE49-F238E27FC236}">
                <a16:creationId xmlns:a16="http://schemas.microsoft.com/office/drawing/2014/main" id="{EA7634FA-F1D8-689A-EB25-AAF38DEB8060}"/>
              </a:ext>
            </a:extLst>
          </p:cNvPr>
          <p:cNvSpPr>
            <a:spLocks noGrp="1"/>
          </p:cNvSpPr>
          <p:nvPr>
            <p:ph type="ftr" sz="quarter" idx="11"/>
          </p:nvPr>
        </p:nvSpPr>
        <p:spPr/>
        <p:txBody>
          <a:bodyPr/>
          <a:lstStyle/>
          <a:p>
            <a:r>
              <a:rPr lang="en-US"/>
              <a:t>Digital biomarkers</a:t>
            </a:r>
          </a:p>
        </p:txBody>
      </p:sp>
      <p:sp>
        <p:nvSpPr>
          <p:cNvPr id="60" name="Slide Number Placeholder 59">
            <a:extLst>
              <a:ext uri="{FF2B5EF4-FFF2-40B4-BE49-F238E27FC236}">
                <a16:creationId xmlns:a16="http://schemas.microsoft.com/office/drawing/2014/main" id="{89B6EFA5-AAAE-4B80-61EE-7B05949DD469}"/>
              </a:ext>
            </a:extLst>
          </p:cNvPr>
          <p:cNvSpPr>
            <a:spLocks noGrp="1"/>
          </p:cNvSpPr>
          <p:nvPr>
            <p:ph type="sldNum" sz="quarter" idx="12"/>
          </p:nvPr>
        </p:nvSpPr>
        <p:spPr/>
        <p:txBody>
          <a:bodyPr/>
          <a:lstStyle/>
          <a:p>
            <a:fld id="{BA0F331E-B474-455D-A820-57D677DFBE6E}" type="slidenum">
              <a:rPr lang="en-US" smtClean="0"/>
              <a:t>1</a:t>
            </a:fld>
            <a:endParaRPr lang="en-US"/>
          </a:p>
        </p:txBody>
      </p:sp>
    </p:spTree>
    <p:extLst>
      <p:ext uri="{BB962C8B-B14F-4D97-AF65-F5344CB8AC3E}">
        <p14:creationId xmlns:p14="http://schemas.microsoft.com/office/powerpoint/2010/main" val="178863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p:cTn id="11" dur="500" fill="hold"/>
                                        <p:tgtEl>
                                          <p:spTgt spid="67"/>
                                        </p:tgtEl>
                                        <p:attrNameLst>
                                          <p:attrName>ppt_w</p:attrName>
                                        </p:attrNameLst>
                                      </p:cBhvr>
                                      <p:tavLst>
                                        <p:tav tm="0">
                                          <p:val>
                                            <p:fltVal val="0"/>
                                          </p:val>
                                        </p:tav>
                                        <p:tav tm="100000">
                                          <p:val>
                                            <p:strVal val="#ppt_w"/>
                                          </p:val>
                                        </p:tav>
                                      </p:tavLst>
                                    </p:anim>
                                    <p:anim calcmode="lin" valueType="num">
                                      <p:cBhvr>
                                        <p:cTn id="12" dur="500" fill="hold"/>
                                        <p:tgtEl>
                                          <p:spTgt spid="67"/>
                                        </p:tgtEl>
                                        <p:attrNameLst>
                                          <p:attrName>ppt_h</p:attrName>
                                        </p:attrNameLst>
                                      </p:cBhvr>
                                      <p:tavLst>
                                        <p:tav tm="0">
                                          <p:val>
                                            <p:fltVal val="0"/>
                                          </p:val>
                                        </p:tav>
                                        <p:tav tm="100000">
                                          <p:val>
                                            <p:strVal val="#ppt_h"/>
                                          </p:val>
                                        </p:tav>
                                      </p:tavLst>
                                    </p:anim>
                                    <p:animEffect transition="in" filter="fade">
                                      <p:cBhvr>
                                        <p:cTn id="13" dur="500"/>
                                        <p:tgtEl>
                                          <p:spTgt spid="6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Effect transition="in" filter="fade">
                                      <p:cBhvr>
                                        <p:cTn id="19" dur="500"/>
                                        <p:tgtEl>
                                          <p:spTgt spid="6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500" fill="hold"/>
                                        <p:tgtEl>
                                          <p:spTgt spid="68"/>
                                        </p:tgtEl>
                                        <p:attrNameLst>
                                          <p:attrName>ppt_w</p:attrName>
                                        </p:attrNameLst>
                                      </p:cBhvr>
                                      <p:tavLst>
                                        <p:tav tm="0">
                                          <p:val>
                                            <p:fltVal val="0"/>
                                          </p:val>
                                        </p:tav>
                                        <p:tav tm="100000">
                                          <p:val>
                                            <p:strVal val="#ppt_w"/>
                                          </p:val>
                                        </p:tav>
                                      </p:tavLst>
                                    </p:anim>
                                    <p:anim calcmode="lin" valueType="num">
                                      <p:cBhvr>
                                        <p:cTn id="24" dur="500" fill="hold"/>
                                        <p:tgtEl>
                                          <p:spTgt spid="68"/>
                                        </p:tgtEl>
                                        <p:attrNameLst>
                                          <p:attrName>ppt_h</p:attrName>
                                        </p:attrNameLst>
                                      </p:cBhvr>
                                      <p:tavLst>
                                        <p:tav tm="0">
                                          <p:val>
                                            <p:fltVal val="0"/>
                                          </p:val>
                                        </p:tav>
                                        <p:tav tm="100000">
                                          <p:val>
                                            <p:strVal val="#ppt_h"/>
                                          </p:val>
                                        </p:tav>
                                      </p:tavLst>
                                    </p:anim>
                                    <p:animEffect transition="in" filter="fade">
                                      <p:cBhvr>
                                        <p:cTn id="25" dur="500"/>
                                        <p:tgtEl>
                                          <p:spTgt spid="68"/>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up)">
                                      <p:cBhvr>
                                        <p:cTn id="29" dur="500"/>
                                        <p:tgtEl>
                                          <p:spTgt spid="70"/>
                                        </p:tgtEl>
                                      </p:cBhvr>
                                    </p:animEffect>
                                  </p:childTnLst>
                                </p:cTn>
                              </p:par>
                              <p:par>
                                <p:cTn id="30" presetID="42" presetClass="entr" presetSubtype="0" fill="hold" nodeType="with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anim calcmode="lin" valueType="num">
                                      <p:cBhvr>
                                        <p:cTn id="33" dur="1000" fill="hold"/>
                                        <p:tgtEl>
                                          <p:spTgt spid="97"/>
                                        </p:tgtEl>
                                        <p:attrNameLst>
                                          <p:attrName>ppt_x</p:attrName>
                                        </p:attrNameLst>
                                      </p:cBhvr>
                                      <p:tavLst>
                                        <p:tav tm="0">
                                          <p:val>
                                            <p:strVal val="#ppt_x"/>
                                          </p:val>
                                        </p:tav>
                                        <p:tav tm="100000">
                                          <p:val>
                                            <p:strVal val="#ppt_x"/>
                                          </p:val>
                                        </p:tav>
                                      </p:tavLst>
                                    </p:anim>
                                    <p:anim calcmode="lin" valueType="num">
                                      <p:cBhvr>
                                        <p:cTn id="34" dur="1000" fill="hold"/>
                                        <p:tgtEl>
                                          <p:spTgt spid="97"/>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p:cTn id="38" dur="500" fill="hold"/>
                                        <p:tgtEl>
                                          <p:spTgt spid="71"/>
                                        </p:tgtEl>
                                        <p:attrNameLst>
                                          <p:attrName>ppt_w</p:attrName>
                                        </p:attrNameLst>
                                      </p:cBhvr>
                                      <p:tavLst>
                                        <p:tav tm="0">
                                          <p:val>
                                            <p:fltVal val="0"/>
                                          </p:val>
                                        </p:tav>
                                        <p:tav tm="100000">
                                          <p:val>
                                            <p:strVal val="#ppt_w"/>
                                          </p:val>
                                        </p:tav>
                                      </p:tavLst>
                                    </p:anim>
                                    <p:anim calcmode="lin" valueType="num">
                                      <p:cBhvr>
                                        <p:cTn id="39" dur="500" fill="hold"/>
                                        <p:tgtEl>
                                          <p:spTgt spid="71"/>
                                        </p:tgtEl>
                                        <p:attrNameLst>
                                          <p:attrName>ppt_h</p:attrName>
                                        </p:attrNameLst>
                                      </p:cBhvr>
                                      <p:tavLst>
                                        <p:tav tm="0">
                                          <p:val>
                                            <p:fltVal val="0"/>
                                          </p:val>
                                        </p:tav>
                                        <p:tav tm="100000">
                                          <p:val>
                                            <p:strVal val="#ppt_h"/>
                                          </p:val>
                                        </p:tav>
                                      </p:tavLst>
                                    </p:anim>
                                    <p:animEffect transition="in" filter="fade">
                                      <p:cBhvr>
                                        <p:cTn id="40" dur="500"/>
                                        <p:tgtEl>
                                          <p:spTgt spid="71"/>
                                        </p:tgtEl>
                                      </p:cBhvr>
                                    </p:animEffect>
                                  </p:childTnLst>
                                </p:cTn>
                              </p:par>
                              <p:par>
                                <p:cTn id="41" presetID="42"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anim calcmode="lin" valueType="num">
                                      <p:cBhvr>
                                        <p:cTn id="44" dur="500" fill="hold"/>
                                        <p:tgtEl>
                                          <p:spTgt spid="72"/>
                                        </p:tgtEl>
                                        <p:attrNameLst>
                                          <p:attrName>ppt_x</p:attrName>
                                        </p:attrNameLst>
                                      </p:cBhvr>
                                      <p:tavLst>
                                        <p:tav tm="0">
                                          <p:val>
                                            <p:strVal val="#ppt_x"/>
                                          </p:val>
                                        </p:tav>
                                        <p:tav tm="100000">
                                          <p:val>
                                            <p:strVal val="#ppt_x"/>
                                          </p:val>
                                        </p:tav>
                                      </p:tavLst>
                                    </p:anim>
                                    <p:anim calcmode="lin" valueType="num">
                                      <p:cBhvr>
                                        <p:cTn id="45" dur="500" fill="hold"/>
                                        <p:tgtEl>
                                          <p:spTgt spid="72"/>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22" presetClass="entr" presetSubtype="8" fill="hold" nodeType="after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wipe(left)">
                                      <p:cBhvr>
                                        <p:cTn id="49" dur="500"/>
                                        <p:tgtEl>
                                          <p:spTgt spid="91"/>
                                        </p:tgtEl>
                                      </p:cBhvr>
                                    </p:animEffect>
                                  </p:childTnLst>
                                </p:cTn>
                              </p:par>
                            </p:childTnLst>
                          </p:cTn>
                        </p:par>
                        <p:par>
                          <p:cTn id="50" fill="hold">
                            <p:stCondLst>
                              <p:cond delay="4000"/>
                            </p:stCondLst>
                            <p:childTnLst>
                              <p:par>
                                <p:cTn id="51" presetID="22" presetClass="entr" presetSubtype="8" fill="hold"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left)">
                                      <p:cBhvr>
                                        <p:cTn id="53" dur="500"/>
                                        <p:tgtEl>
                                          <p:spTgt spid="65"/>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p:cTn id="57" dur="500" fill="hold"/>
                                        <p:tgtEl>
                                          <p:spTgt spid="73"/>
                                        </p:tgtEl>
                                        <p:attrNameLst>
                                          <p:attrName>ppt_w</p:attrName>
                                        </p:attrNameLst>
                                      </p:cBhvr>
                                      <p:tavLst>
                                        <p:tav tm="0">
                                          <p:val>
                                            <p:fltVal val="0"/>
                                          </p:val>
                                        </p:tav>
                                        <p:tav tm="100000">
                                          <p:val>
                                            <p:strVal val="#ppt_w"/>
                                          </p:val>
                                        </p:tav>
                                      </p:tavLst>
                                    </p:anim>
                                    <p:anim calcmode="lin" valueType="num">
                                      <p:cBhvr>
                                        <p:cTn id="58" dur="500" fill="hold"/>
                                        <p:tgtEl>
                                          <p:spTgt spid="73"/>
                                        </p:tgtEl>
                                        <p:attrNameLst>
                                          <p:attrName>ppt_h</p:attrName>
                                        </p:attrNameLst>
                                      </p:cBhvr>
                                      <p:tavLst>
                                        <p:tav tm="0">
                                          <p:val>
                                            <p:fltVal val="0"/>
                                          </p:val>
                                        </p:tav>
                                        <p:tav tm="100000">
                                          <p:val>
                                            <p:strVal val="#ppt_h"/>
                                          </p:val>
                                        </p:tav>
                                      </p:tavLst>
                                    </p:anim>
                                    <p:animEffect transition="in" filter="fade">
                                      <p:cBhvr>
                                        <p:cTn id="59" dur="500"/>
                                        <p:tgtEl>
                                          <p:spTgt spid="73"/>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74"/>
                                        </p:tgtEl>
                                        <p:attrNameLst>
                                          <p:attrName>style.visibility</p:attrName>
                                        </p:attrNameLst>
                                      </p:cBhvr>
                                      <p:to>
                                        <p:strVal val="visible"/>
                                      </p:to>
                                    </p:set>
                                    <p:anim calcmode="lin" valueType="num">
                                      <p:cBhvr>
                                        <p:cTn id="63" dur="500" fill="hold"/>
                                        <p:tgtEl>
                                          <p:spTgt spid="74"/>
                                        </p:tgtEl>
                                        <p:attrNameLst>
                                          <p:attrName>ppt_w</p:attrName>
                                        </p:attrNameLst>
                                      </p:cBhvr>
                                      <p:tavLst>
                                        <p:tav tm="0">
                                          <p:val>
                                            <p:fltVal val="0"/>
                                          </p:val>
                                        </p:tav>
                                        <p:tav tm="100000">
                                          <p:val>
                                            <p:strVal val="#ppt_w"/>
                                          </p:val>
                                        </p:tav>
                                      </p:tavLst>
                                    </p:anim>
                                    <p:anim calcmode="lin" valueType="num">
                                      <p:cBhvr>
                                        <p:cTn id="64" dur="500" fill="hold"/>
                                        <p:tgtEl>
                                          <p:spTgt spid="74"/>
                                        </p:tgtEl>
                                        <p:attrNameLst>
                                          <p:attrName>ppt_h</p:attrName>
                                        </p:attrNameLst>
                                      </p:cBhvr>
                                      <p:tavLst>
                                        <p:tav tm="0">
                                          <p:val>
                                            <p:fltVal val="0"/>
                                          </p:val>
                                        </p:tav>
                                        <p:tav tm="100000">
                                          <p:val>
                                            <p:strVal val="#ppt_h"/>
                                          </p:val>
                                        </p:tav>
                                      </p:tavLst>
                                    </p:anim>
                                    <p:animEffect transition="in" filter="fade">
                                      <p:cBhvr>
                                        <p:cTn id="65" dur="500"/>
                                        <p:tgtEl>
                                          <p:spTgt spid="74"/>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75"/>
                                        </p:tgtEl>
                                        <p:attrNameLst>
                                          <p:attrName>style.visibility</p:attrName>
                                        </p:attrNameLst>
                                      </p:cBhvr>
                                      <p:to>
                                        <p:strVal val="visible"/>
                                      </p:to>
                                    </p:set>
                                    <p:anim calcmode="lin" valueType="num">
                                      <p:cBhvr>
                                        <p:cTn id="69" dur="500" fill="hold"/>
                                        <p:tgtEl>
                                          <p:spTgt spid="75"/>
                                        </p:tgtEl>
                                        <p:attrNameLst>
                                          <p:attrName>ppt_w</p:attrName>
                                        </p:attrNameLst>
                                      </p:cBhvr>
                                      <p:tavLst>
                                        <p:tav tm="0">
                                          <p:val>
                                            <p:fltVal val="0"/>
                                          </p:val>
                                        </p:tav>
                                        <p:tav tm="100000">
                                          <p:val>
                                            <p:strVal val="#ppt_w"/>
                                          </p:val>
                                        </p:tav>
                                      </p:tavLst>
                                    </p:anim>
                                    <p:anim calcmode="lin" valueType="num">
                                      <p:cBhvr>
                                        <p:cTn id="70" dur="500" fill="hold"/>
                                        <p:tgtEl>
                                          <p:spTgt spid="75"/>
                                        </p:tgtEl>
                                        <p:attrNameLst>
                                          <p:attrName>ppt_h</p:attrName>
                                        </p:attrNameLst>
                                      </p:cBhvr>
                                      <p:tavLst>
                                        <p:tav tm="0">
                                          <p:val>
                                            <p:fltVal val="0"/>
                                          </p:val>
                                        </p:tav>
                                        <p:tav tm="100000">
                                          <p:val>
                                            <p:strVal val="#ppt_h"/>
                                          </p:val>
                                        </p:tav>
                                      </p:tavLst>
                                    </p:anim>
                                    <p:animEffect transition="in" filter="fade">
                                      <p:cBhvr>
                                        <p:cTn id="71" dur="500"/>
                                        <p:tgtEl>
                                          <p:spTgt spid="75"/>
                                        </p:tgtEl>
                                      </p:cBhvr>
                                    </p:animEffect>
                                  </p:childTnLst>
                                </p:cTn>
                              </p:par>
                            </p:childTnLst>
                          </p:cTn>
                        </p:par>
                        <p:par>
                          <p:cTn id="72" fill="hold">
                            <p:stCondLst>
                              <p:cond delay="6000"/>
                            </p:stCondLst>
                            <p:childTnLst>
                              <p:par>
                                <p:cTn id="73" presetID="22" presetClass="entr" presetSubtype="4" fill="hold" nodeType="after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down)">
                                      <p:cBhvr>
                                        <p:cTn id="75" dur="500"/>
                                        <p:tgtEl>
                                          <p:spTgt spid="76"/>
                                        </p:tgtEl>
                                      </p:cBhvr>
                                    </p:animEffect>
                                  </p:childTnLst>
                                </p:cTn>
                              </p:par>
                              <p:par>
                                <p:cTn id="76" presetID="47" presetClass="entr" presetSubtype="0" fill="hold" nodeType="with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fade">
                                      <p:cBhvr>
                                        <p:cTn id="78" dur="1000"/>
                                        <p:tgtEl>
                                          <p:spTgt spid="98"/>
                                        </p:tgtEl>
                                      </p:cBhvr>
                                    </p:animEffect>
                                    <p:anim calcmode="lin" valueType="num">
                                      <p:cBhvr>
                                        <p:cTn id="79" dur="1000" fill="hold"/>
                                        <p:tgtEl>
                                          <p:spTgt spid="98"/>
                                        </p:tgtEl>
                                        <p:attrNameLst>
                                          <p:attrName>ppt_x</p:attrName>
                                        </p:attrNameLst>
                                      </p:cBhvr>
                                      <p:tavLst>
                                        <p:tav tm="0">
                                          <p:val>
                                            <p:strVal val="#ppt_x"/>
                                          </p:val>
                                        </p:tav>
                                        <p:tav tm="100000">
                                          <p:val>
                                            <p:strVal val="#ppt_x"/>
                                          </p:val>
                                        </p:tav>
                                      </p:tavLst>
                                    </p:anim>
                                    <p:anim calcmode="lin" valueType="num">
                                      <p:cBhvr>
                                        <p:cTn id="80" dur="1000" fill="hold"/>
                                        <p:tgtEl>
                                          <p:spTgt spid="98"/>
                                        </p:tgtEl>
                                        <p:attrNameLst>
                                          <p:attrName>ppt_y</p:attrName>
                                        </p:attrNameLst>
                                      </p:cBhvr>
                                      <p:tavLst>
                                        <p:tav tm="0">
                                          <p:val>
                                            <p:strVal val="#ppt_y-.1"/>
                                          </p:val>
                                        </p:tav>
                                        <p:tav tm="100000">
                                          <p:val>
                                            <p:strVal val="#ppt_y"/>
                                          </p:val>
                                        </p:tav>
                                      </p:tavLst>
                                    </p:anim>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77"/>
                                        </p:tgtEl>
                                        <p:attrNameLst>
                                          <p:attrName>style.visibility</p:attrName>
                                        </p:attrNameLst>
                                      </p:cBhvr>
                                      <p:to>
                                        <p:strVal val="visible"/>
                                      </p:to>
                                    </p:set>
                                    <p:anim calcmode="lin" valueType="num">
                                      <p:cBhvr>
                                        <p:cTn id="84" dur="500" fill="hold"/>
                                        <p:tgtEl>
                                          <p:spTgt spid="77"/>
                                        </p:tgtEl>
                                        <p:attrNameLst>
                                          <p:attrName>ppt_w</p:attrName>
                                        </p:attrNameLst>
                                      </p:cBhvr>
                                      <p:tavLst>
                                        <p:tav tm="0">
                                          <p:val>
                                            <p:fltVal val="0"/>
                                          </p:val>
                                        </p:tav>
                                        <p:tav tm="100000">
                                          <p:val>
                                            <p:strVal val="#ppt_w"/>
                                          </p:val>
                                        </p:tav>
                                      </p:tavLst>
                                    </p:anim>
                                    <p:anim calcmode="lin" valueType="num">
                                      <p:cBhvr>
                                        <p:cTn id="85" dur="500" fill="hold"/>
                                        <p:tgtEl>
                                          <p:spTgt spid="77"/>
                                        </p:tgtEl>
                                        <p:attrNameLst>
                                          <p:attrName>ppt_h</p:attrName>
                                        </p:attrNameLst>
                                      </p:cBhvr>
                                      <p:tavLst>
                                        <p:tav tm="0">
                                          <p:val>
                                            <p:fltVal val="0"/>
                                          </p:val>
                                        </p:tav>
                                        <p:tav tm="100000">
                                          <p:val>
                                            <p:strVal val="#ppt_h"/>
                                          </p:val>
                                        </p:tav>
                                      </p:tavLst>
                                    </p:anim>
                                    <p:animEffect transition="in" filter="fade">
                                      <p:cBhvr>
                                        <p:cTn id="86" dur="500"/>
                                        <p:tgtEl>
                                          <p:spTgt spid="77"/>
                                        </p:tgtEl>
                                      </p:cBhvr>
                                    </p:animEffect>
                                  </p:childTnLst>
                                </p:cTn>
                              </p:par>
                              <p:par>
                                <p:cTn id="87" presetID="47" presetClass="entr"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fade">
                                      <p:cBhvr>
                                        <p:cTn id="89" dur="500"/>
                                        <p:tgtEl>
                                          <p:spTgt spid="78"/>
                                        </p:tgtEl>
                                      </p:cBhvr>
                                    </p:animEffect>
                                    <p:anim calcmode="lin" valueType="num">
                                      <p:cBhvr>
                                        <p:cTn id="90" dur="500" fill="hold"/>
                                        <p:tgtEl>
                                          <p:spTgt spid="78"/>
                                        </p:tgtEl>
                                        <p:attrNameLst>
                                          <p:attrName>ppt_x</p:attrName>
                                        </p:attrNameLst>
                                      </p:cBhvr>
                                      <p:tavLst>
                                        <p:tav tm="0">
                                          <p:val>
                                            <p:strVal val="#ppt_x"/>
                                          </p:val>
                                        </p:tav>
                                        <p:tav tm="100000">
                                          <p:val>
                                            <p:strVal val="#ppt_x"/>
                                          </p:val>
                                        </p:tav>
                                      </p:tavLst>
                                    </p:anim>
                                    <p:anim calcmode="lin" valueType="num">
                                      <p:cBhvr>
                                        <p:cTn id="91" dur="500" fill="hold"/>
                                        <p:tgtEl>
                                          <p:spTgt spid="78"/>
                                        </p:tgtEl>
                                        <p:attrNameLst>
                                          <p:attrName>ppt_y</p:attrName>
                                        </p:attrNameLst>
                                      </p:cBhvr>
                                      <p:tavLst>
                                        <p:tav tm="0">
                                          <p:val>
                                            <p:strVal val="#ppt_y-.1"/>
                                          </p:val>
                                        </p:tav>
                                        <p:tav tm="100000">
                                          <p:val>
                                            <p:strVal val="#ppt_y"/>
                                          </p:val>
                                        </p:tav>
                                      </p:tavLst>
                                    </p:anim>
                                  </p:childTnLst>
                                </p:cTn>
                              </p:par>
                            </p:childTnLst>
                          </p:cTn>
                        </p:par>
                        <p:par>
                          <p:cTn id="92" fill="hold">
                            <p:stCondLst>
                              <p:cond delay="7500"/>
                            </p:stCondLst>
                            <p:childTnLst>
                              <p:par>
                                <p:cTn id="93" presetID="22" presetClass="entr" presetSubtype="8" fill="hold" nodeType="after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wipe(left)">
                                      <p:cBhvr>
                                        <p:cTn id="95" dur="500"/>
                                        <p:tgtEl>
                                          <p:spTgt spid="93"/>
                                        </p:tgtEl>
                                      </p:cBhvr>
                                    </p:animEffect>
                                  </p:childTnLst>
                                </p:cTn>
                              </p:par>
                            </p:childTnLst>
                          </p:cTn>
                        </p:par>
                        <p:par>
                          <p:cTn id="96" fill="hold">
                            <p:stCondLst>
                              <p:cond delay="8000"/>
                            </p:stCondLst>
                            <p:childTnLst>
                              <p:par>
                                <p:cTn id="97" presetID="22" presetClass="entr" presetSubtype="8" fill="hold" nodeType="after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wipe(left)">
                                      <p:cBhvr>
                                        <p:cTn id="99" dur="500"/>
                                        <p:tgtEl>
                                          <p:spTgt spid="64"/>
                                        </p:tgtEl>
                                      </p:cBhvr>
                                    </p:animEffect>
                                  </p:childTnLst>
                                </p:cTn>
                              </p:par>
                            </p:childTnLst>
                          </p:cTn>
                        </p:par>
                        <p:par>
                          <p:cTn id="100" fill="hold">
                            <p:stCondLst>
                              <p:cond delay="8500"/>
                            </p:stCondLst>
                            <p:childTnLst>
                              <p:par>
                                <p:cTn id="101" presetID="53" presetClass="entr" presetSubtype="16" fill="hold" grpId="0" nodeType="afterEffect">
                                  <p:stCondLst>
                                    <p:cond delay="0"/>
                                  </p:stCondLst>
                                  <p:childTnLst>
                                    <p:set>
                                      <p:cBhvr>
                                        <p:cTn id="102" dur="1" fill="hold">
                                          <p:stCondLst>
                                            <p:cond delay="0"/>
                                          </p:stCondLst>
                                        </p:cTn>
                                        <p:tgtEl>
                                          <p:spTgt spid="79"/>
                                        </p:tgtEl>
                                        <p:attrNameLst>
                                          <p:attrName>style.visibility</p:attrName>
                                        </p:attrNameLst>
                                      </p:cBhvr>
                                      <p:to>
                                        <p:strVal val="visible"/>
                                      </p:to>
                                    </p:set>
                                    <p:anim calcmode="lin" valueType="num">
                                      <p:cBhvr>
                                        <p:cTn id="103" dur="500" fill="hold"/>
                                        <p:tgtEl>
                                          <p:spTgt spid="79"/>
                                        </p:tgtEl>
                                        <p:attrNameLst>
                                          <p:attrName>ppt_w</p:attrName>
                                        </p:attrNameLst>
                                      </p:cBhvr>
                                      <p:tavLst>
                                        <p:tav tm="0">
                                          <p:val>
                                            <p:fltVal val="0"/>
                                          </p:val>
                                        </p:tav>
                                        <p:tav tm="100000">
                                          <p:val>
                                            <p:strVal val="#ppt_w"/>
                                          </p:val>
                                        </p:tav>
                                      </p:tavLst>
                                    </p:anim>
                                    <p:anim calcmode="lin" valueType="num">
                                      <p:cBhvr>
                                        <p:cTn id="104" dur="500" fill="hold"/>
                                        <p:tgtEl>
                                          <p:spTgt spid="79"/>
                                        </p:tgtEl>
                                        <p:attrNameLst>
                                          <p:attrName>ppt_h</p:attrName>
                                        </p:attrNameLst>
                                      </p:cBhvr>
                                      <p:tavLst>
                                        <p:tav tm="0">
                                          <p:val>
                                            <p:fltVal val="0"/>
                                          </p:val>
                                        </p:tav>
                                        <p:tav tm="100000">
                                          <p:val>
                                            <p:strVal val="#ppt_h"/>
                                          </p:val>
                                        </p:tav>
                                      </p:tavLst>
                                    </p:anim>
                                    <p:animEffect transition="in" filter="fade">
                                      <p:cBhvr>
                                        <p:cTn id="105" dur="500"/>
                                        <p:tgtEl>
                                          <p:spTgt spid="79"/>
                                        </p:tgtEl>
                                      </p:cBhvr>
                                    </p:animEffect>
                                  </p:childTnLst>
                                </p:cTn>
                              </p:par>
                            </p:childTnLst>
                          </p:cTn>
                        </p:par>
                        <p:par>
                          <p:cTn id="106" fill="hold">
                            <p:stCondLst>
                              <p:cond delay="9000"/>
                            </p:stCondLst>
                            <p:childTnLst>
                              <p:par>
                                <p:cTn id="107" presetID="53" presetClass="entr" presetSubtype="16" fill="hold" grpId="0" nodeType="afterEffect">
                                  <p:stCondLst>
                                    <p:cond delay="0"/>
                                  </p:stCondLst>
                                  <p:childTnLst>
                                    <p:set>
                                      <p:cBhvr>
                                        <p:cTn id="108" dur="1" fill="hold">
                                          <p:stCondLst>
                                            <p:cond delay="0"/>
                                          </p:stCondLst>
                                        </p:cTn>
                                        <p:tgtEl>
                                          <p:spTgt spid="80"/>
                                        </p:tgtEl>
                                        <p:attrNameLst>
                                          <p:attrName>style.visibility</p:attrName>
                                        </p:attrNameLst>
                                      </p:cBhvr>
                                      <p:to>
                                        <p:strVal val="visible"/>
                                      </p:to>
                                    </p:set>
                                    <p:anim calcmode="lin" valueType="num">
                                      <p:cBhvr>
                                        <p:cTn id="109" dur="500" fill="hold"/>
                                        <p:tgtEl>
                                          <p:spTgt spid="80"/>
                                        </p:tgtEl>
                                        <p:attrNameLst>
                                          <p:attrName>ppt_w</p:attrName>
                                        </p:attrNameLst>
                                      </p:cBhvr>
                                      <p:tavLst>
                                        <p:tav tm="0">
                                          <p:val>
                                            <p:fltVal val="0"/>
                                          </p:val>
                                        </p:tav>
                                        <p:tav tm="100000">
                                          <p:val>
                                            <p:strVal val="#ppt_w"/>
                                          </p:val>
                                        </p:tav>
                                      </p:tavLst>
                                    </p:anim>
                                    <p:anim calcmode="lin" valueType="num">
                                      <p:cBhvr>
                                        <p:cTn id="110" dur="500" fill="hold"/>
                                        <p:tgtEl>
                                          <p:spTgt spid="80"/>
                                        </p:tgtEl>
                                        <p:attrNameLst>
                                          <p:attrName>ppt_h</p:attrName>
                                        </p:attrNameLst>
                                      </p:cBhvr>
                                      <p:tavLst>
                                        <p:tav tm="0">
                                          <p:val>
                                            <p:fltVal val="0"/>
                                          </p:val>
                                        </p:tav>
                                        <p:tav tm="100000">
                                          <p:val>
                                            <p:strVal val="#ppt_h"/>
                                          </p:val>
                                        </p:tav>
                                      </p:tavLst>
                                    </p:anim>
                                    <p:animEffect transition="in" filter="fade">
                                      <p:cBhvr>
                                        <p:cTn id="111" dur="500"/>
                                        <p:tgtEl>
                                          <p:spTgt spid="80"/>
                                        </p:tgtEl>
                                      </p:cBhvr>
                                    </p:animEffect>
                                  </p:childTnLst>
                                </p:cTn>
                              </p:par>
                            </p:childTnLst>
                          </p:cTn>
                        </p:par>
                        <p:par>
                          <p:cTn id="112" fill="hold">
                            <p:stCondLst>
                              <p:cond delay="9500"/>
                            </p:stCondLst>
                            <p:childTnLst>
                              <p:par>
                                <p:cTn id="113" presetID="53" presetClass="entr" presetSubtype="16" fill="hold" grpId="0" nodeType="afterEffect">
                                  <p:stCondLst>
                                    <p:cond delay="0"/>
                                  </p:stCondLst>
                                  <p:childTnLst>
                                    <p:set>
                                      <p:cBhvr>
                                        <p:cTn id="114" dur="1" fill="hold">
                                          <p:stCondLst>
                                            <p:cond delay="0"/>
                                          </p:stCondLst>
                                        </p:cTn>
                                        <p:tgtEl>
                                          <p:spTgt spid="81"/>
                                        </p:tgtEl>
                                        <p:attrNameLst>
                                          <p:attrName>style.visibility</p:attrName>
                                        </p:attrNameLst>
                                      </p:cBhvr>
                                      <p:to>
                                        <p:strVal val="visible"/>
                                      </p:to>
                                    </p:set>
                                    <p:anim calcmode="lin" valueType="num">
                                      <p:cBhvr>
                                        <p:cTn id="115" dur="500" fill="hold"/>
                                        <p:tgtEl>
                                          <p:spTgt spid="81"/>
                                        </p:tgtEl>
                                        <p:attrNameLst>
                                          <p:attrName>ppt_w</p:attrName>
                                        </p:attrNameLst>
                                      </p:cBhvr>
                                      <p:tavLst>
                                        <p:tav tm="0">
                                          <p:val>
                                            <p:fltVal val="0"/>
                                          </p:val>
                                        </p:tav>
                                        <p:tav tm="100000">
                                          <p:val>
                                            <p:strVal val="#ppt_w"/>
                                          </p:val>
                                        </p:tav>
                                      </p:tavLst>
                                    </p:anim>
                                    <p:anim calcmode="lin" valueType="num">
                                      <p:cBhvr>
                                        <p:cTn id="116" dur="500" fill="hold"/>
                                        <p:tgtEl>
                                          <p:spTgt spid="81"/>
                                        </p:tgtEl>
                                        <p:attrNameLst>
                                          <p:attrName>ppt_h</p:attrName>
                                        </p:attrNameLst>
                                      </p:cBhvr>
                                      <p:tavLst>
                                        <p:tav tm="0">
                                          <p:val>
                                            <p:fltVal val="0"/>
                                          </p:val>
                                        </p:tav>
                                        <p:tav tm="100000">
                                          <p:val>
                                            <p:strVal val="#ppt_h"/>
                                          </p:val>
                                        </p:tav>
                                      </p:tavLst>
                                    </p:anim>
                                    <p:animEffect transition="in" filter="fade">
                                      <p:cBhvr>
                                        <p:cTn id="117" dur="500"/>
                                        <p:tgtEl>
                                          <p:spTgt spid="81"/>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82"/>
                                        </p:tgtEl>
                                        <p:attrNameLst>
                                          <p:attrName>style.visibility</p:attrName>
                                        </p:attrNameLst>
                                      </p:cBhvr>
                                      <p:to>
                                        <p:strVal val="visible"/>
                                      </p:to>
                                    </p:set>
                                    <p:animEffect transition="in" filter="wipe(up)">
                                      <p:cBhvr>
                                        <p:cTn id="121" dur="500"/>
                                        <p:tgtEl>
                                          <p:spTgt spid="82"/>
                                        </p:tgtEl>
                                      </p:cBhvr>
                                    </p:animEffect>
                                  </p:childTnLst>
                                </p:cTn>
                              </p:par>
                              <p:par>
                                <p:cTn id="122" presetID="42" presetClass="entr" presetSubtype="0" fill="hold" nodeType="withEffect">
                                  <p:stCondLst>
                                    <p:cond delay="0"/>
                                  </p:stCondLst>
                                  <p:childTnLst>
                                    <p:set>
                                      <p:cBhvr>
                                        <p:cTn id="123" dur="1" fill="hold">
                                          <p:stCondLst>
                                            <p:cond delay="0"/>
                                          </p:stCondLst>
                                        </p:cTn>
                                        <p:tgtEl>
                                          <p:spTgt spid="95"/>
                                        </p:tgtEl>
                                        <p:attrNameLst>
                                          <p:attrName>style.visibility</p:attrName>
                                        </p:attrNameLst>
                                      </p:cBhvr>
                                      <p:to>
                                        <p:strVal val="visible"/>
                                      </p:to>
                                    </p:set>
                                    <p:animEffect transition="in" filter="fade">
                                      <p:cBhvr>
                                        <p:cTn id="124" dur="1000"/>
                                        <p:tgtEl>
                                          <p:spTgt spid="95"/>
                                        </p:tgtEl>
                                      </p:cBhvr>
                                    </p:animEffect>
                                    <p:anim calcmode="lin" valueType="num">
                                      <p:cBhvr>
                                        <p:cTn id="125" dur="1000" fill="hold"/>
                                        <p:tgtEl>
                                          <p:spTgt spid="95"/>
                                        </p:tgtEl>
                                        <p:attrNameLst>
                                          <p:attrName>ppt_x</p:attrName>
                                        </p:attrNameLst>
                                      </p:cBhvr>
                                      <p:tavLst>
                                        <p:tav tm="0">
                                          <p:val>
                                            <p:strVal val="#ppt_x"/>
                                          </p:val>
                                        </p:tav>
                                        <p:tav tm="100000">
                                          <p:val>
                                            <p:strVal val="#ppt_x"/>
                                          </p:val>
                                        </p:tav>
                                      </p:tavLst>
                                    </p:anim>
                                    <p:anim calcmode="lin" valueType="num">
                                      <p:cBhvr>
                                        <p:cTn id="126" dur="1000" fill="hold"/>
                                        <p:tgtEl>
                                          <p:spTgt spid="95"/>
                                        </p:tgtEl>
                                        <p:attrNameLst>
                                          <p:attrName>ppt_y</p:attrName>
                                        </p:attrNameLst>
                                      </p:cBhvr>
                                      <p:tavLst>
                                        <p:tav tm="0">
                                          <p:val>
                                            <p:strVal val="#ppt_y+.1"/>
                                          </p:val>
                                        </p:tav>
                                        <p:tav tm="100000">
                                          <p:val>
                                            <p:strVal val="#ppt_y"/>
                                          </p:val>
                                        </p:tav>
                                      </p:tavLst>
                                    </p:anim>
                                  </p:childTnLst>
                                </p:cTn>
                              </p:par>
                            </p:childTnLst>
                          </p:cTn>
                        </p:par>
                        <p:par>
                          <p:cTn id="127" fill="hold">
                            <p:stCondLst>
                              <p:cond delay="11000"/>
                            </p:stCondLst>
                            <p:childTnLst>
                              <p:par>
                                <p:cTn id="128" presetID="53" presetClass="entr" presetSubtype="16" fill="hold" grpId="0" nodeType="afterEffect">
                                  <p:stCondLst>
                                    <p:cond delay="0"/>
                                  </p:stCondLst>
                                  <p:childTnLst>
                                    <p:set>
                                      <p:cBhvr>
                                        <p:cTn id="129" dur="1" fill="hold">
                                          <p:stCondLst>
                                            <p:cond delay="0"/>
                                          </p:stCondLst>
                                        </p:cTn>
                                        <p:tgtEl>
                                          <p:spTgt spid="83"/>
                                        </p:tgtEl>
                                        <p:attrNameLst>
                                          <p:attrName>style.visibility</p:attrName>
                                        </p:attrNameLst>
                                      </p:cBhvr>
                                      <p:to>
                                        <p:strVal val="visible"/>
                                      </p:to>
                                    </p:set>
                                    <p:anim calcmode="lin" valueType="num">
                                      <p:cBhvr>
                                        <p:cTn id="130" dur="500" fill="hold"/>
                                        <p:tgtEl>
                                          <p:spTgt spid="83"/>
                                        </p:tgtEl>
                                        <p:attrNameLst>
                                          <p:attrName>ppt_w</p:attrName>
                                        </p:attrNameLst>
                                      </p:cBhvr>
                                      <p:tavLst>
                                        <p:tav tm="0">
                                          <p:val>
                                            <p:fltVal val="0"/>
                                          </p:val>
                                        </p:tav>
                                        <p:tav tm="100000">
                                          <p:val>
                                            <p:strVal val="#ppt_w"/>
                                          </p:val>
                                        </p:tav>
                                      </p:tavLst>
                                    </p:anim>
                                    <p:anim calcmode="lin" valueType="num">
                                      <p:cBhvr>
                                        <p:cTn id="131" dur="500" fill="hold"/>
                                        <p:tgtEl>
                                          <p:spTgt spid="83"/>
                                        </p:tgtEl>
                                        <p:attrNameLst>
                                          <p:attrName>ppt_h</p:attrName>
                                        </p:attrNameLst>
                                      </p:cBhvr>
                                      <p:tavLst>
                                        <p:tav tm="0">
                                          <p:val>
                                            <p:fltVal val="0"/>
                                          </p:val>
                                        </p:tav>
                                        <p:tav tm="100000">
                                          <p:val>
                                            <p:strVal val="#ppt_h"/>
                                          </p:val>
                                        </p:tav>
                                      </p:tavLst>
                                    </p:anim>
                                    <p:animEffect transition="in" filter="fade">
                                      <p:cBhvr>
                                        <p:cTn id="132" dur="500"/>
                                        <p:tgtEl>
                                          <p:spTgt spid="83"/>
                                        </p:tgtEl>
                                      </p:cBhvr>
                                    </p:animEffect>
                                  </p:childTnLst>
                                </p:cTn>
                              </p:par>
                              <p:par>
                                <p:cTn id="133" presetID="42" presetClass="entr" presetSubtype="0" fill="hold" grpId="0" nodeType="withEffect">
                                  <p:stCondLst>
                                    <p:cond delay="0"/>
                                  </p:stCondLst>
                                  <p:childTnLst>
                                    <p:set>
                                      <p:cBhvr>
                                        <p:cTn id="134" dur="1" fill="hold">
                                          <p:stCondLst>
                                            <p:cond delay="0"/>
                                          </p:stCondLst>
                                        </p:cTn>
                                        <p:tgtEl>
                                          <p:spTgt spid="84"/>
                                        </p:tgtEl>
                                        <p:attrNameLst>
                                          <p:attrName>style.visibility</p:attrName>
                                        </p:attrNameLst>
                                      </p:cBhvr>
                                      <p:to>
                                        <p:strVal val="visible"/>
                                      </p:to>
                                    </p:set>
                                    <p:animEffect transition="in" filter="fade">
                                      <p:cBhvr>
                                        <p:cTn id="135" dur="500"/>
                                        <p:tgtEl>
                                          <p:spTgt spid="84"/>
                                        </p:tgtEl>
                                      </p:cBhvr>
                                    </p:animEffect>
                                    <p:anim calcmode="lin" valueType="num">
                                      <p:cBhvr>
                                        <p:cTn id="136" dur="500" fill="hold"/>
                                        <p:tgtEl>
                                          <p:spTgt spid="84"/>
                                        </p:tgtEl>
                                        <p:attrNameLst>
                                          <p:attrName>ppt_x</p:attrName>
                                        </p:attrNameLst>
                                      </p:cBhvr>
                                      <p:tavLst>
                                        <p:tav tm="0">
                                          <p:val>
                                            <p:strVal val="#ppt_x"/>
                                          </p:val>
                                        </p:tav>
                                        <p:tav tm="100000">
                                          <p:val>
                                            <p:strVal val="#ppt_x"/>
                                          </p:val>
                                        </p:tav>
                                      </p:tavLst>
                                    </p:anim>
                                    <p:anim calcmode="lin" valueType="num">
                                      <p:cBhvr>
                                        <p:cTn id="137" dur="500" fill="hold"/>
                                        <p:tgtEl>
                                          <p:spTgt spid="84"/>
                                        </p:tgtEl>
                                        <p:attrNameLst>
                                          <p:attrName>ppt_y</p:attrName>
                                        </p:attrNameLst>
                                      </p:cBhvr>
                                      <p:tavLst>
                                        <p:tav tm="0">
                                          <p:val>
                                            <p:strVal val="#ppt_y+.1"/>
                                          </p:val>
                                        </p:tav>
                                        <p:tav tm="100000">
                                          <p:val>
                                            <p:strVal val="#ppt_y"/>
                                          </p:val>
                                        </p:tav>
                                      </p:tavLst>
                                    </p:anim>
                                  </p:childTnLst>
                                </p:cTn>
                              </p:par>
                            </p:childTnLst>
                          </p:cTn>
                        </p:par>
                        <p:par>
                          <p:cTn id="138" fill="hold">
                            <p:stCondLst>
                              <p:cond delay="11500"/>
                            </p:stCondLst>
                            <p:childTnLst>
                              <p:par>
                                <p:cTn id="139" presetID="22" presetClass="entr" presetSubtype="8" fill="hold" nodeType="after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wipe(left)">
                                      <p:cBhvr>
                                        <p:cTn id="141" dur="500"/>
                                        <p:tgtEl>
                                          <p:spTgt spid="92"/>
                                        </p:tgtEl>
                                      </p:cBhvr>
                                    </p:animEffect>
                                  </p:childTnLst>
                                </p:cTn>
                              </p:par>
                            </p:childTnLst>
                          </p:cTn>
                        </p:par>
                        <p:par>
                          <p:cTn id="142" fill="hold">
                            <p:stCondLst>
                              <p:cond delay="12000"/>
                            </p:stCondLst>
                            <p:childTnLst>
                              <p:par>
                                <p:cTn id="143" presetID="22" presetClass="entr" presetSubtype="8" fill="hold" nodeType="afterEffect">
                                  <p:stCondLst>
                                    <p:cond delay="0"/>
                                  </p:stCondLst>
                                  <p:childTnLst>
                                    <p:set>
                                      <p:cBhvr>
                                        <p:cTn id="144" dur="1" fill="hold">
                                          <p:stCondLst>
                                            <p:cond delay="0"/>
                                          </p:stCondLst>
                                        </p:cTn>
                                        <p:tgtEl>
                                          <p:spTgt spid="62"/>
                                        </p:tgtEl>
                                        <p:attrNameLst>
                                          <p:attrName>style.visibility</p:attrName>
                                        </p:attrNameLst>
                                      </p:cBhvr>
                                      <p:to>
                                        <p:strVal val="visible"/>
                                      </p:to>
                                    </p:set>
                                    <p:animEffect transition="in" filter="wipe(left)">
                                      <p:cBhvr>
                                        <p:cTn id="145" dur="500"/>
                                        <p:tgtEl>
                                          <p:spTgt spid="62"/>
                                        </p:tgtEl>
                                      </p:cBhvr>
                                    </p:animEffect>
                                  </p:childTnLst>
                                </p:cTn>
                              </p:par>
                            </p:childTnLst>
                          </p:cTn>
                        </p:par>
                        <p:par>
                          <p:cTn id="146" fill="hold">
                            <p:stCondLst>
                              <p:cond delay="12500"/>
                            </p:stCondLst>
                            <p:childTnLst>
                              <p:par>
                                <p:cTn id="147" presetID="53" presetClass="entr" presetSubtype="16" fill="hold" grpId="0" nodeType="afterEffect">
                                  <p:stCondLst>
                                    <p:cond delay="0"/>
                                  </p:stCondLst>
                                  <p:childTnLst>
                                    <p:set>
                                      <p:cBhvr>
                                        <p:cTn id="148" dur="1" fill="hold">
                                          <p:stCondLst>
                                            <p:cond delay="0"/>
                                          </p:stCondLst>
                                        </p:cTn>
                                        <p:tgtEl>
                                          <p:spTgt spid="85"/>
                                        </p:tgtEl>
                                        <p:attrNameLst>
                                          <p:attrName>style.visibility</p:attrName>
                                        </p:attrNameLst>
                                      </p:cBhvr>
                                      <p:to>
                                        <p:strVal val="visible"/>
                                      </p:to>
                                    </p:set>
                                    <p:anim calcmode="lin" valueType="num">
                                      <p:cBhvr>
                                        <p:cTn id="149" dur="500" fill="hold"/>
                                        <p:tgtEl>
                                          <p:spTgt spid="85"/>
                                        </p:tgtEl>
                                        <p:attrNameLst>
                                          <p:attrName>ppt_w</p:attrName>
                                        </p:attrNameLst>
                                      </p:cBhvr>
                                      <p:tavLst>
                                        <p:tav tm="0">
                                          <p:val>
                                            <p:fltVal val="0"/>
                                          </p:val>
                                        </p:tav>
                                        <p:tav tm="100000">
                                          <p:val>
                                            <p:strVal val="#ppt_w"/>
                                          </p:val>
                                        </p:tav>
                                      </p:tavLst>
                                    </p:anim>
                                    <p:anim calcmode="lin" valueType="num">
                                      <p:cBhvr>
                                        <p:cTn id="150" dur="500" fill="hold"/>
                                        <p:tgtEl>
                                          <p:spTgt spid="85"/>
                                        </p:tgtEl>
                                        <p:attrNameLst>
                                          <p:attrName>ppt_h</p:attrName>
                                        </p:attrNameLst>
                                      </p:cBhvr>
                                      <p:tavLst>
                                        <p:tav tm="0">
                                          <p:val>
                                            <p:fltVal val="0"/>
                                          </p:val>
                                        </p:tav>
                                        <p:tav tm="100000">
                                          <p:val>
                                            <p:strVal val="#ppt_h"/>
                                          </p:val>
                                        </p:tav>
                                      </p:tavLst>
                                    </p:anim>
                                    <p:animEffect transition="in" filter="fade">
                                      <p:cBhvr>
                                        <p:cTn id="151" dur="500"/>
                                        <p:tgtEl>
                                          <p:spTgt spid="85"/>
                                        </p:tgtEl>
                                      </p:cBhvr>
                                    </p:animEffect>
                                  </p:childTnLst>
                                </p:cTn>
                              </p:par>
                            </p:childTnLst>
                          </p:cTn>
                        </p:par>
                        <p:par>
                          <p:cTn id="152" fill="hold">
                            <p:stCondLst>
                              <p:cond delay="13000"/>
                            </p:stCondLst>
                            <p:childTnLst>
                              <p:par>
                                <p:cTn id="153" presetID="53" presetClass="entr" presetSubtype="16" fill="hold" grpId="0" nodeType="afterEffect">
                                  <p:stCondLst>
                                    <p:cond delay="0"/>
                                  </p:stCondLst>
                                  <p:childTnLst>
                                    <p:set>
                                      <p:cBhvr>
                                        <p:cTn id="154" dur="1" fill="hold">
                                          <p:stCondLst>
                                            <p:cond delay="0"/>
                                          </p:stCondLst>
                                        </p:cTn>
                                        <p:tgtEl>
                                          <p:spTgt spid="86"/>
                                        </p:tgtEl>
                                        <p:attrNameLst>
                                          <p:attrName>style.visibility</p:attrName>
                                        </p:attrNameLst>
                                      </p:cBhvr>
                                      <p:to>
                                        <p:strVal val="visible"/>
                                      </p:to>
                                    </p:set>
                                    <p:anim calcmode="lin" valueType="num">
                                      <p:cBhvr>
                                        <p:cTn id="155" dur="500" fill="hold"/>
                                        <p:tgtEl>
                                          <p:spTgt spid="86"/>
                                        </p:tgtEl>
                                        <p:attrNameLst>
                                          <p:attrName>ppt_w</p:attrName>
                                        </p:attrNameLst>
                                      </p:cBhvr>
                                      <p:tavLst>
                                        <p:tav tm="0">
                                          <p:val>
                                            <p:fltVal val="0"/>
                                          </p:val>
                                        </p:tav>
                                        <p:tav tm="100000">
                                          <p:val>
                                            <p:strVal val="#ppt_w"/>
                                          </p:val>
                                        </p:tav>
                                      </p:tavLst>
                                    </p:anim>
                                    <p:anim calcmode="lin" valueType="num">
                                      <p:cBhvr>
                                        <p:cTn id="156" dur="500" fill="hold"/>
                                        <p:tgtEl>
                                          <p:spTgt spid="86"/>
                                        </p:tgtEl>
                                        <p:attrNameLst>
                                          <p:attrName>ppt_h</p:attrName>
                                        </p:attrNameLst>
                                      </p:cBhvr>
                                      <p:tavLst>
                                        <p:tav tm="0">
                                          <p:val>
                                            <p:fltVal val="0"/>
                                          </p:val>
                                        </p:tav>
                                        <p:tav tm="100000">
                                          <p:val>
                                            <p:strVal val="#ppt_h"/>
                                          </p:val>
                                        </p:tav>
                                      </p:tavLst>
                                    </p:anim>
                                    <p:animEffect transition="in" filter="fade">
                                      <p:cBhvr>
                                        <p:cTn id="157" dur="500"/>
                                        <p:tgtEl>
                                          <p:spTgt spid="86"/>
                                        </p:tgtEl>
                                      </p:cBhvr>
                                    </p:animEffect>
                                  </p:childTnLst>
                                </p:cTn>
                              </p:par>
                            </p:childTnLst>
                          </p:cTn>
                        </p:par>
                        <p:par>
                          <p:cTn id="158" fill="hold">
                            <p:stCondLst>
                              <p:cond delay="13500"/>
                            </p:stCondLst>
                            <p:childTnLst>
                              <p:par>
                                <p:cTn id="159" presetID="53" presetClass="entr" presetSubtype="16" fill="hold" grpId="0" nodeType="afterEffect">
                                  <p:stCondLst>
                                    <p:cond delay="0"/>
                                  </p:stCondLst>
                                  <p:childTnLst>
                                    <p:set>
                                      <p:cBhvr>
                                        <p:cTn id="160" dur="1" fill="hold">
                                          <p:stCondLst>
                                            <p:cond delay="0"/>
                                          </p:stCondLst>
                                        </p:cTn>
                                        <p:tgtEl>
                                          <p:spTgt spid="87"/>
                                        </p:tgtEl>
                                        <p:attrNameLst>
                                          <p:attrName>style.visibility</p:attrName>
                                        </p:attrNameLst>
                                      </p:cBhvr>
                                      <p:to>
                                        <p:strVal val="visible"/>
                                      </p:to>
                                    </p:set>
                                    <p:anim calcmode="lin" valueType="num">
                                      <p:cBhvr>
                                        <p:cTn id="161" dur="500" fill="hold"/>
                                        <p:tgtEl>
                                          <p:spTgt spid="87"/>
                                        </p:tgtEl>
                                        <p:attrNameLst>
                                          <p:attrName>ppt_w</p:attrName>
                                        </p:attrNameLst>
                                      </p:cBhvr>
                                      <p:tavLst>
                                        <p:tav tm="0">
                                          <p:val>
                                            <p:fltVal val="0"/>
                                          </p:val>
                                        </p:tav>
                                        <p:tav tm="100000">
                                          <p:val>
                                            <p:strVal val="#ppt_w"/>
                                          </p:val>
                                        </p:tav>
                                      </p:tavLst>
                                    </p:anim>
                                    <p:anim calcmode="lin" valueType="num">
                                      <p:cBhvr>
                                        <p:cTn id="162" dur="500" fill="hold"/>
                                        <p:tgtEl>
                                          <p:spTgt spid="87"/>
                                        </p:tgtEl>
                                        <p:attrNameLst>
                                          <p:attrName>ppt_h</p:attrName>
                                        </p:attrNameLst>
                                      </p:cBhvr>
                                      <p:tavLst>
                                        <p:tav tm="0">
                                          <p:val>
                                            <p:fltVal val="0"/>
                                          </p:val>
                                        </p:tav>
                                        <p:tav tm="100000">
                                          <p:val>
                                            <p:strVal val="#ppt_h"/>
                                          </p:val>
                                        </p:tav>
                                      </p:tavLst>
                                    </p:anim>
                                    <p:animEffect transition="in" filter="fade">
                                      <p:cBhvr>
                                        <p:cTn id="163" dur="500"/>
                                        <p:tgtEl>
                                          <p:spTgt spid="87"/>
                                        </p:tgtEl>
                                      </p:cBhvr>
                                    </p:animEffect>
                                  </p:childTnLst>
                                </p:cTn>
                              </p:par>
                            </p:childTnLst>
                          </p:cTn>
                        </p:par>
                        <p:par>
                          <p:cTn id="164" fill="hold">
                            <p:stCondLst>
                              <p:cond delay="14000"/>
                            </p:stCondLst>
                            <p:childTnLst>
                              <p:par>
                                <p:cTn id="165" presetID="22" presetClass="entr" presetSubtype="4" fill="hold" nodeType="afterEffect">
                                  <p:stCondLst>
                                    <p:cond delay="0"/>
                                  </p:stCondLst>
                                  <p:childTnLst>
                                    <p:set>
                                      <p:cBhvr>
                                        <p:cTn id="166" dur="1" fill="hold">
                                          <p:stCondLst>
                                            <p:cond delay="0"/>
                                          </p:stCondLst>
                                        </p:cTn>
                                        <p:tgtEl>
                                          <p:spTgt spid="88"/>
                                        </p:tgtEl>
                                        <p:attrNameLst>
                                          <p:attrName>style.visibility</p:attrName>
                                        </p:attrNameLst>
                                      </p:cBhvr>
                                      <p:to>
                                        <p:strVal val="visible"/>
                                      </p:to>
                                    </p:set>
                                    <p:animEffect transition="in" filter="wipe(down)">
                                      <p:cBhvr>
                                        <p:cTn id="167" dur="500"/>
                                        <p:tgtEl>
                                          <p:spTgt spid="88"/>
                                        </p:tgtEl>
                                      </p:cBhvr>
                                    </p:animEffect>
                                  </p:childTnLst>
                                </p:cTn>
                              </p:par>
                              <p:par>
                                <p:cTn id="168" presetID="47" presetClass="entr" presetSubtype="0" fill="hold" nodeType="withEffect">
                                  <p:stCondLst>
                                    <p:cond delay="0"/>
                                  </p:stCondLst>
                                  <p:childTnLst>
                                    <p:set>
                                      <p:cBhvr>
                                        <p:cTn id="169" dur="1" fill="hold">
                                          <p:stCondLst>
                                            <p:cond delay="0"/>
                                          </p:stCondLst>
                                        </p:cTn>
                                        <p:tgtEl>
                                          <p:spTgt spid="96"/>
                                        </p:tgtEl>
                                        <p:attrNameLst>
                                          <p:attrName>style.visibility</p:attrName>
                                        </p:attrNameLst>
                                      </p:cBhvr>
                                      <p:to>
                                        <p:strVal val="visible"/>
                                      </p:to>
                                    </p:set>
                                    <p:animEffect transition="in" filter="fade">
                                      <p:cBhvr>
                                        <p:cTn id="170" dur="1000"/>
                                        <p:tgtEl>
                                          <p:spTgt spid="96"/>
                                        </p:tgtEl>
                                      </p:cBhvr>
                                    </p:animEffect>
                                    <p:anim calcmode="lin" valueType="num">
                                      <p:cBhvr>
                                        <p:cTn id="171" dur="1000" fill="hold"/>
                                        <p:tgtEl>
                                          <p:spTgt spid="96"/>
                                        </p:tgtEl>
                                        <p:attrNameLst>
                                          <p:attrName>ppt_x</p:attrName>
                                        </p:attrNameLst>
                                      </p:cBhvr>
                                      <p:tavLst>
                                        <p:tav tm="0">
                                          <p:val>
                                            <p:strVal val="#ppt_x"/>
                                          </p:val>
                                        </p:tav>
                                        <p:tav tm="100000">
                                          <p:val>
                                            <p:strVal val="#ppt_x"/>
                                          </p:val>
                                        </p:tav>
                                      </p:tavLst>
                                    </p:anim>
                                    <p:anim calcmode="lin" valueType="num">
                                      <p:cBhvr>
                                        <p:cTn id="172" dur="1000" fill="hold"/>
                                        <p:tgtEl>
                                          <p:spTgt spid="96"/>
                                        </p:tgtEl>
                                        <p:attrNameLst>
                                          <p:attrName>ppt_y</p:attrName>
                                        </p:attrNameLst>
                                      </p:cBhvr>
                                      <p:tavLst>
                                        <p:tav tm="0">
                                          <p:val>
                                            <p:strVal val="#ppt_y-.1"/>
                                          </p:val>
                                        </p:tav>
                                        <p:tav tm="100000">
                                          <p:val>
                                            <p:strVal val="#ppt_y"/>
                                          </p:val>
                                        </p:tav>
                                      </p:tavLst>
                                    </p:anim>
                                  </p:childTnLst>
                                </p:cTn>
                              </p:par>
                            </p:childTnLst>
                          </p:cTn>
                        </p:par>
                        <p:par>
                          <p:cTn id="173" fill="hold">
                            <p:stCondLst>
                              <p:cond delay="15000"/>
                            </p:stCondLst>
                            <p:childTnLst>
                              <p:par>
                                <p:cTn id="174" presetID="53" presetClass="entr" presetSubtype="16" fill="hold" grpId="0" nodeType="afterEffect">
                                  <p:stCondLst>
                                    <p:cond delay="0"/>
                                  </p:stCondLst>
                                  <p:childTnLst>
                                    <p:set>
                                      <p:cBhvr>
                                        <p:cTn id="175" dur="1" fill="hold">
                                          <p:stCondLst>
                                            <p:cond delay="0"/>
                                          </p:stCondLst>
                                        </p:cTn>
                                        <p:tgtEl>
                                          <p:spTgt spid="89"/>
                                        </p:tgtEl>
                                        <p:attrNameLst>
                                          <p:attrName>style.visibility</p:attrName>
                                        </p:attrNameLst>
                                      </p:cBhvr>
                                      <p:to>
                                        <p:strVal val="visible"/>
                                      </p:to>
                                    </p:set>
                                    <p:anim calcmode="lin" valueType="num">
                                      <p:cBhvr>
                                        <p:cTn id="176" dur="500" fill="hold"/>
                                        <p:tgtEl>
                                          <p:spTgt spid="89"/>
                                        </p:tgtEl>
                                        <p:attrNameLst>
                                          <p:attrName>ppt_w</p:attrName>
                                        </p:attrNameLst>
                                      </p:cBhvr>
                                      <p:tavLst>
                                        <p:tav tm="0">
                                          <p:val>
                                            <p:fltVal val="0"/>
                                          </p:val>
                                        </p:tav>
                                        <p:tav tm="100000">
                                          <p:val>
                                            <p:strVal val="#ppt_w"/>
                                          </p:val>
                                        </p:tav>
                                      </p:tavLst>
                                    </p:anim>
                                    <p:anim calcmode="lin" valueType="num">
                                      <p:cBhvr>
                                        <p:cTn id="177" dur="500" fill="hold"/>
                                        <p:tgtEl>
                                          <p:spTgt spid="89"/>
                                        </p:tgtEl>
                                        <p:attrNameLst>
                                          <p:attrName>ppt_h</p:attrName>
                                        </p:attrNameLst>
                                      </p:cBhvr>
                                      <p:tavLst>
                                        <p:tav tm="0">
                                          <p:val>
                                            <p:fltVal val="0"/>
                                          </p:val>
                                        </p:tav>
                                        <p:tav tm="100000">
                                          <p:val>
                                            <p:strVal val="#ppt_h"/>
                                          </p:val>
                                        </p:tav>
                                      </p:tavLst>
                                    </p:anim>
                                    <p:animEffect transition="in" filter="fade">
                                      <p:cBhvr>
                                        <p:cTn id="178" dur="500"/>
                                        <p:tgtEl>
                                          <p:spTgt spid="89"/>
                                        </p:tgtEl>
                                      </p:cBhvr>
                                    </p:animEffect>
                                  </p:childTnLst>
                                </p:cTn>
                              </p:par>
                              <p:par>
                                <p:cTn id="179" presetID="47"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anim calcmode="lin" valueType="num">
                                      <p:cBhvr>
                                        <p:cTn id="182" dur="500" fill="hold"/>
                                        <p:tgtEl>
                                          <p:spTgt spid="90"/>
                                        </p:tgtEl>
                                        <p:attrNameLst>
                                          <p:attrName>ppt_x</p:attrName>
                                        </p:attrNameLst>
                                      </p:cBhvr>
                                      <p:tavLst>
                                        <p:tav tm="0">
                                          <p:val>
                                            <p:strVal val="#ppt_x"/>
                                          </p:val>
                                        </p:tav>
                                        <p:tav tm="100000">
                                          <p:val>
                                            <p:strVal val="#ppt_x"/>
                                          </p:val>
                                        </p:tav>
                                      </p:tavLst>
                                    </p:anim>
                                    <p:anim calcmode="lin" valueType="num">
                                      <p:cBhvr>
                                        <p:cTn id="183" dur="500" fill="hold"/>
                                        <p:tgtEl>
                                          <p:spTgt spid="90"/>
                                        </p:tgtEl>
                                        <p:attrNameLst>
                                          <p:attrName>ppt_y</p:attrName>
                                        </p:attrNameLst>
                                      </p:cBhvr>
                                      <p:tavLst>
                                        <p:tav tm="0">
                                          <p:val>
                                            <p:strVal val="#ppt_y-.1"/>
                                          </p:val>
                                        </p:tav>
                                        <p:tav tm="100000">
                                          <p:val>
                                            <p:strVal val="#ppt_y"/>
                                          </p:val>
                                        </p:tav>
                                      </p:tavLst>
                                    </p:anim>
                                  </p:childTnLst>
                                </p:cTn>
                              </p:par>
                            </p:childTnLst>
                          </p:cTn>
                        </p:par>
                        <p:par>
                          <p:cTn id="184" fill="hold">
                            <p:stCondLst>
                              <p:cond delay="15500"/>
                            </p:stCondLst>
                            <p:childTnLst>
                              <p:par>
                                <p:cTn id="185" presetID="22" presetClass="entr" presetSubtype="8" fill="hold" nodeType="afterEffect">
                                  <p:stCondLst>
                                    <p:cond delay="0"/>
                                  </p:stCondLst>
                                  <p:childTnLst>
                                    <p:set>
                                      <p:cBhvr>
                                        <p:cTn id="186" dur="1" fill="hold">
                                          <p:stCondLst>
                                            <p:cond delay="0"/>
                                          </p:stCondLst>
                                        </p:cTn>
                                        <p:tgtEl>
                                          <p:spTgt spid="94"/>
                                        </p:tgtEl>
                                        <p:attrNameLst>
                                          <p:attrName>style.visibility</p:attrName>
                                        </p:attrNameLst>
                                      </p:cBhvr>
                                      <p:to>
                                        <p:strVal val="visible"/>
                                      </p:to>
                                    </p:set>
                                    <p:animEffect transition="in" filter="wipe(left)">
                                      <p:cBhvr>
                                        <p:cTn id="187" dur="500"/>
                                        <p:tgtEl>
                                          <p:spTgt spid="94"/>
                                        </p:tgtEl>
                                      </p:cBhvr>
                                    </p:animEffect>
                                  </p:childTnLst>
                                </p:cTn>
                              </p:par>
                            </p:childTnLst>
                          </p:cTn>
                        </p:par>
                        <p:par>
                          <p:cTn id="188" fill="hold">
                            <p:stCondLst>
                              <p:cond delay="16000"/>
                            </p:stCondLst>
                            <p:childTnLst>
                              <p:par>
                                <p:cTn id="189" presetID="22" presetClass="entr" presetSubtype="8" fill="hold" nodeType="after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wipe(left)">
                                      <p:cBhvr>
                                        <p:cTn id="191" dur="500"/>
                                        <p:tgtEl>
                                          <p:spTgt spid="63"/>
                                        </p:tgtEl>
                                      </p:cBhvr>
                                    </p:animEffect>
                                  </p:childTnLst>
                                </p:cTn>
                              </p:par>
                            </p:childTnLst>
                          </p:cTn>
                        </p:par>
                        <p:par>
                          <p:cTn id="192" fill="hold">
                            <p:stCondLst>
                              <p:cond delay="16500"/>
                            </p:stCondLst>
                            <p:childTnLst>
                              <p:par>
                                <p:cTn id="193" presetID="1" presetClass="exit" presetSubtype="0" fill="hold" nodeType="afterEffect">
                                  <p:stCondLst>
                                    <p:cond delay="500"/>
                                  </p:stCondLst>
                                  <p:childTnLst>
                                    <p:set>
                                      <p:cBhvr>
                                        <p:cTn id="194" dur="1" fill="hold">
                                          <p:stCondLst>
                                            <p:cond delay="0"/>
                                          </p:stCondLst>
                                        </p:cTn>
                                        <p:tgtEl>
                                          <p:spTgt spid="66"/>
                                        </p:tgtEl>
                                        <p:attrNameLst>
                                          <p:attrName>style.visibility</p:attrName>
                                        </p:attrNameLst>
                                      </p:cBhvr>
                                      <p:to>
                                        <p:strVal val="hidden"/>
                                      </p:to>
                                    </p:set>
                                  </p:childTnLst>
                                </p:cTn>
                              </p:par>
                            </p:childTnLst>
                          </p:cTn>
                        </p:par>
                        <p:par>
                          <p:cTn id="195" fill="hold">
                            <p:stCondLst>
                              <p:cond delay="17000"/>
                            </p:stCondLst>
                            <p:childTnLst>
                              <p:par>
                                <p:cTn id="196" presetID="1" presetClass="exit" presetSubtype="0" fill="hold" grpId="1" nodeType="afterEffect">
                                  <p:stCondLst>
                                    <p:cond delay="0"/>
                                  </p:stCondLst>
                                  <p:childTnLst>
                                    <p:set>
                                      <p:cBhvr>
                                        <p:cTn id="197" dur="1" fill="hold">
                                          <p:stCondLst>
                                            <p:cond delay="0"/>
                                          </p:stCondLst>
                                        </p:cTn>
                                        <p:tgtEl>
                                          <p:spTgt spid="67"/>
                                        </p:tgtEl>
                                        <p:attrNameLst>
                                          <p:attrName>style.visibility</p:attrName>
                                        </p:attrNameLst>
                                      </p:cBhvr>
                                      <p:to>
                                        <p:strVal val="hidden"/>
                                      </p:to>
                                    </p:set>
                                  </p:childTnLst>
                                </p:cTn>
                              </p:par>
                            </p:childTnLst>
                          </p:cTn>
                        </p:par>
                        <p:par>
                          <p:cTn id="198" fill="hold">
                            <p:stCondLst>
                              <p:cond delay="17000"/>
                            </p:stCondLst>
                            <p:childTnLst>
                              <p:par>
                                <p:cTn id="199" presetID="1" presetClass="exit" presetSubtype="0" fill="hold" grpId="1" nodeType="afterEffect">
                                  <p:stCondLst>
                                    <p:cond delay="0"/>
                                  </p:stCondLst>
                                  <p:childTnLst>
                                    <p:set>
                                      <p:cBhvr>
                                        <p:cTn id="200" dur="1" fill="hold">
                                          <p:stCondLst>
                                            <p:cond delay="0"/>
                                          </p:stCondLst>
                                        </p:cTn>
                                        <p:tgtEl>
                                          <p:spTgt spid="69"/>
                                        </p:tgtEl>
                                        <p:attrNameLst>
                                          <p:attrName>style.visibility</p:attrName>
                                        </p:attrNameLst>
                                      </p:cBhvr>
                                      <p:to>
                                        <p:strVal val="hidden"/>
                                      </p:to>
                                    </p:set>
                                  </p:childTnLst>
                                </p:cTn>
                              </p:par>
                            </p:childTnLst>
                          </p:cTn>
                        </p:par>
                        <p:par>
                          <p:cTn id="201" fill="hold">
                            <p:stCondLst>
                              <p:cond delay="17000"/>
                            </p:stCondLst>
                            <p:childTnLst>
                              <p:par>
                                <p:cTn id="202" presetID="1" presetClass="exit" presetSubtype="0" fill="hold" grpId="1" nodeType="afterEffect">
                                  <p:stCondLst>
                                    <p:cond delay="0"/>
                                  </p:stCondLst>
                                  <p:childTnLst>
                                    <p:set>
                                      <p:cBhvr>
                                        <p:cTn id="203" dur="1" fill="hold">
                                          <p:stCondLst>
                                            <p:cond delay="0"/>
                                          </p:stCondLst>
                                        </p:cTn>
                                        <p:tgtEl>
                                          <p:spTgt spid="68"/>
                                        </p:tgtEl>
                                        <p:attrNameLst>
                                          <p:attrName>style.visibility</p:attrName>
                                        </p:attrNameLst>
                                      </p:cBhvr>
                                      <p:to>
                                        <p:strVal val="hidden"/>
                                      </p:to>
                                    </p:set>
                                  </p:childTnLst>
                                </p:cTn>
                              </p:par>
                            </p:childTnLst>
                          </p:cTn>
                        </p:par>
                        <p:par>
                          <p:cTn id="204" fill="hold">
                            <p:stCondLst>
                              <p:cond delay="17000"/>
                            </p:stCondLst>
                            <p:childTnLst>
                              <p:par>
                                <p:cTn id="205" presetID="1" presetClass="exit" presetSubtype="0" fill="hold" nodeType="afterEffect">
                                  <p:stCondLst>
                                    <p:cond delay="0"/>
                                  </p:stCondLst>
                                  <p:childTnLst>
                                    <p:set>
                                      <p:cBhvr>
                                        <p:cTn id="206" dur="1" fill="hold">
                                          <p:stCondLst>
                                            <p:cond delay="0"/>
                                          </p:stCondLst>
                                        </p:cTn>
                                        <p:tgtEl>
                                          <p:spTgt spid="70"/>
                                        </p:tgtEl>
                                        <p:attrNameLst>
                                          <p:attrName>style.visibility</p:attrName>
                                        </p:attrNameLst>
                                      </p:cBhvr>
                                      <p:to>
                                        <p:strVal val="hidden"/>
                                      </p:to>
                                    </p:set>
                                  </p:childTnLst>
                                </p:cTn>
                              </p:par>
                            </p:childTnLst>
                          </p:cTn>
                        </p:par>
                        <p:par>
                          <p:cTn id="207" fill="hold">
                            <p:stCondLst>
                              <p:cond delay="17000"/>
                            </p:stCondLst>
                            <p:childTnLst>
                              <p:par>
                                <p:cTn id="208" presetID="1" presetClass="exit" presetSubtype="0" fill="hold" nodeType="afterEffect">
                                  <p:stCondLst>
                                    <p:cond delay="0"/>
                                  </p:stCondLst>
                                  <p:childTnLst>
                                    <p:set>
                                      <p:cBhvr>
                                        <p:cTn id="209" dur="1" fill="hold">
                                          <p:stCondLst>
                                            <p:cond delay="0"/>
                                          </p:stCondLst>
                                        </p:cTn>
                                        <p:tgtEl>
                                          <p:spTgt spid="97"/>
                                        </p:tgtEl>
                                        <p:attrNameLst>
                                          <p:attrName>style.visibility</p:attrName>
                                        </p:attrNameLst>
                                      </p:cBhvr>
                                      <p:to>
                                        <p:strVal val="hidden"/>
                                      </p:to>
                                    </p:set>
                                  </p:childTnLst>
                                </p:cTn>
                              </p:par>
                            </p:childTnLst>
                          </p:cTn>
                        </p:par>
                        <p:par>
                          <p:cTn id="210" fill="hold">
                            <p:stCondLst>
                              <p:cond delay="17000"/>
                            </p:stCondLst>
                            <p:childTnLst>
                              <p:par>
                                <p:cTn id="211" presetID="1" presetClass="exit" presetSubtype="0" fill="hold" grpId="1" nodeType="afterEffect">
                                  <p:stCondLst>
                                    <p:cond delay="0"/>
                                  </p:stCondLst>
                                  <p:childTnLst>
                                    <p:set>
                                      <p:cBhvr>
                                        <p:cTn id="212" dur="1" fill="hold">
                                          <p:stCondLst>
                                            <p:cond delay="0"/>
                                          </p:stCondLst>
                                        </p:cTn>
                                        <p:tgtEl>
                                          <p:spTgt spid="71"/>
                                        </p:tgtEl>
                                        <p:attrNameLst>
                                          <p:attrName>style.visibility</p:attrName>
                                        </p:attrNameLst>
                                      </p:cBhvr>
                                      <p:to>
                                        <p:strVal val="hidden"/>
                                      </p:to>
                                    </p:set>
                                  </p:childTnLst>
                                </p:cTn>
                              </p:par>
                            </p:childTnLst>
                          </p:cTn>
                        </p:par>
                        <p:par>
                          <p:cTn id="213" fill="hold">
                            <p:stCondLst>
                              <p:cond delay="17000"/>
                            </p:stCondLst>
                            <p:childTnLst>
                              <p:par>
                                <p:cTn id="214" presetID="1" presetClass="exit" presetSubtype="0" fill="hold" grpId="1" nodeType="afterEffect">
                                  <p:stCondLst>
                                    <p:cond delay="0"/>
                                  </p:stCondLst>
                                  <p:childTnLst>
                                    <p:set>
                                      <p:cBhvr>
                                        <p:cTn id="215" dur="1" fill="hold">
                                          <p:stCondLst>
                                            <p:cond delay="0"/>
                                          </p:stCondLst>
                                        </p:cTn>
                                        <p:tgtEl>
                                          <p:spTgt spid="72"/>
                                        </p:tgtEl>
                                        <p:attrNameLst>
                                          <p:attrName>style.visibility</p:attrName>
                                        </p:attrNameLst>
                                      </p:cBhvr>
                                      <p:to>
                                        <p:strVal val="hidden"/>
                                      </p:to>
                                    </p:set>
                                  </p:childTnLst>
                                </p:cTn>
                              </p:par>
                            </p:childTnLst>
                          </p:cTn>
                        </p:par>
                        <p:par>
                          <p:cTn id="216" fill="hold">
                            <p:stCondLst>
                              <p:cond delay="17000"/>
                            </p:stCondLst>
                            <p:childTnLst>
                              <p:par>
                                <p:cTn id="217" presetID="1" presetClass="exit" presetSubtype="0" fill="hold" nodeType="afterEffect">
                                  <p:stCondLst>
                                    <p:cond delay="0"/>
                                  </p:stCondLst>
                                  <p:childTnLst>
                                    <p:set>
                                      <p:cBhvr>
                                        <p:cTn id="218" dur="1" fill="hold">
                                          <p:stCondLst>
                                            <p:cond delay="0"/>
                                          </p:stCondLst>
                                        </p:cTn>
                                        <p:tgtEl>
                                          <p:spTgt spid="91"/>
                                        </p:tgtEl>
                                        <p:attrNameLst>
                                          <p:attrName>style.visibility</p:attrName>
                                        </p:attrNameLst>
                                      </p:cBhvr>
                                      <p:to>
                                        <p:strVal val="hidden"/>
                                      </p:to>
                                    </p:set>
                                  </p:childTnLst>
                                </p:cTn>
                              </p:par>
                            </p:childTnLst>
                          </p:cTn>
                        </p:par>
                        <p:par>
                          <p:cTn id="219" fill="hold">
                            <p:stCondLst>
                              <p:cond delay="17000"/>
                            </p:stCondLst>
                            <p:childTnLst>
                              <p:par>
                                <p:cTn id="220" presetID="1" presetClass="exit" presetSubtype="0" fill="hold" nodeType="afterEffect">
                                  <p:stCondLst>
                                    <p:cond delay="0"/>
                                  </p:stCondLst>
                                  <p:childTnLst>
                                    <p:set>
                                      <p:cBhvr>
                                        <p:cTn id="221" dur="1" fill="hold">
                                          <p:stCondLst>
                                            <p:cond delay="0"/>
                                          </p:stCondLst>
                                        </p:cTn>
                                        <p:tgtEl>
                                          <p:spTgt spid="65"/>
                                        </p:tgtEl>
                                        <p:attrNameLst>
                                          <p:attrName>style.visibility</p:attrName>
                                        </p:attrNameLst>
                                      </p:cBhvr>
                                      <p:to>
                                        <p:strVal val="hidden"/>
                                      </p:to>
                                    </p:set>
                                  </p:childTnLst>
                                </p:cTn>
                              </p:par>
                            </p:childTnLst>
                          </p:cTn>
                        </p:par>
                        <p:par>
                          <p:cTn id="222" fill="hold">
                            <p:stCondLst>
                              <p:cond delay="17000"/>
                            </p:stCondLst>
                            <p:childTnLst>
                              <p:par>
                                <p:cTn id="223" presetID="1" presetClass="exit" presetSubtype="0" fill="hold" grpId="1" nodeType="afterEffect">
                                  <p:stCondLst>
                                    <p:cond delay="0"/>
                                  </p:stCondLst>
                                  <p:childTnLst>
                                    <p:set>
                                      <p:cBhvr>
                                        <p:cTn id="224" dur="1" fill="hold">
                                          <p:stCondLst>
                                            <p:cond delay="0"/>
                                          </p:stCondLst>
                                        </p:cTn>
                                        <p:tgtEl>
                                          <p:spTgt spid="73"/>
                                        </p:tgtEl>
                                        <p:attrNameLst>
                                          <p:attrName>style.visibility</p:attrName>
                                        </p:attrNameLst>
                                      </p:cBhvr>
                                      <p:to>
                                        <p:strVal val="hidden"/>
                                      </p:to>
                                    </p:set>
                                  </p:childTnLst>
                                </p:cTn>
                              </p:par>
                            </p:childTnLst>
                          </p:cTn>
                        </p:par>
                        <p:par>
                          <p:cTn id="225" fill="hold">
                            <p:stCondLst>
                              <p:cond delay="17000"/>
                            </p:stCondLst>
                            <p:childTnLst>
                              <p:par>
                                <p:cTn id="226" presetID="1" presetClass="exit" presetSubtype="0" fill="hold" grpId="1" nodeType="afterEffect">
                                  <p:stCondLst>
                                    <p:cond delay="0"/>
                                  </p:stCondLst>
                                  <p:childTnLst>
                                    <p:set>
                                      <p:cBhvr>
                                        <p:cTn id="227" dur="1" fill="hold">
                                          <p:stCondLst>
                                            <p:cond delay="0"/>
                                          </p:stCondLst>
                                        </p:cTn>
                                        <p:tgtEl>
                                          <p:spTgt spid="74"/>
                                        </p:tgtEl>
                                        <p:attrNameLst>
                                          <p:attrName>style.visibility</p:attrName>
                                        </p:attrNameLst>
                                      </p:cBhvr>
                                      <p:to>
                                        <p:strVal val="hidden"/>
                                      </p:to>
                                    </p:set>
                                  </p:childTnLst>
                                </p:cTn>
                              </p:par>
                            </p:childTnLst>
                          </p:cTn>
                        </p:par>
                        <p:par>
                          <p:cTn id="228" fill="hold">
                            <p:stCondLst>
                              <p:cond delay="17000"/>
                            </p:stCondLst>
                            <p:childTnLst>
                              <p:par>
                                <p:cTn id="229" presetID="1" presetClass="exit" presetSubtype="0" fill="hold" grpId="1" nodeType="afterEffect">
                                  <p:stCondLst>
                                    <p:cond delay="0"/>
                                  </p:stCondLst>
                                  <p:childTnLst>
                                    <p:set>
                                      <p:cBhvr>
                                        <p:cTn id="230" dur="1" fill="hold">
                                          <p:stCondLst>
                                            <p:cond delay="0"/>
                                          </p:stCondLst>
                                        </p:cTn>
                                        <p:tgtEl>
                                          <p:spTgt spid="75"/>
                                        </p:tgtEl>
                                        <p:attrNameLst>
                                          <p:attrName>style.visibility</p:attrName>
                                        </p:attrNameLst>
                                      </p:cBhvr>
                                      <p:to>
                                        <p:strVal val="hidden"/>
                                      </p:to>
                                    </p:set>
                                  </p:childTnLst>
                                </p:cTn>
                              </p:par>
                            </p:childTnLst>
                          </p:cTn>
                        </p:par>
                        <p:par>
                          <p:cTn id="231" fill="hold">
                            <p:stCondLst>
                              <p:cond delay="17000"/>
                            </p:stCondLst>
                            <p:childTnLst>
                              <p:par>
                                <p:cTn id="232" presetID="1" presetClass="exit" presetSubtype="0" fill="hold" nodeType="afterEffect">
                                  <p:stCondLst>
                                    <p:cond delay="0"/>
                                  </p:stCondLst>
                                  <p:childTnLst>
                                    <p:set>
                                      <p:cBhvr>
                                        <p:cTn id="233" dur="1" fill="hold">
                                          <p:stCondLst>
                                            <p:cond delay="0"/>
                                          </p:stCondLst>
                                        </p:cTn>
                                        <p:tgtEl>
                                          <p:spTgt spid="76"/>
                                        </p:tgtEl>
                                        <p:attrNameLst>
                                          <p:attrName>style.visibility</p:attrName>
                                        </p:attrNameLst>
                                      </p:cBhvr>
                                      <p:to>
                                        <p:strVal val="hidden"/>
                                      </p:to>
                                    </p:set>
                                  </p:childTnLst>
                                </p:cTn>
                              </p:par>
                            </p:childTnLst>
                          </p:cTn>
                        </p:par>
                        <p:par>
                          <p:cTn id="234" fill="hold">
                            <p:stCondLst>
                              <p:cond delay="17000"/>
                            </p:stCondLst>
                            <p:childTnLst>
                              <p:par>
                                <p:cTn id="235" presetID="1" presetClass="exit" presetSubtype="0" fill="hold" nodeType="afterEffect">
                                  <p:stCondLst>
                                    <p:cond delay="0"/>
                                  </p:stCondLst>
                                  <p:childTnLst>
                                    <p:set>
                                      <p:cBhvr>
                                        <p:cTn id="236" dur="1" fill="hold">
                                          <p:stCondLst>
                                            <p:cond delay="0"/>
                                          </p:stCondLst>
                                        </p:cTn>
                                        <p:tgtEl>
                                          <p:spTgt spid="98"/>
                                        </p:tgtEl>
                                        <p:attrNameLst>
                                          <p:attrName>style.visibility</p:attrName>
                                        </p:attrNameLst>
                                      </p:cBhvr>
                                      <p:to>
                                        <p:strVal val="hidden"/>
                                      </p:to>
                                    </p:set>
                                  </p:childTnLst>
                                </p:cTn>
                              </p:par>
                            </p:childTnLst>
                          </p:cTn>
                        </p:par>
                        <p:par>
                          <p:cTn id="237" fill="hold">
                            <p:stCondLst>
                              <p:cond delay="17000"/>
                            </p:stCondLst>
                            <p:childTnLst>
                              <p:par>
                                <p:cTn id="238" presetID="1" presetClass="exit" presetSubtype="0" fill="hold" grpId="1" nodeType="afterEffect">
                                  <p:stCondLst>
                                    <p:cond delay="0"/>
                                  </p:stCondLst>
                                  <p:childTnLst>
                                    <p:set>
                                      <p:cBhvr>
                                        <p:cTn id="239" dur="1" fill="hold">
                                          <p:stCondLst>
                                            <p:cond delay="0"/>
                                          </p:stCondLst>
                                        </p:cTn>
                                        <p:tgtEl>
                                          <p:spTgt spid="77"/>
                                        </p:tgtEl>
                                        <p:attrNameLst>
                                          <p:attrName>style.visibility</p:attrName>
                                        </p:attrNameLst>
                                      </p:cBhvr>
                                      <p:to>
                                        <p:strVal val="hidden"/>
                                      </p:to>
                                    </p:set>
                                  </p:childTnLst>
                                </p:cTn>
                              </p:par>
                            </p:childTnLst>
                          </p:cTn>
                        </p:par>
                        <p:par>
                          <p:cTn id="240" fill="hold">
                            <p:stCondLst>
                              <p:cond delay="17000"/>
                            </p:stCondLst>
                            <p:childTnLst>
                              <p:par>
                                <p:cTn id="241" presetID="1" presetClass="exit" presetSubtype="0" fill="hold" grpId="1" nodeType="afterEffect">
                                  <p:stCondLst>
                                    <p:cond delay="0"/>
                                  </p:stCondLst>
                                  <p:childTnLst>
                                    <p:set>
                                      <p:cBhvr>
                                        <p:cTn id="242" dur="1" fill="hold">
                                          <p:stCondLst>
                                            <p:cond delay="0"/>
                                          </p:stCondLst>
                                        </p:cTn>
                                        <p:tgtEl>
                                          <p:spTgt spid="78"/>
                                        </p:tgtEl>
                                        <p:attrNameLst>
                                          <p:attrName>style.visibility</p:attrName>
                                        </p:attrNameLst>
                                      </p:cBhvr>
                                      <p:to>
                                        <p:strVal val="hidden"/>
                                      </p:to>
                                    </p:set>
                                  </p:childTnLst>
                                </p:cTn>
                              </p:par>
                            </p:childTnLst>
                          </p:cTn>
                        </p:par>
                        <p:par>
                          <p:cTn id="243" fill="hold">
                            <p:stCondLst>
                              <p:cond delay="17000"/>
                            </p:stCondLst>
                            <p:childTnLst>
                              <p:par>
                                <p:cTn id="244" presetID="1" presetClass="exit" presetSubtype="0" fill="hold" nodeType="afterEffect">
                                  <p:stCondLst>
                                    <p:cond delay="0"/>
                                  </p:stCondLst>
                                  <p:childTnLst>
                                    <p:set>
                                      <p:cBhvr>
                                        <p:cTn id="245" dur="1" fill="hold">
                                          <p:stCondLst>
                                            <p:cond delay="0"/>
                                          </p:stCondLst>
                                        </p:cTn>
                                        <p:tgtEl>
                                          <p:spTgt spid="93"/>
                                        </p:tgtEl>
                                        <p:attrNameLst>
                                          <p:attrName>style.visibility</p:attrName>
                                        </p:attrNameLst>
                                      </p:cBhvr>
                                      <p:to>
                                        <p:strVal val="hidden"/>
                                      </p:to>
                                    </p:set>
                                  </p:childTnLst>
                                </p:cTn>
                              </p:par>
                            </p:childTnLst>
                          </p:cTn>
                        </p:par>
                        <p:par>
                          <p:cTn id="246" fill="hold">
                            <p:stCondLst>
                              <p:cond delay="17000"/>
                            </p:stCondLst>
                            <p:childTnLst>
                              <p:par>
                                <p:cTn id="247" presetID="1" presetClass="exit" presetSubtype="0" fill="hold" nodeType="afterEffect">
                                  <p:stCondLst>
                                    <p:cond delay="0"/>
                                  </p:stCondLst>
                                  <p:childTnLst>
                                    <p:set>
                                      <p:cBhvr>
                                        <p:cTn id="248" dur="1" fill="hold">
                                          <p:stCondLst>
                                            <p:cond delay="0"/>
                                          </p:stCondLst>
                                        </p:cTn>
                                        <p:tgtEl>
                                          <p:spTgt spid="64"/>
                                        </p:tgtEl>
                                        <p:attrNameLst>
                                          <p:attrName>style.visibility</p:attrName>
                                        </p:attrNameLst>
                                      </p:cBhvr>
                                      <p:to>
                                        <p:strVal val="hidden"/>
                                      </p:to>
                                    </p:set>
                                  </p:childTnLst>
                                </p:cTn>
                              </p:par>
                            </p:childTnLst>
                          </p:cTn>
                        </p:par>
                        <p:par>
                          <p:cTn id="249" fill="hold">
                            <p:stCondLst>
                              <p:cond delay="17000"/>
                            </p:stCondLst>
                            <p:childTnLst>
                              <p:par>
                                <p:cTn id="250" presetID="1" presetClass="exit" presetSubtype="0" fill="hold" grpId="1" nodeType="afterEffect">
                                  <p:stCondLst>
                                    <p:cond delay="0"/>
                                  </p:stCondLst>
                                  <p:childTnLst>
                                    <p:set>
                                      <p:cBhvr>
                                        <p:cTn id="251" dur="1" fill="hold">
                                          <p:stCondLst>
                                            <p:cond delay="0"/>
                                          </p:stCondLst>
                                        </p:cTn>
                                        <p:tgtEl>
                                          <p:spTgt spid="79"/>
                                        </p:tgtEl>
                                        <p:attrNameLst>
                                          <p:attrName>style.visibility</p:attrName>
                                        </p:attrNameLst>
                                      </p:cBhvr>
                                      <p:to>
                                        <p:strVal val="hidden"/>
                                      </p:to>
                                    </p:set>
                                  </p:childTnLst>
                                </p:cTn>
                              </p:par>
                            </p:childTnLst>
                          </p:cTn>
                        </p:par>
                        <p:par>
                          <p:cTn id="252" fill="hold">
                            <p:stCondLst>
                              <p:cond delay="17000"/>
                            </p:stCondLst>
                            <p:childTnLst>
                              <p:par>
                                <p:cTn id="253" presetID="1" presetClass="exit" presetSubtype="0" fill="hold" grpId="1" nodeType="afterEffect">
                                  <p:stCondLst>
                                    <p:cond delay="0"/>
                                  </p:stCondLst>
                                  <p:childTnLst>
                                    <p:set>
                                      <p:cBhvr>
                                        <p:cTn id="254" dur="1" fill="hold">
                                          <p:stCondLst>
                                            <p:cond delay="0"/>
                                          </p:stCondLst>
                                        </p:cTn>
                                        <p:tgtEl>
                                          <p:spTgt spid="80"/>
                                        </p:tgtEl>
                                        <p:attrNameLst>
                                          <p:attrName>style.visibility</p:attrName>
                                        </p:attrNameLst>
                                      </p:cBhvr>
                                      <p:to>
                                        <p:strVal val="hidden"/>
                                      </p:to>
                                    </p:set>
                                  </p:childTnLst>
                                </p:cTn>
                              </p:par>
                            </p:childTnLst>
                          </p:cTn>
                        </p:par>
                        <p:par>
                          <p:cTn id="255" fill="hold">
                            <p:stCondLst>
                              <p:cond delay="17000"/>
                            </p:stCondLst>
                            <p:childTnLst>
                              <p:par>
                                <p:cTn id="256" presetID="1" presetClass="exit" presetSubtype="0" fill="hold" grpId="1" nodeType="afterEffect">
                                  <p:stCondLst>
                                    <p:cond delay="0"/>
                                  </p:stCondLst>
                                  <p:childTnLst>
                                    <p:set>
                                      <p:cBhvr>
                                        <p:cTn id="257" dur="1" fill="hold">
                                          <p:stCondLst>
                                            <p:cond delay="0"/>
                                          </p:stCondLst>
                                        </p:cTn>
                                        <p:tgtEl>
                                          <p:spTgt spid="81"/>
                                        </p:tgtEl>
                                        <p:attrNameLst>
                                          <p:attrName>style.visibility</p:attrName>
                                        </p:attrNameLst>
                                      </p:cBhvr>
                                      <p:to>
                                        <p:strVal val="hidden"/>
                                      </p:to>
                                    </p:set>
                                  </p:childTnLst>
                                </p:cTn>
                              </p:par>
                            </p:childTnLst>
                          </p:cTn>
                        </p:par>
                        <p:par>
                          <p:cTn id="258" fill="hold">
                            <p:stCondLst>
                              <p:cond delay="17000"/>
                            </p:stCondLst>
                            <p:childTnLst>
                              <p:par>
                                <p:cTn id="259" presetID="1" presetClass="exit" presetSubtype="0" fill="hold" nodeType="afterEffect">
                                  <p:stCondLst>
                                    <p:cond delay="0"/>
                                  </p:stCondLst>
                                  <p:childTnLst>
                                    <p:set>
                                      <p:cBhvr>
                                        <p:cTn id="260" dur="1" fill="hold">
                                          <p:stCondLst>
                                            <p:cond delay="0"/>
                                          </p:stCondLst>
                                        </p:cTn>
                                        <p:tgtEl>
                                          <p:spTgt spid="82"/>
                                        </p:tgtEl>
                                        <p:attrNameLst>
                                          <p:attrName>style.visibility</p:attrName>
                                        </p:attrNameLst>
                                      </p:cBhvr>
                                      <p:to>
                                        <p:strVal val="hidden"/>
                                      </p:to>
                                    </p:set>
                                  </p:childTnLst>
                                </p:cTn>
                              </p:par>
                            </p:childTnLst>
                          </p:cTn>
                        </p:par>
                        <p:par>
                          <p:cTn id="261" fill="hold">
                            <p:stCondLst>
                              <p:cond delay="17000"/>
                            </p:stCondLst>
                            <p:childTnLst>
                              <p:par>
                                <p:cTn id="262" presetID="1" presetClass="exit" presetSubtype="0" fill="hold" nodeType="afterEffect">
                                  <p:stCondLst>
                                    <p:cond delay="0"/>
                                  </p:stCondLst>
                                  <p:childTnLst>
                                    <p:set>
                                      <p:cBhvr>
                                        <p:cTn id="263" dur="1" fill="hold">
                                          <p:stCondLst>
                                            <p:cond delay="0"/>
                                          </p:stCondLst>
                                        </p:cTn>
                                        <p:tgtEl>
                                          <p:spTgt spid="95"/>
                                        </p:tgtEl>
                                        <p:attrNameLst>
                                          <p:attrName>style.visibility</p:attrName>
                                        </p:attrNameLst>
                                      </p:cBhvr>
                                      <p:to>
                                        <p:strVal val="hidden"/>
                                      </p:to>
                                    </p:set>
                                  </p:childTnLst>
                                </p:cTn>
                              </p:par>
                            </p:childTnLst>
                          </p:cTn>
                        </p:par>
                        <p:par>
                          <p:cTn id="264" fill="hold">
                            <p:stCondLst>
                              <p:cond delay="17000"/>
                            </p:stCondLst>
                            <p:childTnLst>
                              <p:par>
                                <p:cTn id="265" presetID="1" presetClass="exit" presetSubtype="0" fill="hold" grpId="1" nodeType="afterEffect">
                                  <p:stCondLst>
                                    <p:cond delay="0"/>
                                  </p:stCondLst>
                                  <p:childTnLst>
                                    <p:set>
                                      <p:cBhvr>
                                        <p:cTn id="266" dur="1" fill="hold">
                                          <p:stCondLst>
                                            <p:cond delay="0"/>
                                          </p:stCondLst>
                                        </p:cTn>
                                        <p:tgtEl>
                                          <p:spTgt spid="83"/>
                                        </p:tgtEl>
                                        <p:attrNameLst>
                                          <p:attrName>style.visibility</p:attrName>
                                        </p:attrNameLst>
                                      </p:cBhvr>
                                      <p:to>
                                        <p:strVal val="hidden"/>
                                      </p:to>
                                    </p:set>
                                  </p:childTnLst>
                                </p:cTn>
                              </p:par>
                            </p:childTnLst>
                          </p:cTn>
                        </p:par>
                        <p:par>
                          <p:cTn id="267" fill="hold">
                            <p:stCondLst>
                              <p:cond delay="17000"/>
                            </p:stCondLst>
                            <p:childTnLst>
                              <p:par>
                                <p:cTn id="268" presetID="1" presetClass="exit" presetSubtype="0" fill="hold" grpId="1" nodeType="afterEffect">
                                  <p:stCondLst>
                                    <p:cond delay="0"/>
                                  </p:stCondLst>
                                  <p:childTnLst>
                                    <p:set>
                                      <p:cBhvr>
                                        <p:cTn id="269" dur="1" fill="hold">
                                          <p:stCondLst>
                                            <p:cond delay="0"/>
                                          </p:stCondLst>
                                        </p:cTn>
                                        <p:tgtEl>
                                          <p:spTgt spid="84"/>
                                        </p:tgtEl>
                                        <p:attrNameLst>
                                          <p:attrName>style.visibility</p:attrName>
                                        </p:attrNameLst>
                                      </p:cBhvr>
                                      <p:to>
                                        <p:strVal val="hidden"/>
                                      </p:to>
                                    </p:set>
                                  </p:childTnLst>
                                </p:cTn>
                              </p:par>
                            </p:childTnLst>
                          </p:cTn>
                        </p:par>
                        <p:par>
                          <p:cTn id="270" fill="hold">
                            <p:stCondLst>
                              <p:cond delay="17000"/>
                            </p:stCondLst>
                            <p:childTnLst>
                              <p:par>
                                <p:cTn id="271" presetID="1" presetClass="exit" presetSubtype="0" fill="hold" nodeType="afterEffect">
                                  <p:stCondLst>
                                    <p:cond delay="0"/>
                                  </p:stCondLst>
                                  <p:childTnLst>
                                    <p:set>
                                      <p:cBhvr>
                                        <p:cTn id="272" dur="1" fill="hold">
                                          <p:stCondLst>
                                            <p:cond delay="0"/>
                                          </p:stCondLst>
                                        </p:cTn>
                                        <p:tgtEl>
                                          <p:spTgt spid="92"/>
                                        </p:tgtEl>
                                        <p:attrNameLst>
                                          <p:attrName>style.visibility</p:attrName>
                                        </p:attrNameLst>
                                      </p:cBhvr>
                                      <p:to>
                                        <p:strVal val="hidden"/>
                                      </p:to>
                                    </p:set>
                                  </p:childTnLst>
                                </p:cTn>
                              </p:par>
                            </p:childTnLst>
                          </p:cTn>
                        </p:par>
                        <p:par>
                          <p:cTn id="273" fill="hold">
                            <p:stCondLst>
                              <p:cond delay="17000"/>
                            </p:stCondLst>
                            <p:childTnLst>
                              <p:par>
                                <p:cTn id="274" presetID="1" presetClass="exit" presetSubtype="0" fill="hold" nodeType="afterEffect">
                                  <p:stCondLst>
                                    <p:cond delay="0"/>
                                  </p:stCondLst>
                                  <p:childTnLst>
                                    <p:set>
                                      <p:cBhvr>
                                        <p:cTn id="275" dur="1" fill="hold">
                                          <p:stCondLst>
                                            <p:cond delay="0"/>
                                          </p:stCondLst>
                                        </p:cTn>
                                        <p:tgtEl>
                                          <p:spTgt spid="62"/>
                                        </p:tgtEl>
                                        <p:attrNameLst>
                                          <p:attrName>style.visibility</p:attrName>
                                        </p:attrNameLst>
                                      </p:cBhvr>
                                      <p:to>
                                        <p:strVal val="hidden"/>
                                      </p:to>
                                    </p:set>
                                  </p:childTnLst>
                                </p:cTn>
                              </p:par>
                            </p:childTnLst>
                          </p:cTn>
                        </p:par>
                        <p:par>
                          <p:cTn id="276" fill="hold">
                            <p:stCondLst>
                              <p:cond delay="17000"/>
                            </p:stCondLst>
                            <p:childTnLst>
                              <p:par>
                                <p:cTn id="277" presetID="1" presetClass="exit" presetSubtype="0" fill="hold" grpId="1" nodeType="afterEffect">
                                  <p:stCondLst>
                                    <p:cond delay="0"/>
                                  </p:stCondLst>
                                  <p:childTnLst>
                                    <p:set>
                                      <p:cBhvr>
                                        <p:cTn id="278" dur="1" fill="hold">
                                          <p:stCondLst>
                                            <p:cond delay="0"/>
                                          </p:stCondLst>
                                        </p:cTn>
                                        <p:tgtEl>
                                          <p:spTgt spid="85"/>
                                        </p:tgtEl>
                                        <p:attrNameLst>
                                          <p:attrName>style.visibility</p:attrName>
                                        </p:attrNameLst>
                                      </p:cBhvr>
                                      <p:to>
                                        <p:strVal val="hidden"/>
                                      </p:to>
                                    </p:set>
                                  </p:childTnLst>
                                </p:cTn>
                              </p:par>
                            </p:childTnLst>
                          </p:cTn>
                        </p:par>
                        <p:par>
                          <p:cTn id="279" fill="hold">
                            <p:stCondLst>
                              <p:cond delay="17000"/>
                            </p:stCondLst>
                            <p:childTnLst>
                              <p:par>
                                <p:cTn id="280" presetID="1" presetClass="exit" presetSubtype="0" fill="hold" grpId="1" nodeType="afterEffect">
                                  <p:stCondLst>
                                    <p:cond delay="0"/>
                                  </p:stCondLst>
                                  <p:childTnLst>
                                    <p:set>
                                      <p:cBhvr>
                                        <p:cTn id="281" dur="1" fill="hold">
                                          <p:stCondLst>
                                            <p:cond delay="0"/>
                                          </p:stCondLst>
                                        </p:cTn>
                                        <p:tgtEl>
                                          <p:spTgt spid="86"/>
                                        </p:tgtEl>
                                        <p:attrNameLst>
                                          <p:attrName>style.visibility</p:attrName>
                                        </p:attrNameLst>
                                      </p:cBhvr>
                                      <p:to>
                                        <p:strVal val="hidden"/>
                                      </p:to>
                                    </p:set>
                                  </p:childTnLst>
                                </p:cTn>
                              </p:par>
                            </p:childTnLst>
                          </p:cTn>
                        </p:par>
                        <p:par>
                          <p:cTn id="282" fill="hold">
                            <p:stCondLst>
                              <p:cond delay="17000"/>
                            </p:stCondLst>
                            <p:childTnLst>
                              <p:par>
                                <p:cTn id="283" presetID="1" presetClass="exit" presetSubtype="0" fill="hold" grpId="1" nodeType="afterEffect">
                                  <p:stCondLst>
                                    <p:cond delay="0"/>
                                  </p:stCondLst>
                                  <p:childTnLst>
                                    <p:set>
                                      <p:cBhvr>
                                        <p:cTn id="284" dur="1" fill="hold">
                                          <p:stCondLst>
                                            <p:cond delay="0"/>
                                          </p:stCondLst>
                                        </p:cTn>
                                        <p:tgtEl>
                                          <p:spTgt spid="87"/>
                                        </p:tgtEl>
                                        <p:attrNameLst>
                                          <p:attrName>style.visibility</p:attrName>
                                        </p:attrNameLst>
                                      </p:cBhvr>
                                      <p:to>
                                        <p:strVal val="hidden"/>
                                      </p:to>
                                    </p:set>
                                  </p:childTnLst>
                                </p:cTn>
                              </p:par>
                            </p:childTnLst>
                          </p:cTn>
                        </p:par>
                        <p:par>
                          <p:cTn id="285" fill="hold">
                            <p:stCondLst>
                              <p:cond delay="17000"/>
                            </p:stCondLst>
                            <p:childTnLst>
                              <p:par>
                                <p:cTn id="286" presetID="1" presetClass="exit" presetSubtype="0" fill="hold" nodeType="afterEffect">
                                  <p:stCondLst>
                                    <p:cond delay="0"/>
                                  </p:stCondLst>
                                  <p:childTnLst>
                                    <p:set>
                                      <p:cBhvr>
                                        <p:cTn id="287" dur="1" fill="hold">
                                          <p:stCondLst>
                                            <p:cond delay="0"/>
                                          </p:stCondLst>
                                        </p:cTn>
                                        <p:tgtEl>
                                          <p:spTgt spid="88"/>
                                        </p:tgtEl>
                                        <p:attrNameLst>
                                          <p:attrName>style.visibility</p:attrName>
                                        </p:attrNameLst>
                                      </p:cBhvr>
                                      <p:to>
                                        <p:strVal val="hidden"/>
                                      </p:to>
                                    </p:set>
                                  </p:childTnLst>
                                </p:cTn>
                              </p:par>
                            </p:childTnLst>
                          </p:cTn>
                        </p:par>
                        <p:par>
                          <p:cTn id="288" fill="hold">
                            <p:stCondLst>
                              <p:cond delay="17000"/>
                            </p:stCondLst>
                            <p:childTnLst>
                              <p:par>
                                <p:cTn id="289" presetID="1" presetClass="exit" presetSubtype="0" fill="hold" nodeType="afterEffect">
                                  <p:stCondLst>
                                    <p:cond delay="0"/>
                                  </p:stCondLst>
                                  <p:childTnLst>
                                    <p:set>
                                      <p:cBhvr>
                                        <p:cTn id="290" dur="1" fill="hold">
                                          <p:stCondLst>
                                            <p:cond delay="0"/>
                                          </p:stCondLst>
                                        </p:cTn>
                                        <p:tgtEl>
                                          <p:spTgt spid="96"/>
                                        </p:tgtEl>
                                        <p:attrNameLst>
                                          <p:attrName>style.visibility</p:attrName>
                                        </p:attrNameLst>
                                      </p:cBhvr>
                                      <p:to>
                                        <p:strVal val="hidden"/>
                                      </p:to>
                                    </p:set>
                                  </p:childTnLst>
                                </p:cTn>
                              </p:par>
                            </p:childTnLst>
                          </p:cTn>
                        </p:par>
                        <p:par>
                          <p:cTn id="291" fill="hold">
                            <p:stCondLst>
                              <p:cond delay="17000"/>
                            </p:stCondLst>
                            <p:childTnLst>
                              <p:par>
                                <p:cTn id="292" presetID="1" presetClass="exit" presetSubtype="0" fill="hold" grpId="1" nodeType="afterEffect">
                                  <p:stCondLst>
                                    <p:cond delay="0"/>
                                  </p:stCondLst>
                                  <p:childTnLst>
                                    <p:set>
                                      <p:cBhvr>
                                        <p:cTn id="293" dur="1" fill="hold">
                                          <p:stCondLst>
                                            <p:cond delay="0"/>
                                          </p:stCondLst>
                                        </p:cTn>
                                        <p:tgtEl>
                                          <p:spTgt spid="89"/>
                                        </p:tgtEl>
                                        <p:attrNameLst>
                                          <p:attrName>style.visibility</p:attrName>
                                        </p:attrNameLst>
                                      </p:cBhvr>
                                      <p:to>
                                        <p:strVal val="hidden"/>
                                      </p:to>
                                    </p:set>
                                  </p:childTnLst>
                                </p:cTn>
                              </p:par>
                            </p:childTnLst>
                          </p:cTn>
                        </p:par>
                        <p:par>
                          <p:cTn id="294" fill="hold">
                            <p:stCondLst>
                              <p:cond delay="17000"/>
                            </p:stCondLst>
                            <p:childTnLst>
                              <p:par>
                                <p:cTn id="295" presetID="1" presetClass="exit" presetSubtype="0" fill="hold" grpId="1" nodeType="afterEffect">
                                  <p:stCondLst>
                                    <p:cond delay="0"/>
                                  </p:stCondLst>
                                  <p:childTnLst>
                                    <p:set>
                                      <p:cBhvr>
                                        <p:cTn id="296" dur="1" fill="hold">
                                          <p:stCondLst>
                                            <p:cond delay="0"/>
                                          </p:stCondLst>
                                        </p:cTn>
                                        <p:tgtEl>
                                          <p:spTgt spid="90"/>
                                        </p:tgtEl>
                                        <p:attrNameLst>
                                          <p:attrName>style.visibility</p:attrName>
                                        </p:attrNameLst>
                                      </p:cBhvr>
                                      <p:to>
                                        <p:strVal val="hidden"/>
                                      </p:to>
                                    </p:set>
                                  </p:childTnLst>
                                </p:cTn>
                              </p:par>
                            </p:childTnLst>
                          </p:cTn>
                        </p:par>
                        <p:par>
                          <p:cTn id="297" fill="hold">
                            <p:stCondLst>
                              <p:cond delay="17000"/>
                            </p:stCondLst>
                            <p:childTnLst>
                              <p:par>
                                <p:cTn id="298" presetID="1" presetClass="exit" presetSubtype="0" fill="hold" nodeType="afterEffect">
                                  <p:stCondLst>
                                    <p:cond delay="0"/>
                                  </p:stCondLst>
                                  <p:childTnLst>
                                    <p:set>
                                      <p:cBhvr>
                                        <p:cTn id="299" dur="1" fill="hold">
                                          <p:stCondLst>
                                            <p:cond delay="0"/>
                                          </p:stCondLst>
                                        </p:cTn>
                                        <p:tgtEl>
                                          <p:spTgt spid="94"/>
                                        </p:tgtEl>
                                        <p:attrNameLst>
                                          <p:attrName>style.visibility</p:attrName>
                                        </p:attrNameLst>
                                      </p:cBhvr>
                                      <p:to>
                                        <p:strVal val="hidden"/>
                                      </p:to>
                                    </p:set>
                                  </p:childTnLst>
                                </p:cTn>
                              </p:par>
                            </p:childTnLst>
                          </p:cTn>
                        </p:par>
                        <p:par>
                          <p:cTn id="300" fill="hold">
                            <p:stCondLst>
                              <p:cond delay="17000"/>
                            </p:stCondLst>
                            <p:childTnLst>
                              <p:par>
                                <p:cTn id="301" presetID="1" presetClass="exit" presetSubtype="0" fill="hold" nodeType="afterEffect">
                                  <p:stCondLst>
                                    <p:cond delay="0"/>
                                  </p:stCondLst>
                                  <p:childTnLst>
                                    <p:set>
                                      <p:cBhvr>
                                        <p:cTn id="302" dur="1" fill="hold">
                                          <p:stCondLst>
                                            <p:cond delay="0"/>
                                          </p:stCondLst>
                                        </p:cTn>
                                        <p:tgtEl>
                                          <p:spTgt spid="63"/>
                                        </p:tgtEl>
                                        <p:attrNameLst>
                                          <p:attrName>style.visibility</p:attrName>
                                        </p:attrNameLst>
                                      </p:cBhvr>
                                      <p:to>
                                        <p:strVal val="hidden"/>
                                      </p:to>
                                    </p:set>
                                  </p:childTnLst>
                                </p:cTn>
                              </p:par>
                            </p:childTnLst>
                          </p:cTn>
                        </p:par>
                        <p:par>
                          <p:cTn id="303" fill="hold">
                            <p:stCondLst>
                              <p:cond delay="17000"/>
                            </p:stCondLst>
                            <p:childTnLst>
                              <p:par>
                                <p:cTn id="304" presetID="1" presetClass="entr" presetSubtype="0" fill="hold" nodeType="afterEffect">
                                  <p:stCondLst>
                                    <p:cond delay="0"/>
                                  </p:stCondLst>
                                  <p:childTnLst>
                                    <p:set>
                                      <p:cBhvr>
                                        <p:cTn id="305" dur="1" fill="hold">
                                          <p:stCondLst>
                                            <p:cond delay="0"/>
                                          </p:stCondLst>
                                        </p:cTn>
                                        <p:tgtEl>
                                          <p:spTgt spid="2"/>
                                        </p:tgtEl>
                                        <p:attrNameLst>
                                          <p:attrName>style.visibility</p:attrName>
                                        </p:attrNameLst>
                                      </p:cBhvr>
                                      <p:to>
                                        <p:strVal val="visible"/>
                                      </p:to>
                                    </p:set>
                                  </p:childTnLst>
                                </p:cTn>
                              </p:par>
                            </p:childTnLst>
                          </p:cTn>
                        </p:par>
                        <p:par>
                          <p:cTn id="306" fill="hold">
                            <p:stCondLst>
                              <p:cond delay="17000"/>
                            </p:stCondLst>
                            <p:childTnLst>
                              <p:par>
                                <p:cTn id="307" presetID="1" presetClass="entr" presetSubtype="0" fill="hold" nodeType="afterEffect">
                                  <p:stCondLst>
                                    <p:cond delay="0"/>
                                  </p:stCondLst>
                                  <p:childTnLst>
                                    <p:set>
                                      <p:cBhvr>
                                        <p:cTn id="308" dur="1" fill="hold">
                                          <p:stCondLst>
                                            <p:cond delay="0"/>
                                          </p:stCondLst>
                                        </p:cTn>
                                        <p:tgtEl>
                                          <p:spTgt spid="17"/>
                                        </p:tgtEl>
                                        <p:attrNameLst>
                                          <p:attrName>style.visibility</p:attrName>
                                        </p:attrNameLst>
                                      </p:cBhvr>
                                      <p:to>
                                        <p:strVal val="visible"/>
                                      </p:to>
                                    </p:set>
                                  </p:childTnLst>
                                </p:cTn>
                              </p:par>
                            </p:childTnLst>
                          </p:cTn>
                        </p:par>
                        <p:par>
                          <p:cTn id="309" fill="hold">
                            <p:stCondLst>
                              <p:cond delay="17000"/>
                            </p:stCondLst>
                            <p:childTnLst>
                              <p:par>
                                <p:cTn id="310" presetID="1" presetClass="entr" presetSubtype="0" fill="hold" nodeType="afterEffect">
                                  <p:stCondLst>
                                    <p:cond delay="0"/>
                                  </p:stCondLst>
                                  <p:childTnLst>
                                    <p:set>
                                      <p:cBhvr>
                                        <p:cTn id="311" dur="1" fill="hold">
                                          <p:stCondLst>
                                            <p:cond delay="0"/>
                                          </p:stCondLst>
                                        </p:cTn>
                                        <p:tgtEl>
                                          <p:spTgt spid="22"/>
                                        </p:tgtEl>
                                        <p:attrNameLst>
                                          <p:attrName>style.visibility</p:attrName>
                                        </p:attrNameLst>
                                      </p:cBhvr>
                                      <p:to>
                                        <p:strVal val="visible"/>
                                      </p:to>
                                    </p:set>
                                  </p:childTnLst>
                                </p:cTn>
                              </p:par>
                            </p:childTnLst>
                          </p:cTn>
                        </p:par>
                        <p:par>
                          <p:cTn id="312" fill="hold">
                            <p:stCondLst>
                              <p:cond delay="17000"/>
                            </p:stCondLst>
                            <p:childTnLst>
                              <p:par>
                                <p:cTn id="313" presetID="1" presetClass="entr" presetSubtype="0" fill="hold" nodeType="afterEffect">
                                  <p:stCondLst>
                                    <p:cond delay="0"/>
                                  </p:stCondLst>
                                  <p:childTnLst>
                                    <p:set>
                                      <p:cBhvr>
                                        <p:cTn id="314" dur="1" fill="hold">
                                          <p:stCondLst>
                                            <p:cond delay="0"/>
                                          </p:stCondLst>
                                        </p:cTn>
                                        <p:tgtEl>
                                          <p:spTgt spid="24"/>
                                        </p:tgtEl>
                                        <p:attrNameLst>
                                          <p:attrName>style.visibility</p:attrName>
                                        </p:attrNameLst>
                                      </p:cBhvr>
                                      <p:to>
                                        <p:strVal val="visible"/>
                                      </p:to>
                                    </p:set>
                                  </p:childTnLst>
                                </p:cTn>
                              </p:par>
                            </p:childTnLst>
                          </p:cTn>
                        </p:par>
                        <p:par>
                          <p:cTn id="315" fill="hold">
                            <p:stCondLst>
                              <p:cond delay="17000"/>
                            </p:stCondLst>
                            <p:childTnLst>
                              <p:par>
                                <p:cTn id="316" presetID="1" presetClass="entr" presetSubtype="0" fill="hold" nodeType="afterEffect">
                                  <p:stCondLst>
                                    <p:cond delay="0"/>
                                  </p:stCondLst>
                                  <p:childTnLst>
                                    <p:set>
                                      <p:cBhvr>
                                        <p:cTn id="317" dur="1" fill="hold">
                                          <p:stCondLst>
                                            <p:cond delay="0"/>
                                          </p:stCondLst>
                                        </p:cTn>
                                        <p:tgtEl>
                                          <p:spTgt spid="25"/>
                                        </p:tgtEl>
                                        <p:attrNameLst>
                                          <p:attrName>style.visibility</p:attrName>
                                        </p:attrNameLst>
                                      </p:cBhvr>
                                      <p:to>
                                        <p:strVal val="visible"/>
                                      </p:to>
                                    </p:set>
                                  </p:childTnLst>
                                </p:cTn>
                              </p:par>
                            </p:childTnLst>
                          </p:cTn>
                        </p:par>
                        <p:par>
                          <p:cTn id="318" fill="hold">
                            <p:stCondLst>
                              <p:cond delay="17000"/>
                            </p:stCondLst>
                            <p:childTnLst>
                              <p:par>
                                <p:cTn id="319" presetID="1" presetClass="entr" presetSubtype="0" fill="hold" grpId="0" nodeType="afterEffect">
                                  <p:stCondLst>
                                    <p:cond delay="0"/>
                                  </p:stCondLst>
                                  <p:childTnLst>
                                    <p:set>
                                      <p:cBhvr>
                                        <p:cTn id="320" dur="1" fill="hold">
                                          <p:stCondLst>
                                            <p:cond delay="0"/>
                                          </p:stCondLst>
                                        </p:cTn>
                                        <p:tgtEl>
                                          <p:spTgt spid="26"/>
                                        </p:tgtEl>
                                        <p:attrNameLst>
                                          <p:attrName>style.visibility</p:attrName>
                                        </p:attrNameLst>
                                      </p:cBhvr>
                                      <p:to>
                                        <p:strVal val="visible"/>
                                      </p:to>
                                    </p:set>
                                  </p:childTnLst>
                                </p:cTn>
                              </p:par>
                            </p:childTnLst>
                          </p:cTn>
                        </p:par>
                        <p:par>
                          <p:cTn id="321" fill="hold">
                            <p:stCondLst>
                              <p:cond delay="17000"/>
                            </p:stCondLst>
                            <p:childTnLst>
                              <p:par>
                                <p:cTn id="322" presetID="1" presetClass="entr" presetSubtype="0" fill="hold" grpId="0" nodeType="afterEffect">
                                  <p:stCondLst>
                                    <p:cond delay="0"/>
                                  </p:stCondLst>
                                  <p:childTnLst>
                                    <p:set>
                                      <p:cBhvr>
                                        <p:cTn id="323" dur="1" fill="hold">
                                          <p:stCondLst>
                                            <p:cond delay="0"/>
                                          </p:stCondLst>
                                        </p:cTn>
                                        <p:tgtEl>
                                          <p:spTgt spid="27"/>
                                        </p:tgtEl>
                                        <p:attrNameLst>
                                          <p:attrName>style.visibility</p:attrName>
                                        </p:attrNameLst>
                                      </p:cBhvr>
                                      <p:to>
                                        <p:strVal val="visible"/>
                                      </p:to>
                                    </p:set>
                                  </p:childTnLst>
                                </p:cTn>
                              </p:par>
                            </p:childTnLst>
                          </p:cTn>
                        </p:par>
                        <p:par>
                          <p:cTn id="324" fill="hold">
                            <p:stCondLst>
                              <p:cond delay="17000"/>
                            </p:stCondLst>
                            <p:childTnLst>
                              <p:par>
                                <p:cTn id="325" presetID="1" presetClass="entr" presetSubtype="0" fill="hold" grpId="0" nodeType="afterEffect">
                                  <p:stCondLst>
                                    <p:cond delay="0"/>
                                  </p:stCondLst>
                                  <p:childTnLst>
                                    <p:set>
                                      <p:cBhvr>
                                        <p:cTn id="326" dur="1" fill="hold">
                                          <p:stCondLst>
                                            <p:cond delay="0"/>
                                          </p:stCondLst>
                                        </p:cTn>
                                        <p:tgtEl>
                                          <p:spTgt spid="28"/>
                                        </p:tgtEl>
                                        <p:attrNameLst>
                                          <p:attrName>style.visibility</p:attrName>
                                        </p:attrNameLst>
                                      </p:cBhvr>
                                      <p:to>
                                        <p:strVal val="visible"/>
                                      </p:to>
                                    </p:set>
                                  </p:childTnLst>
                                </p:cTn>
                              </p:par>
                            </p:childTnLst>
                          </p:cTn>
                        </p:par>
                        <p:par>
                          <p:cTn id="327" fill="hold">
                            <p:stCondLst>
                              <p:cond delay="17000"/>
                            </p:stCondLst>
                            <p:childTnLst>
                              <p:par>
                                <p:cTn id="328" presetID="1" presetClass="entr" presetSubtype="0" fill="hold" nodeType="afterEffect">
                                  <p:stCondLst>
                                    <p:cond delay="0"/>
                                  </p:stCondLst>
                                  <p:childTnLst>
                                    <p:set>
                                      <p:cBhvr>
                                        <p:cTn id="329" dur="1" fill="hold">
                                          <p:stCondLst>
                                            <p:cond delay="0"/>
                                          </p:stCondLst>
                                        </p:cTn>
                                        <p:tgtEl>
                                          <p:spTgt spid="29"/>
                                        </p:tgtEl>
                                        <p:attrNameLst>
                                          <p:attrName>style.visibility</p:attrName>
                                        </p:attrNameLst>
                                      </p:cBhvr>
                                      <p:to>
                                        <p:strVal val="visible"/>
                                      </p:to>
                                    </p:set>
                                  </p:childTnLst>
                                </p:cTn>
                              </p:par>
                            </p:childTnLst>
                          </p:cTn>
                        </p:par>
                        <p:par>
                          <p:cTn id="330" fill="hold">
                            <p:stCondLst>
                              <p:cond delay="17000"/>
                            </p:stCondLst>
                            <p:childTnLst>
                              <p:par>
                                <p:cTn id="331" presetID="1" presetClass="entr" presetSubtype="0" fill="hold" grpId="0" nodeType="afterEffect">
                                  <p:stCondLst>
                                    <p:cond delay="0"/>
                                  </p:stCondLst>
                                  <p:childTnLst>
                                    <p:set>
                                      <p:cBhvr>
                                        <p:cTn id="332" dur="1" fill="hold">
                                          <p:stCondLst>
                                            <p:cond delay="0"/>
                                          </p:stCondLst>
                                        </p:cTn>
                                        <p:tgtEl>
                                          <p:spTgt spid="30"/>
                                        </p:tgtEl>
                                        <p:attrNameLst>
                                          <p:attrName>style.visibility</p:attrName>
                                        </p:attrNameLst>
                                      </p:cBhvr>
                                      <p:to>
                                        <p:strVal val="visible"/>
                                      </p:to>
                                    </p:set>
                                  </p:childTnLst>
                                </p:cTn>
                              </p:par>
                            </p:childTnLst>
                          </p:cTn>
                        </p:par>
                        <p:par>
                          <p:cTn id="333" fill="hold">
                            <p:stCondLst>
                              <p:cond delay="17000"/>
                            </p:stCondLst>
                            <p:childTnLst>
                              <p:par>
                                <p:cTn id="334" presetID="1" presetClass="entr" presetSubtype="0" fill="hold" grpId="0" nodeType="afterEffect">
                                  <p:stCondLst>
                                    <p:cond delay="0"/>
                                  </p:stCondLst>
                                  <p:childTnLst>
                                    <p:set>
                                      <p:cBhvr>
                                        <p:cTn id="335" dur="1" fill="hold">
                                          <p:stCondLst>
                                            <p:cond delay="0"/>
                                          </p:stCondLst>
                                        </p:cTn>
                                        <p:tgtEl>
                                          <p:spTgt spid="31"/>
                                        </p:tgtEl>
                                        <p:attrNameLst>
                                          <p:attrName>style.visibility</p:attrName>
                                        </p:attrNameLst>
                                      </p:cBhvr>
                                      <p:to>
                                        <p:strVal val="visible"/>
                                      </p:to>
                                    </p:set>
                                  </p:childTnLst>
                                </p:cTn>
                              </p:par>
                            </p:childTnLst>
                          </p:cTn>
                        </p:par>
                        <p:par>
                          <p:cTn id="336" fill="hold">
                            <p:stCondLst>
                              <p:cond delay="17000"/>
                            </p:stCondLst>
                            <p:childTnLst>
                              <p:par>
                                <p:cTn id="337" presetID="1" presetClass="entr" presetSubtype="0" fill="hold" grpId="0" nodeType="afterEffect">
                                  <p:stCondLst>
                                    <p:cond delay="0"/>
                                  </p:stCondLst>
                                  <p:childTnLst>
                                    <p:set>
                                      <p:cBhvr>
                                        <p:cTn id="338" dur="1" fill="hold">
                                          <p:stCondLst>
                                            <p:cond delay="0"/>
                                          </p:stCondLst>
                                        </p:cTn>
                                        <p:tgtEl>
                                          <p:spTgt spid="32"/>
                                        </p:tgtEl>
                                        <p:attrNameLst>
                                          <p:attrName>style.visibility</p:attrName>
                                        </p:attrNameLst>
                                      </p:cBhvr>
                                      <p:to>
                                        <p:strVal val="visible"/>
                                      </p:to>
                                    </p:set>
                                  </p:childTnLst>
                                </p:cTn>
                              </p:par>
                            </p:childTnLst>
                          </p:cTn>
                        </p:par>
                        <p:par>
                          <p:cTn id="339" fill="hold">
                            <p:stCondLst>
                              <p:cond delay="17000"/>
                            </p:stCondLst>
                            <p:childTnLst>
                              <p:par>
                                <p:cTn id="340" presetID="1" presetClass="entr" presetSubtype="0" fill="hold" grpId="0" nodeType="afterEffect">
                                  <p:stCondLst>
                                    <p:cond delay="0"/>
                                  </p:stCondLst>
                                  <p:childTnLst>
                                    <p:set>
                                      <p:cBhvr>
                                        <p:cTn id="341" dur="1" fill="hold">
                                          <p:stCondLst>
                                            <p:cond delay="0"/>
                                          </p:stCondLst>
                                        </p:cTn>
                                        <p:tgtEl>
                                          <p:spTgt spid="33"/>
                                        </p:tgtEl>
                                        <p:attrNameLst>
                                          <p:attrName>style.visibility</p:attrName>
                                        </p:attrNameLst>
                                      </p:cBhvr>
                                      <p:to>
                                        <p:strVal val="visible"/>
                                      </p:to>
                                    </p:set>
                                  </p:childTnLst>
                                </p:cTn>
                              </p:par>
                            </p:childTnLst>
                          </p:cTn>
                        </p:par>
                        <p:par>
                          <p:cTn id="342" fill="hold">
                            <p:stCondLst>
                              <p:cond delay="17000"/>
                            </p:stCondLst>
                            <p:childTnLst>
                              <p:par>
                                <p:cTn id="343" presetID="1" presetClass="entr" presetSubtype="0" fill="hold" grpId="0" nodeType="afterEffect">
                                  <p:stCondLst>
                                    <p:cond delay="0"/>
                                  </p:stCondLst>
                                  <p:childTnLst>
                                    <p:set>
                                      <p:cBhvr>
                                        <p:cTn id="344" dur="1" fill="hold">
                                          <p:stCondLst>
                                            <p:cond delay="0"/>
                                          </p:stCondLst>
                                        </p:cTn>
                                        <p:tgtEl>
                                          <p:spTgt spid="34"/>
                                        </p:tgtEl>
                                        <p:attrNameLst>
                                          <p:attrName>style.visibility</p:attrName>
                                        </p:attrNameLst>
                                      </p:cBhvr>
                                      <p:to>
                                        <p:strVal val="visible"/>
                                      </p:to>
                                    </p:set>
                                  </p:childTnLst>
                                </p:cTn>
                              </p:par>
                            </p:childTnLst>
                          </p:cTn>
                        </p:par>
                        <p:par>
                          <p:cTn id="345" fill="hold">
                            <p:stCondLst>
                              <p:cond delay="17000"/>
                            </p:stCondLst>
                            <p:childTnLst>
                              <p:par>
                                <p:cTn id="346" presetID="1" presetClass="entr" presetSubtype="0" fill="hold" nodeType="afterEffect">
                                  <p:stCondLst>
                                    <p:cond delay="0"/>
                                  </p:stCondLst>
                                  <p:childTnLst>
                                    <p:set>
                                      <p:cBhvr>
                                        <p:cTn id="347" dur="1" fill="hold">
                                          <p:stCondLst>
                                            <p:cond delay="0"/>
                                          </p:stCondLst>
                                        </p:cTn>
                                        <p:tgtEl>
                                          <p:spTgt spid="35"/>
                                        </p:tgtEl>
                                        <p:attrNameLst>
                                          <p:attrName>style.visibility</p:attrName>
                                        </p:attrNameLst>
                                      </p:cBhvr>
                                      <p:to>
                                        <p:strVal val="visible"/>
                                      </p:to>
                                    </p:set>
                                  </p:childTnLst>
                                </p:cTn>
                              </p:par>
                            </p:childTnLst>
                          </p:cTn>
                        </p:par>
                        <p:par>
                          <p:cTn id="348" fill="hold">
                            <p:stCondLst>
                              <p:cond delay="17000"/>
                            </p:stCondLst>
                            <p:childTnLst>
                              <p:par>
                                <p:cTn id="349" presetID="1" presetClass="entr" presetSubtype="0" fill="hold" grpId="0" nodeType="afterEffect">
                                  <p:stCondLst>
                                    <p:cond delay="0"/>
                                  </p:stCondLst>
                                  <p:childTnLst>
                                    <p:set>
                                      <p:cBhvr>
                                        <p:cTn id="350" dur="1" fill="hold">
                                          <p:stCondLst>
                                            <p:cond delay="0"/>
                                          </p:stCondLst>
                                        </p:cTn>
                                        <p:tgtEl>
                                          <p:spTgt spid="36"/>
                                        </p:tgtEl>
                                        <p:attrNameLst>
                                          <p:attrName>style.visibility</p:attrName>
                                        </p:attrNameLst>
                                      </p:cBhvr>
                                      <p:to>
                                        <p:strVal val="visible"/>
                                      </p:to>
                                    </p:set>
                                  </p:childTnLst>
                                </p:cTn>
                              </p:par>
                            </p:childTnLst>
                          </p:cTn>
                        </p:par>
                        <p:par>
                          <p:cTn id="351" fill="hold">
                            <p:stCondLst>
                              <p:cond delay="17000"/>
                            </p:stCondLst>
                            <p:childTnLst>
                              <p:par>
                                <p:cTn id="352" presetID="1" presetClass="entr" presetSubtype="0" fill="hold" grpId="0" nodeType="afterEffect">
                                  <p:stCondLst>
                                    <p:cond delay="0"/>
                                  </p:stCondLst>
                                  <p:childTnLst>
                                    <p:set>
                                      <p:cBhvr>
                                        <p:cTn id="353" dur="1" fill="hold">
                                          <p:stCondLst>
                                            <p:cond delay="0"/>
                                          </p:stCondLst>
                                        </p:cTn>
                                        <p:tgtEl>
                                          <p:spTgt spid="37"/>
                                        </p:tgtEl>
                                        <p:attrNameLst>
                                          <p:attrName>style.visibility</p:attrName>
                                        </p:attrNameLst>
                                      </p:cBhvr>
                                      <p:to>
                                        <p:strVal val="visible"/>
                                      </p:to>
                                    </p:set>
                                  </p:childTnLst>
                                </p:cTn>
                              </p:par>
                            </p:childTnLst>
                          </p:cTn>
                        </p:par>
                        <p:par>
                          <p:cTn id="354" fill="hold">
                            <p:stCondLst>
                              <p:cond delay="17000"/>
                            </p:stCondLst>
                            <p:childTnLst>
                              <p:par>
                                <p:cTn id="355" presetID="1" presetClass="entr" presetSubtype="0" fill="hold" grpId="0" nodeType="afterEffect">
                                  <p:stCondLst>
                                    <p:cond delay="0"/>
                                  </p:stCondLst>
                                  <p:childTnLst>
                                    <p:set>
                                      <p:cBhvr>
                                        <p:cTn id="356" dur="1" fill="hold">
                                          <p:stCondLst>
                                            <p:cond delay="0"/>
                                          </p:stCondLst>
                                        </p:cTn>
                                        <p:tgtEl>
                                          <p:spTgt spid="38"/>
                                        </p:tgtEl>
                                        <p:attrNameLst>
                                          <p:attrName>style.visibility</p:attrName>
                                        </p:attrNameLst>
                                      </p:cBhvr>
                                      <p:to>
                                        <p:strVal val="visible"/>
                                      </p:to>
                                    </p:set>
                                  </p:childTnLst>
                                </p:cTn>
                              </p:par>
                            </p:childTnLst>
                          </p:cTn>
                        </p:par>
                        <p:par>
                          <p:cTn id="357" fill="hold">
                            <p:stCondLst>
                              <p:cond delay="17000"/>
                            </p:stCondLst>
                            <p:childTnLst>
                              <p:par>
                                <p:cTn id="358" presetID="1" presetClass="entr" presetSubtype="0" fill="hold" grpId="0" nodeType="afterEffect">
                                  <p:stCondLst>
                                    <p:cond delay="0"/>
                                  </p:stCondLst>
                                  <p:childTnLst>
                                    <p:set>
                                      <p:cBhvr>
                                        <p:cTn id="359" dur="1" fill="hold">
                                          <p:stCondLst>
                                            <p:cond delay="0"/>
                                          </p:stCondLst>
                                        </p:cTn>
                                        <p:tgtEl>
                                          <p:spTgt spid="39"/>
                                        </p:tgtEl>
                                        <p:attrNameLst>
                                          <p:attrName>style.visibility</p:attrName>
                                        </p:attrNameLst>
                                      </p:cBhvr>
                                      <p:to>
                                        <p:strVal val="visible"/>
                                      </p:to>
                                    </p:set>
                                  </p:childTnLst>
                                </p:cTn>
                              </p:par>
                            </p:childTnLst>
                          </p:cTn>
                        </p:par>
                        <p:par>
                          <p:cTn id="360" fill="hold">
                            <p:stCondLst>
                              <p:cond delay="17000"/>
                            </p:stCondLst>
                            <p:childTnLst>
                              <p:par>
                                <p:cTn id="361" presetID="1" presetClass="entr" presetSubtype="0" fill="hold" grpId="0" nodeType="afterEffect">
                                  <p:stCondLst>
                                    <p:cond delay="0"/>
                                  </p:stCondLst>
                                  <p:childTnLst>
                                    <p:set>
                                      <p:cBhvr>
                                        <p:cTn id="362" dur="1" fill="hold">
                                          <p:stCondLst>
                                            <p:cond delay="0"/>
                                          </p:stCondLst>
                                        </p:cTn>
                                        <p:tgtEl>
                                          <p:spTgt spid="40"/>
                                        </p:tgtEl>
                                        <p:attrNameLst>
                                          <p:attrName>style.visibility</p:attrName>
                                        </p:attrNameLst>
                                      </p:cBhvr>
                                      <p:to>
                                        <p:strVal val="visible"/>
                                      </p:to>
                                    </p:set>
                                  </p:childTnLst>
                                </p:cTn>
                              </p:par>
                            </p:childTnLst>
                          </p:cTn>
                        </p:par>
                        <p:par>
                          <p:cTn id="363" fill="hold">
                            <p:stCondLst>
                              <p:cond delay="17000"/>
                            </p:stCondLst>
                            <p:childTnLst>
                              <p:par>
                                <p:cTn id="364" presetID="1" presetClass="entr" presetSubtype="0" fill="hold" nodeType="afterEffect">
                                  <p:stCondLst>
                                    <p:cond delay="0"/>
                                  </p:stCondLst>
                                  <p:childTnLst>
                                    <p:set>
                                      <p:cBhvr>
                                        <p:cTn id="365" dur="1" fill="hold">
                                          <p:stCondLst>
                                            <p:cond delay="0"/>
                                          </p:stCondLst>
                                        </p:cTn>
                                        <p:tgtEl>
                                          <p:spTgt spid="41"/>
                                        </p:tgtEl>
                                        <p:attrNameLst>
                                          <p:attrName>style.visibility</p:attrName>
                                        </p:attrNameLst>
                                      </p:cBhvr>
                                      <p:to>
                                        <p:strVal val="visible"/>
                                      </p:to>
                                    </p:set>
                                  </p:childTnLst>
                                </p:cTn>
                              </p:par>
                            </p:childTnLst>
                          </p:cTn>
                        </p:par>
                        <p:par>
                          <p:cTn id="366" fill="hold">
                            <p:stCondLst>
                              <p:cond delay="17000"/>
                            </p:stCondLst>
                            <p:childTnLst>
                              <p:par>
                                <p:cTn id="367" presetID="1" presetClass="entr" presetSubtype="0" fill="hold" grpId="0" nodeType="afterEffect">
                                  <p:stCondLst>
                                    <p:cond delay="0"/>
                                  </p:stCondLst>
                                  <p:childTnLst>
                                    <p:set>
                                      <p:cBhvr>
                                        <p:cTn id="368" dur="1" fill="hold">
                                          <p:stCondLst>
                                            <p:cond delay="0"/>
                                          </p:stCondLst>
                                        </p:cTn>
                                        <p:tgtEl>
                                          <p:spTgt spid="42"/>
                                        </p:tgtEl>
                                        <p:attrNameLst>
                                          <p:attrName>style.visibility</p:attrName>
                                        </p:attrNameLst>
                                      </p:cBhvr>
                                      <p:to>
                                        <p:strVal val="visible"/>
                                      </p:to>
                                    </p:set>
                                  </p:childTnLst>
                                </p:cTn>
                              </p:par>
                            </p:childTnLst>
                          </p:cTn>
                        </p:par>
                        <p:par>
                          <p:cTn id="369" fill="hold">
                            <p:stCondLst>
                              <p:cond delay="17000"/>
                            </p:stCondLst>
                            <p:childTnLst>
                              <p:par>
                                <p:cTn id="370" presetID="1" presetClass="entr" presetSubtype="0" fill="hold" grpId="0" nodeType="afterEffect">
                                  <p:stCondLst>
                                    <p:cond delay="0"/>
                                  </p:stCondLst>
                                  <p:childTnLst>
                                    <p:set>
                                      <p:cBhvr>
                                        <p:cTn id="371" dur="1" fill="hold">
                                          <p:stCondLst>
                                            <p:cond delay="0"/>
                                          </p:stCondLst>
                                        </p:cTn>
                                        <p:tgtEl>
                                          <p:spTgt spid="43"/>
                                        </p:tgtEl>
                                        <p:attrNameLst>
                                          <p:attrName>style.visibility</p:attrName>
                                        </p:attrNameLst>
                                      </p:cBhvr>
                                      <p:to>
                                        <p:strVal val="visible"/>
                                      </p:to>
                                    </p:set>
                                  </p:childTnLst>
                                </p:cTn>
                              </p:par>
                            </p:childTnLst>
                          </p:cTn>
                        </p:par>
                        <p:par>
                          <p:cTn id="372" fill="hold">
                            <p:stCondLst>
                              <p:cond delay="17000"/>
                            </p:stCondLst>
                            <p:childTnLst>
                              <p:par>
                                <p:cTn id="373" presetID="1" presetClass="entr" presetSubtype="0" fill="hold" grpId="0" nodeType="afterEffect">
                                  <p:stCondLst>
                                    <p:cond delay="0"/>
                                  </p:stCondLst>
                                  <p:childTnLst>
                                    <p:set>
                                      <p:cBhvr>
                                        <p:cTn id="374" dur="1" fill="hold">
                                          <p:stCondLst>
                                            <p:cond delay="0"/>
                                          </p:stCondLst>
                                        </p:cTn>
                                        <p:tgtEl>
                                          <p:spTgt spid="44"/>
                                        </p:tgtEl>
                                        <p:attrNameLst>
                                          <p:attrName>style.visibility</p:attrName>
                                        </p:attrNameLst>
                                      </p:cBhvr>
                                      <p:to>
                                        <p:strVal val="visible"/>
                                      </p:to>
                                    </p:set>
                                  </p:childTnLst>
                                </p:cTn>
                              </p:par>
                            </p:childTnLst>
                          </p:cTn>
                        </p:par>
                        <p:par>
                          <p:cTn id="375" fill="hold">
                            <p:stCondLst>
                              <p:cond delay="17000"/>
                            </p:stCondLst>
                            <p:childTnLst>
                              <p:par>
                                <p:cTn id="376" presetID="1" presetClass="entr" presetSubtype="0" fill="hold" grpId="0" nodeType="afterEffect">
                                  <p:stCondLst>
                                    <p:cond delay="0"/>
                                  </p:stCondLst>
                                  <p:childTnLst>
                                    <p:set>
                                      <p:cBhvr>
                                        <p:cTn id="377" dur="1" fill="hold">
                                          <p:stCondLst>
                                            <p:cond delay="0"/>
                                          </p:stCondLst>
                                        </p:cTn>
                                        <p:tgtEl>
                                          <p:spTgt spid="45"/>
                                        </p:tgtEl>
                                        <p:attrNameLst>
                                          <p:attrName>style.visibility</p:attrName>
                                        </p:attrNameLst>
                                      </p:cBhvr>
                                      <p:to>
                                        <p:strVal val="visible"/>
                                      </p:to>
                                    </p:set>
                                  </p:childTnLst>
                                </p:cTn>
                              </p:par>
                            </p:childTnLst>
                          </p:cTn>
                        </p:par>
                        <p:par>
                          <p:cTn id="378" fill="hold">
                            <p:stCondLst>
                              <p:cond delay="17000"/>
                            </p:stCondLst>
                            <p:childTnLst>
                              <p:par>
                                <p:cTn id="379" presetID="1" presetClass="entr" presetSubtype="0" fill="hold" grpId="0" nodeType="afterEffect">
                                  <p:stCondLst>
                                    <p:cond delay="0"/>
                                  </p:stCondLst>
                                  <p:childTnLst>
                                    <p:set>
                                      <p:cBhvr>
                                        <p:cTn id="380" dur="1" fill="hold">
                                          <p:stCondLst>
                                            <p:cond delay="0"/>
                                          </p:stCondLst>
                                        </p:cTn>
                                        <p:tgtEl>
                                          <p:spTgt spid="46"/>
                                        </p:tgtEl>
                                        <p:attrNameLst>
                                          <p:attrName>style.visibility</p:attrName>
                                        </p:attrNameLst>
                                      </p:cBhvr>
                                      <p:to>
                                        <p:strVal val="visible"/>
                                      </p:to>
                                    </p:set>
                                  </p:childTnLst>
                                </p:cTn>
                              </p:par>
                            </p:childTnLst>
                          </p:cTn>
                        </p:par>
                        <p:par>
                          <p:cTn id="381" fill="hold">
                            <p:stCondLst>
                              <p:cond delay="17000"/>
                            </p:stCondLst>
                            <p:childTnLst>
                              <p:par>
                                <p:cTn id="382" presetID="1" presetClass="entr" presetSubtype="0" fill="hold" nodeType="afterEffect">
                                  <p:stCondLst>
                                    <p:cond delay="0"/>
                                  </p:stCondLst>
                                  <p:childTnLst>
                                    <p:set>
                                      <p:cBhvr>
                                        <p:cTn id="383" dur="1" fill="hold">
                                          <p:stCondLst>
                                            <p:cond delay="0"/>
                                          </p:stCondLst>
                                        </p:cTn>
                                        <p:tgtEl>
                                          <p:spTgt spid="47"/>
                                        </p:tgtEl>
                                        <p:attrNameLst>
                                          <p:attrName>style.visibility</p:attrName>
                                        </p:attrNameLst>
                                      </p:cBhvr>
                                      <p:to>
                                        <p:strVal val="visible"/>
                                      </p:to>
                                    </p:set>
                                  </p:childTnLst>
                                </p:cTn>
                              </p:par>
                            </p:childTnLst>
                          </p:cTn>
                        </p:par>
                        <p:par>
                          <p:cTn id="384" fill="hold">
                            <p:stCondLst>
                              <p:cond delay="17000"/>
                            </p:stCondLst>
                            <p:childTnLst>
                              <p:par>
                                <p:cTn id="385" presetID="1" presetClass="entr" presetSubtype="0" fill="hold" grpId="0" nodeType="afterEffect">
                                  <p:stCondLst>
                                    <p:cond delay="0"/>
                                  </p:stCondLst>
                                  <p:childTnLst>
                                    <p:set>
                                      <p:cBhvr>
                                        <p:cTn id="386" dur="1" fill="hold">
                                          <p:stCondLst>
                                            <p:cond delay="0"/>
                                          </p:stCondLst>
                                        </p:cTn>
                                        <p:tgtEl>
                                          <p:spTgt spid="48"/>
                                        </p:tgtEl>
                                        <p:attrNameLst>
                                          <p:attrName>style.visibility</p:attrName>
                                        </p:attrNameLst>
                                      </p:cBhvr>
                                      <p:to>
                                        <p:strVal val="visible"/>
                                      </p:to>
                                    </p:set>
                                  </p:childTnLst>
                                </p:cTn>
                              </p:par>
                            </p:childTnLst>
                          </p:cTn>
                        </p:par>
                        <p:par>
                          <p:cTn id="387" fill="hold">
                            <p:stCondLst>
                              <p:cond delay="17000"/>
                            </p:stCondLst>
                            <p:childTnLst>
                              <p:par>
                                <p:cTn id="388" presetID="1" presetClass="entr" presetSubtype="0" fill="hold" grpId="0" nodeType="afterEffect">
                                  <p:stCondLst>
                                    <p:cond delay="0"/>
                                  </p:stCondLst>
                                  <p:childTnLst>
                                    <p:set>
                                      <p:cBhvr>
                                        <p:cTn id="389" dur="1" fill="hold">
                                          <p:stCondLst>
                                            <p:cond delay="0"/>
                                          </p:stCondLst>
                                        </p:cTn>
                                        <p:tgtEl>
                                          <p:spTgt spid="49"/>
                                        </p:tgtEl>
                                        <p:attrNameLst>
                                          <p:attrName>style.visibility</p:attrName>
                                        </p:attrNameLst>
                                      </p:cBhvr>
                                      <p:to>
                                        <p:strVal val="visible"/>
                                      </p:to>
                                    </p:set>
                                  </p:childTnLst>
                                </p:cTn>
                              </p:par>
                            </p:childTnLst>
                          </p:cTn>
                        </p:par>
                        <p:par>
                          <p:cTn id="390" fill="hold">
                            <p:stCondLst>
                              <p:cond delay="17000"/>
                            </p:stCondLst>
                            <p:childTnLst>
                              <p:par>
                                <p:cTn id="391" presetID="1" presetClass="entr" presetSubtype="0" fill="hold" nodeType="afterEffect">
                                  <p:stCondLst>
                                    <p:cond delay="0"/>
                                  </p:stCondLst>
                                  <p:childTnLst>
                                    <p:set>
                                      <p:cBhvr>
                                        <p:cTn id="392" dur="1" fill="hold">
                                          <p:stCondLst>
                                            <p:cond delay="0"/>
                                          </p:stCondLst>
                                        </p:cTn>
                                        <p:tgtEl>
                                          <p:spTgt spid="50"/>
                                        </p:tgtEl>
                                        <p:attrNameLst>
                                          <p:attrName>style.visibility</p:attrName>
                                        </p:attrNameLst>
                                      </p:cBhvr>
                                      <p:to>
                                        <p:strVal val="visible"/>
                                      </p:to>
                                    </p:set>
                                  </p:childTnLst>
                                </p:cTn>
                              </p:par>
                            </p:childTnLst>
                          </p:cTn>
                        </p:par>
                        <p:par>
                          <p:cTn id="393" fill="hold">
                            <p:stCondLst>
                              <p:cond delay="17000"/>
                            </p:stCondLst>
                            <p:childTnLst>
                              <p:par>
                                <p:cTn id="394" presetID="1" presetClass="entr" presetSubtype="0" fill="hold" nodeType="afterEffect">
                                  <p:stCondLst>
                                    <p:cond delay="0"/>
                                  </p:stCondLst>
                                  <p:childTnLst>
                                    <p:set>
                                      <p:cBhvr>
                                        <p:cTn id="395" dur="1" fill="hold">
                                          <p:stCondLst>
                                            <p:cond delay="0"/>
                                          </p:stCondLst>
                                        </p:cTn>
                                        <p:tgtEl>
                                          <p:spTgt spid="51"/>
                                        </p:tgtEl>
                                        <p:attrNameLst>
                                          <p:attrName>style.visibility</p:attrName>
                                        </p:attrNameLst>
                                      </p:cBhvr>
                                      <p:to>
                                        <p:strVal val="visible"/>
                                      </p:to>
                                    </p:set>
                                  </p:childTnLst>
                                </p:cTn>
                              </p:par>
                            </p:childTnLst>
                          </p:cTn>
                        </p:par>
                        <p:par>
                          <p:cTn id="396" fill="hold">
                            <p:stCondLst>
                              <p:cond delay="17000"/>
                            </p:stCondLst>
                            <p:childTnLst>
                              <p:par>
                                <p:cTn id="397" presetID="1" presetClass="entr" presetSubtype="0" fill="hold" nodeType="afterEffect">
                                  <p:stCondLst>
                                    <p:cond delay="0"/>
                                  </p:stCondLst>
                                  <p:childTnLst>
                                    <p:set>
                                      <p:cBhvr>
                                        <p:cTn id="398" dur="1" fill="hold">
                                          <p:stCondLst>
                                            <p:cond delay="0"/>
                                          </p:stCondLst>
                                        </p:cTn>
                                        <p:tgtEl>
                                          <p:spTgt spid="52"/>
                                        </p:tgtEl>
                                        <p:attrNameLst>
                                          <p:attrName>style.visibility</p:attrName>
                                        </p:attrNameLst>
                                      </p:cBhvr>
                                      <p:to>
                                        <p:strVal val="visible"/>
                                      </p:to>
                                    </p:set>
                                  </p:childTnLst>
                                </p:cTn>
                              </p:par>
                            </p:childTnLst>
                          </p:cTn>
                        </p:par>
                        <p:par>
                          <p:cTn id="399" fill="hold">
                            <p:stCondLst>
                              <p:cond delay="17000"/>
                            </p:stCondLst>
                            <p:childTnLst>
                              <p:par>
                                <p:cTn id="400" presetID="1" presetClass="entr" presetSubtype="0" fill="hold" nodeType="afterEffect">
                                  <p:stCondLst>
                                    <p:cond delay="0"/>
                                  </p:stCondLst>
                                  <p:childTnLst>
                                    <p:set>
                                      <p:cBhvr>
                                        <p:cTn id="401" dur="1" fill="hold">
                                          <p:stCondLst>
                                            <p:cond delay="0"/>
                                          </p:stCondLst>
                                        </p:cTn>
                                        <p:tgtEl>
                                          <p:spTgt spid="53"/>
                                        </p:tgtEl>
                                        <p:attrNameLst>
                                          <p:attrName>style.visibility</p:attrName>
                                        </p:attrNameLst>
                                      </p:cBhvr>
                                      <p:to>
                                        <p:strVal val="visible"/>
                                      </p:to>
                                    </p:set>
                                  </p:childTnLst>
                                </p:cTn>
                              </p:par>
                            </p:childTnLst>
                          </p:cTn>
                        </p:par>
                        <p:par>
                          <p:cTn id="402" fill="hold">
                            <p:stCondLst>
                              <p:cond delay="17000"/>
                            </p:stCondLst>
                            <p:childTnLst>
                              <p:par>
                                <p:cTn id="403" presetID="1" presetClass="entr" presetSubtype="0" fill="hold" nodeType="afterEffect">
                                  <p:stCondLst>
                                    <p:cond delay="0"/>
                                  </p:stCondLst>
                                  <p:childTnLst>
                                    <p:set>
                                      <p:cBhvr>
                                        <p:cTn id="404" dur="1" fill="hold">
                                          <p:stCondLst>
                                            <p:cond delay="0"/>
                                          </p:stCondLst>
                                        </p:cTn>
                                        <p:tgtEl>
                                          <p:spTgt spid="54"/>
                                        </p:tgtEl>
                                        <p:attrNameLst>
                                          <p:attrName>style.visibility</p:attrName>
                                        </p:attrNameLst>
                                      </p:cBhvr>
                                      <p:to>
                                        <p:strVal val="visible"/>
                                      </p:to>
                                    </p:set>
                                  </p:childTnLst>
                                </p:cTn>
                              </p:par>
                            </p:childTnLst>
                          </p:cTn>
                        </p:par>
                        <p:par>
                          <p:cTn id="405" fill="hold">
                            <p:stCondLst>
                              <p:cond delay="17000"/>
                            </p:stCondLst>
                            <p:childTnLst>
                              <p:par>
                                <p:cTn id="406" presetID="1" presetClass="entr" presetSubtype="0" fill="hold" nodeType="afterEffect">
                                  <p:stCondLst>
                                    <p:cond delay="0"/>
                                  </p:stCondLst>
                                  <p:childTnLst>
                                    <p:set>
                                      <p:cBhvr>
                                        <p:cTn id="407" dur="1" fill="hold">
                                          <p:stCondLst>
                                            <p:cond delay="0"/>
                                          </p:stCondLst>
                                        </p:cTn>
                                        <p:tgtEl>
                                          <p:spTgt spid="55"/>
                                        </p:tgtEl>
                                        <p:attrNameLst>
                                          <p:attrName>style.visibility</p:attrName>
                                        </p:attrNameLst>
                                      </p:cBhvr>
                                      <p:to>
                                        <p:strVal val="visible"/>
                                      </p:to>
                                    </p:set>
                                  </p:childTnLst>
                                </p:cTn>
                              </p:par>
                            </p:childTnLst>
                          </p:cTn>
                        </p:par>
                        <p:par>
                          <p:cTn id="408" fill="hold">
                            <p:stCondLst>
                              <p:cond delay="17000"/>
                            </p:stCondLst>
                            <p:childTnLst>
                              <p:par>
                                <p:cTn id="409" presetID="1" presetClass="entr" presetSubtype="0" fill="hold" nodeType="afterEffect">
                                  <p:stCondLst>
                                    <p:cond delay="0"/>
                                  </p:stCondLst>
                                  <p:childTnLst>
                                    <p:set>
                                      <p:cBhvr>
                                        <p:cTn id="410" dur="1" fill="hold">
                                          <p:stCondLst>
                                            <p:cond delay="0"/>
                                          </p:stCondLst>
                                        </p:cTn>
                                        <p:tgtEl>
                                          <p:spTgt spid="56"/>
                                        </p:tgtEl>
                                        <p:attrNameLst>
                                          <p:attrName>style.visibility</p:attrName>
                                        </p:attrNameLst>
                                      </p:cBhvr>
                                      <p:to>
                                        <p:strVal val="visible"/>
                                      </p:to>
                                    </p:set>
                                  </p:childTnLst>
                                </p:cTn>
                              </p:par>
                            </p:childTnLst>
                          </p:cTn>
                        </p:par>
                        <p:par>
                          <p:cTn id="411" fill="hold">
                            <p:stCondLst>
                              <p:cond delay="17000"/>
                            </p:stCondLst>
                            <p:childTnLst>
                              <p:par>
                                <p:cTn id="412" presetID="1" presetClass="entr" presetSubtype="0" fill="hold" nodeType="afterEffect">
                                  <p:stCondLst>
                                    <p:cond delay="0"/>
                                  </p:stCondLst>
                                  <p:childTnLst>
                                    <p:set>
                                      <p:cBhvr>
                                        <p:cTn id="41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8" grpId="0" animBg="1"/>
      <p:bldP spid="68" grpId="1" animBg="1"/>
      <p:bldP spid="69" grpId="0" animBg="1"/>
      <p:bldP spid="69" grpId="1" animBg="1"/>
      <p:bldP spid="71" grpId="0" animBg="1"/>
      <p:bldP spid="71" grpId="1" animBg="1"/>
      <p:bldP spid="72" grpId="0"/>
      <p:bldP spid="72" grpId="1"/>
      <p:bldP spid="73" grpId="0" animBg="1"/>
      <p:bldP spid="73" grpId="1" animBg="1"/>
      <p:bldP spid="74" grpId="0" animBg="1"/>
      <p:bldP spid="74" grpId="1" animBg="1"/>
      <p:bldP spid="75" grpId="0" animBg="1"/>
      <p:bldP spid="75" grpId="1" animBg="1"/>
      <p:bldP spid="77" grpId="0" animBg="1"/>
      <p:bldP spid="77" grpId="1" animBg="1"/>
      <p:bldP spid="78" grpId="0"/>
      <p:bldP spid="78" grpId="1"/>
      <p:bldP spid="79" grpId="0" animBg="1"/>
      <p:bldP spid="79" grpId="1" animBg="1"/>
      <p:bldP spid="80" grpId="0" animBg="1"/>
      <p:bldP spid="80" grpId="1" animBg="1"/>
      <p:bldP spid="81" grpId="0" animBg="1"/>
      <p:bldP spid="81" grpId="1" animBg="1"/>
      <p:bldP spid="83" grpId="0" animBg="1"/>
      <p:bldP spid="83" grpId="1" animBg="1"/>
      <p:bldP spid="84" grpId="0"/>
      <p:bldP spid="84" grpId="1"/>
      <p:bldP spid="85" grpId="0" animBg="1"/>
      <p:bldP spid="85" grpId="1" animBg="1"/>
      <p:bldP spid="86" grpId="0" animBg="1"/>
      <p:bldP spid="86" grpId="1" animBg="1"/>
      <p:bldP spid="87" grpId="0" animBg="1"/>
      <p:bldP spid="87" grpId="1" animBg="1"/>
      <p:bldP spid="89" grpId="0" animBg="1"/>
      <p:bldP spid="89" grpId="1" animBg="1"/>
      <p:bldP spid="90" grpId="0"/>
      <p:bldP spid="90" grpId="1"/>
      <p:bldP spid="26" grpId="0" animBg="1"/>
      <p:bldP spid="27" grpId="0" animBg="1"/>
      <p:bldP spid="28" grpId="0" animBg="1"/>
      <p:bldP spid="30" grpId="0" animBg="1"/>
      <p:bldP spid="31" grpId="0"/>
      <p:bldP spid="32" grpId="0" animBg="1"/>
      <p:bldP spid="33" grpId="0" animBg="1"/>
      <p:bldP spid="34" grpId="0" animBg="1"/>
      <p:bldP spid="36" grpId="0" animBg="1"/>
      <p:bldP spid="37" grpId="0"/>
      <p:bldP spid="38" grpId="0" animBg="1"/>
      <p:bldP spid="39" grpId="0" animBg="1"/>
      <p:bldP spid="40" grpId="0" animBg="1"/>
      <p:bldP spid="42" grpId="0" animBg="1"/>
      <p:bldP spid="43" grpId="0"/>
      <p:bldP spid="44" grpId="0" animBg="1"/>
      <p:bldP spid="45" grpId="0" animBg="1"/>
      <p:bldP spid="46" grpId="0" animBg="1"/>
      <p:bldP spid="48" grpId="0" animBg="1"/>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F940F503-8997-8C0D-C128-626A04E9085D}"/>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D06CB127-F7B4-9776-994A-C5DE778A6357}"/>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F87E153A-44EA-DD16-C6CB-928BCAE7166B}"/>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C65A59B-D38E-8403-935B-1B5C94A15FEC}"/>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947C667D-0AA9-8DF7-3260-28BC3CA12925}"/>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B3F88CFE-193B-7841-9E0D-346F2A42E4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1A9AC50E-49B1-B61C-ABB0-E85312D649E8}"/>
              </a:ext>
            </a:extLst>
          </p:cNvPr>
          <p:cNvGrpSpPr/>
          <p:nvPr/>
        </p:nvGrpSpPr>
        <p:grpSpPr>
          <a:xfrm>
            <a:off x="-526189" y="-5550"/>
            <a:ext cx="12195290" cy="6858000"/>
            <a:chOff x="-3290" y="0"/>
            <a:chExt cx="12195290" cy="6858000"/>
          </a:xfrm>
        </p:grpSpPr>
        <p:sp>
          <p:nvSpPr>
            <p:cNvPr id="8" name="Rectangle 7">
              <a:extLst>
                <a:ext uri="{FF2B5EF4-FFF2-40B4-BE49-F238E27FC236}">
                  <a16:creationId xmlns:a16="http://schemas.microsoft.com/office/drawing/2014/main" id="{B570C3BF-9EBE-6883-E87A-E4056C1B8EA6}"/>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0852603D-D079-49BF-8884-45673E46B594}"/>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D636EA8F-A20E-8160-3165-4B4013EE4006}"/>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E4D458DF-D998-C7AF-30CB-6026E45E1A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66F5F8F2-C2DC-3F72-BB32-8E28A78B6A38}"/>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C1EB90E9-DC17-BB5B-744B-62BDA5E37EA9}"/>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8385C20-0D36-24D9-B66A-8C8E0F2C7B4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21CE630F-55C7-D647-CD25-A407C9518EFE}"/>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7BF100EC-C8CE-B4D2-DE6A-3D4DFAEBEC3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3" name="Rectangle 22">
            <a:extLst>
              <a:ext uri="{FF2B5EF4-FFF2-40B4-BE49-F238E27FC236}">
                <a16:creationId xmlns:a16="http://schemas.microsoft.com/office/drawing/2014/main" id="{6A0B30E7-51B0-0597-0687-91EBE50FB69D}"/>
              </a:ext>
            </a:extLst>
          </p:cNvPr>
          <p:cNvSpPr/>
          <p:nvPr/>
        </p:nvSpPr>
        <p:spPr>
          <a:xfrm>
            <a:off x="1905365" y="1117600"/>
            <a:ext cx="2531819" cy="4467012"/>
          </a:xfrm>
          <a:prstGeom prst="rect">
            <a:avLst/>
          </a:prstGeom>
          <a:solidFill>
            <a:srgbClr val="FBF8EF"/>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EE5F906-E38D-3DB6-EF5B-AD6656F643AF}"/>
              </a:ext>
            </a:extLst>
          </p:cNvPr>
          <p:cNvSpPr/>
          <p:nvPr/>
        </p:nvSpPr>
        <p:spPr>
          <a:xfrm>
            <a:off x="1292458" y="1185605"/>
            <a:ext cx="1358821" cy="581154"/>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spc="300" dirty="0">
                <a:solidFill>
                  <a:schemeClr val="tx1"/>
                </a:solidFill>
              </a:rPr>
              <a:t>SLEEP</a:t>
            </a:r>
          </a:p>
        </p:txBody>
      </p:sp>
      <p:sp>
        <p:nvSpPr>
          <p:cNvPr id="25" name="Right Triangle 24">
            <a:extLst>
              <a:ext uri="{FF2B5EF4-FFF2-40B4-BE49-F238E27FC236}">
                <a16:creationId xmlns:a16="http://schemas.microsoft.com/office/drawing/2014/main" id="{D57A045F-A0B8-20AE-F80C-4663FF7877C4}"/>
              </a:ext>
            </a:extLst>
          </p:cNvPr>
          <p:cNvSpPr/>
          <p:nvPr/>
        </p:nvSpPr>
        <p:spPr>
          <a:xfrm rot="16200000" flipH="1">
            <a:off x="1406488" y="1666933"/>
            <a:ext cx="371293" cy="567916"/>
          </a:xfrm>
          <a:prstGeom prst="rtTriangle">
            <a:avLst/>
          </a:prstGeom>
          <a:solidFill>
            <a:srgbClr val="3AA8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9A31D24-2C18-81CB-4D8F-A95DDCC32FB3}"/>
              </a:ext>
            </a:extLst>
          </p:cNvPr>
          <p:cNvSpPr/>
          <p:nvPr/>
        </p:nvSpPr>
        <p:spPr>
          <a:xfrm>
            <a:off x="1905365" y="5482508"/>
            <a:ext cx="2531823" cy="96152"/>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erson standing with a cane and a stick&#10;&#10;Description automatically generated">
            <a:extLst>
              <a:ext uri="{FF2B5EF4-FFF2-40B4-BE49-F238E27FC236}">
                <a16:creationId xmlns:a16="http://schemas.microsoft.com/office/drawing/2014/main" id="{37C793FF-60F4-1EDE-C89B-EB9057ECF5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1486" y="1295400"/>
            <a:ext cx="5271255" cy="3917471"/>
          </a:xfrm>
          <a:prstGeom prst="rect">
            <a:avLst/>
          </a:prstGeom>
        </p:spPr>
      </p:pic>
      <p:sp>
        <p:nvSpPr>
          <p:cNvPr id="17" name="Freeform: Shape 16">
            <a:extLst>
              <a:ext uri="{FF2B5EF4-FFF2-40B4-BE49-F238E27FC236}">
                <a16:creationId xmlns:a16="http://schemas.microsoft.com/office/drawing/2014/main" id="{956FF17E-AF01-3080-8EF1-0E475638EF24}"/>
              </a:ext>
            </a:extLst>
          </p:cNvPr>
          <p:cNvSpPr/>
          <p:nvPr/>
        </p:nvSpPr>
        <p:spPr>
          <a:xfrm>
            <a:off x="4805265" y="727788"/>
            <a:ext cx="5710335" cy="4777273"/>
          </a:xfrm>
          <a:custGeom>
            <a:avLst/>
            <a:gdLst>
              <a:gd name="connsiteX0" fmla="*/ 3004457 w 5710335"/>
              <a:gd name="connsiteY0" fmla="*/ 1184988 h 4777273"/>
              <a:gd name="connsiteX1" fmla="*/ 3629608 w 5710335"/>
              <a:gd name="connsiteY1" fmla="*/ 1278294 h 4777273"/>
              <a:gd name="connsiteX2" fmla="*/ 5365102 w 5710335"/>
              <a:gd name="connsiteY2" fmla="*/ 1287624 h 4777273"/>
              <a:gd name="connsiteX3" fmla="*/ 5393094 w 5710335"/>
              <a:gd name="connsiteY3" fmla="*/ 4721290 h 4777273"/>
              <a:gd name="connsiteX4" fmla="*/ 3564294 w 5710335"/>
              <a:gd name="connsiteY4" fmla="*/ 4711959 h 4777273"/>
              <a:gd name="connsiteX5" fmla="*/ 3172408 w 5710335"/>
              <a:gd name="connsiteY5" fmla="*/ 4273420 h 4777273"/>
              <a:gd name="connsiteX6" fmla="*/ 3088433 w 5710335"/>
              <a:gd name="connsiteY6" fmla="*/ 4058816 h 4777273"/>
              <a:gd name="connsiteX7" fmla="*/ 3116425 w 5710335"/>
              <a:gd name="connsiteY7" fmla="*/ 3816220 h 4777273"/>
              <a:gd name="connsiteX8" fmla="*/ 3172408 w 5710335"/>
              <a:gd name="connsiteY8" fmla="*/ 3470988 h 4777273"/>
              <a:gd name="connsiteX9" fmla="*/ 3116425 w 5710335"/>
              <a:gd name="connsiteY9" fmla="*/ 3396343 h 4777273"/>
              <a:gd name="connsiteX10" fmla="*/ 3359021 w 5710335"/>
              <a:gd name="connsiteY10" fmla="*/ 2845836 h 4777273"/>
              <a:gd name="connsiteX11" fmla="*/ 3536302 w 5710335"/>
              <a:gd name="connsiteY11" fmla="*/ 2705877 h 4777273"/>
              <a:gd name="connsiteX12" fmla="*/ 3349690 w 5710335"/>
              <a:gd name="connsiteY12" fmla="*/ 2043404 h 4777273"/>
              <a:gd name="connsiteX13" fmla="*/ 3405674 w 5710335"/>
              <a:gd name="connsiteY13" fmla="*/ 1707502 h 4777273"/>
              <a:gd name="connsiteX14" fmla="*/ 2873829 w 5710335"/>
              <a:gd name="connsiteY14" fmla="*/ 1212979 h 4777273"/>
              <a:gd name="connsiteX15" fmla="*/ 5393094 w 5710335"/>
              <a:gd name="connsiteY15" fmla="*/ 1268963 h 4777273"/>
              <a:gd name="connsiteX16" fmla="*/ 5449078 w 5710335"/>
              <a:gd name="connsiteY16" fmla="*/ 475861 h 4777273"/>
              <a:gd name="connsiteX17" fmla="*/ 2416629 w 5710335"/>
              <a:gd name="connsiteY17" fmla="*/ 447869 h 4777273"/>
              <a:gd name="connsiteX18" fmla="*/ 2537927 w 5710335"/>
              <a:gd name="connsiteY18" fmla="*/ 961053 h 4777273"/>
              <a:gd name="connsiteX19" fmla="*/ 2295331 w 5710335"/>
              <a:gd name="connsiteY19" fmla="*/ 1464906 h 4777273"/>
              <a:gd name="connsiteX20" fmla="*/ 1931437 w 5710335"/>
              <a:gd name="connsiteY20" fmla="*/ 2202024 h 4777273"/>
              <a:gd name="connsiteX21" fmla="*/ 2080727 w 5710335"/>
              <a:gd name="connsiteY21" fmla="*/ 2388636 h 4777273"/>
              <a:gd name="connsiteX22" fmla="*/ 1922106 w 5710335"/>
              <a:gd name="connsiteY22" fmla="*/ 2705877 h 4777273"/>
              <a:gd name="connsiteX23" fmla="*/ 2052735 w 5710335"/>
              <a:gd name="connsiteY23" fmla="*/ 2752530 h 4777273"/>
              <a:gd name="connsiteX24" fmla="*/ 2136711 w 5710335"/>
              <a:gd name="connsiteY24" fmla="*/ 4030824 h 4777273"/>
              <a:gd name="connsiteX25" fmla="*/ 2043404 w 5710335"/>
              <a:gd name="connsiteY25" fmla="*/ 4478694 h 4777273"/>
              <a:gd name="connsiteX26" fmla="*/ 2211355 w 5710335"/>
              <a:gd name="connsiteY26" fmla="*/ 4413379 h 4777273"/>
              <a:gd name="connsiteX27" fmla="*/ 2155372 w 5710335"/>
              <a:gd name="connsiteY27" fmla="*/ 4068147 h 4777273"/>
              <a:gd name="connsiteX28" fmla="*/ 2164702 w 5710335"/>
              <a:gd name="connsiteY28" fmla="*/ 4030824 h 4777273"/>
              <a:gd name="connsiteX29" fmla="*/ 2491274 w 5710335"/>
              <a:gd name="connsiteY29" fmla="*/ 4142792 h 4777273"/>
              <a:gd name="connsiteX30" fmla="*/ 2491274 w 5710335"/>
              <a:gd name="connsiteY30" fmla="*/ 4180114 h 4777273"/>
              <a:gd name="connsiteX31" fmla="*/ 2248678 w 5710335"/>
              <a:gd name="connsiteY31" fmla="*/ 4525347 h 4777273"/>
              <a:gd name="connsiteX32" fmla="*/ 746449 w 5710335"/>
              <a:gd name="connsiteY32" fmla="*/ 4777273 h 4777273"/>
              <a:gd name="connsiteX33" fmla="*/ 83976 w 5710335"/>
              <a:gd name="connsiteY33" fmla="*/ 4338734 h 4777273"/>
              <a:gd name="connsiteX34" fmla="*/ 0 w 5710335"/>
              <a:gd name="connsiteY34" fmla="*/ 550506 h 4777273"/>
              <a:gd name="connsiteX35" fmla="*/ 1558213 w 5710335"/>
              <a:gd name="connsiteY35" fmla="*/ 363894 h 4777273"/>
              <a:gd name="connsiteX36" fmla="*/ 2724539 w 5710335"/>
              <a:gd name="connsiteY36" fmla="*/ 569167 h 4777273"/>
              <a:gd name="connsiteX37" fmla="*/ 5710335 w 5710335"/>
              <a:gd name="connsiteY37" fmla="*/ 0 h 4777273"/>
              <a:gd name="connsiteX38" fmla="*/ 5561045 w 5710335"/>
              <a:gd name="connsiteY38" fmla="*/ 1278294 h 4777273"/>
              <a:gd name="connsiteX39" fmla="*/ 4152123 w 5710335"/>
              <a:gd name="connsiteY39" fmla="*/ 1259632 h 4777273"/>
              <a:gd name="connsiteX40" fmla="*/ 3284376 w 5710335"/>
              <a:gd name="connsiteY40" fmla="*/ 1259632 h 4777273"/>
              <a:gd name="connsiteX41" fmla="*/ 3004457 w 5710335"/>
              <a:gd name="connsiteY41" fmla="*/ 1184988 h 477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10335" h="4777273">
                <a:moveTo>
                  <a:pt x="3004457" y="1184988"/>
                </a:moveTo>
                <a:lnTo>
                  <a:pt x="3629608" y="1278294"/>
                </a:lnTo>
                <a:lnTo>
                  <a:pt x="5365102" y="1287624"/>
                </a:lnTo>
                <a:lnTo>
                  <a:pt x="5393094" y="4721290"/>
                </a:lnTo>
                <a:lnTo>
                  <a:pt x="3564294" y="4711959"/>
                </a:lnTo>
                <a:lnTo>
                  <a:pt x="3172408" y="4273420"/>
                </a:lnTo>
                <a:lnTo>
                  <a:pt x="3088433" y="4058816"/>
                </a:lnTo>
                <a:lnTo>
                  <a:pt x="3116425" y="3816220"/>
                </a:lnTo>
                <a:lnTo>
                  <a:pt x="3172408" y="3470988"/>
                </a:lnTo>
                <a:lnTo>
                  <a:pt x="3116425" y="3396343"/>
                </a:lnTo>
                <a:lnTo>
                  <a:pt x="3359021" y="2845836"/>
                </a:lnTo>
                <a:lnTo>
                  <a:pt x="3536302" y="2705877"/>
                </a:lnTo>
                <a:lnTo>
                  <a:pt x="3349690" y="2043404"/>
                </a:lnTo>
                <a:lnTo>
                  <a:pt x="3405674" y="1707502"/>
                </a:lnTo>
                <a:lnTo>
                  <a:pt x="2873829" y="1212979"/>
                </a:lnTo>
                <a:lnTo>
                  <a:pt x="5393094" y="1268963"/>
                </a:lnTo>
                <a:lnTo>
                  <a:pt x="5449078" y="475861"/>
                </a:lnTo>
                <a:lnTo>
                  <a:pt x="2416629" y="447869"/>
                </a:lnTo>
                <a:lnTo>
                  <a:pt x="2537927" y="961053"/>
                </a:lnTo>
                <a:lnTo>
                  <a:pt x="2295331" y="1464906"/>
                </a:lnTo>
                <a:lnTo>
                  <a:pt x="1931437" y="2202024"/>
                </a:lnTo>
                <a:lnTo>
                  <a:pt x="2080727" y="2388636"/>
                </a:lnTo>
                <a:lnTo>
                  <a:pt x="1922106" y="2705877"/>
                </a:lnTo>
                <a:lnTo>
                  <a:pt x="2052735" y="2752530"/>
                </a:lnTo>
                <a:lnTo>
                  <a:pt x="2136711" y="4030824"/>
                </a:lnTo>
                <a:lnTo>
                  <a:pt x="2043404" y="4478694"/>
                </a:lnTo>
                <a:lnTo>
                  <a:pt x="2211355" y="4413379"/>
                </a:lnTo>
                <a:lnTo>
                  <a:pt x="2155372" y="4068147"/>
                </a:lnTo>
                <a:lnTo>
                  <a:pt x="2164702" y="4030824"/>
                </a:lnTo>
                <a:lnTo>
                  <a:pt x="2491274" y="4142792"/>
                </a:lnTo>
                <a:lnTo>
                  <a:pt x="2491274" y="4180114"/>
                </a:lnTo>
                <a:lnTo>
                  <a:pt x="2248678" y="4525347"/>
                </a:lnTo>
                <a:lnTo>
                  <a:pt x="746449" y="4777273"/>
                </a:lnTo>
                <a:lnTo>
                  <a:pt x="83976" y="4338734"/>
                </a:lnTo>
                <a:lnTo>
                  <a:pt x="0" y="550506"/>
                </a:lnTo>
                <a:lnTo>
                  <a:pt x="1558213" y="363894"/>
                </a:lnTo>
                <a:lnTo>
                  <a:pt x="2724539" y="569167"/>
                </a:lnTo>
                <a:lnTo>
                  <a:pt x="5710335" y="0"/>
                </a:lnTo>
                <a:lnTo>
                  <a:pt x="5561045" y="1278294"/>
                </a:lnTo>
                <a:lnTo>
                  <a:pt x="4152123" y="1259632"/>
                </a:lnTo>
                <a:lnTo>
                  <a:pt x="3284376" y="1259632"/>
                </a:lnTo>
                <a:lnTo>
                  <a:pt x="3004457" y="1184988"/>
                </a:lnTo>
                <a:close/>
              </a:path>
            </a:pathLst>
          </a:custGeom>
          <a:solidFill>
            <a:srgbClr val="F0ECF3">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1058012-1AF7-6945-B434-CB011B5BE005}"/>
              </a:ext>
            </a:extLst>
          </p:cNvPr>
          <p:cNvSpPr txBox="1"/>
          <p:nvPr/>
        </p:nvSpPr>
        <p:spPr>
          <a:xfrm>
            <a:off x="1927550" y="1947251"/>
            <a:ext cx="2286000" cy="3200876"/>
          </a:xfrm>
          <a:prstGeom prst="rect">
            <a:avLst/>
          </a:prstGeom>
          <a:noFill/>
        </p:spPr>
        <p:txBody>
          <a:bodyPr wrap="square" rtlCol="0">
            <a:spAutoFit/>
          </a:bodyPr>
          <a:lstStyle/>
          <a:p>
            <a:r>
              <a:rPr lang="en-US" dirty="0"/>
              <a:t>Classification</a:t>
            </a:r>
            <a:endParaRPr lang="fa-IR" dirty="0"/>
          </a:p>
          <a:p>
            <a:endParaRPr lang="en-US" dirty="0"/>
          </a:p>
          <a:p>
            <a:pPr marL="742950" lvl="1" indent="-285750">
              <a:buFont typeface="Arial" panose="020B0604020202020204" pitchFamily="34" charset="0"/>
              <a:buChar char="•"/>
            </a:pPr>
            <a:r>
              <a:rPr lang="en-US" sz="1200" dirty="0"/>
              <a:t>EEG headband</a:t>
            </a:r>
          </a:p>
          <a:p>
            <a:pPr marL="742950" lvl="1" indent="-285750">
              <a:buFont typeface="Arial" panose="020B0604020202020204" pitchFamily="34" charset="0"/>
              <a:buChar char="•"/>
            </a:pPr>
            <a:r>
              <a:rPr lang="en-US" sz="1200" dirty="0"/>
              <a:t>Nighttime respiratory signals</a:t>
            </a:r>
          </a:p>
          <a:p>
            <a:pPr marL="742950" lvl="1" indent="-285750">
              <a:buFont typeface="Arial" panose="020B0604020202020204" pitchFamily="34" charset="0"/>
              <a:buChar char="•"/>
            </a:pPr>
            <a:r>
              <a:rPr lang="en-US" sz="1200" dirty="0"/>
              <a:t>Wearable device</a:t>
            </a:r>
          </a:p>
          <a:p>
            <a:pPr marL="742950" lvl="1" indent="-285750">
              <a:buFont typeface="Arial" panose="020B0604020202020204" pitchFamily="34" charset="0"/>
              <a:buChar char="•"/>
            </a:pPr>
            <a:r>
              <a:rPr lang="en-US" sz="1200" dirty="0"/>
              <a:t>Smart bed</a:t>
            </a:r>
          </a:p>
          <a:p>
            <a:pPr marL="285750" indent="-285750">
              <a:buFont typeface="Arial" panose="020B0604020202020204" pitchFamily="34" charset="0"/>
              <a:buChar char="•"/>
            </a:pPr>
            <a:endParaRPr lang="en-US" dirty="0"/>
          </a:p>
          <a:p>
            <a:r>
              <a:rPr lang="en-US" dirty="0"/>
              <a:t>Digital Biomarkers</a:t>
            </a:r>
            <a:endParaRPr lang="fa-IR" dirty="0"/>
          </a:p>
          <a:p>
            <a:endParaRPr lang="en-US" dirty="0"/>
          </a:p>
          <a:p>
            <a:pPr marL="742950" lvl="1" indent="-285750">
              <a:buFont typeface="Arial" panose="020B0604020202020204" pitchFamily="34" charset="0"/>
              <a:buChar char="•"/>
            </a:pPr>
            <a:r>
              <a:rPr lang="en-US" sz="1200" dirty="0"/>
              <a:t>Total sleep time, sleep efficiency, wakefulness, light sleep duration, etc</a:t>
            </a:r>
            <a:r>
              <a:rPr lang="en-US" sz="1600" dirty="0"/>
              <a:t>.</a:t>
            </a:r>
          </a:p>
        </p:txBody>
      </p:sp>
      <p:sp>
        <p:nvSpPr>
          <p:cNvPr id="28" name="Date Placeholder 27">
            <a:extLst>
              <a:ext uri="{FF2B5EF4-FFF2-40B4-BE49-F238E27FC236}">
                <a16:creationId xmlns:a16="http://schemas.microsoft.com/office/drawing/2014/main" id="{920709D8-E806-EF95-DED5-A0649444701E}"/>
              </a:ext>
            </a:extLst>
          </p:cNvPr>
          <p:cNvSpPr>
            <a:spLocks noGrp="1"/>
          </p:cNvSpPr>
          <p:nvPr>
            <p:ph type="dt" sz="half" idx="10"/>
          </p:nvPr>
        </p:nvSpPr>
        <p:spPr/>
        <p:txBody>
          <a:bodyPr/>
          <a:lstStyle/>
          <a:p>
            <a:r>
              <a:rPr lang="en-US"/>
              <a:t>December 2024</a:t>
            </a:r>
          </a:p>
        </p:txBody>
      </p:sp>
      <p:sp>
        <p:nvSpPr>
          <p:cNvPr id="29" name="Footer Placeholder 28">
            <a:extLst>
              <a:ext uri="{FF2B5EF4-FFF2-40B4-BE49-F238E27FC236}">
                <a16:creationId xmlns:a16="http://schemas.microsoft.com/office/drawing/2014/main" id="{B52BDCF2-8E2C-8078-49CE-E0ED220137C7}"/>
              </a:ext>
            </a:extLst>
          </p:cNvPr>
          <p:cNvSpPr>
            <a:spLocks noGrp="1"/>
          </p:cNvSpPr>
          <p:nvPr>
            <p:ph type="ftr" sz="quarter" idx="11"/>
          </p:nvPr>
        </p:nvSpPr>
        <p:spPr/>
        <p:txBody>
          <a:bodyPr/>
          <a:lstStyle/>
          <a:p>
            <a:r>
              <a:rPr lang="en-US"/>
              <a:t>Digital biomarkers</a:t>
            </a:r>
          </a:p>
        </p:txBody>
      </p:sp>
      <p:sp>
        <p:nvSpPr>
          <p:cNvPr id="31" name="Slide Number Placeholder 30">
            <a:extLst>
              <a:ext uri="{FF2B5EF4-FFF2-40B4-BE49-F238E27FC236}">
                <a16:creationId xmlns:a16="http://schemas.microsoft.com/office/drawing/2014/main" id="{2A18F056-385D-5376-1AEE-83ED2017A98F}"/>
              </a:ext>
            </a:extLst>
          </p:cNvPr>
          <p:cNvSpPr>
            <a:spLocks noGrp="1"/>
          </p:cNvSpPr>
          <p:nvPr>
            <p:ph type="sldNum" sz="quarter" idx="12"/>
          </p:nvPr>
        </p:nvSpPr>
        <p:spPr/>
        <p:txBody>
          <a:bodyPr/>
          <a:lstStyle/>
          <a:p>
            <a:fld id="{BA0F331E-B474-455D-A820-57D677DFBE6E}" type="slidenum">
              <a:rPr lang="en-US" smtClean="0"/>
              <a:t>10</a:t>
            </a:fld>
            <a:endParaRPr lang="en-US"/>
          </a:p>
        </p:txBody>
      </p:sp>
    </p:spTree>
    <p:extLst>
      <p:ext uri="{BB962C8B-B14F-4D97-AF65-F5344CB8AC3E}">
        <p14:creationId xmlns:p14="http://schemas.microsoft.com/office/powerpoint/2010/main" val="277804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5EAD0785-2A49-542D-4AEF-03DED3898DA6}"/>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8233DBED-78A6-5D7F-4CBE-48ACD7AD0B0D}"/>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09365658-86F0-2458-1C47-3A351508E751}"/>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E4DB67-CEB0-D60C-D6DD-3E9F190859C4}"/>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0A324954-5281-56F2-81F8-9C0D8431E2EF}"/>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3ED2A420-A5C8-11FB-DD67-B1B1BF01E0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F4E96220-E2F8-2862-D603-EA7D75D9E903}"/>
              </a:ext>
            </a:extLst>
          </p:cNvPr>
          <p:cNvGrpSpPr/>
          <p:nvPr/>
        </p:nvGrpSpPr>
        <p:grpSpPr>
          <a:xfrm>
            <a:off x="-526189" y="-5550"/>
            <a:ext cx="12195290" cy="6858000"/>
            <a:chOff x="-3290" y="0"/>
            <a:chExt cx="12195290" cy="6858000"/>
          </a:xfrm>
        </p:grpSpPr>
        <p:sp>
          <p:nvSpPr>
            <p:cNvPr id="8" name="Rectangle 7">
              <a:extLst>
                <a:ext uri="{FF2B5EF4-FFF2-40B4-BE49-F238E27FC236}">
                  <a16:creationId xmlns:a16="http://schemas.microsoft.com/office/drawing/2014/main" id="{99FCE0D2-25FE-5073-8075-12963E757D7D}"/>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FA8F5BE6-BA44-44CD-AFD3-22CF7452AC81}"/>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4CA52E05-B06A-7C98-6DE8-751A87A81743}"/>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D5D3D10F-BF3E-D8DD-43C8-18FD4A6426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21C4073C-408D-0237-1958-76EAE05138FD}"/>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48A2AE0C-99DC-6325-E715-8FD4A87CD9EC}"/>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7C451D9-5FB3-BBF1-5686-5CC27217A65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066AB9BF-27C3-8F38-B408-644F270513F9}"/>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E2AD8A01-5E13-753D-C8E4-3F89651D9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3" name="Rectangle 22">
            <a:extLst>
              <a:ext uri="{FF2B5EF4-FFF2-40B4-BE49-F238E27FC236}">
                <a16:creationId xmlns:a16="http://schemas.microsoft.com/office/drawing/2014/main" id="{34643D86-D876-EA50-79AD-2DA22A416C8D}"/>
              </a:ext>
            </a:extLst>
          </p:cNvPr>
          <p:cNvSpPr/>
          <p:nvPr/>
        </p:nvSpPr>
        <p:spPr>
          <a:xfrm>
            <a:off x="1905365" y="1117600"/>
            <a:ext cx="2531819" cy="4467012"/>
          </a:xfrm>
          <a:prstGeom prst="rect">
            <a:avLst/>
          </a:prstGeom>
          <a:solidFill>
            <a:srgbClr val="FBF8EF"/>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1CF8213-E52B-D761-E29D-049885FD0267}"/>
              </a:ext>
            </a:extLst>
          </p:cNvPr>
          <p:cNvSpPr/>
          <p:nvPr/>
        </p:nvSpPr>
        <p:spPr>
          <a:xfrm>
            <a:off x="1292458" y="1185605"/>
            <a:ext cx="1358821" cy="581154"/>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Gait and balance</a:t>
            </a:r>
          </a:p>
        </p:txBody>
      </p:sp>
      <p:sp>
        <p:nvSpPr>
          <p:cNvPr id="25" name="Right Triangle 24">
            <a:extLst>
              <a:ext uri="{FF2B5EF4-FFF2-40B4-BE49-F238E27FC236}">
                <a16:creationId xmlns:a16="http://schemas.microsoft.com/office/drawing/2014/main" id="{9A80B98C-EC13-274E-3F30-B9C83044C24C}"/>
              </a:ext>
            </a:extLst>
          </p:cNvPr>
          <p:cNvSpPr/>
          <p:nvPr/>
        </p:nvSpPr>
        <p:spPr>
          <a:xfrm rot="16200000" flipH="1">
            <a:off x="1406488" y="1666933"/>
            <a:ext cx="371293" cy="567916"/>
          </a:xfrm>
          <a:prstGeom prst="rtTriangle">
            <a:avLst/>
          </a:prstGeom>
          <a:solidFill>
            <a:srgbClr val="3AA8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A2359F7-EEC2-5051-3C71-1FF03CA6D82D}"/>
              </a:ext>
            </a:extLst>
          </p:cNvPr>
          <p:cNvSpPr/>
          <p:nvPr/>
        </p:nvSpPr>
        <p:spPr>
          <a:xfrm>
            <a:off x="1905365" y="5482508"/>
            <a:ext cx="2531823" cy="96152"/>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erson standing with a cane and a stick&#10;&#10;Description automatically generated">
            <a:extLst>
              <a:ext uri="{FF2B5EF4-FFF2-40B4-BE49-F238E27FC236}">
                <a16:creationId xmlns:a16="http://schemas.microsoft.com/office/drawing/2014/main" id="{1E8A5F69-D247-D605-304F-4EF65F2B51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1486" y="1295400"/>
            <a:ext cx="5271255" cy="3917471"/>
          </a:xfrm>
          <a:prstGeom prst="rect">
            <a:avLst/>
          </a:prstGeom>
        </p:spPr>
      </p:pic>
      <p:sp>
        <p:nvSpPr>
          <p:cNvPr id="22" name="Freeform: Shape 21">
            <a:extLst>
              <a:ext uri="{FF2B5EF4-FFF2-40B4-BE49-F238E27FC236}">
                <a16:creationId xmlns:a16="http://schemas.microsoft.com/office/drawing/2014/main" id="{00355DE9-453C-F2BA-3842-311BC4FE86DA}"/>
              </a:ext>
            </a:extLst>
          </p:cNvPr>
          <p:cNvSpPr/>
          <p:nvPr/>
        </p:nvSpPr>
        <p:spPr>
          <a:xfrm>
            <a:off x="4823927" y="1156996"/>
            <a:ext cx="5439746" cy="4226767"/>
          </a:xfrm>
          <a:custGeom>
            <a:avLst/>
            <a:gdLst>
              <a:gd name="connsiteX0" fmla="*/ 5439746 w 5439746"/>
              <a:gd name="connsiteY0" fmla="*/ 3396343 h 4226767"/>
              <a:gd name="connsiteX1" fmla="*/ 3433665 w 5439746"/>
              <a:gd name="connsiteY1" fmla="*/ 3321698 h 4226767"/>
              <a:gd name="connsiteX2" fmla="*/ 3321697 w 5439746"/>
              <a:gd name="connsiteY2" fmla="*/ 2416628 h 4226767"/>
              <a:gd name="connsiteX3" fmla="*/ 3415004 w 5439746"/>
              <a:gd name="connsiteY3" fmla="*/ 1959428 h 4226767"/>
              <a:gd name="connsiteX4" fmla="*/ 3340359 w 5439746"/>
              <a:gd name="connsiteY4" fmla="*/ 1604865 h 4226767"/>
              <a:gd name="connsiteX5" fmla="*/ 3387012 w 5439746"/>
              <a:gd name="connsiteY5" fmla="*/ 1101012 h 4226767"/>
              <a:gd name="connsiteX6" fmla="*/ 2901820 w 5439746"/>
              <a:gd name="connsiteY6" fmla="*/ 783771 h 4226767"/>
              <a:gd name="connsiteX7" fmla="*/ 3013787 w 5439746"/>
              <a:gd name="connsiteY7" fmla="*/ 578498 h 4226767"/>
              <a:gd name="connsiteX8" fmla="*/ 2911151 w 5439746"/>
              <a:gd name="connsiteY8" fmla="*/ 503853 h 4226767"/>
              <a:gd name="connsiteX9" fmla="*/ 2649893 w 5439746"/>
              <a:gd name="connsiteY9" fmla="*/ 177282 h 4226767"/>
              <a:gd name="connsiteX10" fmla="*/ 2519265 w 5439746"/>
              <a:gd name="connsiteY10" fmla="*/ 522514 h 4226767"/>
              <a:gd name="connsiteX11" fmla="*/ 2090057 w 5439746"/>
              <a:gd name="connsiteY11" fmla="*/ 886408 h 4226767"/>
              <a:gd name="connsiteX12" fmla="*/ 2276669 w 5439746"/>
              <a:gd name="connsiteY12" fmla="*/ 1007706 h 4226767"/>
              <a:gd name="connsiteX13" fmla="*/ 1912775 w 5439746"/>
              <a:gd name="connsiteY13" fmla="*/ 1670180 h 4226767"/>
              <a:gd name="connsiteX14" fmla="*/ 2062065 w 5439746"/>
              <a:gd name="connsiteY14" fmla="*/ 1968759 h 4226767"/>
              <a:gd name="connsiteX15" fmla="*/ 1968759 w 5439746"/>
              <a:gd name="connsiteY15" fmla="*/ 2155371 h 4226767"/>
              <a:gd name="connsiteX16" fmla="*/ 1968759 w 5439746"/>
              <a:gd name="connsiteY16" fmla="*/ 2360645 h 4226767"/>
              <a:gd name="connsiteX17" fmla="*/ 2043404 w 5439746"/>
              <a:gd name="connsiteY17" fmla="*/ 2360645 h 4226767"/>
              <a:gd name="connsiteX18" fmla="*/ 2024742 w 5439746"/>
              <a:gd name="connsiteY18" fmla="*/ 3377682 h 4226767"/>
              <a:gd name="connsiteX19" fmla="*/ 2099387 w 5439746"/>
              <a:gd name="connsiteY19" fmla="*/ 3592286 h 4226767"/>
              <a:gd name="connsiteX20" fmla="*/ 1492897 w 5439746"/>
              <a:gd name="connsiteY20" fmla="*/ 4226767 h 4226767"/>
              <a:gd name="connsiteX21" fmla="*/ 279918 w 5439746"/>
              <a:gd name="connsiteY21" fmla="*/ 4096139 h 4226767"/>
              <a:gd name="connsiteX22" fmla="*/ 0 w 5439746"/>
              <a:gd name="connsiteY22" fmla="*/ 3778898 h 4226767"/>
              <a:gd name="connsiteX23" fmla="*/ 18661 w 5439746"/>
              <a:gd name="connsiteY23" fmla="*/ 0 h 4226767"/>
              <a:gd name="connsiteX24" fmla="*/ 5271795 w 5439746"/>
              <a:gd name="connsiteY24" fmla="*/ 55984 h 4226767"/>
              <a:gd name="connsiteX25" fmla="*/ 5439746 w 5439746"/>
              <a:gd name="connsiteY25" fmla="*/ 3396343 h 422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439746" h="4226767">
                <a:moveTo>
                  <a:pt x="5439746" y="3396343"/>
                </a:moveTo>
                <a:lnTo>
                  <a:pt x="3433665" y="3321698"/>
                </a:lnTo>
                <a:lnTo>
                  <a:pt x="3321697" y="2416628"/>
                </a:lnTo>
                <a:lnTo>
                  <a:pt x="3415004" y="1959428"/>
                </a:lnTo>
                <a:lnTo>
                  <a:pt x="3340359" y="1604865"/>
                </a:lnTo>
                <a:lnTo>
                  <a:pt x="3387012" y="1101012"/>
                </a:lnTo>
                <a:lnTo>
                  <a:pt x="2901820" y="783771"/>
                </a:lnTo>
                <a:lnTo>
                  <a:pt x="3013787" y="578498"/>
                </a:lnTo>
                <a:lnTo>
                  <a:pt x="2911151" y="503853"/>
                </a:lnTo>
                <a:lnTo>
                  <a:pt x="2649893" y="177282"/>
                </a:lnTo>
                <a:lnTo>
                  <a:pt x="2519265" y="522514"/>
                </a:lnTo>
                <a:lnTo>
                  <a:pt x="2090057" y="886408"/>
                </a:lnTo>
                <a:lnTo>
                  <a:pt x="2276669" y="1007706"/>
                </a:lnTo>
                <a:lnTo>
                  <a:pt x="1912775" y="1670180"/>
                </a:lnTo>
                <a:lnTo>
                  <a:pt x="2062065" y="1968759"/>
                </a:lnTo>
                <a:lnTo>
                  <a:pt x="1968759" y="2155371"/>
                </a:lnTo>
                <a:lnTo>
                  <a:pt x="1968759" y="2360645"/>
                </a:lnTo>
                <a:lnTo>
                  <a:pt x="2043404" y="2360645"/>
                </a:lnTo>
                <a:lnTo>
                  <a:pt x="2024742" y="3377682"/>
                </a:lnTo>
                <a:lnTo>
                  <a:pt x="2099387" y="3592286"/>
                </a:lnTo>
                <a:lnTo>
                  <a:pt x="1492897" y="4226767"/>
                </a:lnTo>
                <a:lnTo>
                  <a:pt x="279918" y="4096139"/>
                </a:lnTo>
                <a:lnTo>
                  <a:pt x="0" y="3778898"/>
                </a:lnTo>
                <a:cubicBezTo>
                  <a:pt x="6220" y="2519265"/>
                  <a:pt x="12441" y="1259633"/>
                  <a:pt x="18661" y="0"/>
                </a:cubicBezTo>
                <a:lnTo>
                  <a:pt x="5271795" y="55984"/>
                </a:lnTo>
                <a:lnTo>
                  <a:pt x="5439746" y="3396343"/>
                </a:lnTo>
                <a:close/>
              </a:path>
            </a:pathLst>
          </a:custGeom>
          <a:solidFill>
            <a:srgbClr val="F0ECF3">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3875131-8556-D16E-8778-DB947AD24F23}"/>
              </a:ext>
            </a:extLst>
          </p:cNvPr>
          <p:cNvSpPr txBox="1"/>
          <p:nvPr/>
        </p:nvSpPr>
        <p:spPr>
          <a:xfrm>
            <a:off x="1971868" y="1910911"/>
            <a:ext cx="2286000" cy="2862322"/>
          </a:xfrm>
          <a:prstGeom prst="rect">
            <a:avLst/>
          </a:prstGeom>
          <a:noFill/>
        </p:spPr>
        <p:txBody>
          <a:bodyPr wrap="square" rtlCol="0">
            <a:spAutoFit/>
          </a:bodyPr>
          <a:lstStyle/>
          <a:p>
            <a:r>
              <a:rPr lang="en-US" dirty="0"/>
              <a:t>Classification</a:t>
            </a:r>
          </a:p>
          <a:p>
            <a:pPr marL="285750" indent="-285750">
              <a:buFont typeface="Arial" panose="020B0604020202020204" pitchFamily="34" charset="0"/>
              <a:buChar char="•"/>
            </a:pPr>
            <a:r>
              <a:rPr lang="en-US" sz="1200" dirty="0"/>
              <a:t>Ankle</a:t>
            </a:r>
          </a:p>
          <a:p>
            <a:pPr marL="285750" indent="-285750">
              <a:buFont typeface="Arial" panose="020B0604020202020204" pitchFamily="34" charset="0"/>
              <a:buChar char="•"/>
            </a:pPr>
            <a:r>
              <a:rPr lang="en-US" sz="1200" dirty="0"/>
              <a:t>Footwear</a:t>
            </a:r>
          </a:p>
          <a:p>
            <a:pPr marL="285750" indent="-285750">
              <a:buFont typeface="Arial" panose="020B0604020202020204" pitchFamily="34" charset="0"/>
              <a:buChar char="•"/>
            </a:pPr>
            <a:r>
              <a:rPr lang="en-US" sz="1200" dirty="0"/>
              <a:t>Insole</a:t>
            </a:r>
          </a:p>
          <a:p>
            <a:pPr marL="285750" indent="-285750">
              <a:buFont typeface="Arial" panose="020B0604020202020204" pitchFamily="34" charset="0"/>
              <a:buChar char="•"/>
            </a:pPr>
            <a:r>
              <a:rPr lang="en-US" sz="1200" dirty="0" err="1"/>
              <a:t>FoG</a:t>
            </a:r>
            <a:endParaRPr lang="en-US" sz="1200" dirty="0"/>
          </a:p>
          <a:p>
            <a:pPr marL="285750" indent="-285750">
              <a:buFont typeface="Arial" panose="020B0604020202020204" pitchFamily="34" charset="0"/>
              <a:buChar char="•"/>
            </a:pPr>
            <a:endParaRPr lang="fa-IR" dirty="0"/>
          </a:p>
          <a:p>
            <a:pPr marL="285750" indent="-285750">
              <a:buFont typeface="Arial" panose="020B0604020202020204" pitchFamily="34" charset="0"/>
              <a:buChar char="•"/>
            </a:pPr>
            <a:endParaRPr lang="en-US" dirty="0"/>
          </a:p>
          <a:p>
            <a:r>
              <a:rPr lang="en-US" dirty="0"/>
              <a:t>Digital Biomarkers</a:t>
            </a:r>
          </a:p>
          <a:p>
            <a:pPr marL="285750" indent="-285750">
              <a:buFont typeface="Arial" panose="020B0604020202020204" pitchFamily="34" charset="0"/>
              <a:buChar char="•"/>
            </a:pPr>
            <a:r>
              <a:rPr lang="en-US" sz="1200" dirty="0"/>
              <a:t>Stride length, stride duration, gait speed</a:t>
            </a:r>
          </a:p>
          <a:p>
            <a:pPr marL="285750" indent="-285750">
              <a:buFont typeface="Arial" panose="020B0604020202020204" pitchFamily="34" charset="0"/>
              <a:buChar char="•"/>
            </a:pPr>
            <a:r>
              <a:rPr lang="en-US" sz="1200" dirty="0"/>
              <a:t>Pressure values of the sensors, acceleration and angular velocity</a:t>
            </a:r>
          </a:p>
        </p:txBody>
      </p:sp>
      <p:sp>
        <p:nvSpPr>
          <p:cNvPr id="28" name="Date Placeholder 27">
            <a:extLst>
              <a:ext uri="{FF2B5EF4-FFF2-40B4-BE49-F238E27FC236}">
                <a16:creationId xmlns:a16="http://schemas.microsoft.com/office/drawing/2014/main" id="{2A5B6969-54DC-AEB6-D046-171D96672733}"/>
              </a:ext>
            </a:extLst>
          </p:cNvPr>
          <p:cNvSpPr>
            <a:spLocks noGrp="1"/>
          </p:cNvSpPr>
          <p:nvPr>
            <p:ph type="dt" sz="half" idx="10"/>
          </p:nvPr>
        </p:nvSpPr>
        <p:spPr/>
        <p:txBody>
          <a:bodyPr/>
          <a:lstStyle/>
          <a:p>
            <a:r>
              <a:rPr lang="en-US"/>
              <a:t>December 2024</a:t>
            </a:r>
          </a:p>
        </p:txBody>
      </p:sp>
      <p:sp>
        <p:nvSpPr>
          <p:cNvPr id="29" name="Footer Placeholder 28">
            <a:extLst>
              <a:ext uri="{FF2B5EF4-FFF2-40B4-BE49-F238E27FC236}">
                <a16:creationId xmlns:a16="http://schemas.microsoft.com/office/drawing/2014/main" id="{9D562983-3F2F-5614-3FE4-E6F61BE01C23}"/>
              </a:ext>
            </a:extLst>
          </p:cNvPr>
          <p:cNvSpPr>
            <a:spLocks noGrp="1"/>
          </p:cNvSpPr>
          <p:nvPr>
            <p:ph type="ftr" sz="quarter" idx="11"/>
          </p:nvPr>
        </p:nvSpPr>
        <p:spPr/>
        <p:txBody>
          <a:bodyPr/>
          <a:lstStyle/>
          <a:p>
            <a:r>
              <a:rPr lang="en-US"/>
              <a:t>Digital biomarkers</a:t>
            </a:r>
          </a:p>
        </p:txBody>
      </p:sp>
      <p:sp>
        <p:nvSpPr>
          <p:cNvPr id="31" name="Slide Number Placeholder 30">
            <a:extLst>
              <a:ext uri="{FF2B5EF4-FFF2-40B4-BE49-F238E27FC236}">
                <a16:creationId xmlns:a16="http://schemas.microsoft.com/office/drawing/2014/main" id="{B16C5BA1-4C2D-8D5B-DF6B-7AD996B6AB79}"/>
              </a:ext>
            </a:extLst>
          </p:cNvPr>
          <p:cNvSpPr>
            <a:spLocks noGrp="1"/>
          </p:cNvSpPr>
          <p:nvPr>
            <p:ph type="sldNum" sz="quarter" idx="12"/>
          </p:nvPr>
        </p:nvSpPr>
        <p:spPr/>
        <p:txBody>
          <a:bodyPr/>
          <a:lstStyle/>
          <a:p>
            <a:fld id="{BA0F331E-B474-455D-A820-57D677DFBE6E}" type="slidenum">
              <a:rPr lang="en-US" smtClean="0"/>
              <a:t>11</a:t>
            </a:fld>
            <a:endParaRPr lang="en-US"/>
          </a:p>
        </p:txBody>
      </p:sp>
    </p:spTree>
    <p:extLst>
      <p:ext uri="{BB962C8B-B14F-4D97-AF65-F5344CB8AC3E}">
        <p14:creationId xmlns:p14="http://schemas.microsoft.com/office/powerpoint/2010/main" val="267478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B68C661A-1291-8DD0-7876-3E00F09A87D4}"/>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4E14E597-7F1B-0928-3C49-FEEC27E4831B}"/>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932BB458-274D-ABB1-61AA-E1B7D4A3CBDF}"/>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FFD8DA1-10BA-F196-7D0A-18E09648412E}"/>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72DBAEE5-29D4-47A0-3522-3ACE50031BBA}"/>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5A502930-619F-1976-D0F6-A60CBB380B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694181A5-DA08-B193-FF19-6CF5635F3A7A}"/>
              </a:ext>
            </a:extLst>
          </p:cNvPr>
          <p:cNvGrpSpPr/>
          <p:nvPr/>
        </p:nvGrpSpPr>
        <p:grpSpPr>
          <a:xfrm>
            <a:off x="-526189" y="23025"/>
            <a:ext cx="12195290" cy="6858000"/>
            <a:chOff x="-3290" y="0"/>
            <a:chExt cx="12195290" cy="6858000"/>
          </a:xfrm>
        </p:grpSpPr>
        <p:sp>
          <p:nvSpPr>
            <p:cNvPr id="8" name="Rectangle 7">
              <a:extLst>
                <a:ext uri="{FF2B5EF4-FFF2-40B4-BE49-F238E27FC236}">
                  <a16:creationId xmlns:a16="http://schemas.microsoft.com/office/drawing/2014/main" id="{6C889D25-6012-7FA5-C7DF-0CE93CF44ECD}"/>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BA56DC2-AB84-D1D8-D643-9DE3741043CC}"/>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6F50B7B-132F-D970-0DEB-8ECE2B585C3C}"/>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0C31BF27-CFA4-6A45-1C95-C21A4DE6FC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8C7D1284-D6A4-4E86-44D2-D27E5DD7A83C}"/>
              </a:ext>
            </a:extLst>
          </p:cNvPr>
          <p:cNvGrpSpPr/>
          <p:nvPr/>
        </p:nvGrpSpPr>
        <p:grpSpPr>
          <a:xfrm>
            <a:off x="-1094988" y="23025"/>
            <a:ext cx="12195290" cy="6858000"/>
            <a:chOff x="-3290" y="0"/>
            <a:chExt cx="12195290" cy="6858000"/>
          </a:xfrm>
        </p:grpSpPr>
        <p:sp>
          <p:nvSpPr>
            <p:cNvPr id="13" name="Rectangle 12">
              <a:extLst>
                <a:ext uri="{FF2B5EF4-FFF2-40B4-BE49-F238E27FC236}">
                  <a16:creationId xmlns:a16="http://schemas.microsoft.com/office/drawing/2014/main" id="{5BA8267E-9EB8-642E-CECF-F2E87902260E}"/>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E505F47-5260-4EB0-E050-B6D55BCD0DBD}"/>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C70D7EEF-8726-892F-165A-A02EBAE3037A}"/>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46D9C47C-6E2B-9CD2-A648-A64635F309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 name="Date Placeholder 1">
            <a:extLst>
              <a:ext uri="{FF2B5EF4-FFF2-40B4-BE49-F238E27FC236}">
                <a16:creationId xmlns:a16="http://schemas.microsoft.com/office/drawing/2014/main" id="{0D6CE181-965F-8327-C3FC-06D4B416503C}"/>
              </a:ext>
            </a:extLst>
          </p:cNvPr>
          <p:cNvSpPr>
            <a:spLocks noGrp="1"/>
          </p:cNvSpPr>
          <p:nvPr>
            <p:ph type="dt" sz="half" idx="10"/>
          </p:nvPr>
        </p:nvSpPr>
        <p:spPr/>
        <p:txBody>
          <a:bodyPr/>
          <a:lstStyle/>
          <a:p>
            <a:r>
              <a:rPr lang="en-US"/>
              <a:t>December 2024</a:t>
            </a:r>
          </a:p>
        </p:txBody>
      </p:sp>
      <p:sp>
        <p:nvSpPr>
          <p:cNvPr id="17" name="Footer Placeholder 16">
            <a:extLst>
              <a:ext uri="{FF2B5EF4-FFF2-40B4-BE49-F238E27FC236}">
                <a16:creationId xmlns:a16="http://schemas.microsoft.com/office/drawing/2014/main" id="{79BCBA4C-3D8A-2F8A-E5A4-6C9D3F5D3334}"/>
              </a:ext>
            </a:extLst>
          </p:cNvPr>
          <p:cNvSpPr>
            <a:spLocks noGrp="1"/>
          </p:cNvSpPr>
          <p:nvPr>
            <p:ph type="ftr" sz="quarter" idx="11"/>
          </p:nvPr>
        </p:nvSpPr>
        <p:spPr/>
        <p:txBody>
          <a:bodyPr/>
          <a:lstStyle/>
          <a:p>
            <a:r>
              <a:rPr lang="en-US"/>
              <a:t>Digital biomarkers</a:t>
            </a:r>
          </a:p>
        </p:txBody>
      </p:sp>
      <p:sp>
        <p:nvSpPr>
          <p:cNvPr id="22" name="Slide Number Placeholder 21">
            <a:extLst>
              <a:ext uri="{FF2B5EF4-FFF2-40B4-BE49-F238E27FC236}">
                <a16:creationId xmlns:a16="http://schemas.microsoft.com/office/drawing/2014/main" id="{D046E655-CACD-D738-637D-CE6D5B07CD9F}"/>
              </a:ext>
            </a:extLst>
          </p:cNvPr>
          <p:cNvSpPr>
            <a:spLocks noGrp="1"/>
          </p:cNvSpPr>
          <p:nvPr>
            <p:ph type="sldNum" sz="quarter" idx="12"/>
          </p:nvPr>
        </p:nvSpPr>
        <p:spPr/>
        <p:txBody>
          <a:bodyPr/>
          <a:lstStyle/>
          <a:p>
            <a:fld id="{BA0F331E-B474-455D-A820-57D677DFBE6E}" type="slidenum">
              <a:rPr lang="en-US" smtClean="0"/>
              <a:t>12</a:t>
            </a:fld>
            <a:endParaRPr lang="en-US"/>
          </a:p>
        </p:txBody>
      </p:sp>
      <p:graphicFrame>
        <p:nvGraphicFramePr>
          <p:cNvPr id="23" name="Table 0">
            <a:extLst>
              <a:ext uri="{FF2B5EF4-FFF2-40B4-BE49-F238E27FC236}">
                <a16:creationId xmlns:a16="http://schemas.microsoft.com/office/drawing/2014/main" id="{921932D3-8553-B3E3-6852-636CC5E8FA72}"/>
              </a:ext>
            </a:extLst>
          </p:cNvPr>
          <p:cNvGraphicFramePr>
            <a:graphicFrameLocks noGrp="1"/>
          </p:cNvGraphicFramePr>
          <p:nvPr>
            <p:extLst>
              <p:ext uri="{D42A27DB-BD31-4B8C-83A1-F6EECF244321}">
                <p14:modId xmlns:p14="http://schemas.microsoft.com/office/powerpoint/2010/main" val="1981853211"/>
              </p:ext>
            </p:extLst>
          </p:nvPr>
        </p:nvGraphicFramePr>
        <p:xfrm>
          <a:off x="907319" y="2787890"/>
          <a:ext cx="8498067" cy="2344296"/>
        </p:xfrm>
        <a:graphic>
          <a:graphicData uri="http://schemas.openxmlformats.org/drawingml/2006/table">
            <a:tbl>
              <a:tblPr>
                <a:tableStyleId>{8EC20E35-A176-4012-BC5E-935CFFF8708E}</a:tableStyleId>
              </a:tblPr>
              <a:tblGrid>
                <a:gridCol w="2832689">
                  <a:extLst>
                    <a:ext uri="{9D8B030D-6E8A-4147-A177-3AD203B41FA5}">
                      <a16:colId xmlns:a16="http://schemas.microsoft.com/office/drawing/2014/main" val="20000"/>
                    </a:ext>
                  </a:extLst>
                </a:gridCol>
                <a:gridCol w="2832689">
                  <a:extLst>
                    <a:ext uri="{9D8B030D-6E8A-4147-A177-3AD203B41FA5}">
                      <a16:colId xmlns:a16="http://schemas.microsoft.com/office/drawing/2014/main" val="20001"/>
                    </a:ext>
                  </a:extLst>
                </a:gridCol>
                <a:gridCol w="2832689">
                  <a:extLst>
                    <a:ext uri="{9D8B030D-6E8A-4147-A177-3AD203B41FA5}">
                      <a16:colId xmlns:a16="http://schemas.microsoft.com/office/drawing/2014/main" val="20002"/>
                    </a:ext>
                  </a:extLst>
                </a:gridCol>
              </a:tblGrid>
              <a:tr h="453843">
                <a:tc>
                  <a:txBody>
                    <a:bodyPr/>
                    <a:lstStyle/>
                    <a:p>
                      <a:pPr marL="0" indent="0" algn="ctr">
                        <a:buNone/>
                      </a:pPr>
                      <a:r>
                        <a:rPr lang="en-US" sz="1300" b="1" dirty="0">
                          <a:solidFill>
                            <a:srgbClr val="000000"/>
                          </a:solidFill>
                        </a:rPr>
                        <a:t>CHALLENGE</a:t>
                      </a:r>
                      <a:endParaRPr lang="en-US" sz="1300" dirty="0">
                        <a:latin typeface="Open Sans" charset="0"/>
                        <a:ea typeface="Open Sans" charset="0"/>
                        <a:cs typeface="Open Sans" charset="0"/>
                      </a:endParaRPr>
                    </a:p>
                  </a:txBody>
                  <a:tcPr marL="66342" marR="66342" marT="66342" marB="66342" anchor="ctr"/>
                </a:tc>
                <a:tc>
                  <a:txBody>
                    <a:bodyPr/>
                    <a:lstStyle/>
                    <a:p>
                      <a:pPr marL="0" indent="0" algn="ctr">
                        <a:buNone/>
                      </a:pPr>
                      <a:r>
                        <a:rPr lang="en-US" sz="1300" b="1" dirty="0">
                          <a:solidFill>
                            <a:srgbClr val="000000"/>
                          </a:solidFill>
                        </a:rPr>
                        <a:t>DESCRIPTION</a:t>
                      </a:r>
                      <a:endParaRPr lang="en-US" sz="1300" dirty="0">
                        <a:latin typeface="Open Sans" charset="0"/>
                        <a:ea typeface="Open Sans" charset="0"/>
                        <a:cs typeface="Open Sans" charset="0"/>
                      </a:endParaRPr>
                    </a:p>
                  </a:txBody>
                  <a:tcPr marL="66342" marR="66342" marT="66342" marB="66342" anchor="ctr"/>
                </a:tc>
                <a:tc>
                  <a:txBody>
                    <a:bodyPr/>
                    <a:lstStyle/>
                    <a:p>
                      <a:pPr marL="0" indent="0" algn="ctr">
                        <a:buNone/>
                      </a:pPr>
                      <a:r>
                        <a:rPr lang="en-US" sz="1300" b="1" dirty="0">
                          <a:solidFill>
                            <a:srgbClr val="000000"/>
                          </a:solidFill>
                        </a:rPr>
                        <a:t>IMPACT</a:t>
                      </a:r>
                      <a:endParaRPr lang="en-US" sz="1300" dirty="0">
                        <a:latin typeface="Open Sans" charset="0"/>
                        <a:ea typeface="Open Sans" charset="0"/>
                        <a:cs typeface="Open Sans" charset="0"/>
                      </a:endParaRPr>
                    </a:p>
                  </a:txBody>
                  <a:tcPr marL="66342" marR="66342" marT="66342" marB="66342" anchor="ctr"/>
                </a:tc>
                <a:extLst>
                  <a:ext uri="{0D108BD9-81ED-4DB2-BD59-A6C34878D82A}">
                    <a16:rowId xmlns:a16="http://schemas.microsoft.com/office/drawing/2014/main" val="10000"/>
                  </a:ext>
                </a:extLst>
              </a:tr>
              <a:tr h="453843">
                <a:tc>
                  <a:txBody>
                    <a:bodyPr/>
                    <a:lstStyle/>
                    <a:p>
                      <a:pPr marL="0" indent="0" algn="ctr">
                        <a:buNone/>
                      </a:pPr>
                      <a:r>
                        <a:rPr lang="en-US" sz="1300" dirty="0">
                          <a:solidFill>
                            <a:srgbClr val="232220"/>
                          </a:solidFill>
                        </a:rPr>
                        <a:t>Data Privacy</a:t>
                      </a:r>
                      <a:endParaRPr lang="en-US" sz="1300" dirty="0">
                        <a:latin typeface="Open Sans" charset="0"/>
                        <a:ea typeface="Open Sans" charset="0"/>
                        <a:cs typeface="Open Sans" charset="0"/>
                      </a:endParaRPr>
                    </a:p>
                  </a:txBody>
                  <a:tcPr marL="66342" marR="66342" marT="66342" marB="66342" anchor="ctr"/>
                </a:tc>
                <a:tc>
                  <a:txBody>
                    <a:bodyPr/>
                    <a:lstStyle/>
                    <a:p>
                      <a:pPr marL="0" indent="0" algn="ctr">
                        <a:buNone/>
                      </a:pPr>
                      <a:r>
                        <a:rPr lang="en-US" sz="1300" dirty="0">
                          <a:solidFill>
                            <a:srgbClr val="232220"/>
                          </a:solidFill>
                        </a:rPr>
                        <a:t>Concerns regarding user data</a:t>
                      </a:r>
                      <a:endParaRPr lang="en-US" sz="1300" dirty="0">
                        <a:latin typeface="Open Sans" charset="0"/>
                        <a:ea typeface="Open Sans" charset="0"/>
                        <a:cs typeface="Open Sans" charset="0"/>
                      </a:endParaRPr>
                    </a:p>
                  </a:txBody>
                  <a:tcPr marL="66342" marR="66342" marT="66342" marB="66342" anchor="ctr"/>
                </a:tc>
                <a:tc>
                  <a:txBody>
                    <a:bodyPr/>
                    <a:lstStyle/>
                    <a:p>
                      <a:pPr marL="0" indent="0" algn="ctr">
                        <a:buNone/>
                      </a:pPr>
                      <a:r>
                        <a:rPr lang="en-US" sz="1300" dirty="0">
                          <a:solidFill>
                            <a:srgbClr val="232220"/>
                          </a:solidFill>
                        </a:rPr>
                        <a:t>Trust issues with users</a:t>
                      </a:r>
                      <a:endParaRPr lang="en-US" sz="1300" dirty="0">
                        <a:latin typeface="Open Sans" charset="0"/>
                        <a:ea typeface="Open Sans" charset="0"/>
                        <a:cs typeface="Open Sans" charset="0"/>
                      </a:endParaRPr>
                    </a:p>
                  </a:txBody>
                  <a:tcPr marL="66342" marR="66342" marT="66342" marB="66342" anchor="ctr"/>
                </a:tc>
                <a:extLst>
                  <a:ext uri="{0D108BD9-81ED-4DB2-BD59-A6C34878D82A}">
                    <a16:rowId xmlns:a16="http://schemas.microsoft.com/office/drawing/2014/main" val="10001"/>
                  </a:ext>
                </a:extLst>
              </a:tr>
              <a:tr h="453843">
                <a:tc>
                  <a:txBody>
                    <a:bodyPr/>
                    <a:lstStyle/>
                    <a:p>
                      <a:pPr marL="0" indent="0" algn="ctr">
                        <a:buNone/>
                      </a:pPr>
                      <a:r>
                        <a:rPr lang="en-US" sz="1300" dirty="0">
                          <a:solidFill>
                            <a:srgbClr val="232220"/>
                          </a:solidFill>
                        </a:rPr>
                        <a:t>Integration</a:t>
                      </a:r>
                      <a:endParaRPr lang="en-US" sz="1300" dirty="0">
                        <a:latin typeface="Open Sans" charset="0"/>
                        <a:ea typeface="Open Sans" charset="0"/>
                        <a:cs typeface="Open Sans" charset="0"/>
                      </a:endParaRPr>
                    </a:p>
                  </a:txBody>
                  <a:tcPr marL="66342" marR="66342" marT="66342" marB="66342" anchor="ctr"/>
                </a:tc>
                <a:tc>
                  <a:txBody>
                    <a:bodyPr/>
                    <a:lstStyle/>
                    <a:p>
                      <a:pPr marL="0" indent="0" algn="ctr">
                        <a:buNone/>
                      </a:pPr>
                      <a:r>
                        <a:rPr lang="en-US" sz="1300" dirty="0">
                          <a:solidFill>
                            <a:srgbClr val="232220"/>
                          </a:solidFill>
                        </a:rPr>
                        <a:t>Difficulty combining data sources</a:t>
                      </a:r>
                      <a:endParaRPr lang="en-US" sz="1300" dirty="0">
                        <a:latin typeface="Open Sans" charset="0"/>
                        <a:ea typeface="Open Sans" charset="0"/>
                        <a:cs typeface="Open Sans" charset="0"/>
                      </a:endParaRPr>
                    </a:p>
                  </a:txBody>
                  <a:tcPr marL="66342" marR="66342" marT="66342" marB="66342" anchor="ctr"/>
                </a:tc>
                <a:tc>
                  <a:txBody>
                    <a:bodyPr/>
                    <a:lstStyle/>
                    <a:p>
                      <a:pPr marL="0" indent="0" algn="ctr">
                        <a:buNone/>
                      </a:pPr>
                      <a:r>
                        <a:rPr lang="en-US" sz="1300" dirty="0">
                          <a:solidFill>
                            <a:srgbClr val="232220"/>
                          </a:solidFill>
                        </a:rPr>
                        <a:t>Hindered analysis capability</a:t>
                      </a:r>
                      <a:endParaRPr lang="en-US" sz="1300" dirty="0">
                        <a:latin typeface="Open Sans" charset="0"/>
                        <a:ea typeface="Open Sans" charset="0"/>
                        <a:cs typeface="Open Sans" charset="0"/>
                      </a:endParaRPr>
                    </a:p>
                  </a:txBody>
                  <a:tcPr marL="66342" marR="66342" marT="66342" marB="66342" anchor="ctr"/>
                </a:tc>
                <a:extLst>
                  <a:ext uri="{0D108BD9-81ED-4DB2-BD59-A6C34878D82A}">
                    <a16:rowId xmlns:a16="http://schemas.microsoft.com/office/drawing/2014/main" val="10002"/>
                  </a:ext>
                </a:extLst>
              </a:tr>
              <a:tr h="453843">
                <a:tc>
                  <a:txBody>
                    <a:bodyPr/>
                    <a:lstStyle/>
                    <a:p>
                      <a:pPr marL="0" indent="0" algn="ctr">
                        <a:buNone/>
                      </a:pPr>
                      <a:r>
                        <a:rPr lang="en-US" sz="1300" dirty="0">
                          <a:solidFill>
                            <a:srgbClr val="232220"/>
                          </a:solidFill>
                        </a:rPr>
                        <a:t>Validation</a:t>
                      </a:r>
                      <a:endParaRPr lang="en-US" sz="1300" dirty="0">
                        <a:latin typeface="Open Sans" charset="0"/>
                        <a:ea typeface="Open Sans" charset="0"/>
                        <a:cs typeface="Open Sans" charset="0"/>
                      </a:endParaRPr>
                    </a:p>
                  </a:txBody>
                  <a:tcPr marL="66342" marR="66342" marT="66342" marB="66342" anchor="ctr"/>
                </a:tc>
                <a:tc>
                  <a:txBody>
                    <a:bodyPr/>
                    <a:lstStyle/>
                    <a:p>
                      <a:pPr marL="0" indent="0" algn="ctr">
                        <a:buNone/>
                      </a:pPr>
                      <a:r>
                        <a:rPr lang="en-US" sz="1300" dirty="0">
                          <a:solidFill>
                            <a:srgbClr val="232220"/>
                          </a:solidFill>
                        </a:rPr>
                        <a:t>Lack of standardized methods</a:t>
                      </a:r>
                      <a:endParaRPr lang="en-US" sz="1300" dirty="0">
                        <a:latin typeface="Open Sans" charset="0"/>
                        <a:ea typeface="Open Sans" charset="0"/>
                        <a:cs typeface="Open Sans" charset="0"/>
                      </a:endParaRPr>
                    </a:p>
                  </a:txBody>
                  <a:tcPr marL="66342" marR="66342" marT="66342" marB="66342" anchor="ctr"/>
                </a:tc>
                <a:tc>
                  <a:txBody>
                    <a:bodyPr/>
                    <a:lstStyle/>
                    <a:p>
                      <a:pPr marL="0" indent="0" algn="ctr">
                        <a:buNone/>
                      </a:pPr>
                      <a:r>
                        <a:rPr lang="en-US" sz="1300" dirty="0">
                          <a:solidFill>
                            <a:srgbClr val="232220"/>
                          </a:solidFill>
                        </a:rPr>
                        <a:t>Inconsistent results</a:t>
                      </a:r>
                      <a:endParaRPr lang="en-US" sz="1300" dirty="0">
                        <a:latin typeface="Open Sans" charset="0"/>
                        <a:ea typeface="Open Sans" charset="0"/>
                        <a:cs typeface="Open Sans" charset="0"/>
                      </a:endParaRPr>
                    </a:p>
                  </a:txBody>
                  <a:tcPr marL="66342" marR="66342" marT="66342" marB="66342" anchor="ctr"/>
                </a:tc>
                <a:extLst>
                  <a:ext uri="{0D108BD9-81ED-4DB2-BD59-A6C34878D82A}">
                    <a16:rowId xmlns:a16="http://schemas.microsoft.com/office/drawing/2014/main" val="10003"/>
                  </a:ext>
                </a:extLst>
              </a:tr>
              <a:tr h="453843">
                <a:tc>
                  <a:txBody>
                    <a:bodyPr/>
                    <a:lstStyle/>
                    <a:p>
                      <a:pPr marL="0" indent="0" algn="ctr">
                        <a:buNone/>
                      </a:pPr>
                      <a:r>
                        <a:rPr lang="en-US" sz="1300" dirty="0">
                          <a:solidFill>
                            <a:srgbClr val="232220"/>
                          </a:solidFill>
                        </a:rPr>
                        <a:t>Interoperability</a:t>
                      </a:r>
                      <a:endParaRPr lang="en-US" sz="1300" dirty="0">
                        <a:latin typeface="Open Sans" charset="0"/>
                        <a:ea typeface="Open Sans" charset="0"/>
                        <a:cs typeface="Open Sans" charset="0"/>
                      </a:endParaRPr>
                    </a:p>
                  </a:txBody>
                  <a:tcPr marL="66342" marR="66342" marT="66342" marB="66342" anchor="ctr"/>
                </a:tc>
                <a:tc>
                  <a:txBody>
                    <a:bodyPr/>
                    <a:lstStyle/>
                    <a:p>
                      <a:pPr marL="0" indent="0" algn="ctr">
                        <a:buNone/>
                      </a:pPr>
                      <a:r>
                        <a:rPr lang="en-US" sz="1300" dirty="0">
                          <a:solidFill>
                            <a:srgbClr val="232220"/>
                          </a:solidFill>
                        </a:rPr>
                        <a:t>Systems not communicating effectively</a:t>
                      </a:r>
                      <a:endParaRPr lang="en-US" sz="1300" dirty="0">
                        <a:latin typeface="Open Sans" charset="0"/>
                        <a:ea typeface="Open Sans" charset="0"/>
                        <a:cs typeface="Open Sans" charset="0"/>
                      </a:endParaRPr>
                    </a:p>
                  </a:txBody>
                  <a:tcPr marL="66342" marR="66342" marT="66342" marB="66342" anchor="ctr"/>
                </a:tc>
                <a:tc>
                  <a:txBody>
                    <a:bodyPr/>
                    <a:lstStyle/>
                    <a:p>
                      <a:pPr marL="0" indent="0" algn="ctr">
                        <a:buNone/>
                      </a:pPr>
                      <a:r>
                        <a:rPr lang="en-US" sz="1300" dirty="0">
                          <a:solidFill>
                            <a:srgbClr val="232220"/>
                          </a:solidFill>
                        </a:rPr>
                        <a:t>Data silos</a:t>
                      </a:r>
                      <a:endParaRPr lang="en-US" sz="1300" dirty="0">
                        <a:latin typeface="Open Sans" charset="0"/>
                        <a:ea typeface="Open Sans" charset="0"/>
                        <a:cs typeface="Open Sans" charset="0"/>
                      </a:endParaRPr>
                    </a:p>
                  </a:txBody>
                  <a:tcPr marL="66342" marR="66342" marT="66342" marB="66342" anchor="ctr"/>
                </a:tc>
                <a:extLst>
                  <a:ext uri="{0D108BD9-81ED-4DB2-BD59-A6C34878D82A}">
                    <a16:rowId xmlns:a16="http://schemas.microsoft.com/office/drawing/2014/main" val="10005"/>
                  </a:ext>
                </a:extLst>
              </a:tr>
            </a:tbl>
          </a:graphicData>
        </a:graphic>
      </p:graphicFrame>
      <p:sp>
        <p:nvSpPr>
          <p:cNvPr id="24" name="Text 0">
            <a:extLst>
              <a:ext uri="{FF2B5EF4-FFF2-40B4-BE49-F238E27FC236}">
                <a16:creationId xmlns:a16="http://schemas.microsoft.com/office/drawing/2014/main" id="{16E841B0-6FFF-54A9-FD3C-26843E6C2D06}"/>
              </a:ext>
            </a:extLst>
          </p:cNvPr>
          <p:cNvSpPr/>
          <p:nvPr/>
        </p:nvSpPr>
        <p:spPr>
          <a:xfrm>
            <a:off x="673602" y="790341"/>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000" dirty="0">
                <a:latin typeface="Montserrat ExtraBold"/>
              </a:rPr>
              <a:t>CURRENT CHALLENGES</a:t>
            </a:r>
          </a:p>
        </p:txBody>
      </p:sp>
      <p:sp>
        <p:nvSpPr>
          <p:cNvPr id="25" name="Text 2">
            <a:extLst>
              <a:ext uri="{FF2B5EF4-FFF2-40B4-BE49-F238E27FC236}">
                <a16:creationId xmlns:a16="http://schemas.microsoft.com/office/drawing/2014/main" id="{AC927EF1-158E-0AF3-72F8-3FD053117E0D}"/>
              </a:ext>
            </a:extLst>
          </p:cNvPr>
          <p:cNvSpPr/>
          <p:nvPr/>
        </p:nvSpPr>
        <p:spPr>
          <a:xfrm>
            <a:off x="838200" y="1772306"/>
            <a:ext cx="603250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400" dirty="0">
                <a:latin typeface="Open Sans"/>
                <a:ea typeface="Open Sans"/>
                <a:cs typeface="Open Sans"/>
              </a:rPr>
              <a:t>This table summarizes key challenges faced in the realm of digital biomarkers.</a:t>
            </a:r>
          </a:p>
        </p:txBody>
      </p:sp>
      <p:grpSp>
        <p:nvGrpSpPr>
          <p:cNvPr id="44" name="Group 43">
            <a:extLst>
              <a:ext uri="{FF2B5EF4-FFF2-40B4-BE49-F238E27FC236}">
                <a16:creationId xmlns:a16="http://schemas.microsoft.com/office/drawing/2014/main" id="{49B6E4B6-2167-49BC-31ED-00EE9B885CCE}"/>
              </a:ext>
            </a:extLst>
          </p:cNvPr>
          <p:cNvGrpSpPr/>
          <p:nvPr/>
        </p:nvGrpSpPr>
        <p:grpSpPr>
          <a:xfrm>
            <a:off x="7558002" y="153185"/>
            <a:ext cx="3530604" cy="1039874"/>
            <a:chOff x="7418302" y="254785"/>
            <a:chExt cx="3530604" cy="1039874"/>
          </a:xfrm>
        </p:grpSpPr>
        <p:sp>
          <p:nvSpPr>
            <p:cNvPr id="33" name="Oval 32">
              <a:extLst>
                <a:ext uri="{FF2B5EF4-FFF2-40B4-BE49-F238E27FC236}">
                  <a16:creationId xmlns:a16="http://schemas.microsoft.com/office/drawing/2014/main" id="{DE937D8E-8CB0-8497-E125-1E5D70637BCA}"/>
                </a:ext>
              </a:extLst>
            </p:cNvPr>
            <p:cNvSpPr/>
            <p:nvPr/>
          </p:nvSpPr>
          <p:spPr>
            <a:xfrm>
              <a:off x="751097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1</a:t>
              </a:r>
            </a:p>
          </p:txBody>
        </p:sp>
        <p:sp>
          <p:nvSpPr>
            <p:cNvPr id="34" name="Oval 33">
              <a:extLst>
                <a:ext uri="{FF2B5EF4-FFF2-40B4-BE49-F238E27FC236}">
                  <a16:creationId xmlns:a16="http://schemas.microsoft.com/office/drawing/2014/main" id="{063DFA99-5051-6630-230D-DEA07B8175FE}"/>
                </a:ext>
              </a:extLst>
            </p:cNvPr>
            <p:cNvSpPr/>
            <p:nvPr/>
          </p:nvSpPr>
          <p:spPr>
            <a:xfrm>
              <a:off x="1023299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4</a:t>
              </a:r>
            </a:p>
          </p:txBody>
        </p:sp>
        <p:cxnSp>
          <p:nvCxnSpPr>
            <p:cNvPr id="42" name="Straight Connector 41">
              <a:extLst>
                <a:ext uri="{FF2B5EF4-FFF2-40B4-BE49-F238E27FC236}">
                  <a16:creationId xmlns:a16="http://schemas.microsoft.com/office/drawing/2014/main" id="{91CC5351-9986-811E-EB10-1DD4FF930650}"/>
                </a:ext>
              </a:extLst>
            </p:cNvPr>
            <p:cNvCxnSpPr>
              <a:cxnSpLocks/>
              <a:endCxn id="34" idx="2"/>
            </p:cNvCxnSpPr>
            <p:nvPr/>
          </p:nvCxnSpPr>
          <p:spPr>
            <a:xfrm>
              <a:off x="8205954" y="602277"/>
              <a:ext cx="2027036" cy="0"/>
            </a:xfrm>
            <a:prstGeom prst="line">
              <a:avLst/>
            </a:prstGeom>
            <a:ln>
              <a:solidFill>
                <a:srgbClr val="46BEBF"/>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FB536E23-1350-D162-3192-520840F26176}"/>
                </a:ext>
              </a:extLst>
            </p:cNvPr>
            <p:cNvSpPr txBox="1"/>
            <p:nvPr/>
          </p:nvSpPr>
          <p:spPr>
            <a:xfrm>
              <a:off x="7418302" y="1062052"/>
              <a:ext cx="907341" cy="230832"/>
            </a:xfrm>
            <a:prstGeom prst="rect">
              <a:avLst/>
            </a:prstGeom>
            <a:noFill/>
          </p:spPr>
          <p:txBody>
            <a:bodyPr wrap="square" rtlCol="0">
              <a:spAutoFit/>
            </a:bodyPr>
            <a:lstStyle/>
            <a:p>
              <a:r>
                <a:rPr lang="en-US" sz="900" dirty="0"/>
                <a:t>CHALLENGES</a:t>
              </a:r>
              <a:endParaRPr lang="en-US" sz="700" dirty="0"/>
            </a:p>
          </p:txBody>
        </p:sp>
        <p:sp>
          <p:nvSpPr>
            <p:cNvPr id="38" name="TextBox 37">
              <a:extLst>
                <a:ext uri="{FF2B5EF4-FFF2-40B4-BE49-F238E27FC236}">
                  <a16:creationId xmlns:a16="http://schemas.microsoft.com/office/drawing/2014/main" id="{CEA37494-CB9E-50E4-9DC8-4D62470D0DB7}"/>
                </a:ext>
              </a:extLst>
            </p:cNvPr>
            <p:cNvSpPr txBox="1"/>
            <p:nvPr/>
          </p:nvSpPr>
          <p:spPr>
            <a:xfrm>
              <a:off x="8346578" y="1063827"/>
              <a:ext cx="907339" cy="230832"/>
            </a:xfrm>
            <a:prstGeom prst="rect">
              <a:avLst/>
            </a:prstGeom>
            <a:noFill/>
          </p:spPr>
          <p:txBody>
            <a:bodyPr wrap="square" rtlCol="0">
              <a:spAutoFit/>
            </a:bodyPr>
            <a:lstStyle/>
            <a:p>
              <a:r>
                <a:rPr lang="en-US" sz="900" dirty="0"/>
                <a:t>APPLICATION</a:t>
              </a:r>
            </a:p>
          </p:txBody>
        </p:sp>
        <p:sp>
          <p:nvSpPr>
            <p:cNvPr id="39" name="TextBox 38">
              <a:extLst>
                <a:ext uri="{FF2B5EF4-FFF2-40B4-BE49-F238E27FC236}">
                  <a16:creationId xmlns:a16="http://schemas.microsoft.com/office/drawing/2014/main" id="{162B8A49-7D2E-3974-CB9A-35C9876A0CB9}"/>
                </a:ext>
              </a:extLst>
            </p:cNvPr>
            <p:cNvSpPr txBox="1"/>
            <p:nvPr/>
          </p:nvSpPr>
          <p:spPr>
            <a:xfrm>
              <a:off x="9333880" y="1062053"/>
              <a:ext cx="861009" cy="230832"/>
            </a:xfrm>
            <a:prstGeom prst="rect">
              <a:avLst/>
            </a:prstGeom>
            <a:noFill/>
          </p:spPr>
          <p:txBody>
            <a:bodyPr wrap="square" rtlCol="0">
              <a:spAutoFit/>
            </a:bodyPr>
            <a:lstStyle/>
            <a:p>
              <a:r>
                <a:rPr lang="en-US" sz="900" dirty="0"/>
                <a:t>COMPARE</a:t>
              </a:r>
            </a:p>
          </p:txBody>
        </p:sp>
        <p:sp>
          <p:nvSpPr>
            <p:cNvPr id="40" name="TextBox 39">
              <a:extLst>
                <a:ext uri="{FF2B5EF4-FFF2-40B4-BE49-F238E27FC236}">
                  <a16:creationId xmlns:a16="http://schemas.microsoft.com/office/drawing/2014/main" id="{ADAB260E-06A8-81FB-CBC6-1C0C9F9B72E7}"/>
                </a:ext>
              </a:extLst>
            </p:cNvPr>
            <p:cNvSpPr txBox="1"/>
            <p:nvPr/>
          </p:nvSpPr>
          <p:spPr>
            <a:xfrm>
              <a:off x="10253922" y="1070089"/>
              <a:ext cx="694984" cy="224566"/>
            </a:xfrm>
            <a:prstGeom prst="rect">
              <a:avLst/>
            </a:prstGeom>
            <a:noFill/>
          </p:spPr>
          <p:txBody>
            <a:bodyPr wrap="square" rtlCol="0">
              <a:spAutoFit/>
            </a:bodyPr>
            <a:lstStyle/>
            <a:p>
              <a:r>
                <a:rPr lang="en-US" sz="1000" dirty="0"/>
                <a:t>GITHUB</a:t>
              </a:r>
            </a:p>
          </p:txBody>
        </p:sp>
        <p:sp>
          <p:nvSpPr>
            <p:cNvPr id="35" name="Oval 34">
              <a:extLst>
                <a:ext uri="{FF2B5EF4-FFF2-40B4-BE49-F238E27FC236}">
                  <a16:creationId xmlns:a16="http://schemas.microsoft.com/office/drawing/2014/main" id="{D0F16AF7-8193-DEE4-AB16-92BA0B585537}"/>
                </a:ext>
              </a:extLst>
            </p:cNvPr>
            <p:cNvSpPr/>
            <p:nvPr/>
          </p:nvSpPr>
          <p:spPr>
            <a:xfrm>
              <a:off x="932565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3</a:t>
              </a:r>
            </a:p>
          </p:txBody>
        </p:sp>
        <p:sp>
          <p:nvSpPr>
            <p:cNvPr id="36" name="Oval 35">
              <a:extLst>
                <a:ext uri="{FF2B5EF4-FFF2-40B4-BE49-F238E27FC236}">
                  <a16:creationId xmlns:a16="http://schemas.microsoft.com/office/drawing/2014/main" id="{88DA9C25-EE97-D53A-D1FB-091525082DBE}"/>
                </a:ext>
              </a:extLst>
            </p:cNvPr>
            <p:cNvSpPr/>
            <p:nvPr/>
          </p:nvSpPr>
          <p:spPr>
            <a:xfrm>
              <a:off x="841831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2</a:t>
              </a:r>
            </a:p>
          </p:txBody>
        </p:sp>
      </p:grpSp>
      <p:sp>
        <p:nvSpPr>
          <p:cNvPr id="45" name="Rectangle 44">
            <a:extLst>
              <a:ext uri="{FF2B5EF4-FFF2-40B4-BE49-F238E27FC236}">
                <a16:creationId xmlns:a16="http://schemas.microsoft.com/office/drawing/2014/main" id="{859A7E16-DCE5-D488-1EBA-FA7DBC0F2EBA}"/>
              </a:ext>
            </a:extLst>
          </p:cNvPr>
          <p:cNvSpPr/>
          <p:nvPr/>
        </p:nvSpPr>
        <p:spPr>
          <a:xfrm>
            <a:off x="8465343" y="23025"/>
            <a:ext cx="2620158" cy="1177843"/>
          </a:xfrm>
          <a:prstGeom prst="rect">
            <a:avLst/>
          </a:prstGeom>
          <a:solidFill>
            <a:srgbClr val="F0ECF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2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9F143AD9-6A8B-FE90-8DFC-9D0FEA633E21}"/>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2BB7A66B-E3E5-2FF5-6521-C65BF622D0E8}"/>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2EFCB2D0-5613-DD85-7754-8CDB89772CEC}"/>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BE38D8B-A123-14A5-FB7E-9BECA5C76DD6}"/>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78172EB5-8548-6E90-AE70-2426F1E287B2}"/>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D7CAEE54-83BE-809B-622B-8503B80E39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857E517A-48DE-2CE9-296A-64C186776EF9}"/>
              </a:ext>
            </a:extLst>
          </p:cNvPr>
          <p:cNvGrpSpPr/>
          <p:nvPr/>
        </p:nvGrpSpPr>
        <p:grpSpPr>
          <a:xfrm>
            <a:off x="-526189" y="23025"/>
            <a:ext cx="12195290" cy="6858000"/>
            <a:chOff x="-3290" y="0"/>
            <a:chExt cx="12195290" cy="6858000"/>
          </a:xfrm>
        </p:grpSpPr>
        <p:sp>
          <p:nvSpPr>
            <p:cNvPr id="8" name="Rectangle 7">
              <a:extLst>
                <a:ext uri="{FF2B5EF4-FFF2-40B4-BE49-F238E27FC236}">
                  <a16:creationId xmlns:a16="http://schemas.microsoft.com/office/drawing/2014/main" id="{1908ED53-FCE6-9AE6-A0DD-1DAA78E9E3CA}"/>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A4D8CCB-6504-A560-FBF6-1E0418B0A10B}"/>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73CF425E-F8A1-547F-1684-AE46A596692C}"/>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29600DA7-DE54-878A-DBAE-44867ACCA1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01AC785D-5660-6508-A9A8-BDF189DF8BEC}"/>
              </a:ext>
            </a:extLst>
          </p:cNvPr>
          <p:cNvGrpSpPr/>
          <p:nvPr/>
        </p:nvGrpSpPr>
        <p:grpSpPr>
          <a:xfrm>
            <a:off x="-1094988" y="23025"/>
            <a:ext cx="12195290" cy="6858000"/>
            <a:chOff x="-3290" y="0"/>
            <a:chExt cx="12195290" cy="6858000"/>
          </a:xfrm>
        </p:grpSpPr>
        <p:sp>
          <p:nvSpPr>
            <p:cNvPr id="13" name="Rectangle 12">
              <a:extLst>
                <a:ext uri="{FF2B5EF4-FFF2-40B4-BE49-F238E27FC236}">
                  <a16:creationId xmlns:a16="http://schemas.microsoft.com/office/drawing/2014/main" id="{E4ADE6DA-128B-8656-A6B7-653D7F63025B}"/>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8CB8078-0D51-6E4A-0315-083CED39A1E1}"/>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65ACB146-B590-200D-8C6C-2409CA1DFBF5}"/>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BD1F8DC9-01A6-01E2-4990-0537E458BA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 name="Date Placeholder 1">
            <a:extLst>
              <a:ext uri="{FF2B5EF4-FFF2-40B4-BE49-F238E27FC236}">
                <a16:creationId xmlns:a16="http://schemas.microsoft.com/office/drawing/2014/main" id="{853EA0B5-771D-235E-D8DB-43A697C378E0}"/>
              </a:ext>
            </a:extLst>
          </p:cNvPr>
          <p:cNvSpPr>
            <a:spLocks noGrp="1"/>
          </p:cNvSpPr>
          <p:nvPr>
            <p:ph type="dt" sz="half" idx="10"/>
          </p:nvPr>
        </p:nvSpPr>
        <p:spPr/>
        <p:txBody>
          <a:bodyPr/>
          <a:lstStyle/>
          <a:p>
            <a:r>
              <a:rPr lang="en-US"/>
              <a:t>December 2024</a:t>
            </a:r>
          </a:p>
        </p:txBody>
      </p:sp>
      <p:sp>
        <p:nvSpPr>
          <p:cNvPr id="17" name="Footer Placeholder 16">
            <a:extLst>
              <a:ext uri="{FF2B5EF4-FFF2-40B4-BE49-F238E27FC236}">
                <a16:creationId xmlns:a16="http://schemas.microsoft.com/office/drawing/2014/main" id="{09C4BE1A-E6E9-71D5-8668-EDD64ACBCEC8}"/>
              </a:ext>
            </a:extLst>
          </p:cNvPr>
          <p:cNvSpPr>
            <a:spLocks noGrp="1"/>
          </p:cNvSpPr>
          <p:nvPr>
            <p:ph type="ftr" sz="quarter" idx="11"/>
          </p:nvPr>
        </p:nvSpPr>
        <p:spPr/>
        <p:txBody>
          <a:bodyPr/>
          <a:lstStyle/>
          <a:p>
            <a:r>
              <a:rPr lang="en-US"/>
              <a:t>Digital biomarkers</a:t>
            </a:r>
          </a:p>
        </p:txBody>
      </p:sp>
      <p:sp>
        <p:nvSpPr>
          <p:cNvPr id="22" name="Slide Number Placeholder 21">
            <a:extLst>
              <a:ext uri="{FF2B5EF4-FFF2-40B4-BE49-F238E27FC236}">
                <a16:creationId xmlns:a16="http://schemas.microsoft.com/office/drawing/2014/main" id="{AF79F67B-B415-F4CF-8050-38088AA635B1}"/>
              </a:ext>
            </a:extLst>
          </p:cNvPr>
          <p:cNvSpPr>
            <a:spLocks noGrp="1"/>
          </p:cNvSpPr>
          <p:nvPr>
            <p:ph type="sldNum" sz="quarter" idx="12"/>
          </p:nvPr>
        </p:nvSpPr>
        <p:spPr/>
        <p:txBody>
          <a:bodyPr/>
          <a:lstStyle/>
          <a:p>
            <a:fld id="{BA0F331E-B474-455D-A820-57D677DFBE6E}" type="slidenum">
              <a:rPr lang="en-US" smtClean="0"/>
              <a:t>13</a:t>
            </a:fld>
            <a:endParaRPr lang="en-US"/>
          </a:p>
        </p:txBody>
      </p:sp>
      <p:sp>
        <p:nvSpPr>
          <p:cNvPr id="24" name="Text 0">
            <a:extLst>
              <a:ext uri="{FF2B5EF4-FFF2-40B4-BE49-F238E27FC236}">
                <a16:creationId xmlns:a16="http://schemas.microsoft.com/office/drawing/2014/main" id="{12F15312-E9C9-69F0-D118-58632A327213}"/>
              </a:ext>
            </a:extLst>
          </p:cNvPr>
          <p:cNvSpPr/>
          <p:nvPr/>
        </p:nvSpPr>
        <p:spPr>
          <a:xfrm>
            <a:off x="-42361" y="81915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4400" dirty="0">
              <a:latin typeface="Montserrat ExtraBold"/>
            </a:endParaRPr>
          </a:p>
        </p:txBody>
      </p:sp>
      <p:sp>
        <p:nvSpPr>
          <p:cNvPr id="4" name="Title 1">
            <a:extLst>
              <a:ext uri="{FF2B5EF4-FFF2-40B4-BE49-F238E27FC236}">
                <a16:creationId xmlns:a16="http://schemas.microsoft.com/office/drawing/2014/main" id="{859904FB-52B2-38CB-77DD-E514481D0000}"/>
              </a:ext>
            </a:extLst>
          </p:cNvPr>
          <p:cNvSpPr>
            <a:spLocks noGrp="1"/>
          </p:cNvSpPr>
          <p:nvPr>
            <p:ph type="title"/>
          </p:nvPr>
        </p:nvSpPr>
        <p:spPr>
          <a:xfrm>
            <a:off x="522041" y="97966"/>
            <a:ext cx="10271072" cy="1325563"/>
          </a:xfrm>
        </p:spPr>
        <p:txBody>
          <a:bodyPr>
            <a:normAutofit/>
          </a:bodyPr>
          <a:lstStyle/>
          <a:p>
            <a:r>
              <a:rPr lang="en-US" sz="4000" b="1" dirty="0"/>
              <a:t>APPLICATIONS</a:t>
            </a:r>
          </a:p>
        </p:txBody>
      </p:sp>
      <p:graphicFrame>
        <p:nvGraphicFramePr>
          <p:cNvPr id="6" name="Diagram 5">
            <a:extLst>
              <a:ext uri="{FF2B5EF4-FFF2-40B4-BE49-F238E27FC236}">
                <a16:creationId xmlns:a16="http://schemas.microsoft.com/office/drawing/2014/main" id="{4DF4D727-20FA-5F40-EBAF-C722930A260F}"/>
              </a:ext>
            </a:extLst>
          </p:cNvPr>
          <p:cNvGraphicFramePr/>
          <p:nvPr>
            <p:extLst>
              <p:ext uri="{D42A27DB-BD31-4B8C-83A1-F6EECF244321}">
                <p14:modId xmlns:p14="http://schemas.microsoft.com/office/powerpoint/2010/main" val="2042460825"/>
              </p:ext>
            </p:extLst>
          </p:nvPr>
        </p:nvGraphicFramePr>
        <p:xfrm>
          <a:off x="1334532" y="1498470"/>
          <a:ext cx="3668125" cy="26998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3" name="Group 22">
            <a:extLst>
              <a:ext uri="{FF2B5EF4-FFF2-40B4-BE49-F238E27FC236}">
                <a16:creationId xmlns:a16="http://schemas.microsoft.com/office/drawing/2014/main" id="{F9CD2ACC-58B0-29A9-59FE-54238658023D}"/>
              </a:ext>
            </a:extLst>
          </p:cNvPr>
          <p:cNvGrpSpPr/>
          <p:nvPr/>
        </p:nvGrpSpPr>
        <p:grpSpPr>
          <a:xfrm>
            <a:off x="7558002" y="153185"/>
            <a:ext cx="3530604" cy="1039874"/>
            <a:chOff x="7418302" y="254785"/>
            <a:chExt cx="3530604" cy="1039874"/>
          </a:xfrm>
        </p:grpSpPr>
        <p:sp>
          <p:nvSpPr>
            <p:cNvPr id="25" name="Oval 24">
              <a:extLst>
                <a:ext uri="{FF2B5EF4-FFF2-40B4-BE49-F238E27FC236}">
                  <a16:creationId xmlns:a16="http://schemas.microsoft.com/office/drawing/2014/main" id="{5E45978F-3552-C736-9003-82C262732E55}"/>
                </a:ext>
              </a:extLst>
            </p:cNvPr>
            <p:cNvSpPr/>
            <p:nvPr/>
          </p:nvSpPr>
          <p:spPr>
            <a:xfrm>
              <a:off x="751097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1</a:t>
              </a:r>
            </a:p>
          </p:txBody>
        </p:sp>
        <p:sp>
          <p:nvSpPr>
            <p:cNvPr id="26" name="Oval 25">
              <a:extLst>
                <a:ext uri="{FF2B5EF4-FFF2-40B4-BE49-F238E27FC236}">
                  <a16:creationId xmlns:a16="http://schemas.microsoft.com/office/drawing/2014/main" id="{FA061C73-1AC1-1063-07C5-9D1560ADF83B}"/>
                </a:ext>
              </a:extLst>
            </p:cNvPr>
            <p:cNvSpPr/>
            <p:nvPr/>
          </p:nvSpPr>
          <p:spPr>
            <a:xfrm>
              <a:off x="1023299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4</a:t>
              </a:r>
            </a:p>
          </p:txBody>
        </p:sp>
        <p:cxnSp>
          <p:nvCxnSpPr>
            <p:cNvPr id="27" name="Straight Connector 26">
              <a:extLst>
                <a:ext uri="{FF2B5EF4-FFF2-40B4-BE49-F238E27FC236}">
                  <a16:creationId xmlns:a16="http://schemas.microsoft.com/office/drawing/2014/main" id="{6570401B-A7F6-39EC-BD2D-55F0CF4F500B}"/>
                </a:ext>
              </a:extLst>
            </p:cNvPr>
            <p:cNvCxnSpPr>
              <a:cxnSpLocks/>
              <a:endCxn id="26" idx="2"/>
            </p:cNvCxnSpPr>
            <p:nvPr/>
          </p:nvCxnSpPr>
          <p:spPr>
            <a:xfrm>
              <a:off x="8205954" y="602277"/>
              <a:ext cx="2027036" cy="0"/>
            </a:xfrm>
            <a:prstGeom prst="line">
              <a:avLst/>
            </a:prstGeom>
            <a:ln>
              <a:solidFill>
                <a:srgbClr val="46BEBF"/>
              </a:solidFill>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CEB3FC2-4430-6314-6C20-D4CB0592B21E}"/>
                </a:ext>
              </a:extLst>
            </p:cNvPr>
            <p:cNvSpPr txBox="1"/>
            <p:nvPr/>
          </p:nvSpPr>
          <p:spPr>
            <a:xfrm>
              <a:off x="7418302" y="1062052"/>
              <a:ext cx="907341" cy="230832"/>
            </a:xfrm>
            <a:prstGeom prst="rect">
              <a:avLst/>
            </a:prstGeom>
            <a:noFill/>
          </p:spPr>
          <p:txBody>
            <a:bodyPr wrap="square" rtlCol="0">
              <a:spAutoFit/>
            </a:bodyPr>
            <a:lstStyle/>
            <a:p>
              <a:r>
                <a:rPr lang="en-US" sz="900" dirty="0"/>
                <a:t>CHALLENGES</a:t>
              </a:r>
              <a:endParaRPr lang="en-US" sz="700" dirty="0"/>
            </a:p>
          </p:txBody>
        </p:sp>
        <p:sp>
          <p:nvSpPr>
            <p:cNvPr id="29" name="TextBox 28">
              <a:extLst>
                <a:ext uri="{FF2B5EF4-FFF2-40B4-BE49-F238E27FC236}">
                  <a16:creationId xmlns:a16="http://schemas.microsoft.com/office/drawing/2014/main" id="{B3DD7BBB-4229-EAF6-708F-ACEF0BFB7A42}"/>
                </a:ext>
              </a:extLst>
            </p:cNvPr>
            <p:cNvSpPr txBox="1"/>
            <p:nvPr/>
          </p:nvSpPr>
          <p:spPr>
            <a:xfrm>
              <a:off x="8346578" y="1063827"/>
              <a:ext cx="907339" cy="230832"/>
            </a:xfrm>
            <a:prstGeom prst="rect">
              <a:avLst/>
            </a:prstGeom>
            <a:noFill/>
          </p:spPr>
          <p:txBody>
            <a:bodyPr wrap="square" rtlCol="0">
              <a:spAutoFit/>
            </a:bodyPr>
            <a:lstStyle/>
            <a:p>
              <a:r>
                <a:rPr lang="en-US" sz="900" dirty="0"/>
                <a:t>APPLICATION</a:t>
              </a:r>
            </a:p>
          </p:txBody>
        </p:sp>
        <p:sp>
          <p:nvSpPr>
            <p:cNvPr id="30" name="TextBox 29">
              <a:extLst>
                <a:ext uri="{FF2B5EF4-FFF2-40B4-BE49-F238E27FC236}">
                  <a16:creationId xmlns:a16="http://schemas.microsoft.com/office/drawing/2014/main" id="{BBDE545A-57A0-7BE1-908A-F57BE1768643}"/>
                </a:ext>
              </a:extLst>
            </p:cNvPr>
            <p:cNvSpPr txBox="1"/>
            <p:nvPr/>
          </p:nvSpPr>
          <p:spPr>
            <a:xfrm>
              <a:off x="9333880" y="1062053"/>
              <a:ext cx="861009" cy="230832"/>
            </a:xfrm>
            <a:prstGeom prst="rect">
              <a:avLst/>
            </a:prstGeom>
            <a:noFill/>
          </p:spPr>
          <p:txBody>
            <a:bodyPr wrap="square" rtlCol="0">
              <a:spAutoFit/>
            </a:bodyPr>
            <a:lstStyle/>
            <a:p>
              <a:r>
                <a:rPr lang="en-US" sz="900" dirty="0"/>
                <a:t>COMPARE</a:t>
              </a:r>
            </a:p>
          </p:txBody>
        </p:sp>
        <p:sp>
          <p:nvSpPr>
            <p:cNvPr id="32" name="TextBox 31">
              <a:extLst>
                <a:ext uri="{FF2B5EF4-FFF2-40B4-BE49-F238E27FC236}">
                  <a16:creationId xmlns:a16="http://schemas.microsoft.com/office/drawing/2014/main" id="{AA4F9639-0020-8672-F792-E20C5DBF9497}"/>
                </a:ext>
              </a:extLst>
            </p:cNvPr>
            <p:cNvSpPr txBox="1"/>
            <p:nvPr/>
          </p:nvSpPr>
          <p:spPr>
            <a:xfrm>
              <a:off x="10253922" y="1070089"/>
              <a:ext cx="694984" cy="224566"/>
            </a:xfrm>
            <a:prstGeom prst="rect">
              <a:avLst/>
            </a:prstGeom>
            <a:noFill/>
          </p:spPr>
          <p:txBody>
            <a:bodyPr wrap="square" rtlCol="0">
              <a:spAutoFit/>
            </a:bodyPr>
            <a:lstStyle/>
            <a:p>
              <a:r>
                <a:rPr lang="en-US" sz="1000" dirty="0"/>
                <a:t>GITHUB</a:t>
              </a:r>
            </a:p>
          </p:txBody>
        </p:sp>
        <p:sp>
          <p:nvSpPr>
            <p:cNvPr id="33" name="Oval 32">
              <a:extLst>
                <a:ext uri="{FF2B5EF4-FFF2-40B4-BE49-F238E27FC236}">
                  <a16:creationId xmlns:a16="http://schemas.microsoft.com/office/drawing/2014/main" id="{3B0C1F3A-C2AF-DDC3-F22A-0E9FA1FAD1B6}"/>
                </a:ext>
              </a:extLst>
            </p:cNvPr>
            <p:cNvSpPr/>
            <p:nvPr/>
          </p:nvSpPr>
          <p:spPr>
            <a:xfrm>
              <a:off x="932565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3</a:t>
              </a:r>
            </a:p>
          </p:txBody>
        </p:sp>
        <p:sp>
          <p:nvSpPr>
            <p:cNvPr id="34" name="Oval 33">
              <a:extLst>
                <a:ext uri="{FF2B5EF4-FFF2-40B4-BE49-F238E27FC236}">
                  <a16:creationId xmlns:a16="http://schemas.microsoft.com/office/drawing/2014/main" id="{E5EFBB53-EB53-99C9-9B82-F6935644B299}"/>
                </a:ext>
              </a:extLst>
            </p:cNvPr>
            <p:cNvSpPr/>
            <p:nvPr/>
          </p:nvSpPr>
          <p:spPr>
            <a:xfrm>
              <a:off x="841831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2</a:t>
              </a:r>
            </a:p>
          </p:txBody>
        </p:sp>
      </p:grpSp>
      <p:sp>
        <p:nvSpPr>
          <p:cNvPr id="35" name="Rectangle 34">
            <a:extLst>
              <a:ext uri="{FF2B5EF4-FFF2-40B4-BE49-F238E27FC236}">
                <a16:creationId xmlns:a16="http://schemas.microsoft.com/office/drawing/2014/main" id="{117ECDB6-33A3-B3B1-0BA7-37ECC988A180}"/>
              </a:ext>
            </a:extLst>
          </p:cNvPr>
          <p:cNvSpPr/>
          <p:nvPr/>
        </p:nvSpPr>
        <p:spPr>
          <a:xfrm>
            <a:off x="9325777" y="23025"/>
            <a:ext cx="1759724" cy="1177843"/>
          </a:xfrm>
          <a:prstGeom prst="rect">
            <a:avLst/>
          </a:prstGeom>
          <a:solidFill>
            <a:srgbClr val="F0ECF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6872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6B120540-7099-B62F-F6FD-EB13DEAE2B96}"/>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D515165E-8ED0-4EC7-7B49-171BAB8CC82B}"/>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58974218-7297-6793-2C50-7DB86F0B8AB9}"/>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05442A-65FD-D1DD-2683-9E247638AE6C}"/>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2500DBA3-19F6-96DB-994F-FF7CB832D284}"/>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F0C42A8C-D805-F341-15A8-17E058A236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1603F72C-29C9-4285-9714-895168808FC5}"/>
              </a:ext>
            </a:extLst>
          </p:cNvPr>
          <p:cNvGrpSpPr/>
          <p:nvPr/>
        </p:nvGrpSpPr>
        <p:grpSpPr>
          <a:xfrm>
            <a:off x="-526189" y="23025"/>
            <a:ext cx="12195290" cy="6858000"/>
            <a:chOff x="-3290" y="0"/>
            <a:chExt cx="12195290" cy="6858000"/>
          </a:xfrm>
        </p:grpSpPr>
        <p:sp>
          <p:nvSpPr>
            <p:cNvPr id="8" name="Rectangle 7">
              <a:extLst>
                <a:ext uri="{FF2B5EF4-FFF2-40B4-BE49-F238E27FC236}">
                  <a16:creationId xmlns:a16="http://schemas.microsoft.com/office/drawing/2014/main" id="{3D75A9EB-83C5-F69D-A626-DCCB35B81A22}"/>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B7B4C345-91B6-B8ED-6144-70C450E7E87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3EA06448-3FA0-C049-6513-1E7B281EF1D9}"/>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8AB834DB-9B84-9AF7-9B9E-9E6186F767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E6F6AC99-4097-5693-660F-C4623B8AC074}"/>
              </a:ext>
            </a:extLst>
          </p:cNvPr>
          <p:cNvGrpSpPr/>
          <p:nvPr/>
        </p:nvGrpSpPr>
        <p:grpSpPr>
          <a:xfrm>
            <a:off x="-1094988" y="10325"/>
            <a:ext cx="12195290" cy="6858000"/>
            <a:chOff x="-3290" y="0"/>
            <a:chExt cx="12195290" cy="6858000"/>
          </a:xfrm>
        </p:grpSpPr>
        <p:sp>
          <p:nvSpPr>
            <p:cNvPr id="13" name="Rectangle 12">
              <a:extLst>
                <a:ext uri="{FF2B5EF4-FFF2-40B4-BE49-F238E27FC236}">
                  <a16:creationId xmlns:a16="http://schemas.microsoft.com/office/drawing/2014/main" id="{6EE5EEAB-4F10-0284-31D4-89B0B875DEB1}"/>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1CEF29-F863-5EEB-4F9A-9A7DCB21BFBF}"/>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677FA868-5E68-E998-69CB-5044C2D0E526}"/>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A040CB5D-992C-B162-7018-099AA7D1EF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 name="Date Placeholder 1">
            <a:extLst>
              <a:ext uri="{FF2B5EF4-FFF2-40B4-BE49-F238E27FC236}">
                <a16:creationId xmlns:a16="http://schemas.microsoft.com/office/drawing/2014/main" id="{89508D1C-D980-E801-C03F-F5170A0B60A0}"/>
              </a:ext>
            </a:extLst>
          </p:cNvPr>
          <p:cNvSpPr>
            <a:spLocks noGrp="1"/>
          </p:cNvSpPr>
          <p:nvPr>
            <p:ph type="dt" sz="half" idx="10"/>
          </p:nvPr>
        </p:nvSpPr>
        <p:spPr/>
        <p:txBody>
          <a:bodyPr/>
          <a:lstStyle/>
          <a:p>
            <a:r>
              <a:rPr lang="en-US"/>
              <a:t>December 2024</a:t>
            </a:r>
          </a:p>
        </p:txBody>
      </p:sp>
      <p:sp>
        <p:nvSpPr>
          <p:cNvPr id="17" name="Footer Placeholder 16">
            <a:extLst>
              <a:ext uri="{FF2B5EF4-FFF2-40B4-BE49-F238E27FC236}">
                <a16:creationId xmlns:a16="http://schemas.microsoft.com/office/drawing/2014/main" id="{516B78EE-A100-76A6-0811-32AEE3363474}"/>
              </a:ext>
            </a:extLst>
          </p:cNvPr>
          <p:cNvSpPr>
            <a:spLocks noGrp="1"/>
          </p:cNvSpPr>
          <p:nvPr>
            <p:ph type="ftr" sz="quarter" idx="11"/>
          </p:nvPr>
        </p:nvSpPr>
        <p:spPr/>
        <p:txBody>
          <a:bodyPr/>
          <a:lstStyle/>
          <a:p>
            <a:r>
              <a:rPr lang="en-US"/>
              <a:t>Digital biomarkers</a:t>
            </a:r>
          </a:p>
        </p:txBody>
      </p:sp>
      <p:sp>
        <p:nvSpPr>
          <p:cNvPr id="22" name="Slide Number Placeholder 21">
            <a:extLst>
              <a:ext uri="{FF2B5EF4-FFF2-40B4-BE49-F238E27FC236}">
                <a16:creationId xmlns:a16="http://schemas.microsoft.com/office/drawing/2014/main" id="{79310C88-CCE1-EC9F-5C2A-1BF9EA54E2DA}"/>
              </a:ext>
            </a:extLst>
          </p:cNvPr>
          <p:cNvSpPr>
            <a:spLocks noGrp="1"/>
          </p:cNvSpPr>
          <p:nvPr>
            <p:ph type="sldNum" sz="quarter" idx="12"/>
          </p:nvPr>
        </p:nvSpPr>
        <p:spPr/>
        <p:txBody>
          <a:bodyPr/>
          <a:lstStyle/>
          <a:p>
            <a:fld id="{BA0F331E-B474-455D-A820-57D677DFBE6E}" type="slidenum">
              <a:rPr lang="en-US" smtClean="0"/>
              <a:t>14</a:t>
            </a:fld>
            <a:endParaRPr lang="en-US"/>
          </a:p>
        </p:txBody>
      </p:sp>
      <p:sp>
        <p:nvSpPr>
          <p:cNvPr id="24" name="Text 0">
            <a:extLst>
              <a:ext uri="{FF2B5EF4-FFF2-40B4-BE49-F238E27FC236}">
                <a16:creationId xmlns:a16="http://schemas.microsoft.com/office/drawing/2014/main" id="{EE8F2CDC-1F2A-631E-E56F-6F627CE1EA6F}"/>
              </a:ext>
            </a:extLst>
          </p:cNvPr>
          <p:cNvSpPr/>
          <p:nvPr/>
        </p:nvSpPr>
        <p:spPr>
          <a:xfrm>
            <a:off x="-42361" y="81915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4400" dirty="0">
              <a:latin typeface="Montserrat ExtraBold"/>
            </a:endParaRPr>
          </a:p>
        </p:txBody>
      </p:sp>
      <p:sp>
        <p:nvSpPr>
          <p:cNvPr id="4" name="Title 1">
            <a:extLst>
              <a:ext uri="{FF2B5EF4-FFF2-40B4-BE49-F238E27FC236}">
                <a16:creationId xmlns:a16="http://schemas.microsoft.com/office/drawing/2014/main" id="{78BA09A1-F2A6-1CC3-E1D7-1EE3FB8F00D7}"/>
              </a:ext>
            </a:extLst>
          </p:cNvPr>
          <p:cNvSpPr>
            <a:spLocks noGrp="1"/>
          </p:cNvSpPr>
          <p:nvPr>
            <p:ph type="title"/>
          </p:nvPr>
        </p:nvSpPr>
        <p:spPr>
          <a:xfrm>
            <a:off x="533595" y="9525"/>
            <a:ext cx="6016170" cy="1325563"/>
          </a:xfrm>
        </p:spPr>
        <p:txBody>
          <a:bodyPr>
            <a:normAutofit/>
          </a:bodyPr>
          <a:lstStyle/>
          <a:p>
            <a:r>
              <a:rPr lang="en-US" sz="3600" b="1" dirty="0"/>
              <a:t>BIOMARKERS VS DIGITAL BIOMARKERS</a:t>
            </a:r>
          </a:p>
        </p:txBody>
      </p:sp>
      <p:graphicFrame>
        <p:nvGraphicFramePr>
          <p:cNvPr id="31" name="Table 30">
            <a:extLst>
              <a:ext uri="{FF2B5EF4-FFF2-40B4-BE49-F238E27FC236}">
                <a16:creationId xmlns:a16="http://schemas.microsoft.com/office/drawing/2014/main" id="{993A52BE-13FF-6E30-C784-FA873F94B351}"/>
              </a:ext>
            </a:extLst>
          </p:cNvPr>
          <p:cNvGraphicFramePr>
            <a:graphicFrameLocks noGrp="1"/>
          </p:cNvGraphicFramePr>
          <p:nvPr>
            <p:extLst>
              <p:ext uri="{D42A27DB-BD31-4B8C-83A1-F6EECF244321}">
                <p14:modId xmlns:p14="http://schemas.microsoft.com/office/powerpoint/2010/main" val="3039547971"/>
              </p:ext>
            </p:extLst>
          </p:nvPr>
        </p:nvGraphicFramePr>
        <p:xfrm>
          <a:off x="1509307" y="1653560"/>
          <a:ext cx="7210449" cy="4067200"/>
        </p:xfrm>
        <a:graphic>
          <a:graphicData uri="http://schemas.openxmlformats.org/drawingml/2006/table">
            <a:tbl>
              <a:tblPr firstRow="1">
                <a:tableStyleId>{073A0DAA-6AF3-43AB-8588-CEC1D06C72B9}</a:tableStyleId>
              </a:tblPr>
              <a:tblGrid>
                <a:gridCol w="2403483">
                  <a:extLst>
                    <a:ext uri="{9D8B030D-6E8A-4147-A177-3AD203B41FA5}">
                      <a16:colId xmlns:a16="http://schemas.microsoft.com/office/drawing/2014/main" val="1597954123"/>
                    </a:ext>
                  </a:extLst>
                </a:gridCol>
                <a:gridCol w="2403483">
                  <a:extLst>
                    <a:ext uri="{9D8B030D-6E8A-4147-A177-3AD203B41FA5}">
                      <a16:colId xmlns:a16="http://schemas.microsoft.com/office/drawing/2014/main" val="1042115826"/>
                    </a:ext>
                  </a:extLst>
                </a:gridCol>
                <a:gridCol w="2403483">
                  <a:extLst>
                    <a:ext uri="{9D8B030D-6E8A-4147-A177-3AD203B41FA5}">
                      <a16:colId xmlns:a16="http://schemas.microsoft.com/office/drawing/2014/main" val="4047912790"/>
                    </a:ext>
                  </a:extLst>
                </a:gridCol>
              </a:tblGrid>
              <a:tr h="328976">
                <a:tc>
                  <a:txBody>
                    <a:bodyPr/>
                    <a:lstStyle/>
                    <a:p>
                      <a:r>
                        <a:rPr lang="en-US" sz="1600" dirty="0"/>
                        <a:t>Aspect</a:t>
                      </a:r>
                    </a:p>
                  </a:txBody>
                  <a:tcPr marL="81118" marR="81118" marT="40558" marB="40558"/>
                </a:tc>
                <a:tc>
                  <a:txBody>
                    <a:bodyPr/>
                    <a:lstStyle/>
                    <a:p>
                      <a:r>
                        <a:rPr lang="en-US" sz="1600" dirty="0"/>
                        <a:t>Biomarkers</a:t>
                      </a:r>
                    </a:p>
                  </a:txBody>
                  <a:tcPr marL="81118" marR="81118" marT="40558" marB="40558"/>
                </a:tc>
                <a:tc>
                  <a:txBody>
                    <a:bodyPr/>
                    <a:lstStyle/>
                    <a:p>
                      <a:r>
                        <a:rPr lang="en-US" sz="1600" dirty="0"/>
                        <a:t>Digital biomarkers</a:t>
                      </a:r>
                    </a:p>
                  </a:txBody>
                  <a:tcPr marL="81118" marR="81118" marT="40558" marB="40558"/>
                </a:tc>
                <a:extLst>
                  <a:ext uri="{0D108BD9-81ED-4DB2-BD59-A6C34878D82A}">
                    <a16:rowId xmlns:a16="http://schemas.microsoft.com/office/drawing/2014/main" val="2062386031"/>
                  </a:ext>
                </a:extLst>
              </a:tr>
              <a:tr h="1056321">
                <a:tc>
                  <a:txBody>
                    <a:bodyPr/>
                    <a:lstStyle/>
                    <a:p>
                      <a:r>
                        <a:rPr lang="en-US" sz="1600" dirty="0"/>
                        <a:t>Definition</a:t>
                      </a:r>
                    </a:p>
                  </a:txBody>
                  <a:tcPr marL="81118" marR="81118" marT="40558" marB="40558"/>
                </a:tc>
                <a:tc>
                  <a:txBody>
                    <a:bodyPr/>
                    <a:lstStyle/>
                    <a:p>
                      <a:r>
                        <a:rPr lang="en-US" sz="1600" dirty="0"/>
                        <a:t>Measurable biological indicators of a biological state.</a:t>
                      </a:r>
                    </a:p>
                  </a:txBody>
                  <a:tcPr marL="81118" marR="81118" marT="40558" marB="40558"/>
                </a:tc>
                <a:tc>
                  <a:txBody>
                    <a:bodyPr/>
                    <a:lstStyle/>
                    <a:p>
                      <a:r>
                        <a:rPr lang="en-US" sz="1600" dirty="0"/>
                        <a:t>Measurable physiological or behavioral data collected using digital devices</a:t>
                      </a:r>
                    </a:p>
                  </a:txBody>
                  <a:tcPr marL="81118" marR="81118" marT="40558" marB="40558"/>
                </a:tc>
                <a:extLst>
                  <a:ext uri="{0D108BD9-81ED-4DB2-BD59-A6C34878D82A}">
                    <a16:rowId xmlns:a16="http://schemas.microsoft.com/office/drawing/2014/main" val="3530783144"/>
                  </a:ext>
                </a:extLst>
              </a:tr>
              <a:tr h="1056321">
                <a:tc>
                  <a:txBody>
                    <a:bodyPr/>
                    <a:lstStyle/>
                    <a:p>
                      <a:r>
                        <a:rPr lang="en-US" sz="1600" dirty="0"/>
                        <a:t>Accessibility</a:t>
                      </a:r>
                    </a:p>
                  </a:txBody>
                  <a:tcPr marL="81118" marR="81118" marT="40558" marB="40558"/>
                </a:tc>
                <a:tc>
                  <a:txBody>
                    <a:bodyPr/>
                    <a:lstStyle/>
                    <a:p>
                      <a:r>
                        <a:rPr lang="en-US" sz="1600" dirty="0"/>
                        <a:t>Requires specialized equipment and healthcare professionals.</a:t>
                      </a:r>
                    </a:p>
                  </a:txBody>
                  <a:tcPr marL="81118" marR="81118" marT="40558" marB="40558"/>
                </a:tc>
                <a:tc>
                  <a:txBody>
                    <a:bodyPr/>
                    <a:lstStyle/>
                    <a:p>
                      <a:r>
                        <a:rPr lang="en-US" sz="1600" dirty="0"/>
                        <a:t>Accessible through consumer grade device (e.g. smartphone, fitness trackers)</a:t>
                      </a:r>
                    </a:p>
                  </a:txBody>
                  <a:tcPr marL="81118" marR="81118" marT="40558" marB="40558"/>
                </a:tc>
                <a:extLst>
                  <a:ext uri="{0D108BD9-81ED-4DB2-BD59-A6C34878D82A}">
                    <a16:rowId xmlns:a16="http://schemas.microsoft.com/office/drawing/2014/main" val="2358080034"/>
                  </a:ext>
                </a:extLst>
              </a:tr>
              <a:tr h="1056321">
                <a:tc>
                  <a:txBody>
                    <a:bodyPr/>
                    <a:lstStyle/>
                    <a:p>
                      <a:r>
                        <a:rPr lang="en-US" sz="1600" dirty="0"/>
                        <a:t>Personalization</a:t>
                      </a:r>
                    </a:p>
                  </a:txBody>
                  <a:tcPr marL="81118" marR="81118" marT="40558" marB="40558"/>
                </a:tc>
                <a:tc>
                  <a:txBody>
                    <a:bodyPr/>
                    <a:lstStyle/>
                    <a:p>
                      <a:r>
                        <a:rPr lang="en-US" sz="1600" dirty="0"/>
                        <a:t>Limited, based on standardized clinical parameters.</a:t>
                      </a:r>
                    </a:p>
                  </a:txBody>
                  <a:tcPr marL="81118" marR="81118" marT="40558" marB="40558"/>
                </a:tc>
                <a:tc>
                  <a:txBody>
                    <a:bodyPr/>
                    <a:lstStyle/>
                    <a:p>
                      <a:r>
                        <a:rPr lang="en-US" sz="1600" dirty="0"/>
                        <a:t>Highly personalized, tracks individual behaviors and physiological trends.</a:t>
                      </a:r>
                    </a:p>
                  </a:txBody>
                  <a:tcPr marL="81118" marR="81118" marT="40558" marB="40558"/>
                </a:tc>
                <a:extLst>
                  <a:ext uri="{0D108BD9-81ED-4DB2-BD59-A6C34878D82A}">
                    <a16:rowId xmlns:a16="http://schemas.microsoft.com/office/drawing/2014/main" val="2381041985"/>
                  </a:ext>
                </a:extLst>
              </a:tr>
              <a:tr h="568718">
                <a:tc>
                  <a:txBody>
                    <a:bodyPr/>
                    <a:lstStyle/>
                    <a:p>
                      <a:r>
                        <a:rPr lang="en-US" sz="1600" dirty="0"/>
                        <a:t>Cost </a:t>
                      </a:r>
                    </a:p>
                  </a:txBody>
                  <a:tcPr marL="81118" marR="81118" marT="40558" marB="40558"/>
                </a:tc>
                <a:tc>
                  <a:txBody>
                    <a:bodyPr/>
                    <a:lstStyle/>
                    <a:p>
                      <a:r>
                        <a:rPr lang="en-US" sz="1600" dirty="0"/>
                        <a:t>Expensive</a:t>
                      </a:r>
                    </a:p>
                  </a:txBody>
                  <a:tcPr marL="81118" marR="81118" marT="40558" marB="40558"/>
                </a:tc>
                <a:tc>
                  <a:txBody>
                    <a:bodyPr/>
                    <a:lstStyle/>
                    <a:p>
                      <a:r>
                        <a:rPr lang="en-US" sz="1600" dirty="0"/>
                        <a:t>Generally lower cost after initial device purchase.</a:t>
                      </a:r>
                    </a:p>
                  </a:txBody>
                  <a:tcPr marL="81118" marR="81118" marT="40558" marB="40558"/>
                </a:tc>
                <a:extLst>
                  <a:ext uri="{0D108BD9-81ED-4DB2-BD59-A6C34878D82A}">
                    <a16:rowId xmlns:a16="http://schemas.microsoft.com/office/drawing/2014/main" val="3956210223"/>
                  </a:ext>
                </a:extLst>
              </a:tr>
            </a:tbl>
          </a:graphicData>
        </a:graphic>
      </p:graphicFrame>
      <p:grpSp>
        <p:nvGrpSpPr>
          <p:cNvPr id="32" name="Group 31">
            <a:extLst>
              <a:ext uri="{FF2B5EF4-FFF2-40B4-BE49-F238E27FC236}">
                <a16:creationId xmlns:a16="http://schemas.microsoft.com/office/drawing/2014/main" id="{16D23E4E-990E-F98D-531B-4C7A9218DE56}"/>
              </a:ext>
            </a:extLst>
          </p:cNvPr>
          <p:cNvGrpSpPr/>
          <p:nvPr/>
        </p:nvGrpSpPr>
        <p:grpSpPr>
          <a:xfrm>
            <a:off x="7558002" y="153185"/>
            <a:ext cx="3530604" cy="1039874"/>
            <a:chOff x="7418302" y="254785"/>
            <a:chExt cx="3530604" cy="1039874"/>
          </a:xfrm>
        </p:grpSpPr>
        <p:sp>
          <p:nvSpPr>
            <p:cNvPr id="33" name="Oval 32">
              <a:extLst>
                <a:ext uri="{FF2B5EF4-FFF2-40B4-BE49-F238E27FC236}">
                  <a16:creationId xmlns:a16="http://schemas.microsoft.com/office/drawing/2014/main" id="{E71A1579-34A5-E2E6-44E7-319513CEA773}"/>
                </a:ext>
              </a:extLst>
            </p:cNvPr>
            <p:cNvSpPr/>
            <p:nvPr/>
          </p:nvSpPr>
          <p:spPr>
            <a:xfrm>
              <a:off x="751097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1</a:t>
              </a:r>
            </a:p>
          </p:txBody>
        </p:sp>
        <p:sp>
          <p:nvSpPr>
            <p:cNvPr id="34" name="Oval 33">
              <a:extLst>
                <a:ext uri="{FF2B5EF4-FFF2-40B4-BE49-F238E27FC236}">
                  <a16:creationId xmlns:a16="http://schemas.microsoft.com/office/drawing/2014/main" id="{20660799-47F0-FCE8-922E-8D9AB2B899AD}"/>
                </a:ext>
              </a:extLst>
            </p:cNvPr>
            <p:cNvSpPr/>
            <p:nvPr/>
          </p:nvSpPr>
          <p:spPr>
            <a:xfrm>
              <a:off x="1023299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4</a:t>
              </a:r>
            </a:p>
          </p:txBody>
        </p:sp>
        <p:cxnSp>
          <p:nvCxnSpPr>
            <p:cNvPr id="35" name="Straight Connector 34">
              <a:extLst>
                <a:ext uri="{FF2B5EF4-FFF2-40B4-BE49-F238E27FC236}">
                  <a16:creationId xmlns:a16="http://schemas.microsoft.com/office/drawing/2014/main" id="{9C0A1574-0EEA-DE93-7337-109A0B452ACE}"/>
                </a:ext>
              </a:extLst>
            </p:cNvPr>
            <p:cNvCxnSpPr>
              <a:cxnSpLocks/>
              <a:endCxn id="34" idx="2"/>
            </p:cNvCxnSpPr>
            <p:nvPr/>
          </p:nvCxnSpPr>
          <p:spPr>
            <a:xfrm>
              <a:off x="8205954" y="602277"/>
              <a:ext cx="2027036" cy="0"/>
            </a:xfrm>
            <a:prstGeom prst="line">
              <a:avLst/>
            </a:prstGeom>
            <a:ln>
              <a:solidFill>
                <a:srgbClr val="46BEBF"/>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B5F7053-6C6C-77C9-358A-CD0F381FA53D}"/>
                </a:ext>
              </a:extLst>
            </p:cNvPr>
            <p:cNvSpPr txBox="1"/>
            <p:nvPr/>
          </p:nvSpPr>
          <p:spPr>
            <a:xfrm>
              <a:off x="7418302" y="1062052"/>
              <a:ext cx="907341" cy="230832"/>
            </a:xfrm>
            <a:prstGeom prst="rect">
              <a:avLst/>
            </a:prstGeom>
            <a:noFill/>
          </p:spPr>
          <p:txBody>
            <a:bodyPr wrap="square" rtlCol="0">
              <a:spAutoFit/>
            </a:bodyPr>
            <a:lstStyle/>
            <a:p>
              <a:r>
                <a:rPr lang="en-US" sz="900" dirty="0"/>
                <a:t>CHALLENGES</a:t>
              </a:r>
              <a:endParaRPr lang="en-US" sz="700" dirty="0"/>
            </a:p>
          </p:txBody>
        </p:sp>
        <p:sp>
          <p:nvSpPr>
            <p:cNvPr id="37" name="TextBox 36">
              <a:extLst>
                <a:ext uri="{FF2B5EF4-FFF2-40B4-BE49-F238E27FC236}">
                  <a16:creationId xmlns:a16="http://schemas.microsoft.com/office/drawing/2014/main" id="{695DB0E0-BA20-B0BB-8CF9-2E99D85B6AF6}"/>
                </a:ext>
              </a:extLst>
            </p:cNvPr>
            <p:cNvSpPr txBox="1"/>
            <p:nvPr/>
          </p:nvSpPr>
          <p:spPr>
            <a:xfrm>
              <a:off x="8346578" y="1063827"/>
              <a:ext cx="907339" cy="230832"/>
            </a:xfrm>
            <a:prstGeom prst="rect">
              <a:avLst/>
            </a:prstGeom>
            <a:noFill/>
          </p:spPr>
          <p:txBody>
            <a:bodyPr wrap="square" rtlCol="0">
              <a:spAutoFit/>
            </a:bodyPr>
            <a:lstStyle/>
            <a:p>
              <a:r>
                <a:rPr lang="en-US" sz="900" dirty="0"/>
                <a:t>APPLICATION</a:t>
              </a:r>
            </a:p>
          </p:txBody>
        </p:sp>
        <p:sp>
          <p:nvSpPr>
            <p:cNvPr id="38" name="TextBox 37">
              <a:extLst>
                <a:ext uri="{FF2B5EF4-FFF2-40B4-BE49-F238E27FC236}">
                  <a16:creationId xmlns:a16="http://schemas.microsoft.com/office/drawing/2014/main" id="{FFCDA9DA-2CD3-1E63-E96E-C8205A2E6C67}"/>
                </a:ext>
              </a:extLst>
            </p:cNvPr>
            <p:cNvSpPr txBox="1"/>
            <p:nvPr/>
          </p:nvSpPr>
          <p:spPr>
            <a:xfrm>
              <a:off x="9333880" y="1062053"/>
              <a:ext cx="861009" cy="230832"/>
            </a:xfrm>
            <a:prstGeom prst="rect">
              <a:avLst/>
            </a:prstGeom>
            <a:noFill/>
          </p:spPr>
          <p:txBody>
            <a:bodyPr wrap="square" rtlCol="0">
              <a:spAutoFit/>
            </a:bodyPr>
            <a:lstStyle/>
            <a:p>
              <a:r>
                <a:rPr lang="en-US" sz="900" dirty="0"/>
                <a:t>COMPARE</a:t>
              </a:r>
            </a:p>
          </p:txBody>
        </p:sp>
        <p:sp>
          <p:nvSpPr>
            <p:cNvPr id="39" name="TextBox 38">
              <a:extLst>
                <a:ext uri="{FF2B5EF4-FFF2-40B4-BE49-F238E27FC236}">
                  <a16:creationId xmlns:a16="http://schemas.microsoft.com/office/drawing/2014/main" id="{EFA1CFDD-A0FF-AC46-0E63-35C164E68FB4}"/>
                </a:ext>
              </a:extLst>
            </p:cNvPr>
            <p:cNvSpPr txBox="1"/>
            <p:nvPr/>
          </p:nvSpPr>
          <p:spPr>
            <a:xfrm>
              <a:off x="10253922" y="1070089"/>
              <a:ext cx="694984" cy="224566"/>
            </a:xfrm>
            <a:prstGeom prst="rect">
              <a:avLst/>
            </a:prstGeom>
            <a:noFill/>
          </p:spPr>
          <p:txBody>
            <a:bodyPr wrap="square" rtlCol="0">
              <a:spAutoFit/>
            </a:bodyPr>
            <a:lstStyle/>
            <a:p>
              <a:r>
                <a:rPr lang="en-US" sz="1000" dirty="0"/>
                <a:t>GITHUB</a:t>
              </a:r>
            </a:p>
          </p:txBody>
        </p:sp>
        <p:sp>
          <p:nvSpPr>
            <p:cNvPr id="40" name="Oval 39">
              <a:extLst>
                <a:ext uri="{FF2B5EF4-FFF2-40B4-BE49-F238E27FC236}">
                  <a16:creationId xmlns:a16="http://schemas.microsoft.com/office/drawing/2014/main" id="{F732BAEE-194B-AA90-6F64-EA3E49CF9715}"/>
                </a:ext>
              </a:extLst>
            </p:cNvPr>
            <p:cNvSpPr/>
            <p:nvPr/>
          </p:nvSpPr>
          <p:spPr>
            <a:xfrm>
              <a:off x="932565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3</a:t>
              </a:r>
            </a:p>
          </p:txBody>
        </p:sp>
        <p:sp>
          <p:nvSpPr>
            <p:cNvPr id="41" name="Oval 40">
              <a:extLst>
                <a:ext uri="{FF2B5EF4-FFF2-40B4-BE49-F238E27FC236}">
                  <a16:creationId xmlns:a16="http://schemas.microsoft.com/office/drawing/2014/main" id="{2657D7BB-88B2-8582-402F-193B8E916791}"/>
                </a:ext>
              </a:extLst>
            </p:cNvPr>
            <p:cNvSpPr/>
            <p:nvPr/>
          </p:nvSpPr>
          <p:spPr>
            <a:xfrm>
              <a:off x="841831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2</a:t>
              </a:r>
            </a:p>
          </p:txBody>
        </p:sp>
      </p:grpSp>
      <p:sp>
        <p:nvSpPr>
          <p:cNvPr id="42" name="Rectangle 41">
            <a:extLst>
              <a:ext uri="{FF2B5EF4-FFF2-40B4-BE49-F238E27FC236}">
                <a16:creationId xmlns:a16="http://schemas.microsoft.com/office/drawing/2014/main" id="{33AAA279-19E7-F1CF-FF45-9B828F3D8834}"/>
              </a:ext>
            </a:extLst>
          </p:cNvPr>
          <p:cNvSpPr/>
          <p:nvPr/>
        </p:nvSpPr>
        <p:spPr>
          <a:xfrm>
            <a:off x="10240297" y="23025"/>
            <a:ext cx="845204" cy="1177843"/>
          </a:xfrm>
          <a:prstGeom prst="rect">
            <a:avLst/>
          </a:prstGeom>
          <a:solidFill>
            <a:srgbClr val="F0ECF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2552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2A345675-34D4-B369-139D-14BB85C5A65D}"/>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3C88C329-D0F4-35FD-842E-6D4C7A039DF9}"/>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05F627B8-1E8C-458A-AF60-6A4F341D15C4}"/>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95B7F57-C663-8D77-181A-68E5C0E82924}"/>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B8C1C285-7492-E6FC-6A9E-088473CD8F68}"/>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2210C16C-EB32-BC7A-AFC3-250CE068A9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985736C3-E2CD-8376-BF0D-756B27B9C0A6}"/>
              </a:ext>
            </a:extLst>
          </p:cNvPr>
          <p:cNvGrpSpPr/>
          <p:nvPr/>
        </p:nvGrpSpPr>
        <p:grpSpPr>
          <a:xfrm>
            <a:off x="-526189" y="23025"/>
            <a:ext cx="12195290" cy="6858000"/>
            <a:chOff x="-3290" y="0"/>
            <a:chExt cx="12195290" cy="6858000"/>
          </a:xfrm>
        </p:grpSpPr>
        <p:sp>
          <p:nvSpPr>
            <p:cNvPr id="8" name="Rectangle 7">
              <a:extLst>
                <a:ext uri="{FF2B5EF4-FFF2-40B4-BE49-F238E27FC236}">
                  <a16:creationId xmlns:a16="http://schemas.microsoft.com/office/drawing/2014/main" id="{A5CD393E-12E0-4201-EC59-61A97042FA84}"/>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C29BC553-2832-09C9-5AA1-CE36E2C9A4E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68D0BE8F-40E9-C35C-1DA0-2D252D0FE6E7}"/>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7FAD2432-BAB4-FCA5-FA7D-0DEA97D9F5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6D716E6D-AB83-5F0F-CEF2-15D87F373AE0}"/>
              </a:ext>
            </a:extLst>
          </p:cNvPr>
          <p:cNvGrpSpPr/>
          <p:nvPr/>
        </p:nvGrpSpPr>
        <p:grpSpPr>
          <a:xfrm>
            <a:off x="-1094988" y="23025"/>
            <a:ext cx="12195290" cy="6858000"/>
            <a:chOff x="-3290" y="0"/>
            <a:chExt cx="12195290" cy="6858000"/>
          </a:xfrm>
        </p:grpSpPr>
        <p:sp>
          <p:nvSpPr>
            <p:cNvPr id="13" name="Rectangle 12">
              <a:extLst>
                <a:ext uri="{FF2B5EF4-FFF2-40B4-BE49-F238E27FC236}">
                  <a16:creationId xmlns:a16="http://schemas.microsoft.com/office/drawing/2014/main" id="{5ACAF017-5D1A-F401-3EC8-A9A6BD45FAF8}"/>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3467856D-90FC-F229-C230-56A2832FD537}"/>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3EEE880F-EDB4-A381-0AAA-8FD4EFA4ED15}"/>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6D2B2C88-7CEE-E773-9494-606BC8955B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 name="Date Placeholder 1">
            <a:extLst>
              <a:ext uri="{FF2B5EF4-FFF2-40B4-BE49-F238E27FC236}">
                <a16:creationId xmlns:a16="http://schemas.microsoft.com/office/drawing/2014/main" id="{169D1E62-A9CD-D470-65EB-6F5CC8E51814}"/>
              </a:ext>
            </a:extLst>
          </p:cNvPr>
          <p:cNvSpPr>
            <a:spLocks noGrp="1"/>
          </p:cNvSpPr>
          <p:nvPr>
            <p:ph type="dt" sz="half" idx="10"/>
          </p:nvPr>
        </p:nvSpPr>
        <p:spPr/>
        <p:txBody>
          <a:bodyPr/>
          <a:lstStyle/>
          <a:p>
            <a:r>
              <a:rPr lang="en-US"/>
              <a:t>December 2024</a:t>
            </a:r>
          </a:p>
        </p:txBody>
      </p:sp>
      <p:sp>
        <p:nvSpPr>
          <p:cNvPr id="17" name="Footer Placeholder 16">
            <a:extLst>
              <a:ext uri="{FF2B5EF4-FFF2-40B4-BE49-F238E27FC236}">
                <a16:creationId xmlns:a16="http://schemas.microsoft.com/office/drawing/2014/main" id="{C0251966-6A6E-BCBA-81D1-C557B988CDA3}"/>
              </a:ext>
            </a:extLst>
          </p:cNvPr>
          <p:cNvSpPr>
            <a:spLocks noGrp="1"/>
          </p:cNvSpPr>
          <p:nvPr>
            <p:ph type="ftr" sz="quarter" idx="11"/>
          </p:nvPr>
        </p:nvSpPr>
        <p:spPr/>
        <p:txBody>
          <a:bodyPr/>
          <a:lstStyle/>
          <a:p>
            <a:r>
              <a:rPr lang="en-US"/>
              <a:t>Digital biomarkers</a:t>
            </a:r>
          </a:p>
        </p:txBody>
      </p:sp>
      <p:sp>
        <p:nvSpPr>
          <p:cNvPr id="22" name="Slide Number Placeholder 21">
            <a:extLst>
              <a:ext uri="{FF2B5EF4-FFF2-40B4-BE49-F238E27FC236}">
                <a16:creationId xmlns:a16="http://schemas.microsoft.com/office/drawing/2014/main" id="{A4E7175C-8A6F-3921-F8E1-426EF15FE2A1}"/>
              </a:ext>
            </a:extLst>
          </p:cNvPr>
          <p:cNvSpPr>
            <a:spLocks noGrp="1"/>
          </p:cNvSpPr>
          <p:nvPr>
            <p:ph type="sldNum" sz="quarter" idx="12"/>
          </p:nvPr>
        </p:nvSpPr>
        <p:spPr/>
        <p:txBody>
          <a:bodyPr/>
          <a:lstStyle/>
          <a:p>
            <a:fld id="{BA0F331E-B474-455D-A820-57D677DFBE6E}" type="slidenum">
              <a:rPr lang="en-US" smtClean="0"/>
              <a:t>15</a:t>
            </a:fld>
            <a:endParaRPr lang="en-US"/>
          </a:p>
        </p:txBody>
      </p:sp>
      <p:sp>
        <p:nvSpPr>
          <p:cNvPr id="24" name="Text 0">
            <a:extLst>
              <a:ext uri="{FF2B5EF4-FFF2-40B4-BE49-F238E27FC236}">
                <a16:creationId xmlns:a16="http://schemas.microsoft.com/office/drawing/2014/main" id="{B3E67D43-CCCF-D0AF-40AF-A0FCC0E33CD0}"/>
              </a:ext>
            </a:extLst>
          </p:cNvPr>
          <p:cNvSpPr/>
          <p:nvPr/>
        </p:nvSpPr>
        <p:spPr>
          <a:xfrm>
            <a:off x="-42361" y="81915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4400" dirty="0">
              <a:latin typeface="Montserrat ExtraBold"/>
            </a:endParaRPr>
          </a:p>
        </p:txBody>
      </p:sp>
      <p:sp>
        <p:nvSpPr>
          <p:cNvPr id="4" name="Title 1">
            <a:extLst>
              <a:ext uri="{FF2B5EF4-FFF2-40B4-BE49-F238E27FC236}">
                <a16:creationId xmlns:a16="http://schemas.microsoft.com/office/drawing/2014/main" id="{E0174DFD-FDF3-F4C0-1089-A33AE993EB24}"/>
              </a:ext>
            </a:extLst>
          </p:cNvPr>
          <p:cNvSpPr>
            <a:spLocks noGrp="1"/>
          </p:cNvSpPr>
          <p:nvPr>
            <p:ph type="title"/>
          </p:nvPr>
        </p:nvSpPr>
        <p:spPr>
          <a:xfrm>
            <a:off x="306896" y="449371"/>
            <a:ext cx="5486400" cy="1325563"/>
          </a:xfrm>
        </p:spPr>
        <p:txBody>
          <a:bodyPr>
            <a:normAutofit/>
          </a:bodyPr>
          <a:lstStyle/>
          <a:p>
            <a:r>
              <a:rPr lang="en-US" b="1" dirty="0"/>
              <a:t>GITHUB</a:t>
            </a:r>
          </a:p>
        </p:txBody>
      </p:sp>
      <p:pic>
        <p:nvPicPr>
          <p:cNvPr id="25" name="Picture 24" descr="A screenshot of a computer&#10;&#10;Description automatically generated">
            <a:extLst>
              <a:ext uri="{FF2B5EF4-FFF2-40B4-BE49-F238E27FC236}">
                <a16:creationId xmlns:a16="http://schemas.microsoft.com/office/drawing/2014/main" id="{E417CA2B-317D-B3C9-FF33-F50AEBDB71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1275" y="2417124"/>
            <a:ext cx="6863260" cy="2709182"/>
          </a:xfrm>
          <a:prstGeom prst="rect">
            <a:avLst/>
          </a:prstGeom>
        </p:spPr>
      </p:pic>
      <p:sp>
        <p:nvSpPr>
          <p:cNvPr id="32" name="TextBox 31">
            <a:extLst>
              <a:ext uri="{FF2B5EF4-FFF2-40B4-BE49-F238E27FC236}">
                <a16:creationId xmlns:a16="http://schemas.microsoft.com/office/drawing/2014/main" id="{A8877B88-2AA2-1C0D-AF55-31A278CF740B}"/>
              </a:ext>
            </a:extLst>
          </p:cNvPr>
          <p:cNvSpPr txBox="1"/>
          <p:nvPr/>
        </p:nvSpPr>
        <p:spPr>
          <a:xfrm>
            <a:off x="401600" y="1652480"/>
            <a:ext cx="6930570" cy="369332"/>
          </a:xfrm>
          <a:prstGeom prst="rect">
            <a:avLst/>
          </a:prstGeom>
          <a:noFill/>
        </p:spPr>
        <p:txBody>
          <a:bodyPr wrap="square">
            <a:spAutoFit/>
          </a:bodyPr>
          <a:lstStyle/>
          <a:p>
            <a:r>
              <a:rPr lang="en-US" dirty="0"/>
              <a:t>https://github.com/pxsa/Digital-Biomarkers</a:t>
            </a:r>
          </a:p>
        </p:txBody>
      </p:sp>
      <p:grpSp>
        <p:nvGrpSpPr>
          <p:cNvPr id="33" name="Group 32">
            <a:extLst>
              <a:ext uri="{FF2B5EF4-FFF2-40B4-BE49-F238E27FC236}">
                <a16:creationId xmlns:a16="http://schemas.microsoft.com/office/drawing/2014/main" id="{33EBD4AB-D5CB-F0FB-F11B-689EB5A9BB14}"/>
              </a:ext>
            </a:extLst>
          </p:cNvPr>
          <p:cNvGrpSpPr/>
          <p:nvPr/>
        </p:nvGrpSpPr>
        <p:grpSpPr>
          <a:xfrm>
            <a:off x="7558002" y="153185"/>
            <a:ext cx="3530604" cy="1039874"/>
            <a:chOff x="7418302" y="254785"/>
            <a:chExt cx="3530604" cy="1039874"/>
          </a:xfrm>
        </p:grpSpPr>
        <p:sp>
          <p:nvSpPr>
            <p:cNvPr id="34" name="Oval 33">
              <a:extLst>
                <a:ext uri="{FF2B5EF4-FFF2-40B4-BE49-F238E27FC236}">
                  <a16:creationId xmlns:a16="http://schemas.microsoft.com/office/drawing/2014/main" id="{18F1A267-0A1E-D6FB-2966-25303C182109}"/>
                </a:ext>
              </a:extLst>
            </p:cNvPr>
            <p:cNvSpPr/>
            <p:nvPr/>
          </p:nvSpPr>
          <p:spPr>
            <a:xfrm>
              <a:off x="751097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1</a:t>
              </a:r>
            </a:p>
          </p:txBody>
        </p:sp>
        <p:sp>
          <p:nvSpPr>
            <p:cNvPr id="35" name="Oval 34">
              <a:extLst>
                <a:ext uri="{FF2B5EF4-FFF2-40B4-BE49-F238E27FC236}">
                  <a16:creationId xmlns:a16="http://schemas.microsoft.com/office/drawing/2014/main" id="{2B4B7754-D196-90D7-F294-FDDC10B2AB8B}"/>
                </a:ext>
              </a:extLst>
            </p:cNvPr>
            <p:cNvSpPr/>
            <p:nvPr/>
          </p:nvSpPr>
          <p:spPr>
            <a:xfrm>
              <a:off x="1023299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4</a:t>
              </a:r>
            </a:p>
          </p:txBody>
        </p:sp>
        <p:cxnSp>
          <p:nvCxnSpPr>
            <p:cNvPr id="36" name="Straight Connector 35">
              <a:extLst>
                <a:ext uri="{FF2B5EF4-FFF2-40B4-BE49-F238E27FC236}">
                  <a16:creationId xmlns:a16="http://schemas.microsoft.com/office/drawing/2014/main" id="{8CBE9E1D-335E-0330-8865-AB4D5A6CDD78}"/>
                </a:ext>
              </a:extLst>
            </p:cNvPr>
            <p:cNvCxnSpPr>
              <a:cxnSpLocks/>
              <a:endCxn id="35" idx="2"/>
            </p:cNvCxnSpPr>
            <p:nvPr/>
          </p:nvCxnSpPr>
          <p:spPr>
            <a:xfrm>
              <a:off x="8205954" y="602277"/>
              <a:ext cx="2027036" cy="0"/>
            </a:xfrm>
            <a:prstGeom prst="line">
              <a:avLst/>
            </a:prstGeom>
            <a:ln>
              <a:solidFill>
                <a:srgbClr val="46BEBF"/>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9610B32-11DD-CF58-616A-35C2B0EA66F6}"/>
                </a:ext>
              </a:extLst>
            </p:cNvPr>
            <p:cNvSpPr txBox="1"/>
            <p:nvPr/>
          </p:nvSpPr>
          <p:spPr>
            <a:xfrm>
              <a:off x="7418302" y="1062052"/>
              <a:ext cx="907341" cy="230832"/>
            </a:xfrm>
            <a:prstGeom prst="rect">
              <a:avLst/>
            </a:prstGeom>
            <a:noFill/>
          </p:spPr>
          <p:txBody>
            <a:bodyPr wrap="square" rtlCol="0">
              <a:spAutoFit/>
            </a:bodyPr>
            <a:lstStyle/>
            <a:p>
              <a:r>
                <a:rPr lang="en-US" sz="900" dirty="0"/>
                <a:t>CHALLENGES</a:t>
              </a:r>
              <a:endParaRPr lang="en-US" sz="700" dirty="0"/>
            </a:p>
          </p:txBody>
        </p:sp>
        <p:sp>
          <p:nvSpPr>
            <p:cNvPr id="38" name="TextBox 37">
              <a:extLst>
                <a:ext uri="{FF2B5EF4-FFF2-40B4-BE49-F238E27FC236}">
                  <a16:creationId xmlns:a16="http://schemas.microsoft.com/office/drawing/2014/main" id="{C1F2768F-A35D-B42E-A201-1E1E398918E5}"/>
                </a:ext>
              </a:extLst>
            </p:cNvPr>
            <p:cNvSpPr txBox="1"/>
            <p:nvPr/>
          </p:nvSpPr>
          <p:spPr>
            <a:xfrm>
              <a:off x="8346578" y="1063827"/>
              <a:ext cx="907339" cy="230832"/>
            </a:xfrm>
            <a:prstGeom prst="rect">
              <a:avLst/>
            </a:prstGeom>
            <a:noFill/>
          </p:spPr>
          <p:txBody>
            <a:bodyPr wrap="square" rtlCol="0">
              <a:spAutoFit/>
            </a:bodyPr>
            <a:lstStyle/>
            <a:p>
              <a:r>
                <a:rPr lang="en-US" sz="900" dirty="0"/>
                <a:t>APPLICATION</a:t>
              </a:r>
            </a:p>
          </p:txBody>
        </p:sp>
        <p:sp>
          <p:nvSpPr>
            <p:cNvPr id="39" name="TextBox 38">
              <a:extLst>
                <a:ext uri="{FF2B5EF4-FFF2-40B4-BE49-F238E27FC236}">
                  <a16:creationId xmlns:a16="http://schemas.microsoft.com/office/drawing/2014/main" id="{A27C6314-A59C-FFB2-C590-699881B4AE48}"/>
                </a:ext>
              </a:extLst>
            </p:cNvPr>
            <p:cNvSpPr txBox="1"/>
            <p:nvPr/>
          </p:nvSpPr>
          <p:spPr>
            <a:xfrm>
              <a:off x="9333880" y="1062053"/>
              <a:ext cx="861009" cy="230832"/>
            </a:xfrm>
            <a:prstGeom prst="rect">
              <a:avLst/>
            </a:prstGeom>
            <a:noFill/>
          </p:spPr>
          <p:txBody>
            <a:bodyPr wrap="square" rtlCol="0">
              <a:spAutoFit/>
            </a:bodyPr>
            <a:lstStyle/>
            <a:p>
              <a:r>
                <a:rPr lang="en-US" sz="900" dirty="0"/>
                <a:t>COMPARE</a:t>
              </a:r>
            </a:p>
          </p:txBody>
        </p:sp>
        <p:sp>
          <p:nvSpPr>
            <p:cNvPr id="40" name="TextBox 39">
              <a:extLst>
                <a:ext uri="{FF2B5EF4-FFF2-40B4-BE49-F238E27FC236}">
                  <a16:creationId xmlns:a16="http://schemas.microsoft.com/office/drawing/2014/main" id="{C8FF9324-7C68-76A3-305B-11D0B2C47D0E}"/>
                </a:ext>
              </a:extLst>
            </p:cNvPr>
            <p:cNvSpPr txBox="1"/>
            <p:nvPr/>
          </p:nvSpPr>
          <p:spPr>
            <a:xfrm>
              <a:off x="10253922" y="1070089"/>
              <a:ext cx="694984" cy="224566"/>
            </a:xfrm>
            <a:prstGeom prst="rect">
              <a:avLst/>
            </a:prstGeom>
            <a:noFill/>
          </p:spPr>
          <p:txBody>
            <a:bodyPr wrap="square" rtlCol="0">
              <a:spAutoFit/>
            </a:bodyPr>
            <a:lstStyle/>
            <a:p>
              <a:r>
                <a:rPr lang="en-US" sz="1000" dirty="0"/>
                <a:t>GITHUB</a:t>
              </a:r>
            </a:p>
          </p:txBody>
        </p:sp>
        <p:sp>
          <p:nvSpPr>
            <p:cNvPr id="41" name="Oval 40">
              <a:extLst>
                <a:ext uri="{FF2B5EF4-FFF2-40B4-BE49-F238E27FC236}">
                  <a16:creationId xmlns:a16="http://schemas.microsoft.com/office/drawing/2014/main" id="{815A6CE3-BEE3-81D9-2753-F6B637C714DB}"/>
                </a:ext>
              </a:extLst>
            </p:cNvPr>
            <p:cNvSpPr/>
            <p:nvPr/>
          </p:nvSpPr>
          <p:spPr>
            <a:xfrm>
              <a:off x="932565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3</a:t>
              </a:r>
            </a:p>
          </p:txBody>
        </p:sp>
        <p:sp>
          <p:nvSpPr>
            <p:cNvPr id="42" name="Oval 41">
              <a:extLst>
                <a:ext uri="{FF2B5EF4-FFF2-40B4-BE49-F238E27FC236}">
                  <a16:creationId xmlns:a16="http://schemas.microsoft.com/office/drawing/2014/main" id="{EB12033C-5953-4BBC-AF71-41C72521DFBD}"/>
                </a:ext>
              </a:extLst>
            </p:cNvPr>
            <p:cNvSpPr/>
            <p:nvPr/>
          </p:nvSpPr>
          <p:spPr>
            <a:xfrm>
              <a:off x="8418310" y="254785"/>
              <a:ext cx="694984" cy="694984"/>
            </a:xfrm>
            <a:prstGeom prst="ellipse">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5050"/>
                  </a:solidFill>
                </a:rPr>
                <a:t>2</a:t>
              </a:r>
            </a:p>
          </p:txBody>
        </p:sp>
      </p:grpSp>
    </p:spTree>
    <p:extLst>
      <p:ext uri="{BB962C8B-B14F-4D97-AF65-F5344CB8AC3E}">
        <p14:creationId xmlns:p14="http://schemas.microsoft.com/office/powerpoint/2010/main" val="1463038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9881EFB2-030C-9B8D-03DD-E0CDC3D430A5}"/>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6AD17272-A052-CC37-824F-79439247A69C}"/>
              </a:ext>
            </a:extLst>
          </p:cNvPr>
          <p:cNvGrpSpPr/>
          <p:nvPr/>
        </p:nvGrpSpPr>
        <p:grpSpPr>
          <a:xfrm>
            <a:off x="822" y="-7304"/>
            <a:ext cx="12195293" cy="6858000"/>
            <a:chOff x="-1" y="0"/>
            <a:chExt cx="11059888" cy="6858000"/>
          </a:xfrm>
        </p:grpSpPr>
        <p:sp>
          <p:nvSpPr>
            <p:cNvPr id="7" name="Rectangle 6">
              <a:extLst>
                <a:ext uri="{FF2B5EF4-FFF2-40B4-BE49-F238E27FC236}">
                  <a16:creationId xmlns:a16="http://schemas.microsoft.com/office/drawing/2014/main" id="{B49FF1BA-B514-E8A7-3085-21E064516878}"/>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AB094C0B-708C-B0E1-9F41-613101AA3AFB}"/>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F9F90B20-E272-CEEA-987E-34E6241DBEA0}"/>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7DAF0493-EDDC-1934-C738-DDC49D9A5C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DA96BDEB-EDD8-9F7B-EEE4-99BE5ACF2E1D}"/>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E79503A3-9A90-AA03-BC68-6B25B84B7132}"/>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AF08E51F-7CB5-04F7-1977-265CB8C528E2}"/>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6D20F070-D212-9375-1A28-6DB4DE39174E}"/>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350C27C5-CC73-4584-240B-B56E3595FB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6CADC529-CF51-FA14-5F53-51449D889E66}"/>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965F4D5A-A73E-FF92-76BF-A0020A4E90FE}"/>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A4120C0C-797F-C3A7-F794-B4872763D811}"/>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FF107BC2-71C4-4BB2-310D-D5D424E9BACB}"/>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0D7CAE9E-8955-029B-9DAD-7F38641331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59F832F9-61C2-5E2B-B6F2-55F38211F1B1}"/>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137D807-C431-FA8A-9AF8-A58624EC89CD}"/>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58BF3B8-E780-1B06-EAB8-88724BF416C9}"/>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AE407D-183D-C468-0F33-506094198A9F}"/>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9D1460C6-5995-3164-0837-052AC96032CF}"/>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183898FE-2233-6193-8EF3-BFABB8D98C74}"/>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B26C4DA2-D448-6ECC-7FB9-CA279889442E}"/>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727C4746-642E-0F19-1020-789992D559A0}"/>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3A183E37-10CC-834A-CD39-3A2201BFC152}"/>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25C57F85-2714-9E39-FBB5-AF56EBF44424}"/>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9D96933B-D96A-7A6D-DE8D-6D4E8CFD22BE}"/>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4642B24F-CFAC-2A9D-9DE5-1485EBD1C9AF}"/>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668FE1C7-12D5-13C0-10B5-D92053C4315F}"/>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3C06D287-DB14-23D2-96AB-532445EC59DA}"/>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4A1FF624-FDEA-2F87-927D-6A1DF73D96D3}"/>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0CBE22FB-8BE0-28D7-C8D8-8CE1A51B4705}"/>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D4BA2C14-73FD-B066-8E92-031C218393F6}"/>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D01A3E1E-9D78-B4AD-F217-FAB9E6BE155A}"/>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D4FB0EA8-9CB3-B1F4-5128-CD79FE571EE5}"/>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92716BD2-71A8-CDB9-AC78-B1A04970A4C9}"/>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11FD0292-B448-2468-3055-2C419FB473B1}"/>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BE2C9233-EE09-E04C-530B-3B8FE1CC382A}"/>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179C28AA-8928-7355-8A89-FA311170592E}"/>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A0B6A5EE-A957-EB7F-10DC-9A9874C0712C}"/>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E03F87C9-BED5-0D54-E7C9-E0FBB9FDC81F}"/>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8746B934-21C5-7381-FA43-A81C6DD37B03}"/>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B50F258A-434B-2876-0FA2-E51B9B6F1F4B}"/>
              </a:ext>
            </a:extLst>
          </p:cNvPr>
          <p:cNvSpPr/>
          <p:nvPr/>
        </p:nvSpPr>
        <p:spPr>
          <a:xfrm>
            <a:off x="11977015"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D2F287BB-6443-381D-9AED-56D9FE26DE10}"/>
              </a:ext>
            </a:extLst>
          </p:cNvPr>
          <p:cNvSpPr txBox="1"/>
          <p:nvPr/>
        </p:nvSpPr>
        <p:spPr>
          <a:xfrm>
            <a:off x="11597916"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145426F8-C7D9-60B5-FB19-8590D40ACD22}"/>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6ECF2B1-2272-4292-80B7-379B91BF1D0B}"/>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B40E608-66CF-4F35-52B9-13C3BE234ED9}"/>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DF104D9-1833-12EC-F75B-5773D24DF554}"/>
              </a:ext>
            </a:extLst>
          </p:cNvPr>
          <p:cNvCxnSpPr>
            <a:cxnSpLocks/>
          </p:cNvCxnSpPr>
          <p:nvPr/>
        </p:nvCxnSpPr>
        <p:spPr>
          <a:xfrm>
            <a:off x="11751445"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B3C08238-2AE0-BBD1-03A8-AE94AA21BF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7BE16813-00AB-D597-6DDF-16E4B3C83A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924E9CA6-B712-8525-51DF-D6C336996FC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4B6358A9-1F4E-550C-0117-F006E00E960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38FD97B3-9487-7645-893A-FE8D1F50BD4E}"/>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4C80B82-81A4-2492-4B4D-1D771BC7A93E}"/>
              </a:ext>
            </a:extLst>
          </p:cNvPr>
          <p:cNvGrpSpPr/>
          <p:nvPr/>
        </p:nvGrpSpPr>
        <p:grpSpPr>
          <a:xfrm>
            <a:off x="-5344502" y="-2623041"/>
            <a:ext cx="12277070" cy="11774621"/>
            <a:chOff x="-5708397" y="-2623041"/>
            <a:chExt cx="12277070" cy="11774621"/>
          </a:xfrm>
        </p:grpSpPr>
        <p:grpSp>
          <p:nvGrpSpPr>
            <p:cNvPr id="27" name="Group 26">
              <a:extLst>
                <a:ext uri="{FF2B5EF4-FFF2-40B4-BE49-F238E27FC236}">
                  <a16:creationId xmlns:a16="http://schemas.microsoft.com/office/drawing/2014/main" id="{BD7A7A84-3A0F-1E78-72D8-F52B7C37D4D7}"/>
                </a:ext>
              </a:extLst>
            </p:cNvPr>
            <p:cNvGrpSpPr/>
            <p:nvPr/>
          </p:nvGrpSpPr>
          <p:grpSpPr>
            <a:xfrm>
              <a:off x="-5708397" y="-2623041"/>
              <a:ext cx="12277070" cy="11774621"/>
              <a:chOff x="-5708397" y="-2623041"/>
              <a:chExt cx="12277070" cy="11774621"/>
            </a:xfrm>
          </p:grpSpPr>
          <p:sp>
            <p:nvSpPr>
              <p:cNvPr id="29" name="Arc 28">
                <a:extLst>
                  <a:ext uri="{FF2B5EF4-FFF2-40B4-BE49-F238E27FC236}">
                    <a16:creationId xmlns:a16="http://schemas.microsoft.com/office/drawing/2014/main" id="{1DA95780-A324-64DC-9293-2B47D477FE85}"/>
                  </a:ext>
                </a:extLst>
              </p:cNvPr>
              <p:cNvSpPr>
                <a:spLocks/>
              </p:cNvSpPr>
              <p:nvPr/>
            </p:nvSpPr>
            <p:spPr>
              <a:xfrm rot="5141290">
                <a:off x="-5444500" y="-2550807"/>
                <a:ext cx="11438490" cy="11966284"/>
              </a:xfrm>
              <a:prstGeom prst="arc">
                <a:avLst>
                  <a:gd name="adj1" fmla="val 7933249"/>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0" name="Oval 29">
                <a:extLst>
                  <a:ext uri="{FF2B5EF4-FFF2-40B4-BE49-F238E27FC236}">
                    <a16:creationId xmlns:a16="http://schemas.microsoft.com/office/drawing/2014/main" id="{5D9540A0-8FC0-0889-10C0-71641DC866C5}"/>
                  </a:ext>
                </a:extLst>
              </p:cNvPr>
              <p:cNvSpPr>
                <a:spLocks/>
              </p:cNvSpPr>
              <p:nvPr/>
            </p:nvSpPr>
            <p:spPr>
              <a:xfrm>
                <a:off x="5840267" y="3228573"/>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616F793-CDF2-AD46-56BF-1178FF97F79E}"/>
                  </a:ext>
                </a:extLst>
              </p:cNvPr>
              <p:cNvSpPr>
                <a:spLocks/>
              </p:cNvSpPr>
              <p:nvPr/>
            </p:nvSpPr>
            <p:spPr>
              <a:xfrm>
                <a:off x="5514164" y="4927763"/>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D5509C91-AB1B-25AD-DBF3-3EC9C5EF7F0B}"/>
                  </a:ext>
                </a:extLst>
              </p:cNvPr>
              <p:cNvSpPr>
                <a:spLocks/>
              </p:cNvSpPr>
              <p:nvPr/>
            </p:nvSpPr>
            <p:spPr>
              <a:xfrm>
                <a:off x="5729240" y="4106743"/>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936BE3E4-DCF5-FF25-F33B-813387E715EC}"/>
                  </a:ext>
                </a:extLst>
              </p:cNvPr>
              <p:cNvSpPr>
                <a:spLocks/>
              </p:cNvSpPr>
              <p:nvPr/>
            </p:nvSpPr>
            <p:spPr>
              <a:xfrm>
                <a:off x="5644009" y="149318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2B85E0AE-76B2-4D67-6D19-0765E3F739DE}"/>
                  </a:ext>
                </a:extLst>
              </p:cNvPr>
              <p:cNvSpPr>
                <a:spLocks/>
              </p:cNvSpPr>
              <p:nvPr/>
            </p:nvSpPr>
            <p:spPr>
              <a:xfrm>
                <a:off x="5353340" y="654072"/>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D3E19DBB-F7A1-A9AC-BC3C-4A3CF5497092}"/>
                  </a:ext>
                </a:extLst>
              </p:cNvPr>
              <p:cNvSpPr>
                <a:spLocks/>
              </p:cNvSpPr>
              <p:nvPr/>
            </p:nvSpPr>
            <p:spPr>
              <a:xfrm>
                <a:off x="5829615" y="237135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environment" descr="A black background with a black square&#10;&#10;Description automatically generated with medium confidence">
                <a:extLst>
                  <a:ext uri="{FF2B5EF4-FFF2-40B4-BE49-F238E27FC236}">
                    <a16:creationId xmlns:a16="http://schemas.microsoft.com/office/drawing/2014/main" id="{E26ADACA-CF25-98A4-77E4-AE57A377C9F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5626509" y="5051757"/>
                <a:ext cx="553502" cy="553502"/>
              </a:xfrm>
              <a:prstGeom prst="rect">
                <a:avLst/>
              </a:prstGeom>
            </p:spPr>
          </p:pic>
          <p:pic>
            <p:nvPicPr>
              <p:cNvPr id="37" name="metabolic" descr="A black background with a black square&#10;&#10;Description automatically generated with medium confidence">
                <a:extLst>
                  <a:ext uri="{FF2B5EF4-FFF2-40B4-BE49-F238E27FC236}">
                    <a16:creationId xmlns:a16="http://schemas.microsoft.com/office/drawing/2014/main" id="{010C37BB-492F-AF1A-4E55-9669D927E5D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5846635" y="4221816"/>
                <a:ext cx="513658" cy="513658"/>
              </a:xfrm>
              <a:prstGeom prst="rect">
                <a:avLst/>
              </a:prstGeom>
            </p:spPr>
          </p:pic>
          <p:pic>
            <p:nvPicPr>
              <p:cNvPr id="38" name="genetic" descr="A black background with a black square&#10;&#10;Description automatically generated with medium confidence">
                <a:extLst>
                  <a:ext uri="{FF2B5EF4-FFF2-40B4-BE49-F238E27FC236}">
                    <a16:creationId xmlns:a16="http://schemas.microsoft.com/office/drawing/2014/main" id="{5C8A13FF-082B-4954-16DA-3EFA921E44F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5928973" y="2455617"/>
                <a:ext cx="550994" cy="550994"/>
              </a:xfrm>
              <a:prstGeom prst="rect">
                <a:avLst/>
              </a:prstGeom>
            </p:spPr>
          </p:pic>
          <p:pic>
            <p:nvPicPr>
              <p:cNvPr id="39" name="protein" descr="A black background with a black square&#10;&#10;Description automatically generated with medium confidence">
                <a:extLst>
                  <a:ext uri="{FF2B5EF4-FFF2-40B4-BE49-F238E27FC236}">
                    <a16:creationId xmlns:a16="http://schemas.microsoft.com/office/drawing/2014/main" id="{10A09614-89A6-47C9-EF40-302EA84C4A0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flipH="1">
                <a:off x="5739018" y="1581061"/>
                <a:ext cx="576488" cy="576488"/>
              </a:xfrm>
              <a:prstGeom prst="rect">
                <a:avLst/>
              </a:prstGeom>
            </p:spPr>
          </p:pic>
          <p:pic>
            <p:nvPicPr>
              <p:cNvPr id="40" name="image" descr="A black background with a black square&#10;&#10;Description automatically generated with medium confidence">
                <a:extLst>
                  <a:ext uri="{FF2B5EF4-FFF2-40B4-BE49-F238E27FC236}">
                    <a16:creationId xmlns:a16="http://schemas.microsoft.com/office/drawing/2014/main" id="{03997821-F896-3608-F863-E26E56A9AF7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flipH="1">
                <a:off x="5975914" y="3335643"/>
                <a:ext cx="533312" cy="533312"/>
              </a:xfrm>
              <a:prstGeom prst="rect">
                <a:avLst/>
              </a:prstGeom>
            </p:spPr>
          </p:pic>
          <p:sp>
            <p:nvSpPr>
              <p:cNvPr id="41" name="Oval 40">
                <a:extLst>
                  <a:ext uri="{FF2B5EF4-FFF2-40B4-BE49-F238E27FC236}">
                    <a16:creationId xmlns:a16="http://schemas.microsoft.com/office/drawing/2014/main" id="{C9516BD7-214F-2956-43F1-4468C0EA2AD5}"/>
                  </a:ext>
                </a:extLst>
              </p:cNvPr>
              <p:cNvSpPr>
                <a:spLocks/>
              </p:cNvSpPr>
              <p:nvPr/>
            </p:nvSpPr>
            <p:spPr>
              <a:xfrm rot="17410393">
                <a:off x="2293734" y="-219063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DE6A5600-E946-9DFC-F7AB-85FA5CEF9BF8}"/>
                  </a:ext>
                </a:extLst>
              </p:cNvPr>
              <p:cNvSpPr>
                <a:spLocks/>
              </p:cNvSpPr>
              <p:nvPr/>
            </p:nvSpPr>
            <p:spPr>
              <a:xfrm rot="17410393">
                <a:off x="3776227" y="-129855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043C8A9E-8CCD-1917-EBB5-FC05710A852E}"/>
                  </a:ext>
                </a:extLst>
              </p:cNvPr>
              <p:cNvSpPr>
                <a:spLocks/>
              </p:cNvSpPr>
              <p:nvPr/>
            </p:nvSpPr>
            <p:spPr>
              <a:xfrm rot="17410393">
                <a:off x="3079744" y="-1783578"/>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92951EED-9BD8-D294-666B-B0FF0D61C5AE}"/>
                  </a:ext>
                </a:extLst>
              </p:cNvPr>
              <p:cNvSpPr>
                <a:spLocks/>
              </p:cNvSpPr>
              <p:nvPr/>
            </p:nvSpPr>
            <p:spPr>
              <a:xfrm rot="17410393">
                <a:off x="597127" y="-260488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3A34CD3F-44E1-BBCC-48CE-9360874AD3E2}"/>
                  </a:ext>
                </a:extLst>
              </p:cNvPr>
              <p:cNvSpPr>
                <a:spLocks/>
              </p:cNvSpPr>
              <p:nvPr/>
            </p:nvSpPr>
            <p:spPr>
              <a:xfrm rot="17410393">
                <a:off x="-290753" y="-262142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B0E29C43-67C7-8FFC-AD85-F75094C004C0}"/>
                  </a:ext>
                </a:extLst>
              </p:cNvPr>
              <p:cNvSpPr>
                <a:spLocks/>
              </p:cNvSpPr>
              <p:nvPr/>
            </p:nvSpPr>
            <p:spPr>
              <a:xfrm rot="17410393">
                <a:off x="1485433" y="-247625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descr="A black background with a black square&#10;&#10;Description automatically generated with medium confidence">
                <a:extLst>
                  <a:ext uri="{FF2B5EF4-FFF2-40B4-BE49-F238E27FC236}">
                    <a16:creationId xmlns:a16="http://schemas.microsoft.com/office/drawing/2014/main" id="{141DE8B5-D3F9-4BAA-EBF3-38056802ACB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flipH="1">
                <a:off x="2396704" y="-2068339"/>
                <a:ext cx="507828" cy="507828"/>
              </a:xfrm>
              <a:prstGeom prst="rect">
                <a:avLst/>
              </a:prstGeom>
            </p:spPr>
          </p:pic>
          <p:pic>
            <p:nvPicPr>
              <p:cNvPr id="48" name="Picture 47" descr="A black background with a black square&#10;&#10;Description automatically generated with medium confidence">
                <a:extLst>
                  <a:ext uri="{FF2B5EF4-FFF2-40B4-BE49-F238E27FC236}">
                    <a16:creationId xmlns:a16="http://schemas.microsoft.com/office/drawing/2014/main" id="{B602D432-30EB-54B8-4172-127439DB2FE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flipH="1">
                <a:off x="3215560" y="-1644454"/>
                <a:ext cx="439878" cy="439878"/>
              </a:xfrm>
              <a:prstGeom prst="rect">
                <a:avLst/>
              </a:prstGeom>
            </p:spPr>
          </p:pic>
          <p:pic>
            <p:nvPicPr>
              <p:cNvPr id="49" name="Picture 48" descr="A black background with a black square&#10;&#10;Description automatically generated with medium confidence">
                <a:extLst>
                  <a:ext uri="{FF2B5EF4-FFF2-40B4-BE49-F238E27FC236}">
                    <a16:creationId xmlns:a16="http://schemas.microsoft.com/office/drawing/2014/main" id="{246FC377-AC09-E6CF-09EB-C8C1BBD50C9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flipH="1">
                <a:off x="1597554" y="-2395723"/>
                <a:ext cx="507828" cy="507828"/>
              </a:xfrm>
              <a:prstGeom prst="rect">
                <a:avLst/>
              </a:prstGeom>
            </p:spPr>
          </p:pic>
          <p:pic>
            <p:nvPicPr>
              <p:cNvPr id="50" name="Picture 49" descr="A black background with a black square&#10;&#10;Description automatically generated with medium confidence">
                <a:extLst>
                  <a:ext uri="{FF2B5EF4-FFF2-40B4-BE49-F238E27FC236}">
                    <a16:creationId xmlns:a16="http://schemas.microsoft.com/office/drawing/2014/main" id="{908A58BF-BD48-124B-AB31-A230C637026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flipH="1">
                <a:off x="725630" y="-2472825"/>
                <a:ext cx="507828" cy="507828"/>
              </a:xfrm>
              <a:prstGeom prst="rect">
                <a:avLst/>
              </a:prstGeom>
            </p:spPr>
          </p:pic>
          <p:pic>
            <p:nvPicPr>
              <p:cNvPr id="51" name="Picture 50" descr="A black background with a black square&#10;&#10;Description automatically generated with medium confidence">
                <a:extLst>
                  <a:ext uri="{FF2B5EF4-FFF2-40B4-BE49-F238E27FC236}">
                    <a16:creationId xmlns:a16="http://schemas.microsoft.com/office/drawing/2014/main" id="{D3F12833-165B-C4FE-F902-47FADCB428B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flipH="1">
                <a:off x="-191460" y="-2545408"/>
                <a:ext cx="507828" cy="507828"/>
              </a:xfrm>
              <a:prstGeom prst="rect">
                <a:avLst/>
              </a:prstGeom>
            </p:spPr>
          </p:pic>
          <p:pic>
            <p:nvPicPr>
              <p:cNvPr id="52" name="Content Placeholder 41" descr="A black background with a black square&#10;&#10;Description automatically generated with medium confidence">
                <a:extLst>
                  <a:ext uri="{FF2B5EF4-FFF2-40B4-BE49-F238E27FC236}">
                    <a16:creationId xmlns:a16="http://schemas.microsoft.com/office/drawing/2014/main" id="{BBDDFD3A-473A-F93A-2FC4-84C005B170D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881260" y="-1155651"/>
                <a:ext cx="527194" cy="527194"/>
              </a:xfrm>
              <a:prstGeom prst="rect">
                <a:avLst/>
              </a:prstGeom>
            </p:spPr>
          </p:pic>
        </p:grpSp>
        <p:pic>
          <p:nvPicPr>
            <p:cNvPr id="28" name="bloo" descr="A black background with a black square&#10;&#10;Description automatically generated with medium confidence">
              <a:extLst>
                <a:ext uri="{FF2B5EF4-FFF2-40B4-BE49-F238E27FC236}">
                  <a16:creationId xmlns:a16="http://schemas.microsoft.com/office/drawing/2014/main" id="{832BFFAE-11D2-956D-FDE8-6FD8994F0A2A}"/>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flipH="1">
              <a:off x="5440996" y="719431"/>
              <a:ext cx="576488" cy="576488"/>
            </a:xfrm>
            <a:prstGeom prst="rect">
              <a:avLst/>
            </a:prstGeom>
          </p:spPr>
        </p:pic>
      </p:grpSp>
      <p:grpSp>
        <p:nvGrpSpPr>
          <p:cNvPr id="53" name="Group 52">
            <a:extLst>
              <a:ext uri="{FF2B5EF4-FFF2-40B4-BE49-F238E27FC236}">
                <a16:creationId xmlns:a16="http://schemas.microsoft.com/office/drawing/2014/main" id="{28FE17B1-FB03-D7CA-8070-AC059DAC51A7}"/>
              </a:ext>
            </a:extLst>
          </p:cNvPr>
          <p:cNvGrpSpPr/>
          <p:nvPr/>
        </p:nvGrpSpPr>
        <p:grpSpPr>
          <a:xfrm>
            <a:off x="6202636" y="785804"/>
            <a:ext cx="1301693" cy="560226"/>
            <a:chOff x="2431157" y="304040"/>
            <a:chExt cx="1301693" cy="560226"/>
          </a:xfrm>
          <a:noFill/>
        </p:grpSpPr>
        <p:sp>
          <p:nvSpPr>
            <p:cNvPr id="54" name="Rectangle 53">
              <a:extLst>
                <a:ext uri="{FF2B5EF4-FFF2-40B4-BE49-F238E27FC236}">
                  <a16:creationId xmlns:a16="http://schemas.microsoft.com/office/drawing/2014/main" id="{86C96AEE-BE7B-5B4A-FBE9-4704D20D2C77}"/>
                </a:ext>
              </a:extLst>
            </p:cNvPr>
            <p:cNvSpPr/>
            <p:nvPr/>
          </p:nvSpPr>
          <p:spPr>
            <a:xfrm>
              <a:off x="2431157" y="304040"/>
              <a:ext cx="1301693"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5" name="TextBox 54">
              <a:extLst>
                <a:ext uri="{FF2B5EF4-FFF2-40B4-BE49-F238E27FC236}">
                  <a16:creationId xmlns:a16="http://schemas.microsoft.com/office/drawing/2014/main" id="{327D87AD-2C36-A2AA-16BE-A4AE5765784E}"/>
                </a:ext>
              </a:extLst>
            </p:cNvPr>
            <p:cNvSpPr txBox="1"/>
            <p:nvPr/>
          </p:nvSpPr>
          <p:spPr>
            <a:xfrm>
              <a:off x="2431157" y="304040"/>
              <a:ext cx="1301693"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Blood</a:t>
              </a:r>
            </a:p>
          </p:txBody>
        </p:sp>
      </p:grpSp>
      <p:grpSp>
        <p:nvGrpSpPr>
          <p:cNvPr id="56" name="Group 55">
            <a:extLst>
              <a:ext uri="{FF2B5EF4-FFF2-40B4-BE49-F238E27FC236}">
                <a16:creationId xmlns:a16="http://schemas.microsoft.com/office/drawing/2014/main" id="{DFE3222D-0DE9-F32B-6919-9535D006FB0C}"/>
              </a:ext>
            </a:extLst>
          </p:cNvPr>
          <p:cNvGrpSpPr/>
          <p:nvPr/>
        </p:nvGrpSpPr>
        <p:grpSpPr>
          <a:xfrm>
            <a:off x="6556943" y="1626037"/>
            <a:ext cx="1232210" cy="560226"/>
            <a:chOff x="2738809" y="1144273"/>
            <a:chExt cx="1232210" cy="560226"/>
          </a:xfrm>
          <a:noFill/>
        </p:grpSpPr>
        <p:sp>
          <p:nvSpPr>
            <p:cNvPr id="57" name="Rectangle 56">
              <a:extLst>
                <a:ext uri="{FF2B5EF4-FFF2-40B4-BE49-F238E27FC236}">
                  <a16:creationId xmlns:a16="http://schemas.microsoft.com/office/drawing/2014/main" id="{85E5CFA2-6C89-5589-A944-A7FF5178697B}"/>
                </a:ext>
              </a:extLst>
            </p:cNvPr>
            <p:cNvSpPr/>
            <p:nvPr/>
          </p:nvSpPr>
          <p:spPr>
            <a:xfrm>
              <a:off x="2738809" y="1144273"/>
              <a:ext cx="1232210"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TextBox 57">
              <a:extLst>
                <a:ext uri="{FF2B5EF4-FFF2-40B4-BE49-F238E27FC236}">
                  <a16:creationId xmlns:a16="http://schemas.microsoft.com/office/drawing/2014/main" id="{0DA75676-19A5-2E62-5B5F-5A9D47C08B55}"/>
                </a:ext>
              </a:extLst>
            </p:cNvPr>
            <p:cNvSpPr txBox="1"/>
            <p:nvPr/>
          </p:nvSpPr>
          <p:spPr>
            <a:xfrm>
              <a:off x="2738809" y="1144273"/>
              <a:ext cx="1232210"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Protein</a:t>
              </a:r>
            </a:p>
          </p:txBody>
        </p:sp>
      </p:grpSp>
      <p:grpSp>
        <p:nvGrpSpPr>
          <p:cNvPr id="59" name="Group 58">
            <a:extLst>
              <a:ext uri="{FF2B5EF4-FFF2-40B4-BE49-F238E27FC236}">
                <a16:creationId xmlns:a16="http://schemas.microsoft.com/office/drawing/2014/main" id="{E8BFFAE5-E436-F91C-B6EA-E8216724E183}"/>
              </a:ext>
            </a:extLst>
          </p:cNvPr>
          <p:cNvGrpSpPr/>
          <p:nvPr/>
        </p:nvGrpSpPr>
        <p:grpSpPr>
          <a:xfrm>
            <a:off x="6711565" y="2455598"/>
            <a:ext cx="1200437" cy="560226"/>
            <a:chOff x="2884100" y="1973834"/>
            <a:chExt cx="1200437" cy="560226"/>
          </a:xfrm>
          <a:noFill/>
        </p:grpSpPr>
        <p:sp>
          <p:nvSpPr>
            <p:cNvPr id="60" name="Rectangle 59">
              <a:extLst>
                <a:ext uri="{FF2B5EF4-FFF2-40B4-BE49-F238E27FC236}">
                  <a16:creationId xmlns:a16="http://schemas.microsoft.com/office/drawing/2014/main" id="{76D9D7E8-D32C-0661-9A22-2DEB1E22C35C}"/>
                </a:ext>
              </a:extLst>
            </p:cNvPr>
            <p:cNvSpPr/>
            <p:nvPr/>
          </p:nvSpPr>
          <p:spPr>
            <a:xfrm>
              <a:off x="2884100" y="1973834"/>
              <a:ext cx="1200437"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1" name="TextBox 60">
              <a:extLst>
                <a:ext uri="{FF2B5EF4-FFF2-40B4-BE49-F238E27FC236}">
                  <a16:creationId xmlns:a16="http://schemas.microsoft.com/office/drawing/2014/main" id="{BE05F42E-A8EC-4114-DEF8-06EE5973E2C7}"/>
                </a:ext>
              </a:extLst>
            </p:cNvPr>
            <p:cNvSpPr txBox="1"/>
            <p:nvPr/>
          </p:nvSpPr>
          <p:spPr>
            <a:xfrm>
              <a:off x="2884100" y="1973834"/>
              <a:ext cx="1200437"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Genetic</a:t>
              </a:r>
            </a:p>
          </p:txBody>
        </p:sp>
      </p:grpSp>
      <p:grpSp>
        <p:nvGrpSpPr>
          <p:cNvPr id="62" name="Group 61">
            <a:extLst>
              <a:ext uri="{FF2B5EF4-FFF2-40B4-BE49-F238E27FC236}">
                <a16:creationId xmlns:a16="http://schemas.microsoft.com/office/drawing/2014/main" id="{C5481E83-D12A-BFDD-A858-0E4737C0FF11}"/>
              </a:ext>
            </a:extLst>
          </p:cNvPr>
          <p:cNvGrpSpPr/>
          <p:nvPr/>
        </p:nvGrpSpPr>
        <p:grpSpPr>
          <a:xfrm>
            <a:off x="6762854" y="3305972"/>
            <a:ext cx="1200437" cy="560226"/>
            <a:chOff x="2879403" y="2824208"/>
            <a:chExt cx="1200437" cy="560226"/>
          </a:xfrm>
          <a:noFill/>
        </p:grpSpPr>
        <p:sp>
          <p:nvSpPr>
            <p:cNvPr id="63" name="Rectangle 62">
              <a:extLst>
                <a:ext uri="{FF2B5EF4-FFF2-40B4-BE49-F238E27FC236}">
                  <a16:creationId xmlns:a16="http://schemas.microsoft.com/office/drawing/2014/main" id="{D56FF3B1-B321-8568-11C8-F1D2D86FE96C}"/>
                </a:ext>
              </a:extLst>
            </p:cNvPr>
            <p:cNvSpPr/>
            <p:nvPr/>
          </p:nvSpPr>
          <p:spPr>
            <a:xfrm>
              <a:off x="2879403" y="2824208"/>
              <a:ext cx="1200437"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8" name="TextBox 127">
              <a:extLst>
                <a:ext uri="{FF2B5EF4-FFF2-40B4-BE49-F238E27FC236}">
                  <a16:creationId xmlns:a16="http://schemas.microsoft.com/office/drawing/2014/main" id="{D52ACBF1-7810-904B-3511-7345E1B269C4}"/>
                </a:ext>
              </a:extLst>
            </p:cNvPr>
            <p:cNvSpPr txBox="1"/>
            <p:nvPr/>
          </p:nvSpPr>
          <p:spPr>
            <a:xfrm>
              <a:off x="2879403" y="2824208"/>
              <a:ext cx="1200437"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a:t>Image</a:t>
              </a:r>
            </a:p>
          </p:txBody>
        </p:sp>
      </p:grpSp>
      <p:grpSp>
        <p:nvGrpSpPr>
          <p:cNvPr id="129" name="Group 128">
            <a:extLst>
              <a:ext uri="{FF2B5EF4-FFF2-40B4-BE49-F238E27FC236}">
                <a16:creationId xmlns:a16="http://schemas.microsoft.com/office/drawing/2014/main" id="{F48AD21A-8D5E-0B1F-4A55-1C4B33418077}"/>
              </a:ext>
            </a:extLst>
          </p:cNvPr>
          <p:cNvGrpSpPr/>
          <p:nvPr/>
        </p:nvGrpSpPr>
        <p:grpSpPr>
          <a:xfrm>
            <a:off x="6602647" y="4146205"/>
            <a:ext cx="1271436" cy="560226"/>
            <a:chOff x="2719196" y="3664441"/>
            <a:chExt cx="1271436" cy="560226"/>
          </a:xfrm>
          <a:noFill/>
        </p:grpSpPr>
        <p:sp>
          <p:nvSpPr>
            <p:cNvPr id="130" name="Rectangle 129">
              <a:extLst>
                <a:ext uri="{FF2B5EF4-FFF2-40B4-BE49-F238E27FC236}">
                  <a16:creationId xmlns:a16="http://schemas.microsoft.com/office/drawing/2014/main" id="{EFA44A47-CF11-85C5-0511-F95408437B33}"/>
                </a:ext>
              </a:extLst>
            </p:cNvPr>
            <p:cNvSpPr/>
            <p:nvPr/>
          </p:nvSpPr>
          <p:spPr>
            <a:xfrm>
              <a:off x="2719196" y="3664441"/>
              <a:ext cx="1271436"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1" name="TextBox 130">
              <a:extLst>
                <a:ext uri="{FF2B5EF4-FFF2-40B4-BE49-F238E27FC236}">
                  <a16:creationId xmlns:a16="http://schemas.microsoft.com/office/drawing/2014/main" id="{8CB59637-DE0F-4451-CAC2-18DFC796A7F7}"/>
                </a:ext>
              </a:extLst>
            </p:cNvPr>
            <p:cNvSpPr txBox="1"/>
            <p:nvPr/>
          </p:nvSpPr>
          <p:spPr>
            <a:xfrm>
              <a:off x="2719196" y="3664441"/>
              <a:ext cx="1271436"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Metabolic</a:t>
              </a:r>
              <a:endParaRPr lang="en-US" sz="1400" kern="1200" dirty="0"/>
            </a:p>
          </p:txBody>
        </p:sp>
      </p:grpSp>
      <p:grpSp>
        <p:nvGrpSpPr>
          <p:cNvPr id="132" name="Group 131">
            <a:extLst>
              <a:ext uri="{FF2B5EF4-FFF2-40B4-BE49-F238E27FC236}">
                <a16:creationId xmlns:a16="http://schemas.microsoft.com/office/drawing/2014/main" id="{CAFEE73B-CCDC-4A60-EA56-432D74F5C093}"/>
              </a:ext>
            </a:extLst>
          </p:cNvPr>
          <p:cNvGrpSpPr/>
          <p:nvPr/>
        </p:nvGrpSpPr>
        <p:grpSpPr>
          <a:xfrm>
            <a:off x="6263760" y="4986438"/>
            <a:ext cx="2350351" cy="560226"/>
            <a:chOff x="2324323" y="4504674"/>
            <a:chExt cx="2350351" cy="560226"/>
          </a:xfrm>
          <a:noFill/>
        </p:grpSpPr>
        <p:sp>
          <p:nvSpPr>
            <p:cNvPr id="133" name="Rectangle 132">
              <a:extLst>
                <a:ext uri="{FF2B5EF4-FFF2-40B4-BE49-F238E27FC236}">
                  <a16:creationId xmlns:a16="http://schemas.microsoft.com/office/drawing/2014/main" id="{D6FFEC69-D716-5FE6-9FE2-9A9C0692ABF2}"/>
                </a:ext>
              </a:extLst>
            </p:cNvPr>
            <p:cNvSpPr/>
            <p:nvPr/>
          </p:nvSpPr>
          <p:spPr>
            <a:xfrm>
              <a:off x="2324323" y="4504674"/>
              <a:ext cx="2350351"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4" name="TextBox 133">
              <a:extLst>
                <a:ext uri="{FF2B5EF4-FFF2-40B4-BE49-F238E27FC236}">
                  <a16:creationId xmlns:a16="http://schemas.microsoft.com/office/drawing/2014/main" id="{A3EE29D3-D92F-3CEB-3221-BB970B075F9F}"/>
                </a:ext>
              </a:extLst>
            </p:cNvPr>
            <p:cNvSpPr txBox="1"/>
            <p:nvPr/>
          </p:nvSpPr>
          <p:spPr>
            <a:xfrm>
              <a:off x="2324323" y="4504674"/>
              <a:ext cx="2350351"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Environmental Exposure</a:t>
              </a:r>
            </a:p>
          </p:txBody>
        </p:sp>
      </p:grpSp>
      <p:sp>
        <p:nvSpPr>
          <p:cNvPr id="135" name="Rectangle 134">
            <a:extLst>
              <a:ext uri="{FF2B5EF4-FFF2-40B4-BE49-F238E27FC236}">
                <a16:creationId xmlns:a16="http://schemas.microsoft.com/office/drawing/2014/main" id="{8C372F40-97D2-7A17-6C38-4BD5E0EDF885}"/>
              </a:ext>
            </a:extLst>
          </p:cNvPr>
          <p:cNvSpPr/>
          <p:nvPr/>
        </p:nvSpPr>
        <p:spPr>
          <a:xfrm>
            <a:off x="2959792" y="1231318"/>
            <a:ext cx="2487103" cy="4265516"/>
          </a:xfrm>
          <a:prstGeom prst="rect">
            <a:avLst/>
          </a:prstGeom>
          <a:solidFill>
            <a:schemeClr val="tx2">
              <a:lumMod val="10000"/>
              <a:lumOff val="90000"/>
            </a:schemeClr>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dirty="0">
                <a:solidFill>
                  <a:schemeClr val="tx1"/>
                </a:solidFill>
              </a:rPr>
            </a:br>
            <a:br>
              <a:rPr lang="en-US" dirty="0">
                <a:solidFill>
                  <a:schemeClr val="tx1"/>
                </a:solidFill>
              </a:rPr>
            </a:br>
            <a:r>
              <a:rPr lang="en-US" sz="1600" dirty="0">
                <a:solidFill>
                  <a:schemeClr val="tx1"/>
                </a:solidFill>
              </a:rPr>
              <a:t>(short for "biological markers") are measurable indicators of a biological state, condition, or process in the body. They are often used in medical science and research to detect diseases, monitor disease progression, assess the effects of treatment, or predict outcomes.</a:t>
            </a:r>
          </a:p>
          <a:p>
            <a:pPr algn="ctr"/>
            <a:br>
              <a:rPr lang="en-US" sz="1800" dirty="0">
                <a:solidFill>
                  <a:schemeClr val="tx1"/>
                </a:solidFill>
              </a:rPr>
            </a:br>
            <a:endParaRPr lang="en-US" dirty="0">
              <a:solidFill>
                <a:schemeClr val="tx1"/>
              </a:solidFill>
            </a:endParaRPr>
          </a:p>
        </p:txBody>
      </p:sp>
      <p:sp>
        <p:nvSpPr>
          <p:cNvPr id="136" name="Rectangle 135">
            <a:extLst>
              <a:ext uri="{FF2B5EF4-FFF2-40B4-BE49-F238E27FC236}">
                <a16:creationId xmlns:a16="http://schemas.microsoft.com/office/drawing/2014/main" id="{F80758FA-7931-9CCF-46E3-8C8FF1CD7041}"/>
              </a:ext>
            </a:extLst>
          </p:cNvPr>
          <p:cNvSpPr/>
          <p:nvPr/>
        </p:nvSpPr>
        <p:spPr>
          <a:xfrm>
            <a:off x="2324532" y="1274868"/>
            <a:ext cx="1836539" cy="54003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Biomarker</a:t>
            </a:r>
          </a:p>
        </p:txBody>
      </p:sp>
      <p:sp>
        <p:nvSpPr>
          <p:cNvPr id="137" name="Right Triangle 136">
            <a:extLst>
              <a:ext uri="{FF2B5EF4-FFF2-40B4-BE49-F238E27FC236}">
                <a16:creationId xmlns:a16="http://schemas.microsoft.com/office/drawing/2014/main" id="{2ACD70B9-E240-BE6B-B53D-56DC9B0FB068}"/>
              </a:ext>
            </a:extLst>
          </p:cNvPr>
          <p:cNvSpPr/>
          <p:nvPr/>
        </p:nvSpPr>
        <p:spPr>
          <a:xfrm rot="16200000" flipH="1">
            <a:off x="2448974" y="1681657"/>
            <a:ext cx="345021" cy="602427"/>
          </a:xfrm>
          <a:prstGeom prst="r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81C086AC-88D9-1E60-B95D-07996F622BCC}"/>
              </a:ext>
            </a:extLst>
          </p:cNvPr>
          <p:cNvSpPr/>
          <p:nvPr/>
        </p:nvSpPr>
        <p:spPr>
          <a:xfrm>
            <a:off x="3050451" y="5421748"/>
            <a:ext cx="2347574" cy="750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9" name="blood-ex">
            <a:extLst>
              <a:ext uri="{FF2B5EF4-FFF2-40B4-BE49-F238E27FC236}">
                <a16:creationId xmlns:a16="http://schemas.microsoft.com/office/drawing/2014/main" id="{29DC3907-CAC8-BF14-A6BB-B1EC2E1BAE44}"/>
              </a:ext>
            </a:extLst>
          </p:cNvPr>
          <p:cNvGrpSpPr/>
          <p:nvPr/>
        </p:nvGrpSpPr>
        <p:grpSpPr>
          <a:xfrm>
            <a:off x="7332735" y="605135"/>
            <a:ext cx="1939937" cy="843346"/>
            <a:chOff x="9135012" y="935951"/>
            <a:chExt cx="2488495" cy="1081820"/>
          </a:xfrm>
        </p:grpSpPr>
        <p:pic>
          <p:nvPicPr>
            <p:cNvPr id="140" name="Picture 139" descr="A black background with a black square&#10;&#10;Description automatically generated with medium confidence">
              <a:extLst>
                <a:ext uri="{FF2B5EF4-FFF2-40B4-BE49-F238E27FC236}">
                  <a16:creationId xmlns:a16="http://schemas.microsoft.com/office/drawing/2014/main" id="{EC0CD063-DB3F-3829-1654-5BA7A65CDF8F}"/>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333206" y="1191791"/>
              <a:ext cx="570139" cy="570139"/>
            </a:xfrm>
            <a:prstGeom prst="rect">
              <a:avLst/>
            </a:prstGeom>
          </p:spPr>
        </p:pic>
        <p:pic>
          <p:nvPicPr>
            <p:cNvPr id="141" name="Picture 140" descr="A black background with a black square&#10;&#10;Description automatically generated with medium confidence">
              <a:extLst>
                <a:ext uri="{FF2B5EF4-FFF2-40B4-BE49-F238E27FC236}">
                  <a16:creationId xmlns:a16="http://schemas.microsoft.com/office/drawing/2014/main" id="{5D28A023-0349-61F5-9620-C99FEDEE3DF6}"/>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0147300" y="1209582"/>
              <a:ext cx="504195" cy="504195"/>
            </a:xfrm>
            <a:prstGeom prst="rect">
              <a:avLst/>
            </a:prstGeom>
          </p:spPr>
        </p:pic>
        <p:pic>
          <p:nvPicPr>
            <p:cNvPr id="142" name="Picture 141" descr="Red circles and dots on a black background&#10;&#10;Description automatically generated">
              <a:extLst>
                <a:ext uri="{FF2B5EF4-FFF2-40B4-BE49-F238E27FC236}">
                  <a16:creationId xmlns:a16="http://schemas.microsoft.com/office/drawing/2014/main" id="{1E82F5B2-7B15-7779-F35C-B345148B836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0852791" y="1165487"/>
              <a:ext cx="614909" cy="614909"/>
            </a:xfrm>
            <a:prstGeom prst="rect">
              <a:avLst/>
            </a:prstGeom>
          </p:spPr>
        </p:pic>
        <p:graphicFrame>
          <p:nvGraphicFramePr>
            <p:cNvPr id="180" name="Diagram 179">
              <a:extLst>
                <a:ext uri="{FF2B5EF4-FFF2-40B4-BE49-F238E27FC236}">
                  <a16:creationId xmlns:a16="http://schemas.microsoft.com/office/drawing/2014/main" id="{CC53136A-913C-65E9-1C2D-91F86C2A378D}"/>
                </a:ext>
              </a:extLst>
            </p:cNvPr>
            <p:cNvGraphicFramePr/>
            <p:nvPr>
              <p:extLst>
                <p:ext uri="{D42A27DB-BD31-4B8C-83A1-F6EECF244321}">
                  <p14:modId xmlns:p14="http://schemas.microsoft.com/office/powerpoint/2010/main" val="3792528060"/>
                </p:ext>
              </p:extLst>
            </p:nvPr>
          </p:nvGraphicFramePr>
          <p:xfrm>
            <a:off x="9135012" y="935951"/>
            <a:ext cx="2488495" cy="108182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grpSp>
      <p:grpSp>
        <p:nvGrpSpPr>
          <p:cNvPr id="181" name="image-ex">
            <a:extLst>
              <a:ext uri="{FF2B5EF4-FFF2-40B4-BE49-F238E27FC236}">
                <a16:creationId xmlns:a16="http://schemas.microsoft.com/office/drawing/2014/main" id="{4D69103B-403D-01A8-B96A-013528A62B52}"/>
              </a:ext>
            </a:extLst>
          </p:cNvPr>
          <p:cNvGrpSpPr/>
          <p:nvPr/>
        </p:nvGrpSpPr>
        <p:grpSpPr>
          <a:xfrm>
            <a:off x="7621195" y="3092653"/>
            <a:ext cx="1805514" cy="892970"/>
            <a:chOff x="8196547" y="5894685"/>
            <a:chExt cx="1866900" cy="923330"/>
          </a:xfrm>
        </p:grpSpPr>
        <p:pic>
          <p:nvPicPr>
            <p:cNvPr id="182" name="Picture 181" descr="A black background with a black square&#10;&#10;Description automatically generated with medium confidence">
              <a:extLst>
                <a:ext uri="{FF2B5EF4-FFF2-40B4-BE49-F238E27FC236}">
                  <a16:creationId xmlns:a16="http://schemas.microsoft.com/office/drawing/2014/main" id="{D66D3508-3686-9973-8649-8C8A9BDE5B4C}"/>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8420738" y="6043273"/>
              <a:ext cx="666112" cy="666112"/>
            </a:xfrm>
            <a:prstGeom prst="rect">
              <a:avLst/>
            </a:prstGeom>
          </p:spPr>
        </p:pic>
        <p:pic>
          <p:nvPicPr>
            <p:cNvPr id="183" name="Picture 182">
              <a:extLst>
                <a:ext uri="{FF2B5EF4-FFF2-40B4-BE49-F238E27FC236}">
                  <a16:creationId xmlns:a16="http://schemas.microsoft.com/office/drawing/2014/main" id="{C02D0290-011E-D235-38B4-636E2CDC63F9}"/>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9129997" y="6047069"/>
              <a:ext cx="666112" cy="666112"/>
            </a:xfrm>
            <a:prstGeom prst="rect">
              <a:avLst/>
            </a:prstGeom>
          </p:spPr>
        </p:pic>
        <p:graphicFrame>
          <p:nvGraphicFramePr>
            <p:cNvPr id="184" name="Diagram 183">
              <a:extLst>
                <a:ext uri="{FF2B5EF4-FFF2-40B4-BE49-F238E27FC236}">
                  <a16:creationId xmlns:a16="http://schemas.microsoft.com/office/drawing/2014/main" id="{9AB2E90F-9DB0-FBEF-5583-80ACD92F7C34}"/>
                </a:ext>
              </a:extLst>
            </p:cNvPr>
            <p:cNvGraphicFramePr/>
            <p:nvPr>
              <p:extLst>
                <p:ext uri="{D42A27DB-BD31-4B8C-83A1-F6EECF244321}">
                  <p14:modId xmlns:p14="http://schemas.microsoft.com/office/powerpoint/2010/main" val="213385039"/>
                </p:ext>
              </p:extLst>
            </p:nvPr>
          </p:nvGraphicFramePr>
          <p:xfrm>
            <a:off x="8196547" y="5894685"/>
            <a:ext cx="1866900" cy="92333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grpSp>
      <p:sp>
        <p:nvSpPr>
          <p:cNvPr id="186" name="Freeform: Shape 185">
            <a:extLst>
              <a:ext uri="{FF2B5EF4-FFF2-40B4-BE49-F238E27FC236}">
                <a16:creationId xmlns:a16="http://schemas.microsoft.com/office/drawing/2014/main" id="{0860664B-221F-359E-4A4A-E5A06B36F212}"/>
              </a:ext>
            </a:extLst>
          </p:cNvPr>
          <p:cNvSpPr/>
          <p:nvPr/>
        </p:nvSpPr>
        <p:spPr>
          <a:xfrm>
            <a:off x="10291318" y="0"/>
            <a:ext cx="2148331" cy="1476375"/>
          </a:xfrm>
          <a:custGeom>
            <a:avLst/>
            <a:gdLst>
              <a:gd name="connsiteX0" fmla="*/ 0 w 2228850"/>
              <a:gd name="connsiteY0" fmla="*/ 0 h 1476375"/>
              <a:gd name="connsiteX1" fmla="*/ 19050 w 2228850"/>
              <a:gd name="connsiteY1" fmla="*/ 200025 h 1476375"/>
              <a:gd name="connsiteX2" fmla="*/ 257175 w 2228850"/>
              <a:gd name="connsiteY2" fmla="*/ 419100 h 1476375"/>
              <a:gd name="connsiteX3" fmla="*/ 247650 w 2228850"/>
              <a:gd name="connsiteY3" fmla="*/ 866775 h 1476375"/>
              <a:gd name="connsiteX4" fmla="*/ 247650 w 2228850"/>
              <a:gd name="connsiteY4" fmla="*/ 1038225 h 1476375"/>
              <a:gd name="connsiteX5" fmla="*/ 476250 w 2228850"/>
              <a:gd name="connsiteY5" fmla="*/ 1209675 h 1476375"/>
              <a:gd name="connsiteX6" fmla="*/ 495300 w 2228850"/>
              <a:gd name="connsiteY6" fmla="*/ 1466850 h 1476375"/>
              <a:gd name="connsiteX7" fmla="*/ 2162175 w 2228850"/>
              <a:gd name="connsiteY7" fmla="*/ 1476375 h 1476375"/>
              <a:gd name="connsiteX8" fmla="*/ 2200275 w 2228850"/>
              <a:gd name="connsiteY8" fmla="*/ 1133475 h 1476375"/>
              <a:gd name="connsiteX9" fmla="*/ 2228850 w 2228850"/>
              <a:gd name="connsiteY9" fmla="*/ 0 h 1476375"/>
              <a:gd name="connsiteX10" fmla="*/ 0 w 2228850"/>
              <a:gd name="connsiteY10"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8850" h="1476375">
                <a:moveTo>
                  <a:pt x="0" y="0"/>
                </a:moveTo>
                <a:lnTo>
                  <a:pt x="19050" y="200025"/>
                </a:lnTo>
                <a:lnTo>
                  <a:pt x="257175" y="419100"/>
                </a:lnTo>
                <a:lnTo>
                  <a:pt x="247650" y="866775"/>
                </a:lnTo>
                <a:lnTo>
                  <a:pt x="247650" y="1038225"/>
                </a:lnTo>
                <a:lnTo>
                  <a:pt x="476250" y="1209675"/>
                </a:lnTo>
                <a:lnTo>
                  <a:pt x="495300" y="1466850"/>
                </a:lnTo>
                <a:lnTo>
                  <a:pt x="2162175" y="1476375"/>
                </a:lnTo>
                <a:lnTo>
                  <a:pt x="2200275" y="1133475"/>
                </a:lnTo>
                <a:lnTo>
                  <a:pt x="2228850" y="0"/>
                </a:lnTo>
                <a:lnTo>
                  <a:pt x="0" y="0"/>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Date Placeholder 186">
            <a:extLst>
              <a:ext uri="{FF2B5EF4-FFF2-40B4-BE49-F238E27FC236}">
                <a16:creationId xmlns:a16="http://schemas.microsoft.com/office/drawing/2014/main" id="{0E8B6D64-4A3E-DD82-99E4-3FC96B376C00}"/>
              </a:ext>
            </a:extLst>
          </p:cNvPr>
          <p:cNvSpPr>
            <a:spLocks noGrp="1"/>
          </p:cNvSpPr>
          <p:nvPr>
            <p:ph type="dt" sz="half" idx="10"/>
          </p:nvPr>
        </p:nvSpPr>
        <p:spPr/>
        <p:txBody>
          <a:bodyPr/>
          <a:lstStyle/>
          <a:p>
            <a:r>
              <a:rPr lang="en-US"/>
              <a:t>December 2024</a:t>
            </a:r>
          </a:p>
        </p:txBody>
      </p:sp>
      <p:sp>
        <p:nvSpPr>
          <p:cNvPr id="188" name="Footer Placeholder 187">
            <a:extLst>
              <a:ext uri="{FF2B5EF4-FFF2-40B4-BE49-F238E27FC236}">
                <a16:creationId xmlns:a16="http://schemas.microsoft.com/office/drawing/2014/main" id="{C3AF9E23-7570-5C3F-A4FD-ADA484758640}"/>
              </a:ext>
            </a:extLst>
          </p:cNvPr>
          <p:cNvSpPr>
            <a:spLocks noGrp="1"/>
          </p:cNvSpPr>
          <p:nvPr>
            <p:ph type="ftr" sz="quarter" idx="11"/>
          </p:nvPr>
        </p:nvSpPr>
        <p:spPr/>
        <p:txBody>
          <a:bodyPr/>
          <a:lstStyle/>
          <a:p>
            <a:r>
              <a:rPr lang="en-US"/>
              <a:t>Digital biomarkers</a:t>
            </a:r>
          </a:p>
        </p:txBody>
      </p:sp>
      <p:sp>
        <p:nvSpPr>
          <p:cNvPr id="189" name="Slide Number Placeholder 188">
            <a:extLst>
              <a:ext uri="{FF2B5EF4-FFF2-40B4-BE49-F238E27FC236}">
                <a16:creationId xmlns:a16="http://schemas.microsoft.com/office/drawing/2014/main" id="{A34A4110-1447-7E18-543E-6E6DEE53C5C7}"/>
              </a:ext>
            </a:extLst>
          </p:cNvPr>
          <p:cNvSpPr>
            <a:spLocks noGrp="1"/>
          </p:cNvSpPr>
          <p:nvPr>
            <p:ph type="sldNum" sz="quarter" idx="12"/>
          </p:nvPr>
        </p:nvSpPr>
        <p:spPr/>
        <p:txBody>
          <a:bodyPr/>
          <a:lstStyle/>
          <a:p>
            <a:fld id="{BA0F331E-B474-455D-A820-57D677DFBE6E}" type="slidenum">
              <a:rPr lang="en-US" smtClean="0"/>
              <a:t>2</a:t>
            </a:fld>
            <a:endParaRPr lang="en-US"/>
          </a:p>
        </p:txBody>
      </p:sp>
    </p:spTree>
    <p:extLst>
      <p:ext uri="{BB962C8B-B14F-4D97-AF65-F5344CB8AC3E}">
        <p14:creationId xmlns:p14="http://schemas.microsoft.com/office/powerpoint/2010/main" val="1019925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childTnLst>
                          </p:cTn>
                        </p:par>
                        <p:par>
                          <p:cTn id="8" fill="hold">
                            <p:stCondLst>
                              <p:cond delay="1250"/>
                            </p:stCondLst>
                            <p:childTnLst>
                              <p:par>
                                <p:cTn id="9" presetID="10" presetClass="entr" presetSubtype="0" fill="hold" nodeType="afterEffect">
                                  <p:stCondLst>
                                    <p:cond delay="750"/>
                                  </p:stCondLst>
                                  <p:childTnLst>
                                    <p:set>
                                      <p:cBhvr>
                                        <p:cTn id="10" dur="1" fill="hold">
                                          <p:stCondLst>
                                            <p:cond delay="0"/>
                                          </p:stCondLst>
                                        </p:cTn>
                                        <p:tgtEl>
                                          <p:spTgt spid="181"/>
                                        </p:tgtEl>
                                        <p:attrNameLst>
                                          <p:attrName>style.visibility</p:attrName>
                                        </p:attrNameLst>
                                      </p:cBhvr>
                                      <p:to>
                                        <p:strVal val="visible"/>
                                      </p:to>
                                    </p:set>
                                    <p:animEffect transition="in" filter="fade">
                                      <p:cBhvr>
                                        <p:cTn id="11"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610AE0DA-C693-4729-2777-57E5ECC11BDB}"/>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43002699-94C9-CFFB-3852-58A5A80F5B6F}"/>
              </a:ext>
            </a:extLst>
          </p:cNvPr>
          <p:cNvGrpSpPr/>
          <p:nvPr/>
        </p:nvGrpSpPr>
        <p:grpSpPr>
          <a:xfrm>
            <a:off x="822" y="-7304"/>
            <a:ext cx="12195293" cy="6858000"/>
            <a:chOff x="-1" y="0"/>
            <a:chExt cx="11059888" cy="6858000"/>
          </a:xfrm>
        </p:grpSpPr>
        <p:sp>
          <p:nvSpPr>
            <p:cNvPr id="7" name="Rectangle 6">
              <a:extLst>
                <a:ext uri="{FF2B5EF4-FFF2-40B4-BE49-F238E27FC236}">
                  <a16:creationId xmlns:a16="http://schemas.microsoft.com/office/drawing/2014/main" id="{F5B0E561-2062-62AE-92B6-A0F994DF6F9D}"/>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285B542-8229-F8D4-887C-0B82018DCB45}"/>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E5D1F66E-C38E-E3DF-FC7C-9AE834997FE9}"/>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60B5F9F5-11F8-FC26-8C9F-F3C6D39882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375AC673-C065-2429-E78A-97F8093344DA}"/>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ABCD8E67-71F1-D561-A2C2-298DAA9F9C17}"/>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0058604-CAF1-D484-D646-FF5CE7BDAC7C}"/>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456CF9FC-FECE-7930-7C41-CCDBE5CB567D}"/>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BFF2EF74-F62B-BE26-3994-0E263EC08A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286BE950-AF68-64A3-62E7-C8B64296BBA9}"/>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1F3677EA-DA3F-9B5F-20FC-5FA36673E744}"/>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C1DD82C-DDB8-4575-7334-13A9DDF2BCF4}"/>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C597CCB4-A28C-F465-7F81-E6B3A1538648}"/>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7DB9F0F7-BA0F-E773-AD5D-DB3E4ABB55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F4A891EB-7534-6810-8646-AC5213CE8DF0}"/>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5BB5BCD-D41A-8216-190A-979745C5B9AA}"/>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74C295D-B1C1-6B18-DD72-26F3E0F11B60}"/>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7EE243-B20A-800A-044D-3F48C1526B7F}"/>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34F9DB84-EBFF-7E3E-D160-617CD4C98117}"/>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AA7E142B-1ABD-3405-D800-7FEB2BC8E356}"/>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720FB367-B879-D9C2-D542-CF78E25812FB}"/>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B1E2DEDF-A88D-B7E5-9D58-D7B95F19C391}"/>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9E39293E-3058-0A95-2295-9774753D3BE5}"/>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F0DA13CA-8271-DAE8-9E59-66B11EA4BE84}"/>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6EA69335-88B2-F04D-595B-307A6961D692}"/>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3991441D-6DF1-E611-8F32-DE63E3D0B0EC}"/>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E53823FA-2F00-1155-3D10-BEB20842C338}"/>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7A25ABFB-BD63-ACA0-9285-A120E2106E68}"/>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13BCFF92-EEF1-DA8E-0620-EBB51C2D1B52}"/>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A6372627-EAFE-B5EB-0F8B-09E43F9A3776}"/>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88C11CA3-23E9-2974-C1EC-965AFEBFC7F1}"/>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83CB9387-C5F0-ACA1-829D-C09295F15B7A}"/>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3256DA2A-2BA8-9340-8454-ABF9F3759A82}"/>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F488B995-A4FC-2E54-3FB3-F8FDFEFC4895}"/>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1579B2A7-CD70-38C3-F5C6-F1C05F464145}"/>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5D70F62B-BC0E-EA3D-2053-6EE9E64A45E6}"/>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CE631D73-DED1-22E4-08CB-3CBC9352BF31}"/>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3F13BF2E-E9B0-A4E4-55EC-C042CC0D8014}"/>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67693956-122D-0050-A379-ED163BB2A527}"/>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A54BFF02-1B01-A938-3B43-A9CE25AB277C}"/>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7B31AE79-E346-D343-6A8F-C5E620943F04}"/>
              </a:ext>
            </a:extLst>
          </p:cNvPr>
          <p:cNvSpPr/>
          <p:nvPr/>
        </p:nvSpPr>
        <p:spPr>
          <a:xfrm>
            <a:off x="11977011"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6494E246-A5BF-E7B5-0BB7-EC148B2DCC2E}"/>
              </a:ext>
            </a:extLst>
          </p:cNvPr>
          <p:cNvSpPr txBox="1"/>
          <p:nvPr/>
        </p:nvSpPr>
        <p:spPr>
          <a:xfrm>
            <a:off x="11604266"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E7E607B0-B74B-E265-734E-96B88B2FAB81}"/>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1031058-5A38-21C9-4C49-59EFEB37AD74}"/>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A686662-B345-7891-0184-A799DD32711C}"/>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53CC0AF-C36A-3568-868B-78F745673396}"/>
              </a:ext>
            </a:extLst>
          </p:cNvPr>
          <p:cNvCxnSpPr>
            <a:cxnSpLocks/>
          </p:cNvCxnSpPr>
          <p:nvPr/>
        </p:nvCxnSpPr>
        <p:spPr>
          <a:xfrm>
            <a:off x="11757795"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14EAD259-663F-818B-84AA-5E9DBDFC0A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066D811E-DC73-24F7-1ED9-7B50146A48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F41674F6-16FD-7FBE-8BE7-6167E6963A6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1CD2E990-BD9B-CEF8-4CFA-10B1FD19DDE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D9DD3847-FFAA-BAF5-1AA8-A8F2C93FED0F}"/>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0F9BDAC-4A68-9937-FA5F-16D6F07EDBF2}"/>
              </a:ext>
            </a:extLst>
          </p:cNvPr>
          <p:cNvGrpSpPr/>
          <p:nvPr/>
        </p:nvGrpSpPr>
        <p:grpSpPr>
          <a:xfrm rot="4302518">
            <a:off x="-5194047" y="-2642091"/>
            <a:ext cx="12277070" cy="11774621"/>
            <a:chOff x="-5708397" y="-2623041"/>
            <a:chExt cx="12277070" cy="11774621"/>
          </a:xfrm>
        </p:grpSpPr>
        <p:grpSp>
          <p:nvGrpSpPr>
            <p:cNvPr id="17" name="Group 16">
              <a:extLst>
                <a:ext uri="{FF2B5EF4-FFF2-40B4-BE49-F238E27FC236}">
                  <a16:creationId xmlns:a16="http://schemas.microsoft.com/office/drawing/2014/main" id="{C6DD38DE-6292-2A25-DD1F-9EE6D54A8A2C}"/>
                </a:ext>
              </a:extLst>
            </p:cNvPr>
            <p:cNvGrpSpPr/>
            <p:nvPr/>
          </p:nvGrpSpPr>
          <p:grpSpPr>
            <a:xfrm>
              <a:off x="-5708397" y="-2623041"/>
              <a:ext cx="12277070" cy="11774621"/>
              <a:chOff x="-5708398" y="-2623041"/>
              <a:chExt cx="12277070" cy="11774622"/>
            </a:xfrm>
          </p:grpSpPr>
          <p:sp>
            <p:nvSpPr>
              <p:cNvPr id="23" name="Arc 22">
                <a:extLst>
                  <a:ext uri="{FF2B5EF4-FFF2-40B4-BE49-F238E27FC236}">
                    <a16:creationId xmlns:a16="http://schemas.microsoft.com/office/drawing/2014/main" id="{3EE00F2B-4272-B682-6523-BD1C020355C0}"/>
                  </a:ext>
                </a:extLst>
              </p:cNvPr>
              <p:cNvSpPr>
                <a:spLocks/>
              </p:cNvSpPr>
              <p:nvPr/>
            </p:nvSpPr>
            <p:spPr>
              <a:xfrm rot="5141290">
                <a:off x="-5444501" y="-2550806"/>
                <a:ext cx="11438490" cy="11966284"/>
              </a:xfrm>
              <a:prstGeom prst="arc">
                <a:avLst>
                  <a:gd name="adj1" fmla="val 7933249"/>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4" name="Oval 23">
                <a:extLst>
                  <a:ext uri="{FF2B5EF4-FFF2-40B4-BE49-F238E27FC236}">
                    <a16:creationId xmlns:a16="http://schemas.microsoft.com/office/drawing/2014/main" id="{20B52E7F-FC35-6B15-409A-2BA0C5091691}"/>
                  </a:ext>
                </a:extLst>
              </p:cNvPr>
              <p:cNvSpPr>
                <a:spLocks/>
              </p:cNvSpPr>
              <p:nvPr/>
            </p:nvSpPr>
            <p:spPr>
              <a:xfrm>
                <a:off x="5840266" y="322857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D0F59DB1-0F7E-E55C-C2B0-B092415FC99A}"/>
                  </a:ext>
                </a:extLst>
              </p:cNvPr>
              <p:cNvSpPr>
                <a:spLocks/>
              </p:cNvSpPr>
              <p:nvPr/>
            </p:nvSpPr>
            <p:spPr>
              <a:xfrm>
                <a:off x="5514164" y="4927763"/>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Oval 184">
                <a:extLst>
                  <a:ext uri="{FF2B5EF4-FFF2-40B4-BE49-F238E27FC236}">
                    <a16:creationId xmlns:a16="http://schemas.microsoft.com/office/drawing/2014/main" id="{7FEF3091-ED4C-57A0-9002-689F45ECE155}"/>
                  </a:ext>
                </a:extLst>
              </p:cNvPr>
              <p:cNvSpPr>
                <a:spLocks/>
              </p:cNvSpPr>
              <p:nvPr/>
            </p:nvSpPr>
            <p:spPr>
              <a:xfrm>
                <a:off x="5729239" y="410674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a:extLst>
                  <a:ext uri="{FF2B5EF4-FFF2-40B4-BE49-F238E27FC236}">
                    <a16:creationId xmlns:a16="http://schemas.microsoft.com/office/drawing/2014/main" id="{3A802532-D8EB-E9B2-1479-2561B7B1F528}"/>
                  </a:ext>
                </a:extLst>
              </p:cNvPr>
              <p:cNvSpPr>
                <a:spLocks/>
              </p:cNvSpPr>
              <p:nvPr/>
            </p:nvSpPr>
            <p:spPr>
              <a:xfrm>
                <a:off x="5644008" y="149318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a:extLst>
                  <a:ext uri="{FF2B5EF4-FFF2-40B4-BE49-F238E27FC236}">
                    <a16:creationId xmlns:a16="http://schemas.microsoft.com/office/drawing/2014/main" id="{2E8CBFE3-9453-381A-652B-8105C1225B02}"/>
                  </a:ext>
                </a:extLst>
              </p:cNvPr>
              <p:cNvSpPr>
                <a:spLocks/>
              </p:cNvSpPr>
              <p:nvPr/>
            </p:nvSpPr>
            <p:spPr>
              <a:xfrm>
                <a:off x="5353339" y="654073"/>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Oval 188">
                <a:extLst>
                  <a:ext uri="{FF2B5EF4-FFF2-40B4-BE49-F238E27FC236}">
                    <a16:creationId xmlns:a16="http://schemas.microsoft.com/office/drawing/2014/main" id="{539C6262-A631-25D8-AAE7-1BAA2AD1BE22}"/>
                  </a:ext>
                </a:extLst>
              </p:cNvPr>
              <p:cNvSpPr>
                <a:spLocks/>
              </p:cNvSpPr>
              <p:nvPr/>
            </p:nvSpPr>
            <p:spPr>
              <a:xfrm>
                <a:off x="5829614" y="237135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0" name="environment" descr="A black background with a black square&#10;&#10;Description automatically generated with medium confidence">
                <a:extLst>
                  <a:ext uri="{FF2B5EF4-FFF2-40B4-BE49-F238E27FC236}">
                    <a16:creationId xmlns:a16="http://schemas.microsoft.com/office/drawing/2014/main" id="{BF1EA5DA-9FBB-4431-BE25-9BEB344ABB4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5626509" y="5051757"/>
                <a:ext cx="553502" cy="553502"/>
              </a:xfrm>
              <a:prstGeom prst="rect">
                <a:avLst/>
              </a:prstGeom>
            </p:spPr>
          </p:pic>
          <p:pic>
            <p:nvPicPr>
              <p:cNvPr id="191" name="metabolic" descr="A black background with a black square&#10;&#10;Description automatically generated with medium confidence">
                <a:extLst>
                  <a:ext uri="{FF2B5EF4-FFF2-40B4-BE49-F238E27FC236}">
                    <a16:creationId xmlns:a16="http://schemas.microsoft.com/office/drawing/2014/main" id="{8E7ABF82-D986-15F3-702C-1769D3CB5EA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5846635" y="4221817"/>
                <a:ext cx="513658" cy="513658"/>
              </a:xfrm>
              <a:prstGeom prst="rect">
                <a:avLst/>
              </a:prstGeom>
            </p:spPr>
          </p:pic>
          <p:pic>
            <p:nvPicPr>
              <p:cNvPr id="192" name="genetic" descr="A black background with a black square&#10;&#10;Description automatically generated with medium confidence">
                <a:extLst>
                  <a:ext uri="{FF2B5EF4-FFF2-40B4-BE49-F238E27FC236}">
                    <a16:creationId xmlns:a16="http://schemas.microsoft.com/office/drawing/2014/main" id="{3A0CCD36-1808-17D7-9C72-E003F879684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flipH="1">
                <a:off x="5928973" y="2455618"/>
                <a:ext cx="550994" cy="550994"/>
              </a:xfrm>
              <a:prstGeom prst="rect">
                <a:avLst/>
              </a:prstGeom>
            </p:spPr>
          </p:pic>
          <p:pic>
            <p:nvPicPr>
              <p:cNvPr id="193" name="protein" descr="A black background with a black square&#10;&#10;Description automatically generated with medium confidence">
                <a:extLst>
                  <a:ext uri="{FF2B5EF4-FFF2-40B4-BE49-F238E27FC236}">
                    <a16:creationId xmlns:a16="http://schemas.microsoft.com/office/drawing/2014/main" id="{DBC53851-AB75-CBFB-35DF-D7A9164DB85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flipH="1">
                <a:off x="5719968" y="1542962"/>
                <a:ext cx="576488" cy="576488"/>
              </a:xfrm>
              <a:prstGeom prst="rect">
                <a:avLst/>
              </a:prstGeom>
            </p:spPr>
          </p:pic>
          <p:pic>
            <p:nvPicPr>
              <p:cNvPr id="194" name="image" descr="A black background with a black square&#10;&#10;Description automatically generated with medium confidence">
                <a:extLst>
                  <a:ext uri="{FF2B5EF4-FFF2-40B4-BE49-F238E27FC236}">
                    <a16:creationId xmlns:a16="http://schemas.microsoft.com/office/drawing/2014/main" id="{A9EE10CB-6FC2-CEEE-D283-6B58BCEFC65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flipH="1">
                <a:off x="5975914" y="3335644"/>
                <a:ext cx="533312" cy="533312"/>
              </a:xfrm>
              <a:prstGeom prst="rect">
                <a:avLst/>
              </a:prstGeom>
            </p:spPr>
          </p:pic>
          <p:sp>
            <p:nvSpPr>
              <p:cNvPr id="195" name="Oval 194">
                <a:extLst>
                  <a:ext uri="{FF2B5EF4-FFF2-40B4-BE49-F238E27FC236}">
                    <a16:creationId xmlns:a16="http://schemas.microsoft.com/office/drawing/2014/main" id="{95DF35CE-90D3-358F-2E35-C74F2EEAA55D}"/>
                  </a:ext>
                </a:extLst>
              </p:cNvPr>
              <p:cNvSpPr>
                <a:spLocks/>
              </p:cNvSpPr>
              <p:nvPr/>
            </p:nvSpPr>
            <p:spPr>
              <a:xfrm rot="17410393">
                <a:off x="2293734" y="-2190638"/>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a:extLst>
                  <a:ext uri="{FF2B5EF4-FFF2-40B4-BE49-F238E27FC236}">
                    <a16:creationId xmlns:a16="http://schemas.microsoft.com/office/drawing/2014/main" id="{E7FE9C16-23A8-615B-26BC-8A7B6DCC0BCE}"/>
                  </a:ext>
                </a:extLst>
              </p:cNvPr>
              <p:cNvSpPr>
                <a:spLocks/>
              </p:cNvSpPr>
              <p:nvPr/>
            </p:nvSpPr>
            <p:spPr>
              <a:xfrm rot="17410393">
                <a:off x="3776227" y="-1298558"/>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a:extLst>
                  <a:ext uri="{FF2B5EF4-FFF2-40B4-BE49-F238E27FC236}">
                    <a16:creationId xmlns:a16="http://schemas.microsoft.com/office/drawing/2014/main" id="{E4AD0973-11D6-852C-1384-E975F9175326}"/>
                  </a:ext>
                </a:extLst>
              </p:cNvPr>
              <p:cNvSpPr>
                <a:spLocks/>
              </p:cNvSpPr>
              <p:nvPr/>
            </p:nvSpPr>
            <p:spPr>
              <a:xfrm rot="17410393">
                <a:off x="3079744" y="-1783578"/>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D7C3DF50-B8E8-891E-55B1-12671D6C7E72}"/>
                  </a:ext>
                </a:extLst>
              </p:cNvPr>
              <p:cNvSpPr>
                <a:spLocks/>
              </p:cNvSpPr>
              <p:nvPr/>
            </p:nvSpPr>
            <p:spPr>
              <a:xfrm rot="17410393">
                <a:off x="597127" y="-260488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id="{2A7FBC7C-502F-AA42-ABA7-F25EDA7327D9}"/>
                  </a:ext>
                </a:extLst>
              </p:cNvPr>
              <p:cNvSpPr>
                <a:spLocks/>
              </p:cNvSpPr>
              <p:nvPr/>
            </p:nvSpPr>
            <p:spPr>
              <a:xfrm rot="17410393">
                <a:off x="-290754" y="-262142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a:extLst>
                  <a:ext uri="{FF2B5EF4-FFF2-40B4-BE49-F238E27FC236}">
                    <a16:creationId xmlns:a16="http://schemas.microsoft.com/office/drawing/2014/main" id="{0D1862B2-9719-B166-CDBF-3DDDB66E78D9}"/>
                  </a:ext>
                </a:extLst>
              </p:cNvPr>
              <p:cNvSpPr>
                <a:spLocks/>
              </p:cNvSpPr>
              <p:nvPr/>
            </p:nvSpPr>
            <p:spPr>
              <a:xfrm rot="17410393">
                <a:off x="1485433" y="-247625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1" name="Picture 200" descr="A black background with a black square&#10;&#10;Description automatically generated with medium confidence">
                <a:extLst>
                  <a:ext uri="{FF2B5EF4-FFF2-40B4-BE49-F238E27FC236}">
                    <a16:creationId xmlns:a16="http://schemas.microsoft.com/office/drawing/2014/main" id="{944C0AC7-6F92-DE56-BBB2-30EE7D1A579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rot="17737221" flipH="1">
                <a:off x="2396704" y="-2068338"/>
                <a:ext cx="507828" cy="507828"/>
              </a:xfrm>
              <a:prstGeom prst="rect">
                <a:avLst/>
              </a:prstGeom>
            </p:spPr>
          </p:pic>
          <p:pic>
            <p:nvPicPr>
              <p:cNvPr id="202" name="Picture 201" descr="A black background with a black square&#10;&#10;Description automatically generated with medium confidence">
                <a:extLst>
                  <a:ext uri="{FF2B5EF4-FFF2-40B4-BE49-F238E27FC236}">
                    <a16:creationId xmlns:a16="http://schemas.microsoft.com/office/drawing/2014/main" id="{AA0FFCA4-69CF-01C7-0E2E-B116771A1C4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17297482" flipH="1">
                <a:off x="3215560" y="-1644454"/>
                <a:ext cx="439878" cy="439878"/>
              </a:xfrm>
              <a:prstGeom prst="rect">
                <a:avLst/>
              </a:prstGeom>
            </p:spPr>
          </p:pic>
          <p:pic>
            <p:nvPicPr>
              <p:cNvPr id="203" name="Picture 202" descr="A black background with a black square&#10;&#10;Description automatically generated with medium confidence">
                <a:extLst>
                  <a:ext uri="{FF2B5EF4-FFF2-40B4-BE49-F238E27FC236}">
                    <a16:creationId xmlns:a16="http://schemas.microsoft.com/office/drawing/2014/main" id="{03E2D428-37FD-F475-6E2E-EB5AA391778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rot="17534638" flipH="1">
                <a:off x="1597553" y="-2395723"/>
                <a:ext cx="507828" cy="507828"/>
              </a:xfrm>
              <a:prstGeom prst="rect">
                <a:avLst/>
              </a:prstGeom>
            </p:spPr>
          </p:pic>
          <p:pic>
            <p:nvPicPr>
              <p:cNvPr id="204" name="Picture 203" descr="A black background with a black square&#10;&#10;Description automatically generated with medium confidence">
                <a:extLst>
                  <a:ext uri="{FF2B5EF4-FFF2-40B4-BE49-F238E27FC236}">
                    <a16:creationId xmlns:a16="http://schemas.microsoft.com/office/drawing/2014/main" id="{940B8DCA-DD9D-5493-09B1-2132026F6600}"/>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17096257" flipH="1">
                <a:off x="713521" y="-2496891"/>
                <a:ext cx="507828" cy="507828"/>
              </a:xfrm>
              <a:prstGeom prst="rect">
                <a:avLst/>
              </a:prstGeom>
            </p:spPr>
          </p:pic>
          <p:pic>
            <p:nvPicPr>
              <p:cNvPr id="205" name="Picture 204" descr="A black background with a black square&#10;&#10;Description automatically generated with medium confidence">
                <a:extLst>
                  <a:ext uri="{FF2B5EF4-FFF2-40B4-BE49-F238E27FC236}">
                    <a16:creationId xmlns:a16="http://schemas.microsoft.com/office/drawing/2014/main" id="{36EB1B38-6B21-A347-7497-B7F55809BAE3}"/>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rot="18714605" flipH="1">
                <a:off x="-161263" y="-2515363"/>
                <a:ext cx="507828" cy="507828"/>
              </a:xfrm>
              <a:prstGeom prst="rect">
                <a:avLst/>
              </a:prstGeom>
            </p:spPr>
          </p:pic>
          <p:pic>
            <p:nvPicPr>
              <p:cNvPr id="206" name="Content Placeholder 41" descr="A black background with a black square&#10;&#10;Description automatically generated with medium confidence">
                <a:extLst>
                  <a:ext uri="{FF2B5EF4-FFF2-40B4-BE49-F238E27FC236}">
                    <a16:creationId xmlns:a16="http://schemas.microsoft.com/office/drawing/2014/main" id="{C737DBDB-B7E3-97EE-70CF-229954DA8CC2}"/>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rot="17297482">
                <a:off x="3929392" y="-1179868"/>
                <a:ext cx="527194" cy="527194"/>
              </a:xfrm>
              <a:prstGeom prst="rect">
                <a:avLst/>
              </a:prstGeom>
            </p:spPr>
          </p:pic>
        </p:grpSp>
        <p:pic>
          <p:nvPicPr>
            <p:cNvPr id="22" name="bloo" descr="A black background with a black square&#10;&#10;Description automatically generated with medium confidence">
              <a:extLst>
                <a:ext uri="{FF2B5EF4-FFF2-40B4-BE49-F238E27FC236}">
                  <a16:creationId xmlns:a16="http://schemas.microsoft.com/office/drawing/2014/main" id="{63C8B473-850E-91D6-2118-11AB011294F4}"/>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flipH="1">
              <a:off x="5440996" y="719431"/>
              <a:ext cx="576488" cy="576488"/>
            </a:xfrm>
            <a:prstGeom prst="rect">
              <a:avLst/>
            </a:prstGeom>
          </p:spPr>
        </p:pic>
      </p:grpSp>
      <p:grpSp>
        <p:nvGrpSpPr>
          <p:cNvPr id="211" name="Group 210">
            <a:extLst>
              <a:ext uri="{FF2B5EF4-FFF2-40B4-BE49-F238E27FC236}">
                <a16:creationId xmlns:a16="http://schemas.microsoft.com/office/drawing/2014/main" id="{15EAECA5-6883-4111-2F05-C7E10B2BC9F5}"/>
              </a:ext>
            </a:extLst>
          </p:cNvPr>
          <p:cNvGrpSpPr/>
          <p:nvPr/>
        </p:nvGrpSpPr>
        <p:grpSpPr>
          <a:xfrm>
            <a:off x="6382079" y="937518"/>
            <a:ext cx="1301693" cy="560226"/>
            <a:chOff x="2431157" y="304040"/>
            <a:chExt cx="1301693" cy="560226"/>
          </a:xfrm>
          <a:noFill/>
        </p:grpSpPr>
        <p:sp>
          <p:nvSpPr>
            <p:cNvPr id="212" name="Rectangle 211">
              <a:extLst>
                <a:ext uri="{FF2B5EF4-FFF2-40B4-BE49-F238E27FC236}">
                  <a16:creationId xmlns:a16="http://schemas.microsoft.com/office/drawing/2014/main" id="{C4E0F2E2-47DF-656F-29CE-28A0F19F86AE}"/>
                </a:ext>
              </a:extLst>
            </p:cNvPr>
            <p:cNvSpPr/>
            <p:nvPr/>
          </p:nvSpPr>
          <p:spPr>
            <a:xfrm>
              <a:off x="2431157" y="304040"/>
              <a:ext cx="1301693"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3" name="TextBox 212">
              <a:extLst>
                <a:ext uri="{FF2B5EF4-FFF2-40B4-BE49-F238E27FC236}">
                  <a16:creationId xmlns:a16="http://schemas.microsoft.com/office/drawing/2014/main" id="{26A36C6D-20B4-5B2D-C9B0-7A0FE8416AD1}"/>
                </a:ext>
              </a:extLst>
            </p:cNvPr>
            <p:cNvSpPr txBox="1"/>
            <p:nvPr/>
          </p:nvSpPr>
          <p:spPr>
            <a:xfrm>
              <a:off x="2431157" y="304040"/>
              <a:ext cx="1301693"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Physical Activity and fitness</a:t>
              </a:r>
            </a:p>
          </p:txBody>
        </p:sp>
      </p:grpSp>
      <p:grpSp>
        <p:nvGrpSpPr>
          <p:cNvPr id="214" name="Group 213">
            <a:extLst>
              <a:ext uri="{FF2B5EF4-FFF2-40B4-BE49-F238E27FC236}">
                <a16:creationId xmlns:a16="http://schemas.microsoft.com/office/drawing/2014/main" id="{07F01DB2-969C-712E-15C2-E462E6D0F51F}"/>
              </a:ext>
            </a:extLst>
          </p:cNvPr>
          <p:cNvGrpSpPr/>
          <p:nvPr/>
        </p:nvGrpSpPr>
        <p:grpSpPr>
          <a:xfrm>
            <a:off x="6689731" y="1777751"/>
            <a:ext cx="1232210" cy="560226"/>
            <a:chOff x="2738809" y="1144273"/>
            <a:chExt cx="1232210" cy="560226"/>
          </a:xfrm>
          <a:noFill/>
        </p:grpSpPr>
        <p:sp>
          <p:nvSpPr>
            <p:cNvPr id="215" name="Rectangle 214">
              <a:extLst>
                <a:ext uri="{FF2B5EF4-FFF2-40B4-BE49-F238E27FC236}">
                  <a16:creationId xmlns:a16="http://schemas.microsoft.com/office/drawing/2014/main" id="{FD83EE70-BCDF-8E3A-FD41-4A10DCEB0B6D}"/>
                </a:ext>
              </a:extLst>
            </p:cNvPr>
            <p:cNvSpPr/>
            <p:nvPr/>
          </p:nvSpPr>
          <p:spPr>
            <a:xfrm>
              <a:off x="2738809" y="1144273"/>
              <a:ext cx="1232210"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6" name="TextBox 215">
              <a:extLst>
                <a:ext uri="{FF2B5EF4-FFF2-40B4-BE49-F238E27FC236}">
                  <a16:creationId xmlns:a16="http://schemas.microsoft.com/office/drawing/2014/main" id="{F9746C08-0879-161F-40B1-77C0E87B1E6B}"/>
                </a:ext>
              </a:extLst>
            </p:cNvPr>
            <p:cNvSpPr txBox="1"/>
            <p:nvPr/>
          </p:nvSpPr>
          <p:spPr>
            <a:xfrm>
              <a:off x="2738809" y="1144273"/>
              <a:ext cx="1232210"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Cardiovascular Health</a:t>
              </a:r>
            </a:p>
          </p:txBody>
        </p:sp>
      </p:grpSp>
      <p:grpSp>
        <p:nvGrpSpPr>
          <p:cNvPr id="217" name="Group 216">
            <a:extLst>
              <a:ext uri="{FF2B5EF4-FFF2-40B4-BE49-F238E27FC236}">
                <a16:creationId xmlns:a16="http://schemas.microsoft.com/office/drawing/2014/main" id="{8682AB9A-D399-A771-7BBA-E8A63D7C7CA6}"/>
              </a:ext>
            </a:extLst>
          </p:cNvPr>
          <p:cNvGrpSpPr/>
          <p:nvPr/>
        </p:nvGrpSpPr>
        <p:grpSpPr>
          <a:xfrm>
            <a:off x="6835022" y="2607312"/>
            <a:ext cx="1200437" cy="560226"/>
            <a:chOff x="2884100" y="1973834"/>
            <a:chExt cx="1200437" cy="560226"/>
          </a:xfrm>
          <a:noFill/>
        </p:grpSpPr>
        <p:sp>
          <p:nvSpPr>
            <p:cNvPr id="218" name="Rectangle 217">
              <a:extLst>
                <a:ext uri="{FF2B5EF4-FFF2-40B4-BE49-F238E27FC236}">
                  <a16:creationId xmlns:a16="http://schemas.microsoft.com/office/drawing/2014/main" id="{2E91D7C2-FFDC-6674-FB83-253110FDEDEF}"/>
                </a:ext>
              </a:extLst>
            </p:cNvPr>
            <p:cNvSpPr/>
            <p:nvPr/>
          </p:nvSpPr>
          <p:spPr>
            <a:xfrm>
              <a:off x="2884100" y="1973834"/>
              <a:ext cx="1200437"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9" name="TextBox 218">
              <a:extLst>
                <a:ext uri="{FF2B5EF4-FFF2-40B4-BE49-F238E27FC236}">
                  <a16:creationId xmlns:a16="http://schemas.microsoft.com/office/drawing/2014/main" id="{3E5BAE84-623F-C611-E2DA-1328F0B14C83}"/>
                </a:ext>
              </a:extLst>
            </p:cNvPr>
            <p:cNvSpPr txBox="1"/>
            <p:nvPr/>
          </p:nvSpPr>
          <p:spPr>
            <a:xfrm>
              <a:off x="2884100" y="1973834"/>
              <a:ext cx="1200437"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Sleep Patterns</a:t>
              </a:r>
            </a:p>
          </p:txBody>
        </p:sp>
      </p:grpSp>
      <p:grpSp>
        <p:nvGrpSpPr>
          <p:cNvPr id="220" name="Group 219">
            <a:extLst>
              <a:ext uri="{FF2B5EF4-FFF2-40B4-BE49-F238E27FC236}">
                <a16:creationId xmlns:a16="http://schemas.microsoft.com/office/drawing/2014/main" id="{A3F34EF6-958E-1E9A-CA62-3E127E42EE4A}"/>
              </a:ext>
            </a:extLst>
          </p:cNvPr>
          <p:cNvGrpSpPr/>
          <p:nvPr/>
        </p:nvGrpSpPr>
        <p:grpSpPr>
          <a:xfrm>
            <a:off x="6830325" y="3457686"/>
            <a:ext cx="1200437" cy="560226"/>
            <a:chOff x="2879403" y="2824208"/>
            <a:chExt cx="1200437" cy="560226"/>
          </a:xfrm>
          <a:noFill/>
        </p:grpSpPr>
        <p:sp>
          <p:nvSpPr>
            <p:cNvPr id="221" name="Rectangle 220">
              <a:extLst>
                <a:ext uri="{FF2B5EF4-FFF2-40B4-BE49-F238E27FC236}">
                  <a16:creationId xmlns:a16="http://schemas.microsoft.com/office/drawing/2014/main" id="{21D9180D-A4AD-8900-9669-254C35EB6717}"/>
                </a:ext>
              </a:extLst>
            </p:cNvPr>
            <p:cNvSpPr/>
            <p:nvPr/>
          </p:nvSpPr>
          <p:spPr>
            <a:xfrm>
              <a:off x="2879403" y="2824208"/>
              <a:ext cx="1200437"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2" name="TextBox 221">
              <a:extLst>
                <a:ext uri="{FF2B5EF4-FFF2-40B4-BE49-F238E27FC236}">
                  <a16:creationId xmlns:a16="http://schemas.microsoft.com/office/drawing/2014/main" id="{F04B72A9-5DA1-E28F-39C6-43696C306C6C}"/>
                </a:ext>
              </a:extLst>
            </p:cNvPr>
            <p:cNvSpPr txBox="1"/>
            <p:nvPr/>
          </p:nvSpPr>
          <p:spPr>
            <a:xfrm>
              <a:off x="2879403" y="2824208"/>
              <a:ext cx="1200437"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Behavioral Health</a:t>
              </a:r>
            </a:p>
          </p:txBody>
        </p:sp>
      </p:grpSp>
      <p:grpSp>
        <p:nvGrpSpPr>
          <p:cNvPr id="223" name="Group 222">
            <a:extLst>
              <a:ext uri="{FF2B5EF4-FFF2-40B4-BE49-F238E27FC236}">
                <a16:creationId xmlns:a16="http://schemas.microsoft.com/office/drawing/2014/main" id="{55B8FEA0-3E5C-9D68-D770-A94E65EDA077}"/>
              </a:ext>
            </a:extLst>
          </p:cNvPr>
          <p:cNvGrpSpPr/>
          <p:nvPr/>
        </p:nvGrpSpPr>
        <p:grpSpPr>
          <a:xfrm>
            <a:off x="6670118" y="4297919"/>
            <a:ext cx="1271436" cy="560226"/>
            <a:chOff x="2719196" y="3664441"/>
            <a:chExt cx="1271436" cy="560226"/>
          </a:xfrm>
          <a:noFill/>
        </p:grpSpPr>
        <p:sp>
          <p:nvSpPr>
            <p:cNvPr id="224" name="Rectangle 223">
              <a:extLst>
                <a:ext uri="{FF2B5EF4-FFF2-40B4-BE49-F238E27FC236}">
                  <a16:creationId xmlns:a16="http://schemas.microsoft.com/office/drawing/2014/main" id="{7F44B6ED-300D-C07E-B130-23AE91911021}"/>
                </a:ext>
              </a:extLst>
            </p:cNvPr>
            <p:cNvSpPr/>
            <p:nvPr/>
          </p:nvSpPr>
          <p:spPr>
            <a:xfrm>
              <a:off x="2719196" y="3664441"/>
              <a:ext cx="1271436"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5" name="TextBox 224">
              <a:extLst>
                <a:ext uri="{FF2B5EF4-FFF2-40B4-BE49-F238E27FC236}">
                  <a16:creationId xmlns:a16="http://schemas.microsoft.com/office/drawing/2014/main" id="{FC8653E6-ACBE-3729-90C9-F577F924B133}"/>
                </a:ext>
              </a:extLst>
            </p:cNvPr>
            <p:cNvSpPr txBox="1"/>
            <p:nvPr/>
          </p:nvSpPr>
          <p:spPr>
            <a:xfrm>
              <a:off x="2719196" y="3664441"/>
              <a:ext cx="1271436"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Respiratory Health</a:t>
              </a:r>
              <a:endParaRPr lang="en-US" sz="1400" kern="1200" dirty="0"/>
            </a:p>
          </p:txBody>
        </p:sp>
      </p:grpSp>
      <p:grpSp>
        <p:nvGrpSpPr>
          <p:cNvPr id="226" name="Group 225">
            <a:extLst>
              <a:ext uri="{FF2B5EF4-FFF2-40B4-BE49-F238E27FC236}">
                <a16:creationId xmlns:a16="http://schemas.microsoft.com/office/drawing/2014/main" id="{F8609E80-2D8E-9385-4CB5-5F45A7A8B184}"/>
              </a:ext>
            </a:extLst>
          </p:cNvPr>
          <p:cNvGrpSpPr/>
          <p:nvPr/>
        </p:nvGrpSpPr>
        <p:grpSpPr>
          <a:xfrm>
            <a:off x="6275245" y="5138152"/>
            <a:ext cx="2350351" cy="560226"/>
            <a:chOff x="2324323" y="4504674"/>
            <a:chExt cx="2350351" cy="560226"/>
          </a:xfrm>
          <a:noFill/>
        </p:grpSpPr>
        <p:sp>
          <p:nvSpPr>
            <p:cNvPr id="227" name="Rectangle 226">
              <a:extLst>
                <a:ext uri="{FF2B5EF4-FFF2-40B4-BE49-F238E27FC236}">
                  <a16:creationId xmlns:a16="http://schemas.microsoft.com/office/drawing/2014/main" id="{C87C2F6C-6CC2-08B8-CDF0-1C964F7B82A6}"/>
                </a:ext>
              </a:extLst>
            </p:cNvPr>
            <p:cNvSpPr/>
            <p:nvPr/>
          </p:nvSpPr>
          <p:spPr>
            <a:xfrm>
              <a:off x="2324323" y="4504674"/>
              <a:ext cx="2350351"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8" name="TextBox 227">
              <a:extLst>
                <a:ext uri="{FF2B5EF4-FFF2-40B4-BE49-F238E27FC236}">
                  <a16:creationId xmlns:a16="http://schemas.microsoft.com/office/drawing/2014/main" id="{61A2A731-8BC8-7BE4-6D82-4CE7EA157EC5}"/>
                </a:ext>
              </a:extLst>
            </p:cNvPr>
            <p:cNvSpPr txBox="1"/>
            <p:nvPr/>
          </p:nvSpPr>
          <p:spPr>
            <a:xfrm>
              <a:off x="2324323" y="4504674"/>
              <a:ext cx="2350351"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Neurological and Cognitive Health</a:t>
              </a:r>
            </a:p>
          </p:txBody>
        </p:sp>
      </p:grpSp>
      <p:sp>
        <p:nvSpPr>
          <p:cNvPr id="229" name="Rectangle 228">
            <a:extLst>
              <a:ext uri="{FF2B5EF4-FFF2-40B4-BE49-F238E27FC236}">
                <a16:creationId xmlns:a16="http://schemas.microsoft.com/office/drawing/2014/main" id="{58BE72C3-0F6A-1D6D-A1F6-4AC5835CAFE6}"/>
              </a:ext>
            </a:extLst>
          </p:cNvPr>
          <p:cNvSpPr/>
          <p:nvPr/>
        </p:nvSpPr>
        <p:spPr>
          <a:xfrm>
            <a:off x="2959792" y="1231318"/>
            <a:ext cx="2487103" cy="4265516"/>
          </a:xfrm>
          <a:prstGeom prst="rect">
            <a:avLst/>
          </a:prstGeom>
          <a:solidFill>
            <a:schemeClr val="tx2">
              <a:lumMod val="10000"/>
              <a:lumOff val="90000"/>
            </a:schemeClr>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dirty="0">
                <a:solidFill>
                  <a:schemeClr val="tx1"/>
                </a:solidFill>
              </a:rPr>
            </a:br>
            <a:endParaRPr lang="en-US" dirty="0">
              <a:solidFill>
                <a:schemeClr val="tx1"/>
              </a:solidFill>
            </a:endParaRPr>
          </a:p>
          <a:p>
            <a:pPr algn="ctr"/>
            <a:br>
              <a:rPr lang="en-US" dirty="0">
                <a:solidFill>
                  <a:schemeClr val="tx1"/>
                </a:solidFill>
              </a:rPr>
            </a:br>
            <a:r>
              <a:rPr lang="en-US" sz="1600" dirty="0">
                <a:solidFill>
                  <a:schemeClr val="tx1"/>
                </a:solidFill>
              </a:rPr>
              <a:t>“a characteristic that is objectively quantified and assessed as an indicator of normal biological functions, pathological states, or pharmacological responses to therapeutic interventions”</a:t>
            </a:r>
          </a:p>
          <a:p>
            <a:pPr algn="ctr"/>
            <a:br>
              <a:rPr lang="en-US" sz="4000" dirty="0">
                <a:solidFill>
                  <a:schemeClr val="tx1"/>
                </a:solidFill>
              </a:rPr>
            </a:br>
            <a:r>
              <a:rPr lang="en-US" sz="1000" dirty="0">
                <a:solidFill>
                  <a:schemeClr val="tx1"/>
                </a:solidFill>
              </a:rPr>
              <a:t>Atkinson, A. J. et al. Biomarkers and surrogate endpoints: Preferred definitions and conceptual framework. Clin.</a:t>
            </a:r>
          </a:p>
          <a:p>
            <a:pPr algn="ctr"/>
            <a:r>
              <a:rPr lang="en-US" sz="1000" dirty="0">
                <a:solidFill>
                  <a:schemeClr val="tx1"/>
                </a:solidFill>
              </a:rPr>
              <a:t> </a:t>
            </a:r>
            <a:r>
              <a:rPr lang="en-US" sz="1000" dirty="0" err="1">
                <a:solidFill>
                  <a:schemeClr val="tx1"/>
                </a:solidFill>
              </a:rPr>
              <a:t>Pharmacol</a:t>
            </a:r>
            <a:r>
              <a:rPr lang="en-US" sz="1000" dirty="0">
                <a:solidFill>
                  <a:schemeClr val="tx1"/>
                </a:solidFill>
              </a:rPr>
              <a:t>. </a:t>
            </a:r>
            <a:r>
              <a:rPr lang="en-US" sz="1000" dirty="0" err="1">
                <a:solidFill>
                  <a:schemeClr val="tx1"/>
                </a:solidFill>
              </a:rPr>
              <a:t>Ther</a:t>
            </a:r>
            <a:r>
              <a:rPr lang="en-US" sz="1000" dirty="0">
                <a:solidFill>
                  <a:schemeClr val="tx1"/>
                </a:solidFill>
              </a:rPr>
              <a:t>. 69, 89–95 (2001).</a:t>
            </a:r>
            <a:br>
              <a:rPr lang="en-US" sz="1800" dirty="0">
                <a:solidFill>
                  <a:schemeClr val="tx1"/>
                </a:solidFill>
              </a:rPr>
            </a:br>
            <a:endParaRPr lang="en-US" dirty="0">
              <a:solidFill>
                <a:schemeClr val="tx1"/>
              </a:solidFill>
            </a:endParaRPr>
          </a:p>
        </p:txBody>
      </p:sp>
      <p:sp>
        <p:nvSpPr>
          <p:cNvPr id="230" name="Rectangle 229">
            <a:extLst>
              <a:ext uri="{FF2B5EF4-FFF2-40B4-BE49-F238E27FC236}">
                <a16:creationId xmlns:a16="http://schemas.microsoft.com/office/drawing/2014/main" id="{2C29B77F-0C93-CA3E-EA3E-65AF87A3AB45}"/>
              </a:ext>
            </a:extLst>
          </p:cNvPr>
          <p:cNvSpPr/>
          <p:nvPr/>
        </p:nvSpPr>
        <p:spPr>
          <a:xfrm>
            <a:off x="2324532" y="1274868"/>
            <a:ext cx="1836539" cy="54003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DIGITAL BIOMARKER</a:t>
            </a:r>
            <a:endParaRPr lang="en-US" b="1" dirty="0">
              <a:solidFill>
                <a:schemeClr val="tx1"/>
              </a:solidFill>
            </a:endParaRPr>
          </a:p>
        </p:txBody>
      </p:sp>
      <p:sp>
        <p:nvSpPr>
          <p:cNvPr id="231" name="Right Triangle 230">
            <a:extLst>
              <a:ext uri="{FF2B5EF4-FFF2-40B4-BE49-F238E27FC236}">
                <a16:creationId xmlns:a16="http://schemas.microsoft.com/office/drawing/2014/main" id="{636DFF05-651D-A623-6628-67DF27D87EE9}"/>
              </a:ext>
            </a:extLst>
          </p:cNvPr>
          <p:cNvSpPr/>
          <p:nvPr/>
        </p:nvSpPr>
        <p:spPr>
          <a:xfrm rot="16200000" flipH="1">
            <a:off x="2448974" y="1681657"/>
            <a:ext cx="345021" cy="602427"/>
          </a:xfrm>
          <a:prstGeom prst="r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A43F5FA6-8B34-D464-A0CA-DACCE7FFEDB0}"/>
              </a:ext>
            </a:extLst>
          </p:cNvPr>
          <p:cNvSpPr/>
          <p:nvPr/>
        </p:nvSpPr>
        <p:spPr>
          <a:xfrm>
            <a:off x="3050451" y="5421748"/>
            <a:ext cx="2347574" cy="750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91D3061B-8CAD-FD70-5EBB-77FFF5B670F3}"/>
              </a:ext>
            </a:extLst>
          </p:cNvPr>
          <p:cNvSpPr/>
          <p:nvPr/>
        </p:nvSpPr>
        <p:spPr>
          <a:xfrm>
            <a:off x="9610531" y="-18661"/>
            <a:ext cx="2827175" cy="1520890"/>
          </a:xfrm>
          <a:custGeom>
            <a:avLst/>
            <a:gdLst>
              <a:gd name="connsiteX0" fmla="*/ 0 w 2827175"/>
              <a:gd name="connsiteY0" fmla="*/ 289249 h 1520890"/>
              <a:gd name="connsiteX1" fmla="*/ 942391 w 2827175"/>
              <a:gd name="connsiteY1" fmla="*/ 289249 h 1520890"/>
              <a:gd name="connsiteX2" fmla="*/ 942391 w 2827175"/>
              <a:gd name="connsiteY2" fmla="*/ 1091681 h 1520890"/>
              <a:gd name="connsiteX3" fmla="*/ 1166326 w 2827175"/>
              <a:gd name="connsiteY3" fmla="*/ 1315616 h 1520890"/>
              <a:gd name="connsiteX4" fmla="*/ 1548881 w 2827175"/>
              <a:gd name="connsiteY4" fmla="*/ 1166326 h 1520890"/>
              <a:gd name="connsiteX5" fmla="*/ 1651518 w 2827175"/>
              <a:gd name="connsiteY5" fmla="*/ 279918 h 1520890"/>
              <a:gd name="connsiteX6" fmla="*/ 2015412 w 2827175"/>
              <a:gd name="connsiteY6" fmla="*/ 27992 h 1520890"/>
              <a:gd name="connsiteX7" fmla="*/ 2146040 w 2827175"/>
              <a:gd name="connsiteY7" fmla="*/ 0 h 1520890"/>
              <a:gd name="connsiteX8" fmla="*/ 2827175 w 2827175"/>
              <a:gd name="connsiteY8" fmla="*/ 9330 h 1520890"/>
              <a:gd name="connsiteX9" fmla="*/ 2799183 w 2827175"/>
              <a:gd name="connsiteY9" fmla="*/ 1520890 h 1520890"/>
              <a:gd name="connsiteX10" fmla="*/ 139959 w 2827175"/>
              <a:gd name="connsiteY10" fmla="*/ 1511559 h 1520890"/>
              <a:gd name="connsiteX11" fmla="*/ 0 w 2827175"/>
              <a:gd name="connsiteY11" fmla="*/ 289249 h 15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175" h="1520890">
                <a:moveTo>
                  <a:pt x="0" y="289249"/>
                </a:moveTo>
                <a:lnTo>
                  <a:pt x="942391" y="289249"/>
                </a:lnTo>
                <a:lnTo>
                  <a:pt x="942391" y="1091681"/>
                </a:lnTo>
                <a:lnTo>
                  <a:pt x="1166326" y="1315616"/>
                </a:lnTo>
                <a:lnTo>
                  <a:pt x="1548881" y="1166326"/>
                </a:lnTo>
                <a:lnTo>
                  <a:pt x="1651518" y="279918"/>
                </a:lnTo>
                <a:lnTo>
                  <a:pt x="2015412" y="27992"/>
                </a:lnTo>
                <a:lnTo>
                  <a:pt x="2146040" y="0"/>
                </a:lnTo>
                <a:lnTo>
                  <a:pt x="2827175" y="9330"/>
                </a:lnTo>
                <a:lnTo>
                  <a:pt x="2799183" y="1520890"/>
                </a:lnTo>
                <a:lnTo>
                  <a:pt x="139959" y="1511559"/>
                </a:lnTo>
                <a:lnTo>
                  <a:pt x="0" y="289249"/>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Date Placeholder 233">
            <a:extLst>
              <a:ext uri="{FF2B5EF4-FFF2-40B4-BE49-F238E27FC236}">
                <a16:creationId xmlns:a16="http://schemas.microsoft.com/office/drawing/2014/main" id="{DCF59470-E1D1-8006-1995-57575FB3E426}"/>
              </a:ext>
            </a:extLst>
          </p:cNvPr>
          <p:cNvSpPr>
            <a:spLocks noGrp="1"/>
          </p:cNvSpPr>
          <p:nvPr>
            <p:ph type="dt" sz="half" idx="10"/>
          </p:nvPr>
        </p:nvSpPr>
        <p:spPr/>
        <p:txBody>
          <a:bodyPr/>
          <a:lstStyle/>
          <a:p>
            <a:r>
              <a:rPr lang="en-US"/>
              <a:t>December 2024</a:t>
            </a:r>
          </a:p>
        </p:txBody>
      </p:sp>
      <p:sp>
        <p:nvSpPr>
          <p:cNvPr id="235" name="Footer Placeholder 234">
            <a:extLst>
              <a:ext uri="{FF2B5EF4-FFF2-40B4-BE49-F238E27FC236}">
                <a16:creationId xmlns:a16="http://schemas.microsoft.com/office/drawing/2014/main" id="{5564F326-3770-E3AF-FEDD-18D1F94B49D6}"/>
              </a:ext>
            </a:extLst>
          </p:cNvPr>
          <p:cNvSpPr>
            <a:spLocks noGrp="1"/>
          </p:cNvSpPr>
          <p:nvPr>
            <p:ph type="ftr" sz="quarter" idx="11"/>
          </p:nvPr>
        </p:nvSpPr>
        <p:spPr/>
        <p:txBody>
          <a:bodyPr/>
          <a:lstStyle/>
          <a:p>
            <a:r>
              <a:rPr lang="en-US"/>
              <a:t>Digital biomarkers</a:t>
            </a:r>
          </a:p>
        </p:txBody>
      </p:sp>
      <p:sp>
        <p:nvSpPr>
          <p:cNvPr id="236" name="Slide Number Placeholder 235">
            <a:extLst>
              <a:ext uri="{FF2B5EF4-FFF2-40B4-BE49-F238E27FC236}">
                <a16:creationId xmlns:a16="http://schemas.microsoft.com/office/drawing/2014/main" id="{CFEEC3E0-447B-78CB-5937-99427E527078}"/>
              </a:ext>
            </a:extLst>
          </p:cNvPr>
          <p:cNvSpPr>
            <a:spLocks noGrp="1"/>
          </p:cNvSpPr>
          <p:nvPr>
            <p:ph type="sldNum" sz="quarter" idx="12"/>
          </p:nvPr>
        </p:nvSpPr>
        <p:spPr/>
        <p:txBody>
          <a:bodyPr/>
          <a:lstStyle/>
          <a:p>
            <a:fld id="{BA0F331E-B474-455D-A820-57D677DFBE6E}" type="slidenum">
              <a:rPr lang="en-US" smtClean="0"/>
              <a:t>3</a:t>
            </a:fld>
            <a:endParaRPr lang="en-US"/>
          </a:p>
        </p:txBody>
      </p:sp>
    </p:spTree>
    <p:extLst>
      <p:ext uri="{BB962C8B-B14F-4D97-AF65-F5344CB8AC3E}">
        <p14:creationId xmlns:p14="http://schemas.microsoft.com/office/powerpoint/2010/main" val="4206849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D296C02C-3A28-BAE5-D052-93B7F432C719}"/>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13A5247E-7DDF-4220-37DE-874FB9C7B055}"/>
              </a:ext>
            </a:extLst>
          </p:cNvPr>
          <p:cNvGrpSpPr/>
          <p:nvPr/>
        </p:nvGrpSpPr>
        <p:grpSpPr>
          <a:xfrm>
            <a:off x="825" y="-7304"/>
            <a:ext cx="12195293" cy="6858000"/>
            <a:chOff x="-1" y="0"/>
            <a:chExt cx="11059888" cy="6858000"/>
          </a:xfrm>
        </p:grpSpPr>
        <p:sp>
          <p:nvSpPr>
            <p:cNvPr id="7" name="Rectangle 6">
              <a:extLst>
                <a:ext uri="{FF2B5EF4-FFF2-40B4-BE49-F238E27FC236}">
                  <a16:creationId xmlns:a16="http://schemas.microsoft.com/office/drawing/2014/main" id="{364EAEE3-FA93-DE09-9D43-721C86B84394}"/>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498B47F-7EE8-D5B3-151C-F53768C273B9}"/>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5DC59057-1EBF-AACC-E387-774F00B71E7C}"/>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C05C649B-D4C6-6C8B-FD62-4CABD0F0AA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15AEB2BA-5A91-F230-FA55-9FE3BE13AD79}"/>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0057D9EB-670B-B2AD-295B-FBB6EEDF4660}"/>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D17D2AF2-B765-EC6A-F4D0-0746CF811744}"/>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3ED27585-6175-9F7E-D125-7156C4C4446D}"/>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F2CF6C65-561D-E439-5656-05EDF01F3E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3A14591C-57B9-0AF6-1131-3AB090F6943D}"/>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040F2045-1D04-395D-E14D-661E4E4E23F8}"/>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2BB6FAF5-881E-1126-0161-369EE989493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653AF3C6-6F60-B367-55ED-5312081A4DE3}"/>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C9DE8E10-3BA9-0315-B11F-1BB3237F47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5632D856-D743-0956-7858-3BBE1175FC35}"/>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BB9B51A-FCF7-3DF9-C596-DD463BBF1557}"/>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E9F3941-04C7-85C3-9333-58F52E2FA00F}"/>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A3BB7F2-438E-A059-F906-35D294A90AF3}"/>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20F6C38F-2AD9-A215-FCED-125532CAD764}"/>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3C07F6B6-C1C8-1A6D-4F5A-3245E2D335D5}"/>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3374FA4F-8D83-6626-5245-9A9ACF6FE6CF}"/>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11CFC435-B058-B94E-0BDB-720ACDDBE0CC}"/>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6EA3B42E-464A-C947-5D9F-B4B96C5DF4AB}"/>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8354B049-7A0F-629E-D966-88693D5BCD16}"/>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476ABE61-2B7E-6575-B5F6-B57C705B2B25}"/>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B4BA2D1F-30CB-A687-0E17-E1D42DD6316F}"/>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F0CE4A65-BB6B-7571-02A0-325E3BE5022C}"/>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A615565A-41D5-764F-194A-7EC7697374B4}"/>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43F5B459-7E50-5D71-D3AE-C5B7A23EB129}"/>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F77F8954-51FA-D35C-0250-CC4A7F0DCF65}"/>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ACE2EAC3-23FA-58E0-2713-1B5FD63F4729}"/>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F8D6AF10-976E-A045-E5B7-3EA571C49059}"/>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9D047AA4-E9EA-CC92-2461-FE3D24578FCC}"/>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99DEF2B8-AE89-8080-A23A-59B593685E4C}"/>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6C790F39-F3D3-019F-2FDC-61AC8F14DFC9}"/>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A4924875-F845-476E-A6A1-13C4F3D58E1D}"/>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C30A0A9D-BC94-8268-6ACD-61E9E09E5C85}"/>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B7D648B1-6C3B-06C1-BB4B-C04F9DD8C9B7}"/>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F5753610-F4EE-F540-28CD-83AE10BB02FC}"/>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33885D68-8C6E-3A62-E624-826E6DD08C3F}"/>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85CCDC12-8BB1-6A2A-3D05-5BE147EB4F96}"/>
              </a:ext>
            </a:extLst>
          </p:cNvPr>
          <p:cNvSpPr/>
          <p:nvPr/>
        </p:nvSpPr>
        <p:spPr>
          <a:xfrm>
            <a:off x="11977011"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8ED33E9F-62E5-395D-F379-2604513CB639}"/>
              </a:ext>
            </a:extLst>
          </p:cNvPr>
          <p:cNvSpPr txBox="1"/>
          <p:nvPr/>
        </p:nvSpPr>
        <p:spPr>
          <a:xfrm>
            <a:off x="11601091"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92EE9733-D562-ACBD-0A7E-96C993D9896E}"/>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957ACC0-B8D9-71AB-13CE-28A714A1190D}"/>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2D64B65-F4F1-4267-AAD4-23F7CA2A16D9}"/>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BE45F62-2825-5D17-511B-E6E04A10879F}"/>
              </a:ext>
            </a:extLst>
          </p:cNvPr>
          <p:cNvCxnSpPr>
            <a:cxnSpLocks/>
          </p:cNvCxnSpPr>
          <p:nvPr/>
        </p:nvCxnSpPr>
        <p:spPr>
          <a:xfrm>
            <a:off x="11754620"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475C0ADD-394E-F034-2230-66CE6FFF41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646C1CBE-D836-C98A-D397-CAC430D4377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9DC67FD0-DFD9-5A3A-1665-E34D6172582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80D5C8E3-45A6-29B5-0C61-AF16B5B1C6C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40116046-2F3F-E53B-3175-E82CD71D9AC2}"/>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D79B2A05-64EE-BE89-93F4-6246397C37B9}"/>
              </a:ext>
            </a:extLst>
          </p:cNvPr>
          <p:cNvSpPr/>
          <p:nvPr/>
        </p:nvSpPr>
        <p:spPr>
          <a:xfrm>
            <a:off x="9601200" y="-27992"/>
            <a:ext cx="2845837" cy="1520890"/>
          </a:xfrm>
          <a:custGeom>
            <a:avLst/>
            <a:gdLst>
              <a:gd name="connsiteX0" fmla="*/ 1511559 w 2845837"/>
              <a:gd name="connsiteY0" fmla="*/ 737119 h 1520890"/>
              <a:gd name="connsiteX1" fmla="*/ 1231641 w 2845837"/>
              <a:gd name="connsiteY1" fmla="*/ 1520890 h 1520890"/>
              <a:gd name="connsiteX2" fmla="*/ 121298 w 2845837"/>
              <a:gd name="connsiteY2" fmla="*/ 1520890 h 1520890"/>
              <a:gd name="connsiteX3" fmla="*/ 0 w 2845837"/>
              <a:gd name="connsiteY3" fmla="*/ 139959 h 1520890"/>
              <a:gd name="connsiteX4" fmla="*/ 46653 w 2845837"/>
              <a:gd name="connsiteY4" fmla="*/ 0 h 1520890"/>
              <a:gd name="connsiteX5" fmla="*/ 1688841 w 2845837"/>
              <a:gd name="connsiteY5" fmla="*/ 18661 h 1520890"/>
              <a:gd name="connsiteX6" fmla="*/ 2845837 w 2845837"/>
              <a:gd name="connsiteY6" fmla="*/ 27992 h 1520890"/>
              <a:gd name="connsiteX7" fmla="*/ 2817845 w 2845837"/>
              <a:gd name="connsiteY7" fmla="*/ 1464906 h 1520890"/>
              <a:gd name="connsiteX8" fmla="*/ 2425959 w 2845837"/>
              <a:gd name="connsiteY8" fmla="*/ 1418253 h 1520890"/>
              <a:gd name="connsiteX9" fmla="*/ 2118049 w 2845837"/>
              <a:gd name="connsiteY9" fmla="*/ 755780 h 1520890"/>
              <a:gd name="connsiteX10" fmla="*/ 2062065 w 2845837"/>
              <a:gd name="connsiteY10" fmla="*/ 139959 h 1520890"/>
              <a:gd name="connsiteX11" fmla="*/ 1735494 w 2845837"/>
              <a:gd name="connsiteY11" fmla="*/ 130629 h 1520890"/>
              <a:gd name="connsiteX12" fmla="*/ 1511559 w 2845837"/>
              <a:gd name="connsiteY12" fmla="*/ 737119 h 15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837" h="1520890">
                <a:moveTo>
                  <a:pt x="1511559" y="737119"/>
                </a:moveTo>
                <a:lnTo>
                  <a:pt x="1231641" y="1520890"/>
                </a:lnTo>
                <a:lnTo>
                  <a:pt x="121298" y="1520890"/>
                </a:lnTo>
                <a:lnTo>
                  <a:pt x="0" y="139959"/>
                </a:lnTo>
                <a:lnTo>
                  <a:pt x="46653" y="0"/>
                </a:lnTo>
                <a:lnTo>
                  <a:pt x="1688841" y="18661"/>
                </a:lnTo>
                <a:lnTo>
                  <a:pt x="2845837" y="27992"/>
                </a:lnTo>
                <a:lnTo>
                  <a:pt x="2817845" y="1464906"/>
                </a:lnTo>
                <a:lnTo>
                  <a:pt x="2425959" y="1418253"/>
                </a:lnTo>
                <a:lnTo>
                  <a:pt x="2118049" y="755780"/>
                </a:lnTo>
                <a:lnTo>
                  <a:pt x="2062065" y="139959"/>
                </a:lnTo>
                <a:lnTo>
                  <a:pt x="1735494" y="130629"/>
                </a:lnTo>
                <a:lnTo>
                  <a:pt x="1511559" y="737119"/>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EF396238-5081-E2F0-CFAB-A21953CE127D}"/>
              </a:ext>
            </a:extLst>
          </p:cNvPr>
          <p:cNvGrpSpPr/>
          <p:nvPr/>
        </p:nvGrpSpPr>
        <p:grpSpPr>
          <a:xfrm>
            <a:off x="3911157" y="2000153"/>
            <a:ext cx="5983064" cy="1165555"/>
            <a:chOff x="4722388" y="2104115"/>
            <a:chExt cx="5519067" cy="1075167"/>
          </a:xfrm>
        </p:grpSpPr>
        <p:sp>
          <p:nvSpPr>
            <p:cNvPr id="29" name="Oval 28">
              <a:extLst>
                <a:ext uri="{FF2B5EF4-FFF2-40B4-BE49-F238E27FC236}">
                  <a16:creationId xmlns:a16="http://schemas.microsoft.com/office/drawing/2014/main" id="{5A9EB80F-58C2-958E-4296-3FAA64B00BE5}"/>
                </a:ext>
              </a:extLst>
            </p:cNvPr>
            <p:cNvSpPr/>
            <p:nvPr/>
          </p:nvSpPr>
          <p:spPr>
            <a:xfrm>
              <a:off x="9166464" y="2104115"/>
              <a:ext cx="1074991" cy="1075167"/>
            </a:xfrm>
            <a:prstGeom prst="ellipse">
              <a:avLst/>
            </a:prstGeom>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30" name="Freeform: Shape 29">
              <a:extLst>
                <a:ext uri="{FF2B5EF4-FFF2-40B4-BE49-F238E27FC236}">
                  <a16:creationId xmlns:a16="http://schemas.microsoft.com/office/drawing/2014/main" id="{18C2FCB6-8C63-4098-B7A2-A423A77E9F0D}"/>
                </a:ext>
              </a:extLst>
            </p:cNvPr>
            <p:cNvSpPr/>
            <p:nvPr/>
          </p:nvSpPr>
          <p:spPr>
            <a:xfrm>
              <a:off x="9201935"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000" kern="1200" dirty="0"/>
                <a:t>DIGITAL BIOMARKERS</a:t>
              </a:r>
            </a:p>
          </p:txBody>
        </p:sp>
        <p:sp>
          <p:nvSpPr>
            <p:cNvPr id="31" name="Teardrop 30">
              <a:extLst>
                <a:ext uri="{FF2B5EF4-FFF2-40B4-BE49-F238E27FC236}">
                  <a16:creationId xmlns:a16="http://schemas.microsoft.com/office/drawing/2014/main" id="{78C7EAD2-039B-74D5-238D-52FB3EC86BA3}"/>
                </a:ext>
              </a:extLst>
            </p:cNvPr>
            <p:cNvSpPr/>
            <p:nvPr/>
          </p:nvSpPr>
          <p:spPr>
            <a:xfrm rot="2700000">
              <a:off x="8054917" y="2104177"/>
              <a:ext cx="1074870"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2" name="Freeform: Shape 31">
              <a:extLst>
                <a:ext uri="{FF2B5EF4-FFF2-40B4-BE49-F238E27FC236}">
                  <a16:creationId xmlns:a16="http://schemas.microsoft.com/office/drawing/2014/main" id="{8E58F022-24F6-5279-99F3-807C828E27C3}"/>
                </a:ext>
              </a:extLst>
            </p:cNvPr>
            <p:cNvSpPr/>
            <p:nvPr/>
          </p:nvSpPr>
          <p:spPr>
            <a:xfrm>
              <a:off x="8091472" y="2139965"/>
              <a:ext cx="1003478" cy="1003479"/>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ALGORITHM </a:t>
              </a:r>
            </a:p>
          </p:txBody>
        </p:sp>
        <p:sp>
          <p:nvSpPr>
            <p:cNvPr id="33" name="Teardrop 32">
              <a:extLst>
                <a:ext uri="{FF2B5EF4-FFF2-40B4-BE49-F238E27FC236}">
                  <a16:creationId xmlns:a16="http://schemas.microsoft.com/office/drawing/2014/main" id="{C21A9B99-0F79-3C53-B75B-6E161E9E409B}"/>
                </a:ext>
              </a:extLst>
            </p:cNvPr>
            <p:cNvSpPr/>
            <p:nvPr/>
          </p:nvSpPr>
          <p:spPr>
            <a:xfrm rot="2700000">
              <a:off x="6944457"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4" name="Freeform: Shape 33">
              <a:extLst>
                <a:ext uri="{FF2B5EF4-FFF2-40B4-BE49-F238E27FC236}">
                  <a16:creationId xmlns:a16="http://schemas.microsoft.com/office/drawing/2014/main" id="{6A2729D5-2D84-C9F1-E8D4-EC26AFA31707}"/>
                </a:ext>
              </a:extLst>
            </p:cNvPr>
            <p:cNvSpPr/>
            <p:nvPr/>
          </p:nvSpPr>
          <p:spPr>
            <a:xfrm>
              <a:off x="698043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RAW DATA </a:t>
              </a:r>
            </a:p>
          </p:txBody>
        </p:sp>
        <p:sp>
          <p:nvSpPr>
            <p:cNvPr id="35" name="Teardrop 34">
              <a:extLst>
                <a:ext uri="{FF2B5EF4-FFF2-40B4-BE49-F238E27FC236}">
                  <a16:creationId xmlns:a16="http://schemas.microsoft.com/office/drawing/2014/main" id="{1B0B4144-1518-CADF-ABAF-980C201C20A1}"/>
                </a:ext>
              </a:extLst>
            </p:cNvPr>
            <p:cNvSpPr/>
            <p:nvPr/>
          </p:nvSpPr>
          <p:spPr>
            <a:xfrm rot="2700000">
              <a:off x="5833422"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6" name="Freeform: Shape 35">
              <a:extLst>
                <a:ext uri="{FF2B5EF4-FFF2-40B4-BE49-F238E27FC236}">
                  <a16:creationId xmlns:a16="http://schemas.microsoft.com/office/drawing/2014/main" id="{5B9791DF-0E12-3CD7-22BB-3D2A8A47E23C}"/>
                </a:ext>
              </a:extLst>
            </p:cNvPr>
            <p:cNvSpPr/>
            <p:nvPr/>
          </p:nvSpPr>
          <p:spPr>
            <a:xfrm>
              <a:off x="5869403"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100" kern="1200" dirty="0"/>
                <a:t>SENSORS </a:t>
              </a:r>
            </a:p>
          </p:txBody>
        </p:sp>
        <p:sp>
          <p:nvSpPr>
            <p:cNvPr id="37" name="Teardrop 36">
              <a:extLst>
                <a:ext uri="{FF2B5EF4-FFF2-40B4-BE49-F238E27FC236}">
                  <a16:creationId xmlns:a16="http://schemas.microsoft.com/office/drawing/2014/main" id="{C2B841DA-9DBB-FFA1-230D-612474A7FD2C}"/>
                </a:ext>
              </a:extLst>
            </p:cNvPr>
            <p:cNvSpPr/>
            <p:nvPr/>
          </p:nvSpPr>
          <p:spPr>
            <a:xfrm rot="2700000">
              <a:off x="4722388"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8" name="Freeform: Shape 37">
              <a:extLst>
                <a:ext uri="{FF2B5EF4-FFF2-40B4-BE49-F238E27FC236}">
                  <a16:creationId xmlns:a16="http://schemas.microsoft.com/office/drawing/2014/main" id="{4440E6C8-13E6-6978-292D-6065F80E31E7}"/>
                </a:ext>
              </a:extLst>
            </p:cNvPr>
            <p:cNvSpPr/>
            <p:nvPr/>
          </p:nvSpPr>
          <p:spPr>
            <a:xfrm>
              <a:off x="475836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70" tIns="157351" rIns="156997" bIns="157351" numCol="1" spcCol="1270" anchor="ctr" anchorCtr="0">
              <a:noAutofit/>
            </a:bodyPr>
            <a:lstStyle/>
            <a:p>
              <a:pPr marL="0" lvl="0" indent="0" algn="ctr" defTabSz="488950">
                <a:lnSpc>
                  <a:spcPct val="90000"/>
                </a:lnSpc>
                <a:spcBef>
                  <a:spcPct val="0"/>
                </a:spcBef>
                <a:spcAft>
                  <a:spcPct val="35000"/>
                </a:spcAft>
                <a:buNone/>
              </a:pPr>
              <a:r>
                <a:rPr lang="en-US" sz="1100" kern="1200" dirty="0"/>
                <a:t>DIGITAL DEVICES </a:t>
              </a:r>
            </a:p>
          </p:txBody>
        </p:sp>
      </p:grpSp>
      <p:graphicFrame>
        <p:nvGraphicFramePr>
          <p:cNvPr id="39" name="Diagram 38">
            <a:extLst>
              <a:ext uri="{FF2B5EF4-FFF2-40B4-BE49-F238E27FC236}">
                <a16:creationId xmlns:a16="http://schemas.microsoft.com/office/drawing/2014/main" id="{230F488F-0BD0-6987-8802-D4BF9EF8A3BC}"/>
              </a:ext>
            </a:extLst>
          </p:cNvPr>
          <p:cNvGraphicFramePr/>
          <p:nvPr>
            <p:extLst>
              <p:ext uri="{D42A27DB-BD31-4B8C-83A1-F6EECF244321}">
                <p14:modId xmlns:p14="http://schemas.microsoft.com/office/powerpoint/2010/main" val="3427476569"/>
              </p:ext>
            </p:extLst>
          </p:nvPr>
        </p:nvGraphicFramePr>
        <p:xfrm>
          <a:off x="4493774" y="3991220"/>
          <a:ext cx="4720146" cy="1863244"/>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40" name="Date Placeholder 39">
            <a:extLst>
              <a:ext uri="{FF2B5EF4-FFF2-40B4-BE49-F238E27FC236}">
                <a16:creationId xmlns:a16="http://schemas.microsoft.com/office/drawing/2014/main" id="{1238FA0A-4112-FCDB-BD21-AF8729C36E5E}"/>
              </a:ext>
            </a:extLst>
          </p:cNvPr>
          <p:cNvSpPr>
            <a:spLocks noGrp="1"/>
          </p:cNvSpPr>
          <p:nvPr>
            <p:ph type="dt" sz="half" idx="10"/>
          </p:nvPr>
        </p:nvSpPr>
        <p:spPr/>
        <p:txBody>
          <a:bodyPr/>
          <a:lstStyle/>
          <a:p>
            <a:r>
              <a:rPr lang="en-US"/>
              <a:t>December 2024</a:t>
            </a:r>
          </a:p>
        </p:txBody>
      </p:sp>
      <p:sp>
        <p:nvSpPr>
          <p:cNvPr id="41" name="Footer Placeholder 40">
            <a:extLst>
              <a:ext uri="{FF2B5EF4-FFF2-40B4-BE49-F238E27FC236}">
                <a16:creationId xmlns:a16="http://schemas.microsoft.com/office/drawing/2014/main" id="{1EEE8E96-DC18-57AA-B573-F5897D06F3DF}"/>
              </a:ext>
            </a:extLst>
          </p:cNvPr>
          <p:cNvSpPr>
            <a:spLocks noGrp="1"/>
          </p:cNvSpPr>
          <p:nvPr>
            <p:ph type="ftr" sz="quarter" idx="11"/>
          </p:nvPr>
        </p:nvSpPr>
        <p:spPr/>
        <p:txBody>
          <a:bodyPr/>
          <a:lstStyle/>
          <a:p>
            <a:r>
              <a:rPr lang="en-US"/>
              <a:t>Digital biomarkers</a:t>
            </a:r>
          </a:p>
        </p:txBody>
      </p:sp>
      <p:sp>
        <p:nvSpPr>
          <p:cNvPr id="42" name="Slide Number Placeholder 41">
            <a:extLst>
              <a:ext uri="{FF2B5EF4-FFF2-40B4-BE49-F238E27FC236}">
                <a16:creationId xmlns:a16="http://schemas.microsoft.com/office/drawing/2014/main" id="{D4D0D185-2D05-C456-D4AC-E48D5E340296}"/>
              </a:ext>
            </a:extLst>
          </p:cNvPr>
          <p:cNvSpPr>
            <a:spLocks noGrp="1"/>
          </p:cNvSpPr>
          <p:nvPr>
            <p:ph type="sldNum" sz="quarter" idx="12"/>
          </p:nvPr>
        </p:nvSpPr>
        <p:spPr/>
        <p:txBody>
          <a:bodyPr/>
          <a:lstStyle/>
          <a:p>
            <a:fld id="{BA0F331E-B474-455D-A820-57D677DFBE6E}" type="slidenum">
              <a:rPr lang="en-US" smtClean="0"/>
              <a:t>4</a:t>
            </a:fld>
            <a:endParaRPr lang="en-US"/>
          </a:p>
        </p:txBody>
      </p:sp>
    </p:spTree>
    <p:extLst>
      <p:ext uri="{BB962C8B-B14F-4D97-AF65-F5344CB8AC3E}">
        <p14:creationId xmlns:p14="http://schemas.microsoft.com/office/powerpoint/2010/main" val="4491475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B56513B0-AADE-C6FA-6AFD-76B01284E492}"/>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8237705C-243A-36EE-3F48-91C813254B98}"/>
              </a:ext>
            </a:extLst>
          </p:cNvPr>
          <p:cNvGrpSpPr/>
          <p:nvPr/>
        </p:nvGrpSpPr>
        <p:grpSpPr>
          <a:xfrm>
            <a:off x="822" y="-7304"/>
            <a:ext cx="12195293" cy="6858000"/>
            <a:chOff x="-1" y="0"/>
            <a:chExt cx="11059888" cy="6858000"/>
          </a:xfrm>
        </p:grpSpPr>
        <p:sp>
          <p:nvSpPr>
            <p:cNvPr id="7" name="Rectangle 6">
              <a:extLst>
                <a:ext uri="{FF2B5EF4-FFF2-40B4-BE49-F238E27FC236}">
                  <a16:creationId xmlns:a16="http://schemas.microsoft.com/office/drawing/2014/main" id="{E1EAEAA9-46B0-61D4-6F61-C88DBE707C76}"/>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DB4495F6-20DD-368C-B6C3-1E673B2E678F}"/>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09C3CF89-AC1E-316B-53DA-3893C75E6BBC}"/>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4E75873F-DF16-696D-648D-9E6F686337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6CF7E8BB-0149-1244-4538-56246E94C943}"/>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13C4D861-D8B2-EF95-F8B4-6BF3A1B5F093}"/>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BD4A1AEE-DA91-3029-94BF-21114B937DAF}"/>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644F751-12F9-E4F9-6F05-8B01F0AF985D}"/>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71D49CA3-B580-331E-7A2E-AFD4C957E7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547D1122-3DF7-8BCA-F548-7CD6E91D1944}"/>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EF1A5E59-63B8-2CED-DE5C-28BD2018C567}"/>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FD3D33-A146-8BAD-66FA-05D7F3F2D3FD}"/>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F460494C-68BD-681C-B300-1123795179A5}"/>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D48019EB-3845-9701-FD44-332DA025B7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86F7AB44-0106-D9BF-B3A2-CFBAD250D3E7}"/>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F0AC1A2-DF83-1397-6B42-C1C0E4DA211A}"/>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6CA61BF-935B-1D4D-A08B-A448964124DA}"/>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DEA22E6-854F-A9E5-B243-90A510F7D2A6}"/>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5045EC3B-D1D6-62C0-1B91-C2FA0AFA814B}"/>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A3DD555E-CE66-FA7B-C16D-78F915292BCE}"/>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BD25C2C5-81F8-E36B-1B64-0BC5DF647EDA}"/>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32A3814A-EB6B-0DEA-E553-2F86A5E012E5}"/>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51291198-D2F4-E5B5-C30C-2ADB4AB6B22C}"/>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5276BE6F-5E29-6C44-DA77-6B42BBE25ED2}"/>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07CD2FD1-190F-00F1-D4E5-BE5D6C4B3999}"/>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42044ED0-3B51-98D7-F1AF-E6F28C91B174}"/>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A777F9B5-5CFC-1859-1317-EF0EADFD255D}"/>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2FF9853A-C7B7-3066-6FB1-0463C6F3FFEE}"/>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6B027B8C-5AF1-633F-1BEE-E5D209D2D702}"/>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1CF53722-6AB1-A14C-19B1-8A1445032119}"/>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E89742C6-CE4F-8BD7-F32F-782270EA449F}"/>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76B9689E-9E35-8862-3190-BF6432B4705C}"/>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F082C25D-069C-01C2-7572-83FD6E2FD3CB}"/>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F4F93622-C9CC-39A9-91F0-1B58EE4BE30A}"/>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2DD2B09B-4B8D-0BAC-F18B-3BED8CC97181}"/>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53EEE5F1-E97B-EE9B-2FB8-AC99E9A93DE0}"/>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0EB54AC1-73DD-04E9-DD50-ABE774A98DB0}"/>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D65F8AD0-6864-14DA-EA0F-CF5B89AEF6EB}"/>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9B11E7D3-F0FA-D26B-7906-29C265843CDA}"/>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C25461C1-CB49-70AD-02D8-2353F85CA072}"/>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D6DEFBDA-0670-B7A7-B4ED-B18AFED0CB4B}"/>
              </a:ext>
            </a:extLst>
          </p:cNvPr>
          <p:cNvSpPr/>
          <p:nvPr/>
        </p:nvSpPr>
        <p:spPr>
          <a:xfrm>
            <a:off x="11977011"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3786E64D-0B79-6754-B297-AD06728CAE6E}"/>
              </a:ext>
            </a:extLst>
          </p:cNvPr>
          <p:cNvSpPr txBox="1"/>
          <p:nvPr/>
        </p:nvSpPr>
        <p:spPr>
          <a:xfrm>
            <a:off x="11613791"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6F3AD656-D73D-21C1-231F-3632D9D52C90}"/>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931D362-D588-A093-5641-9004763B7FA3}"/>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C95A43A6-C477-D5CA-7CD3-E4037C55554E}"/>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FD5B4C3-7930-5A21-915D-99B53D84DB81}"/>
              </a:ext>
            </a:extLst>
          </p:cNvPr>
          <p:cNvCxnSpPr>
            <a:cxnSpLocks/>
          </p:cNvCxnSpPr>
          <p:nvPr/>
        </p:nvCxnSpPr>
        <p:spPr>
          <a:xfrm>
            <a:off x="11767320"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CDBF83BE-49D8-3FA7-1655-49F22A84C6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C366177F-7E71-91A1-6FA8-E961982E1D9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B68264FB-BF29-C121-1A9B-3335C59ABB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9DBE194A-47F3-1699-0BDB-33A3E6B6EF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31319D5A-A15C-B36E-5D39-DB0418477DCC}"/>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BAFFC432-62AA-2EA6-C712-C675149C4BCF}"/>
              </a:ext>
            </a:extLst>
          </p:cNvPr>
          <p:cNvSpPr/>
          <p:nvPr/>
        </p:nvSpPr>
        <p:spPr>
          <a:xfrm>
            <a:off x="9601200" y="-27992"/>
            <a:ext cx="2845837" cy="1520890"/>
          </a:xfrm>
          <a:custGeom>
            <a:avLst/>
            <a:gdLst>
              <a:gd name="connsiteX0" fmla="*/ 1511559 w 2845837"/>
              <a:gd name="connsiteY0" fmla="*/ 737119 h 1520890"/>
              <a:gd name="connsiteX1" fmla="*/ 1231641 w 2845837"/>
              <a:gd name="connsiteY1" fmla="*/ 1520890 h 1520890"/>
              <a:gd name="connsiteX2" fmla="*/ 121298 w 2845837"/>
              <a:gd name="connsiteY2" fmla="*/ 1520890 h 1520890"/>
              <a:gd name="connsiteX3" fmla="*/ 0 w 2845837"/>
              <a:gd name="connsiteY3" fmla="*/ 139959 h 1520890"/>
              <a:gd name="connsiteX4" fmla="*/ 46653 w 2845837"/>
              <a:gd name="connsiteY4" fmla="*/ 0 h 1520890"/>
              <a:gd name="connsiteX5" fmla="*/ 1688841 w 2845837"/>
              <a:gd name="connsiteY5" fmla="*/ 18661 h 1520890"/>
              <a:gd name="connsiteX6" fmla="*/ 2845837 w 2845837"/>
              <a:gd name="connsiteY6" fmla="*/ 27992 h 1520890"/>
              <a:gd name="connsiteX7" fmla="*/ 2817845 w 2845837"/>
              <a:gd name="connsiteY7" fmla="*/ 1464906 h 1520890"/>
              <a:gd name="connsiteX8" fmla="*/ 2425959 w 2845837"/>
              <a:gd name="connsiteY8" fmla="*/ 1418253 h 1520890"/>
              <a:gd name="connsiteX9" fmla="*/ 2118049 w 2845837"/>
              <a:gd name="connsiteY9" fmla="*/ 755780 h 1520890"/>
              <a:gd name="connsiteX10" fmla="*/ 2062065 w 2845837"/>
              <a:gd name="connsiteY10" fmla="*/ 139959 h 1520890"/>
              <a:gd name="connsiteX11" fmla="*/ 1735494 w 2845837"/>
              <a:gd name="connsiteY11" fmla="*/ 130629 h 1520890"/>
              <a:gd name="connsiteX12" fmla="*/ 1511559 w 2845837"/>
              <a:gd name="connsiteY12" fmla="*/ 737119 h 15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837" h="1520890">
                <a:moveTo>
                  <a:pt x="1511559" y="737119"/>
                </a:moveTo>
                <a:lnTo>
                  <a:pt x="1231641" y="1520890"/>
                </a:lnTo>
                <a:lnTo>
                  <a:pt x="121298" y="1520890"/>
                </a:lnTo>
                <a:lnTo>
                  <a:pt x="0" y="139959"/>
                </a:lnTo>
                <a:lnTo>
                  <a:pt x="46653" y="0"/>
                </a:lnTo>
                <a:lnTo>
                  <a:pt x="1688841" y="18661"/>
                </a:lnTo>
                <a:lnTo>
                  <a:pt x="2845837" y="27992"/>
                </a:lnTo>
                <a:lnTo>
                  <a:pt x="2817845" y="1464906"/>
                </a:lnTo>
                <a:lnTo>
                  <a:pt x="2425959" y="1418253"/>
                </a:lnTo>
                <a:lnTo>
                  <a:pt x="2118049" y="755780"/>
                </a:lnTo>
                <a:lnTo>
                  <a:pt x="2062065" y="139959"/>
                </a:lnTo>
                <a:lnTo>
                  <a:pt x="1735494" y="130629"/>
                </a:lnTo>
                <a:lnTo>
                  <a:pt x="1511559" y="737119"/>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2EAE08C-401E-218D-3FC7-19A2227E3C0D}"/>
              </a:ext>
            </a:extLst>
          </p:cNvPr>
          <p:cNvGrpSpPr/>
          <p:nvPr/>
        </p:nvGrpSpPr>
        <p:grpSpPr>
          <a:xfrm>
            <a:off x="3911157" y="2290433"/>
            <a:ext cx="5983064" cy="1165555"/>
            <a:chOff x="4722388" y="2104115"/>
            <a:chExt cx="5519067" cy="1075167"/>
          </a:xfrm>
        </p:grpSpPr>
        <p:sp>
          <p:nvSpPr>
            <p:cNvPr id="29" name="Oval 28">
              <a:extLst>
                <a:ext uri="{FF2B5EF4-FFF2-40B4-BE49-F238E27FC236}">
                  <a16:creationId xmlns:a16="http://schemas.microsoft.com/office/drawing/2014/main" id="{EF082FF6-37FB-D6E0-19C5-3FE0B88ECF72}"/>
                </a:ext>
              </a:extLst>
            </p:cNvPr>
            <p:cNvSpPr/>
            <p:nvPr/>
          </p:nvSpPr>
          <p:spPr>
            <a:xfrm>
              <a:off x="9166464" y="2104115"/>
              <a:ext cx="1074991" cy="1075167"/>
            </a:xfrm>
            <a:prstGeom prst="ellipse">
              <a:avLst/>
            </a:prstGeom>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30" name="Freeform: Shape 29">
              <a:extLst>
                <a:ext uri="{FF2B5EF4-FFF2-40B4-BE49-F238E27FC236}">
                  <a16:creationId xmlns:a16="http://schemas.microsoft.com/office/drawing/2014/main" id="{465C9F4E-9CE4-916E-4D7A-6AABF54EE4B3}"/>
                </a:ext>
              </a:extLst>
            </p:cNvPr>
            <p:cNvSpPr/>
            <p:nvPr/>
          </p:nvSpPr>
          <p:spPr>
            <a:xfrm>
              <a:off x="9201935"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000" kern="1200" dirty="0"/>
                <a:t>DIGITAL BIOMARKERS</a:t>
              </a:r>
            </a:p>
          </p:txBody>
        </p:sp>
        <p:sp>
          <p:nvSpPr>
            <p:cNvPr id="31" name="Teardrop 30">
              <a:extLst>
                <a:ext uri="{FF2B5EF4-FFF2-40B4-BE49-F238E27FC236}">
                  <a16:creationId xmlns:a16="http://schemas.microsoft.com/office/drawing/2014/main" id="{7E8E762E-7169-9343-7178-0A8878A75D1E}"/>
                </a:ext>
              </a:extLst>
            </p:cNvPr>
            <p:cNvSpPr/>
            <p:nvPr/>
          </p:nvSpPr>
          <p:spPr>
            <a:xfrm rot="2700000">
              <a:off x="8054917" y="2104177"/>
              <a:ext cx="1074870"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2" name="Freeform: Shape 31">
              <a:extLst>
                <a:ext uri="{FF2B5EF4-FFF2-40B4-BE49-F238E27FC236}">
                  <a16:creationId xmlns:a16="http://schemas.microsoft.com/office/drawing/2014/main" id="{FFA935F0-4647-6FE0-5841-1F586CAD5D74}"/>
                </a:ext>
              </a:extLst>
            </p:cNvPr>
            <p:cNvSpPr/>
            <p:nvPr/>
          </p:nvSpPr>
          <p:spPr>
            <a:xfrm>
              <a:off x="8091472" y="2139965"/>
              <a:ext cx="1003478" cy="1003479"/>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ALGORITHM </a:t>
              </a:r>
            </a:p>
          </p:txBody>
        </p:sp>
        <p:sp>
          <p:nvSpPr>
            <p:cNvPr id="33" name="Teardrop 32">
              <a:extLst>
                <a:ext uri="{FF2B5EF4-FFF2-40B4-BE49-F238E27FC236}">
                  <a16:creationId xmlns:a16="http://schemas.microsoft.com/office/drawing/2014/main" id="{4D417CDF-F52E-3DE5-A55B-9EA668BFF634}"/>
                </a:ext>
              </a:extLst>
            </p:cNvPr>
            <p:cNvSpPr/>
            <p:nvPr/>
          </p:nvSpPr>
          <p:spPr>
            <a:xfrm rot="2700000">
              <a:off x="6944457"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4" name="Freeform: Shape 33">
              <a:extLst>
                <a:ext uri="{FF2B5EF4-FFF2-40B4-BE49-F238E27FC236}">
                  <a16:creationId xmlns:a16="http://schemas.microsoft.com/office/drawing/2014/main" id="{E3252D75-4C8E-BD1D-4861-7BC5F0D2245C}"/>
                </a:ext>
              </a:extLst>
            </p:cNvPr>
            <p:cNvSpPr/>
            <p:nvPr/>
          </p:nvSpPr>
          <p:spPr>
            <a:xfrm>
              <a:off x="698043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RAW DATA </a:t>
              </a:r>
            </a:p>
          </p:txBody>
        </p:sp>
        <p:sp>
          <p:nvSpPr>
            <p:cNvPr id="35" name="Teardrop 34">
              <a:extLst>
                <a:ext uri="{FF2B5EF4-FFF2-40B4-BE49-F238E27FC236}">
                  <a16:creationId xmlns:a16="http://schemas.microsoft.com/office/drawing/2014/main" id="{DA63F844-E76B-6081-C783-53CA45A49432}"/>
                </a:ext>
              </a:extLst>
            </p:cNvPr>
            <p:cNvSpPr/>
            <p:nvPr/>
          </p:nvSpPr>
          <p:spPr>
            <a:xfrm rot="2700000">
              <a:off x="5833422"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6" name="Freeform: Shape 35">
              <a:extLst>
                <a:ext uri="{FF2B5EF4-FFF2-40B4-BE49-F238E27FC236}">
                  <a16:creationId xmlns:a16="http://schemas.microsoft.com/office/drawing/2014/main" id="{4A0B1FA1-B602-5BE6-964F-95E4D0AEA2A2}"/>
                </a:ext>
              </a:extLst>
            </p:cNvPr>
            <p:cNvSpPr/>
            <p:nvPr/>
          </p:nvSpPr>
          <p:spPr>
            <a:xfrm>
              <a:off x="5869403"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100" kern="1200" dirty="0"/>
                <a:t>SENSORS </a:t>
              </a:r>
            </a:p>
          </p:txBody>
        </p:sp>
        <p:sp>
          <p:nvSpPr>
            <p:cNvPr id="37" name="Teardrop 36">
              <a:extLst>
                <a:ext uri="{FF2B5EF4-FFF2-40B4-BE49-F238E27FC236}">
                  <a16:creationId xmlns:a16="http://schemas.microsoft.com/office/drawing/2014/main" id="{DB585817-852B-F9FC-B847-1AD97C14AE6E}"/>
                </a:ext>
              </a:extLst>
            </p:cNvPr>
            <p:cNvSpPr/>
            <p:nvPr/>
          </p:nvSpPr>
          <p:spPr>
            <a:xfrm rot="2700000">
              <a:off x="4722388"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8" name="Freeform: Shape 37">
              <a:extLst>
                <a:ext uri="{FF2B5EF4-FFF2-40B4-BE49-F238E27FC236}">
                  <a16:creationId xmlns:a16="http://schemas.microsoft.com/office/drawing/2014/main" id="{EF9C916F-4504-607B-1D0F-C7D784FC07B7}"/>
                </a:ext>
              </a:extLst>
            </p:cNvPr>
            <p:cNvSpPr/>
            <p:nvPr/>
          </p:nvSpPr>
          <p:spPr>
            <a:xfrm>
              <a:off x="475836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70" tIns="157351" rIns="156997" bIns="157351" numCol="1" spcCol="1270" anchor="ctr" anchorCtr="0">
              <a:noAutofit/>
            </a:bodyPr>
            <a:lstStyle/>
            <a:p>
              <a:pPr marL="0" lvl="0" indent="0" algn="ctr" defTabSz="488950">
                <a:lnSpc>
                  <a:spcPct val="90000"/>
                </a:lnSpc>
                <a:spcBef>
                  <a:spcPct val="0"/>
                </a:spcBef>
                <a:spcAft>
                  <a:spcPct val="35000"/>
                </a:spcAft>
                <a:buNone/>
              </a:pPr>
              <a:r>
                <a:rPr lang="en-US" sz="1100" kern="1200" dirty="0"/>
                <a:t>DIGITAL DEVICES </a:t>
              </a:r>
            </a:p>
          </p:txBody>
        </p:sp>
      </p:grpSp>
      <p:graphicFrame>
        <p:nvGraphicFramePr>
          <p:cNvPr id="2" name="Diagram 1">
            <a:extLst>
              <a:ext uri="{FF2B5EF4-FFF2-40B4-BE49-F238E27FC236}">
                <a16:creationId xmlns:a16="http://schemas.microsoft.com/office/drawing/2014/main" id="{2BB9069C-2EA8-B763-D59C-1F86B880C9CB}"/>
              </a:ext>
            </a:extLst>
          </p:cNvPr>
          <p:cNvGraphicFramePr/>
          <p:nvPr>
            <p:extLst>
              <p:ext uri="{D42A27DB-BD31-4B8C-83A1-F6EECF244321}">
                <p14:modId xmlns:p14="http://schemas.microsoft.com/office/powerpoint/2010/main" val="21906610"/>
              </p:ext>
            </p:extLst>
          </p:nvPr>
        </p:nvGraphicFramePr>
        <p:xfrm>
          <a:off x="4283343" y="3489185"/>
          <a:ext cx="3590737" cy="2587236"/>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7" name="Date Placeholder 16">
            <a:extLst>
              <a:ext uri="{FF2B5EF4-FFF2-40B4-BE49-F238E27FC236}">
                <a16:creationId xmlns:a16="http://schemas.microsoft.com/office/drawing/2014/main" id="{0DBFCE6C-6B01-AB37-3F06-0E1337D938B0}"/>
              </a:ext>
            </a:extLst>
          </p:cNvPr>
          <p:cNvSpPr>
            <a:spLocks noGrp="1"/>
          </p:cNvSpPr>
          <p:nvPr>
            <p:ph type="dt" sz="half" idx="10"/>
          </p:nvPr>
        </p:nvSpPr>
        <p:spPr/>
        <p:txBody>
          <a:bodyPr/>
          <a:lstStyle/>
          <a:p>
            <a:r>
              <a:rPr lang="en-US"/>
              <a:t>December 2024</a:t>
            </a:r>
          </a:p>
        </p:txBody>
      </p:sp>
      <p:sp>
        <p:nvSpPr>
          <p:cNvPr id="22" name="Footer Placeholder 21">
            <a:extLst>
              <a:ext uri="{FF2B5EF4-FFF2-40B4-BE49-F238E27FC236}">
                <a16:creationId xmlns:a16="http://schemas.microsoft.com/office/drawing/2014/main" id="{FFF766E5-1A64-553B-E8CA-B11D835D6F60}"/>
              </a:ext>
            </a:extLst>
          </p:cNvPr>
          <p:cNvSpPr>
            <a:spLocks noGrp="1"/>
          </p:cNvSpPr>
          <p:nvPr>
            <p:ph type="ftr" sz="quarter" idx="11"/>
          </p:nvPr>
        </p:nvSpPr>
        <p:spPr/>
        <p:txBody>
          <a:bodyPr/>
          <a:lstStyle/>
          <a:p>
            <a:r>
              <a:rPr lang="en-US"/>
              <a:t>Digital biomarkers</a:t>
            </a:r>
          </a:p>
        </p:txBody>
      </p:sp>
      <p:sp>
        <p:nvSpPr>
          <p:cNvPr id="23" name="Slide Number Placeholder 22">
            <a:extLst>
              <a:ext uri="{FF2B5EF4-FFF2-40B4-BE49-F238E27FC236}">
                <a16:creationId xmlns:a16="http://schemas.microsoft.com/office/drawing/2014/main" id="{25A6DEC1-F60D-96A9-D6AA-D5D95E25C789}"/>
              </a:ext>
            </a:extLst>
          </p:cNvPr>
          <p:cNvSpPr>
            <a:spLocks noGrp="1"/>
          </p:cNvSpPr>
          <p:nvPr>
            <p:ph type="sldNum" sz="quarter" idx="12"/>
          </p:nvPr>
        </p:nvSpPr>
        <p:spPr/>
        <p:txBody>
          <a:bodyPr/>
          <a:lstStyle/>
          <a:p>
            <a:fld id="{BA0F331E-B474-455D-A820-57D677DFBE6E}" type="slidenum">
              <a:rPr lang="en-US" smtClean="0"/>
              <a:t>5</a:t>
            </a:fld>
            <a:endParaRPr lang="en-US"/>
          </a:p>
        </p:txBody>
      </p:sp>
      <p:graphicFrame>
        <p:nvGraphicFramePr>
          <p:cNvPr id="25" name="Diagram 24">
            <a:extLst>
              <a:ext uri="{FF2B5EF4-FFF2-40B4-BE49-F238E27FC236}">
                <a16:creationId xmlns:a16="http://schemas.microsoft.com/office/drawing/2014/main" id="{3E095ECB-404E-2563-9806-FFE1409C61BD}"/>
              </a:ext>
            </a:extLst>
          </p:cNvPr>
          <p:cNvGraphicFramePr/>
          <p:nvPr>
            <p:extLst>
              <p:ext uri="{D42A27DB-BD31-4B8C-83A1-F6EECF244321}">
                <p14:modId xmlns:p14="http://schemas.microsoft.com/office/powerpoint/2010/main" val="624340452"/>
              </p:ext>
            </p:extLst>
          </p:nvPr>
        </p:nvGraphicFramePr>
        <p:xfrm>
          <a:off x="2593798" y="447276"/>
          <a:ext cx="3256452" cy="1285461"/>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26" name="Rectangle 25">
            <a:extLst>
              <a:ext uri="{FF2B5EF4-FFF2-40B4-BE49-F238E27FC236}">
                <a16:creationId xmlns:a16="http://schemas.microsoft.com/office/drawing/2014/main" id="{59727200-29C2-389F-10F9-0ACC356501CD}"/>
              </a:ext>
            </a:extLst>
          </p:cNvPr>
          <p:cNvSpPr/>
          <p:nvPr/>
        </p:nvSpPr>
        <p:spPr>
          <a:xfrm>
            <a:off x="2423886" y="272520"/>
            <a:ext cx="3654826" cy="1647424"/>
          </a:xfrm>
          <a:prstGeom prst="rect">
            <a:avLst/>
          </a:prstGeom>
          <a:solidFill>
            <a:srgbClr val="F0ECF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527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FD41C762-A3E4-70EE-459F-FCCCE3F90926}"/>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BB164802-DB73-3A9B-B92B-6EFC7245FA3E}"/>
              </a:ext>
            </a:extLst>
          </p:cNvPr>
          <p:cNvGrpSpPr/>
          <p:nvPr/>
        </p:nvGrpSpPr>
        <p:grpSpPr>
          <a:xfrm>
            <a:off x="822" y="-7304"/>
            <a:ext cx="12195293" cy="6858000"/>
            <a:chOff x="-1" y="0"/>
            <a:chExt cx="11059888" cy="6858000"/>
          </a:xfrm>
        </p:grpSpPr>
        <p:sp>
          <p:nvSpPr>
            <p:cNvPr id="7" name="Rectangle 6">
              <a:extLst>
                <a:ext uri="{FF2B5EF4-FFF2-40B4-BE49-F238E27FC236}">
                  <a16:creationId xmlns:a16="http://schemas.microsoft.com/office/drawing/2014/main" id="{B678418A-A92E-35C7-63AA-CC21C81596C0}"/>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0BDA6E8-B06B-1D78-F145-2570DB1DE70D}"/>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CBD3A78E-D1F6-E668-8AB1-C2ED33BAAEF4}"/>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DFF17FBC-0C3F-0CA3-2523-18647D6822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FF3739A7-852E-5314-1DBB-9A8EC9789DAD}"/>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949B1FEB-52D2-2884-27F8-25902E3FCA0D}"/>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F0A848B7-ABC7-15DE-3D21-F64EE3CE066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8BEE910F-868D-5B77-71B4-13B84243399C}"/>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BD3B0764-F969-F076-ABA8-3837082298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16AA1935-1E0C-3ABE-65BD-20936FBAE484}"/>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CFFBB993-476D-BC5A-36EC-40D782F9C1BE}"/>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DC70F0C-1D44-103E-C1FF-00128BF9B278}"/>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E733242A-00FF-3D5C-B65A-14D1D2DA30B6}"/>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3154DF81-B235-37F5-EBED-C135C6C15C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ECA0B67E-B484-0E0D-F66D-7FE190B225C4}"/>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7468498-258B-0233-F953-33CBAC683AE9}"/>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B6072DE-F5AE-0C74-BD43-DDB59C94503F}"/>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9E549DD-196F-C3ED-F7E9-DC00C5C50104}"/>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FFE70F08-79FA-524D-2FA6-3FB8EE963358}"/>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040F9DDA-299D-A94A-3AE0-3EBC6F41C98D}"/>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177A9AE6-F47B-E541-9E7C-435FCB35C1EF}"/>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20DE6A2B-7861-CD0F-E120-080EA51BEF83}"/>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387677CB-D9E0-1B3A-B221-00633DAEF688}"/>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D3AE6F46-5612-6E37-156C-9C73278E48E9}"/>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BAB23757-709D-7380-5D60-A9CEC8F1BB21}"/>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EDFCD7BB-85DA-08AF-3D9A-55FC3F4619FE}"/>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3C1062F3-2F59-171D-8AF6-78F66A16BB46}"/>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39E82740-1A39-24FF-765D-1DF26244459A}"/>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2B679318-0728-4E57-7C25-2F3923EA7703}"/>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D957CFCF-9416-7D11-5E82-E1D2035E3DE1}"/>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4C1C8321-8742-5B1F-99E2-61E7EBECDB5D}"/>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9C47ABE1-D7B9-4ABE-BE5C-8AD34157B6C5}"/>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2A8B4047-4AE5-AB53-8BE7-7F2E05FB206B}"/>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6354BAD4-49C3-A80D-4B38-4D72464DCF93}"/>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63454FEB-236C-A812-4F99-B9FA0FC8793D}"/>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6CB2B13B-200C-0F3D-F0C9-EB4BD6DB1CE6}"/>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9821BA67-2558-EE71-1D0A-272E125700A2}"/>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10CB4766-F0F1-98D2-E23A-AF0578C6AE6D}"/>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F1C176AC-CB46-2686-B3BD-16D65D45FB78}"/>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4673126F-531C-B758-C2D4-31F4061AD83C}"/>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758A65F0-FFA3-608E-2531-461818846834}"/>
              </a:ext>
            </a:extLst>
          </p:cNvPr>
          <p:cNvSpPr/>
          <p:nvPr/>
        </p:nvSpPr>
        <p:spPr>
          <a:xfrm>
            <a:off x="11977011"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ECDA3E66-D875-EE4B-0324-C6F9FD5C043D}"/>
              </a:ext>
            </a:extLst>
          </p:cNvPr>
          <p:cNvSpPr txBox="1"/>
          <p:nvPr/>
        </p:nvSpPr>
        <p:spPr>
          <a:xfrm>
            <a:off x="11613791"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58C1CF33-697D-28BC-5230-9D17C7845A65}"/>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B2EF6F7-A37E-E8F1-4618-6A17C88F38CB}"/>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D789ED4-7657-5301-063C-B10D7ADE96D4}"/>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3371990-2347-6439-1580-3213758CB038}"/>
              </a:ext>
            </a:extLst>
          </p:cNvPr>
          <p:cNvCxnSpPr>
            <a:cxnSpLocks/>
          </p:cNvCxnSpPr>
          <p:nvPr/>
        </p:nvCxnSpPr>
        <p:spPr>
          <a:xfrm>
            <a:off x="11767320"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7F22E315-9755-86B3-F63A-80387732C1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78AD4CCF-3A6F-4289-8E1D-D2C62E9F15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5C180074-F118-5261-EB03-7BF6A8604F7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D90C05F3-C653-5C27-C6A8-B543D5F7BCB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F3DB9717-73F5-8B63-8B62-C14EED7C76D9}"/>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187FE6AC-B614-F78E-D27F-4302FA5A702F}"/>
              </a:ext>
            </a:extLst>
          </p:cNvPr>
          <p:cNvSpPr/>
          <p:nvPr/>
        </p:nvSpPr>
        <p:spPr>
          <a:xfrm>
            <a:off x="9601200" y="-27992"/>
            <a:ext cx="2845837" cy="1520890"/>
          </a:xfrm>
          <a:custGeom>
            <a:avLst/>
            <a:gdLst>
              <a:gd name="connsiteX0" fmla="*/ 1511559 w 2845837"/>
              <a:gd name="connsiteY0" fmla="*/ 737119 h 1520890"/>
              <a:gd name="connsiteX1" fmla="*/ 1231641 w 2845837"/>
              <a:gd name="connsiteY1" fmla="*/ 1520890 h 1520890"/>
              <a:gd name="connsiteX2" fmla="*/ 121298 w 2845837"/>
              <a:gd name="connsiteY2" fmla="*/ 1520890 h 1520890"/>
              <a:gd name="connsiteX3" fmla="*/ 0 w 2845837"/>
              <a:gd name="connsiteY3" fmla="*/ 139959 h 1520890"/>
              <a:gd name="connsiteX4" fmla="*/ 46653 w 2845837"/>
              <a:gd name="connsiteY4" fmla="*/ 0 h 1520890"/>
              <a:gd name="connsiteX5" fmla="*/ 1688841 w 2845837"/>
              <a:gd name="connsiteY5" fmla="*/ 18661 h 1520890"/>
              <a:gd name="connsiteX6" fmla="*/ 2845837 w 2845837"/>
              <a:gd name="connsiteY6" fmla="*/ 27992 h 1520890"/>
              <a:gd name="connsiteX7" fmla="*/ 2817845 w 2845837"/>
              <a:gd name="connsiteY7" fmla="*/ 1464906 h 1520890"/>
              <a:gd name="connsiteX8" fmla="*/ 2425959 w 2845837"/>
              <a:gd name="connsiteY8" fmla="*/ 1418253 h 1520890"/>
              <a:gd name="connsiteX9" fmla="*/ 2118049 w 2845837"/>
              <a:gd name="connsiteY9" fmla="*/ 755780 h 1520890"/>
              <a:gd name="connsiteX10" fmla="*/ 2062065 w 2845837"/>
              <a:gd name="connsiteY10" fmla="*/ 139959 h 1520890"/>
              <a:gd name="connsiteX11" fmla="*/ 1735494 w 2845837"/>
              <a:gd name="connsiteY11" fmla="*/ 130629 h 1520890"/>
              <a:gd name="connsiteX12" fmla="*/ 1511559 w 2845837"/>
              <a:gd name="connsiteY12" fmla="*/ 737119 h 15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837" h="1520890">
                <a:moveTo>
                  <a:pt x="1511559" y="737119"/>
                </a:moveTo>
                <a:lnTo>
                  <a:pt x="1231641" y="1520890"/>
                </a:lnTo>
                <a:lnTo>
                  <a:pt x="121298" y="1520890"/>
                </a:lnTo>
                <a:lnTo>
                  <a:pt x="0" y="139959"/>
                </a:lnTo>
                <a:lnTo>
                  <a:pt x="46653" y="0"/>
                </a:lnTo>
                <a:lnTo>
                  <a:pt x="1688841" y="18661"/>
                </a:lnTo>
                <a:lnTo>
                  <a:pt x="2845837" y="27992"/>
                </a:lnTo>
                <a:lnTo>
                  <a:pt x="2817845" y="1464906"/>
                </a:lnTo>
                <a:lnTo>
                  <a:pt x="2425959" y="1418253"/>
                </a:lnTo>
                <a:lnTo>
                  <a:pt x="2118049" y="755780"/>
                </a:lnTo>
                <a:lnTo>
                  <a:pt x="2062065" y="139959"/>
                </a:lnTo>
                <a:lnTo>
                  <a:pt x="1735494" y="130629"/>
                </a:lnTo>
                <a:lnTo>
                  <a:pt x="1511559" y="737119"/>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89DD89D-C2D5-5E4F-4035-B0DD0EB548D4}"/>
              </a:ext>
            </a:extLst>
          </p:cNvPr>
          <p:cNvGrpSpPr/>
          <p:nvPr/>
        </p:nvGrpSpPr>
        <p:grpSpPr>
          <a:xfrm>
            <a:off x="3911157" y="2290441"/>
            <a:ext cx="5983064" cy="1165555"/>
            <a:chOff x="4722388" y="2104115"/>
            <a:chExt cx="5519067" cy="1075167"/>
          </a:xfrm>
        </p:grpSpPr>
        <p:sp>
          <p:nvSpPr>
            <p:cNvPr id="29" name="Oval 28">
              <a:extLst>
                <a:ext uri="{FF2B5EF4-FFF2-40B4-BE49-F238E27FC236}">
                  <a16:creationId xmlns:a16="http://schemas.microsoft.com/office/drawing/2014/main" id="{EE1EAB6A-A2AE-3E23-10A8-AD1087C89F59}"/>
                </a:ext>
              </a:extLst>
            </p:cNvPr>
            <p:cNvSpPr/>
            <p:nvPr/>
          </p:nvSpPr>
          <p:spPr>
            <a:xfrm>
              <a:off x="9166464" y="2104115"/>
              <a:ext cx="1074991" cy="1075167"/>
            </a:xfrm>
            <a:prstGeom prst="ellipse">
              <a:avLst/>
            </a:prstGeom>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30" name="Freeform: Shape 29">
              <a:extLst>
                <a:ext uri="{FF2B5EF4-FFF2-40B4-BE49-F238E27FC236}">
                  <a16:creationId xmlns:a16="http://schemas.microsoft.com/office/drawing/2014/main" id="{0C2F85E5-211F-DC13-8446-D5DA3BE63E5A}"/>
                </a:ext>
              </a:extLst>
            </p:cNvPr>
            <p:cNvSpPr/>
            <p:nvPr/>
          </p:nvSpPr>
          <p:spPr>
            <a:xfrm>
              <a:off x="9201935"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000" kern="1200" dirty="0"/>
                <a:t>DIGITAL BIOMARKERS</a:t>
              </a:r>
            </a:p>
          </p:txBody>
        </p:sp>
        <p:sp>
          <p:nvSpPr>
            <p:cNvPr id="31" name="Teardrop 30">
              <a:extLst>
                <a:ext uri="{FF2B5EF4-FFF2-40B4-BE49-F238E27FC236}">
                  <a16:creationId xmlns:a16="http://schemas.microsoft.com/office/drawing/2014/main" id="{0514CBB4-0B9B-D13F-C863-30D2A173E54C}"/>
                </a:ext>
              </a:extLst>
            </p:cNvPr>
            <p:cNvSpPr/>
            <p:nvPr/>
          </p:nvSpPr>
          <p:spPr>
            <a:xfrm rot="2700000">
              <a:off x="8054917" y="2104177"/>
              <a:ext cx="1074870"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2" name="Freeform: Shape 31">
              <a:extLst>
                <a:ext uri="{FF2B5EF4-FFF2-40B4-BE49-F238E27FC236}">
                  <a16:creationId xmlns:a16="http://schemas.microsoft.com/office/drawing/2014/main" id="{70462969-3DC8-9F3A-67CF-B70530E8CDEF}"/>
                </a:ext>
              </a:extLst>
            </p:cNvPr>
            <p:cNvSpPr/>
            <p:nvPr/>
          </p:nvSpPr>
          <p:spPr>
            <a:xfrm>
              <a:off x="8091472" y="2139965"/>
              <a:ext cx="1003478" cy="1003479"/>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ALGORITHM </a:t>
              </a:r>
            </a:p>
          </p:txBody>
        </p:sp>
        <p:sp>
          <p:nvSpPr>
            <p:cNvPr id="33" name="Teardrop 32">
              <a:extLst>
                <a:ext uri="{FF2B5EF4-FFF2-40B4-BE49-F238E27FC236}">
                  <a16:creationId xmlns:a16="http://schemas.microsoft.com/office/drawing/2014/main" id="{E09CCD20-BD21-098C-D9FB-6A76C003AAB5}"/>
                </a:ext>
              </a:extLst>
            </p:cNvPr>
            <p:cNvSpPr/>
            <p:nvPr/>
          </p:nvSpPr>
          <p:spPr>
            <a:xfrm rot="2700000">
              <a:off x="6944457"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4" name="Freeform: Shape 33">
              <a:extLst>
                <a:ext uri="{FF2B5EF4-FFF2-40B4-BE49-F238E27FC236}">
                  <a16:creationId xmlns:a16="http://schemas.microsoft.com/office/drawing/2014/main" id="{D981457E-B148-9501-7739-3C63C6698FC8}"/>
                </a:ext>
              </a:extLst>
            </p:cNvPr>
            <p:cNvSpPr/>
            <p:nvPr/>
          </p:nvSpPr>
          <p:spPr>
            <a:xfrm>
              <a:off x="698043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RAW DATA </a:t>
              </a:r>
            </a:p>
          </p:txBody>
        </p:sp>
        <p:sp>
          <p:nvSpPr>
            <p:cNvPr id="35" name="Teardrop 34">
              <a:extLst>
                <a:ext uri="{FF2B5EF4-FFF2-40B4-BE49-F238E27FC236}">
                  <a16:creationId xmlns:a16="http://schemas.microsoft.com/office/drawing/2014/main" id="{817AC7AF-976D-F209-38ED-A3A06C0452FB}"/>
                </a:ext>
              </a:extLst>
            </p:cNvPr>
            <p:cNvSpPr/>
            <p:nvPr/>
          </p:nvSpPr>
          <p:spPr>
            <a:xfrm rot="2700000">
              <a:off x="5833422"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6" name="Freeform: Shape 35">
              <a:extLst>
                <a:ext uri="{FF2B5EF4-FFF2-40B4-BE49-F238E27FC236}">
                  <a16:creationId xmlns:a16="http://schemas.microsoft.com/office/drawing/2014/main" id="{558ED607-E27F-CC90-3F97-C8B7D6BB1CF4}"/>
                </a:ext>
              </a:extLst>
            </p:cNvPr>
            <p:cNvSpPr/>
            <p:nvPr/>
          </p:nvSpPr>
          <p:spPr>
            <a:xfrm>
              <a:off x="5869403"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100" kern="1200" dirty="0"/>
                <a:t>SENSORS </a:t>
              </a:r>
            </a:p>
          </p:txBody>
        </p:sp>
        <p:sp>
          <p:nvSpPr>
            <p:cNvPr id="37" name="Teardrop 36">
              <a:extLst>
                <a:ext uri="{FF2B5EF4-FFF2-40B4-BE49-F238E27FC236}">
                  <a16:creationId xmlns:a16="http://schemas.microsoft.com/office/drawing/2014/main" id="{0C884A6A-9BEF-EACD-43D7-F0372573EF8B}"/>
                </a:ext>
              </a:extLst>
            </p:cNvPr>
            <p:cNvSpPr/>
            <p:nvPr/>
          </p:nvSpPr>
          <p:spPr>
            <a:xfrm rot="2700000">
              <a:off x="4722388"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8" name="Freeform: Shape 37">
              <a:extLst>
                <a:ext uri="{FF2B5EF4-FFF2-40B4-BE49-F238E27FC236}">
                  <a16:creationId xmlns:a16="http://schemas.microsoft.com/office/drawing/2014/main" id="{41042615-212A-ED36-1E6E-E9F46C250D35}"/>
                </a:ext>
              </a:extLst>
            </p:cNvPr>
            <p:cNvSpPr/>
            <p:nvPr/>
          </p:nvSpPr>
          <p:spPr>
            <a:xfrm>
              <a:off x="475836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70" tIns="157351" rIns="156997" bIns="157351" numCol="1" spcCol="1270" anchor="ctr" anchorCtr="0">
              <a:noAutofit/>
            </a:bodyPr>
            <a:lstStyle/>
            <a:p>
              <a:pPr marL="0" lvl="0" indent="0" algn="ctr" defTabSz="488950">
                <a:lnSpc>
                  <a:spcPct val="90000"/>
                </a:lnSpc>
                <a:spcBef>
                  <a:spcPct val="0"/>
                </a:spcBef>
                <a:spcAft>
                  <a:spcPct val="35000"/>
                </a:spcAft>
                <a:buNone/>
              </a:pPr>
              <a:r>
                <a:rPr lang="en-US" sz="1100" kern="1200" dirty="0"/>
                <a:t>DIGITAL DEVICES </a:t>
              </a:r>
            </a:p>
          </p:txBody>
        </p:sp>
      </p:grpSp>
      <p:graphicFrame>
        <p:nvGraphicFramePr>
          <p:cNvPr id="2" name="Diagram 1">
            <a:extLst>
              <a:ext uri="{FF2B5EF4-FFF2-40B4-BE49-F238E27FC236}">
                <a16:creationId xmlns:a16="http://schemas.microsoft.com/office/drawing/2014/main" id="{44F12281-A2E9-A112-EE85-E9F98A3A38CC}"/>
              </a:ext>
            </a:extLst>
          </p:cNvPr>
          <p:cNvGraphicFramePr/>
          <p:nvPr>
            <p:extLst>
              <p:ext uri="{D42A27DB-BD31-4B8C-83A1-F6EECF244321}">
                <p14:modId xmlns:p14="http://schemas.microsoft.com/office/powerpoint/2010/main" val="2287375144"/>
              </p:ext>
            </p:extLst>
          </p:nvPr>
        </p:nvGraphicFramePr>
        <p:xfrm>
          <a:off x="7091573" y="98932"/>
          <a:ext cx="2611674" cy="1881791"/>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7" name="Date Placeholder 16">
            <a:extLst>
              <a:ext uri="{FF2B5EF4-FFF2-40B4-BE49-F238E27FC236}">
                <a16:creationId xmlns:a16="http://schemas.microsoft.com/office/drawing/2014/main" id="{B7E4B4BF-D312-03E8-7B08-63C4CA859786}"/>
              </a:ext>
            </a:extLst>
          </p:cNvPr>
          <p:cNvSpPr>
            <a:spLocks noGrp="1"/>
          </p:cNvSpPr>
          <p:nvPr>
            <p:ph type="dt" sz="half" idx="10"/>
          </p:nvPr>
        </p:nvSpPr>
        <p:spPr/>
        <p:txBody>
          <a:bodyPr/>
          <a:lstStyle/>
          <a:p>
            <a:r>
              <a:rPr lang="en-US"/>
              <a:t>December 2024</a:t>
            </a:r>
          </a:p>
        </p:txBody>
      </p:sp>
      <p:sp>
        <p:nvSpPr>
          <p:cNvPr id="22" name="Footer Placeholder 21">
            <a:extLst>
              <a:ext uri="{FF2B5EF4-FFF2-40B4-BE49-F238E27FC236}">
                <a16:creationId xmlns:a16="http://schemas.microsoft.com/office/drawing/2014/main" id="{1B3294A0-88E0-4AAE-BDA9-8072DFC45F48}"/>
              </a:ext>
            </a:extLst>
          </p:cNvPr>
          <p:cNvSpPr>
            <a:spLocks noGrp="1"/>
          </p:cNvSpPr>
          <p:nvPr>
            <p:ph type="ftr" sz="quarter" idx="11"/>
          </p:nvPr>
        </p:nvSpPr>
        <p:spPr/>
        <p:txBody>
          <a:bodyPr/>
          <a:lstStyle/>
          <a:p>
            <a:r>
              <a:rPr lang="en-US"/>
              <a:t>Digital biomarkers</a:t>
            </a:r>
          </a:p>
        </p:txBody>
      </p:sp>
      <p:sp>
        <p:nvSpPr>
          <p:cNvPr id="23" name="Slide Number Placeholder 22">
            <a:extLst>
              <a:ext uri="{FF2B5EF4-FFF2-40B4-BE49-F238E27FC236}">
                <a16:creationId xmlns:a16="http://schemas.microsoft.com/office/drawing/2014/main" id="{624C14D8-EE20-1986-7FBB-7E0C510888B4}"/>
              </a:ext>
            </a:extLst>
          </p:cNvPr>
          <p:cNvSpPr>
            <a:spLocks noGrp="1"/>
          </p:cNvSpPr>
          <p:nvPr>
            <p:ph type="sldNum" sz="quarter" idx="12"/>
          </p:nvPr>
        </p:nvSpPr>
        <p:spPr/>
        <p:txBody>
          <a:bodyPr/>
          <a:lstStyle/>
          <a:p>
            <a:fld id="{BA0F331E-B474-455D-A820-57D677DFBE6E}" type="slidenum">
              <a:rPr lang="en-US" smtClean="0"/>
              <a:t>6</a:t>
            </a:fld>
            <a:endParaRPr lang="en-US"/>
          </a:p>
        </p:txBody>
      </p:sp>
      <p:graphicFrame>
        <p:nvGraphicFramePr>
          <p:cNvPr id="24" name="Diagram 23">
            <a:extLst>
              <a:ext uri="{FF2B5EF4-FFF2-40B4-BE49-F238E27FC236}">
                <a16:creationId xmlns:a16="http://schemas.microsoft.com/office/drawing/2014/main" id="{B4FA23A4-789E-7146-32CD-9971722A8585}"/>
              </a:ext>
            </a:extLst>
          </p:cNvPr>
          <p:cNvGraphicFramePr/>
          <p:nvPr>
            <p:extLst>
              <p:ext uri="{D42A27DB-BD31-4B8C-83A1-F6EECF244321}">
                <p14:modId xmlns:p14="http://schemas.microsoft.com/office/powerpoint/2010/main" val="523060845"/>
              </p:ext>
            </p:extLst>
          </p:nvPr>
        </p:nvGraphicFramePr>
        <p:xfrm>
          <a:off x="2593798" y="447276"/>
          <a:ext cx="3256452" cy="1285461"/>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4" name="Diagram 3">
            <a:extLst>
              <a:ext uri="{FF2B5EF4-FFF2-40B4-BE49-F238E27FC236}">
                <a16:creationId xmlns:a16="http://schemas.microsoft.com/office/drawing/2014/main" id="{718B9D50-5166-4D4C-7950-03EA953C1D86}"/>
              </a:ext>
            </a:extLst>
          </p:cNvPr>
          <p:cNvGraphicFramePr/>
          <p:nvPr>
            <p:extLst>
              <p:ext uri="{D42A27DB-BD31-4B8C-83A1-F6EECF244321}">
                <p14:modId xmlns:p14="http://schemas.microsoft.com/office/powerpoint/2010/main" val="3897155203"/>
              </p:ext>
            </p:extLst>
          </p:nvPr>
        </p:nvGraphicFramePr>
        <p:xfrm>
          <a:off x="3942708" y="3943666"/>
          <a:ext cx="4793673" cy="2031325"/>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 name="Rectangle 4">
            <a:extLst>
              <a:ext uri="{FF2B5EF4-FFF2-40B4-BE49-F238E27FC236}">
                <a16:creationId xmlns:a16="http://schemas.microsoft.com/office/drawing/2014/main" id="{936C5B23-82D5-6904-091F-BD9E63579226}"/>
              </a:ext>
            </a:extLst>
          </p:cNvPr>
          <p:cNvSpPr/>
          <p:nvPr/>
        </p:nvSpPr>
        <p:spPr>
          <a:xfrm>
            <a:off x="2423886" y="272520"/>
            <a:ext cx="3654826" cy="1647424"/>
          </a:xfrm>
          <a:prstGeom prst="rect">
            <a:avLst/>
          </a:prstGeom>
          <a:solidFill>
            <a:srgbClr val="F0ECF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47C0B4D-039D-72D8-750D-74CAB3CE4582}"/>
              </a:ext>
            </a:extLst>
          </p:cNvPr>
          <p:cNvSpPr/>
          <p:nvPr/>
        </p:nvSpPr>
        <p:spPr>
          <a:xfrm>
            <a:off x="7436010" y="-7313"/>
            <a:ext cx="2087095" cy="2151937"/>
          </a:xfrm>
          <a:prstGeom prst="rect">
            <a:avLst/>
          </a:prstGeom>
          <a:solidFill>
            <a:srgbClr val="F0ECF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401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D589EF3A-6544-EB72-3C0E-7DC35CA6656A}"/>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E2A1998B-F733-16A9-9619-E1D9EE7A5ACE}"/>
              </a:ext>
            </a:extLst>
          </p:cNvPr>
          <p:cNvGrpSpPr/>
          <p:nvPr/>
        </p:nvGrpSpPr>
        <p:grpSpPr>
          <a:xfrm>
            <a:off x="-13690" y="-7304"/>
            <a:ext cx="12195293" cy="6858000"/>
            <a:chOff x="-1" y="0"/>
            <a:chExt cx="11059888" cy="6858000"/>
          </a:xfrm>
        </p:grpSpPr>
        <p:sp>
          <p:nvSpPr>
            <p:cNvPr id="7" name="Rectangle 6">
              <a:extLst>
                <a:ext uri="{FF2B5EF4-FFF2-40B4-BE49-F238E27FC236}">
                  <a16:creationId xmlns:a16="http://schemas.microsoft.com/office/drawing/2014/main" id="{A25EFA20-6605-29EA-77BA-D2730D85262B}"/>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3755905-76B1-4184-27EE-F59503816427}"/>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BE7670E7-18F0-82F0-6CAC-27BF76BEE0DC}"/>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AF57129F-A52E-565B-3134-A306D9A23B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A25F75CA-CD83-E151-7C4B-721EEA8A9299}"/>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7E38ED66-669C-783C-FF92-A9C96E47D9F6}"/>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C8D4547B-CF00-3D88-F20E-4E70DF586EBC}"/>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8054C4D1-8BE8-2938-0663-D1C72CE856B7}"/>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1D417F5F-6F1E-0931-A956-89A945A4F3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7AEC5019-67A0-B13F-CA96-CD1EEC756FB0}"/>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AB49FFCF-0C36-5F25-3306-705933263E5B}"/>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E2F21A3-BD05-292F-30CD-BBBD562D0476}"/>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0133E65A-954E-63E2-9C6C-4A40AFC8A588}"/>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3B4511F5-15AB-5B14-D1CE-AAA17DA919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5C6E8049-5AD2-07CE-699F-03CA41236E13}"/>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BDD2704-59A5-D8CE-A6E0-2C5B65711DD7}"/>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C9336FC-3941-B9E8-5AC4-A54114937FA3}"/>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A0D3897-EE4A-B451-26C0-331E55C63DDD}"/>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2E22F495-D80E-233D-3F4F-529D5DF3F3C5}"/>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06227665-7F5D-6685-FCD4-0FB87EC78280}"/>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812B855C-A984-61A6-1203-B2B431A1E664}"/>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6DEEE136-9994-E445-DA8D-0EB82451B2B0}"/>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C4568FA6-A890-07DB-C95E-8F663D1D5222}"/>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5A8AFF6A-CE75-0632-5811-8513CD368989}"/>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A5A1F809-E1D4-E49D-3A9D-E4D896550E2A}"/>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F7D750B4-FE67-54AF-6458-D06F52F12232}"/>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6C2A1CB9-4C86-7D51-1C4A-41454C4B2C1E}"/>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6D355701-CC3C-75C5-8136-716359342E1E}"/>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5CEC9F52-A04F-2F6D-43FA-C7DF3EFEDEFE}"/>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67D84A40-DFD5-8BDC-553E-ACF112009ECA}"/>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F6C38BD3-D170-5064-1CB0-7713030A78DD}"/>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478646E6-A7F5-8979-D01A-FAE78BEE859C}"/>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DD9255F8-742F-3DDE-62DC-B48CECBC8628}"/>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DD2847AD-1A3C-CCF0-B84B-A730ABDECD2C}"/>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58DD5E87-0755-0B36-75B9-228C2E908D2D}"/>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4D29F9AE-A875-A403-6F4F-F6A987BAB7E8}"/>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4365E77D-E699-D568-6F82-2EF4239C98BB}"/>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ECC619E8-EB67-4482-5F7C-D837242A1488}"/>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402AA650-586A-700E-64BF-EE4365078208}"/>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52D4B84E-4F01-2BF2-0F03-859D193FE43E}"/>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D9D0CCF3-6E02-4ED3-6C7D-DE0EC88D8B1C}"/>
              </a:ext>
            </a:extLst>
          </p:cNvPr>
          <p:cNvSpPr/>
          <p:nvPr/>
        </p:nvSpPr>
        <p:spPr>
          <a:xfrm>
            <a:off x="11977011"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C1D39898-F162-2551-CD94-F68A6682F507}"/>
              </a:ext>
            </a:extLst>
          </p:cNvPr>
          <p:cNvSpPr txBox="1"/>
          <p:nvPr/>
        </p:nvSpPr>
        <p:spPr>
          <a:xfrm>
            <a:off x="11585216"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3333F5E6-8B74-350F-4150-0C4C76A68357}"/>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08C425E-63A4-79B8-CE83-1F7DD77EADAA}"/>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259CC60-3E97-0311-529D-554EB41634D9}"/>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373E51C-86F1-7457-0467-0671C1F8B3C6}"/>
              </a:ext>
            </a:extLst>
          </p:cNvPr>
          <p:cNvCxnSpPr>
            <a:cxnSpLocks/>
          </p:cNvCxnSpPr>
          <p:nvPr/>
        </p:nvCxnSpPr>
        <p:spPr>
          <a:xfrm>
            <a:off x="11789545"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E087AD1E-466D-205F-B578-3F0DF13CFF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158317CC-75B4-2773-9F16-8A663627F0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292E87F0-4BB5-5A21-5AB7-EFBDCBE847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E3FB6558-ADC7-A361-E413-12D08B748AA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61A2ADDD-2EBF-EBE0-2532-7BA7D2CE8E99}"/>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06E11B91-F5F1-3587-3F6A-2993C8800CE6}"/>
              </a:ext>
            </a:extLst>
          </p:cNvPr>
          <p:cNvSpPr/>
          <p:nvPr/>
        </p:nvSpPr>
        <p:spPr>
          <a:xfrm>
            <a:off x="9554547" y="-18661"/>
            <a:ext cx="2472612" cy="1548881"/>
          </a:xfrm>
          <a:custGeom>
            <a:avLst/>
            <a:gdLst>
              <a:gd name="connsiteX0" fmla="*/ 2006082 w 2472612"/>
              <a:gd name="connsiteY0" fmla="*/ 9330 h 1548881"/>
              <a:gd name="connsiteX1" fmla="*/ 2164702 w 2472612"/>
              <a:gd name="connsiteY1" fmla="*/ 933061 h 1548881"/>
              <a:gd name="connsiteX2" fmla="*/ 2472612 w 2472612"/>
              <a:gd name="connsiteY2" fmla="*/ 1418253 h 1548881"/>
              <a:gd name="connsiteX3" fmla="*/ 2472612 w 2472612"/>
              <a:gd name="connsiteY3" fmla="*/ 1548881 h 1548881"/>
              <a:gd name="connsiteX4" fmla="*/ 102637 w 2472612"/>
              <a:gd name="connsiteY4" fmla="*/ 1530220 h 1548881"/>
              <a:gd name="connsiteX5" fmla="*/ 0 w 2472612"/>
              <a:gd name="connsiteY5" fmla="*/ 0 h 1548881"/>
              <a:gd name="connsiteX6" fmla="*/ 2006082 w 2472612"/>
              <a:gd name="connsiteY6" fmla="*/ 9330 h 1548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2612" h="1548881">
                <a:moveTo>
                  <a:pt x="2006082" y="9330"/>
                </a:moveTo>
                <a:lnTo>
                  <a:pt x="2164702" y="933061"/>
                </a:lnTo>
                <a:lnTo>
                  <a:pt x="2472612" y="1418253"/>
                </a:lnTo>
                <a:lnTo>
                  <a:pt x="2472612" y="1548881"/>
                </a:lnTo>
                <a:lnTo>
                  <a:pt x="102637" y="1530220"/>
                </a:lnTo>
                <a:lnTo>
                  <a:pt x="0" y="0"/>
                </a:lnTo>
                <a:lnTo>
                  <a:pt x="2006082" y="9330"/>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25">
            <a:extLst>
              <a:ext uri="{FF2B5EF4-FFF2-40B4-BE49-F238E27FC236}">
                <a16:creationId xmlns:a16="http://schemas.microsoft.com/office/drawing/2014/main" id="{CE95B992-41D5-4099-7C3C-E82C41C5F689}"/>
              </a:ext>
            </a:extLst>
          </p:cNvPr>
          <p:cNvSpPr>
            <a:spLocks noGrp="1"/>
          </p:cNvSpPr>
          <p:nvPr>
            <p:ph type="dt" sz="half" idx="10"/>
          </p:nvPr>
        </p:nvSpPr>
        <p:spPr/>
        <p:txBody>
          <a:bodyPr/>
          <a:lstStyle/>
          <a:p>
            <a:r>
              <a:rPr lang="en-US"/>
              <a:t>December 2024</a:t>
            </a:r>
          </a:p>
        </p:txBody>
      </p:sp>
      <p:sp>
        <p:nvSpPr>
          <p:cNvPr id="39" name="Footer Placeholder 38">
            <a:extLst>
              <a:ext uri="{FF2B5EF4-FFF2-40B4-BE49-F238E27FC236}">
                <a16:creationId xmlns:a16="http://schemas.microsoft.com/office/drawing/2014/main" id="{5FAE60E5-ED82-8D3F-41A2-E5A2AC93EE8F}"/>
              </a:ext>
            </a:extLst>
          </p:cNvPr>
          <p:cNvSpPr>
            <a:spLocks noGrp="1"/>
          </p:cNvSpPr>
          <p:nvPr>
            <p:ph type="ftr" sz="quarter" idx="11"/>
          </p:nvPr>
        </p:nvSpPr>
        <p:spPr/>
        <p:txBody>
          <a:bodyPr/>
          <a:lstStyle/>
          <a:p>
            <a:r>
              <a:rPr lang="en-US"/>
              <a:t>Digital biomarkers</a:t>
            </a:r>
          </a:p>
        </p:txBody>
      </p:sp>
      <p:sp>
        <p:nvSpPr>
          <p:cNvPr id="40" name="Slide Number Placeholder 39">
            <a:extLst>
              <a:ext uri="{FF2B5EF4-FFF2-40B4-BE49-F238E27FC236}">
                <a16:creationId xmlns:a16="http://schemas.microsoft.com/office/drawing/2014/main" id="{207F6716-CD99-9B0F-0FD8-7C636AB2A318}"/>
              </a:ext>
            </a:extLst>
          </p:cNvPr>
          <p:cNvSpPr>
            <a:spLocks noGrp="1"/>
          </p:cNvSpPr>
          <p:nvPr>
            <p:ph type="sldNum" sz="quarter" idx="12"/>
          </p:nvPr>
        </p:nvSpPr>
        <p:spPr/>
        <p:txBody>
          <a:bodyPr/>
          <a:lstStyle/>
          <a:p>
            <a:fld id="{BA0F331E-B474-455D-A820-57D677DFBE6E}" type="slidenum">
              <a:rPr lang="en-US" smtClean="0"/>
              <a:t>7</a:t>
            </a:fld>
            <a:endParaRPr lang="en-US"/>
          </a:p>
        </p:txBody>
      </p:sp>
      <p:sp>
        <p:nvSpPr>
          <p:cNvPr id="41" name="Rectangle 40">
            <a:extLst>
              <a:ext uri="{FF2B5EF4-FFF2-40B4-BE49-F238E27FC236}">
                <a16:creationId xmlns:a16="http://schemas.microsoft.com/office/drawing/2014/main" id="{D1AB560C-F0F4-C5FA-DDF6-1521FB1AEADD}"/>
              </a:ext>
            </a:extLst>
          </p:cNvPr>
          <p:cNvSpPr/>
          <p:nvPr/>
        </p:nvSpPr>
        <p:spPr>
          <a:xfrm>
            <a:off x="2985192" y="1231318"/>
            <a:ext cx="2487103" cy="4265516"/>
          </a:xfrm>
          <a:prstGeom prst="rect">
            <a:avLst/>
          </a:prstGeom>
          <a:solidFill>
            <a:schemeClr val="tx2">
              <a:lumMod val="10000"/>
              <a:lumOff val="90000"/>
            </a:schemeClr>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sz="1600" dirty="0">
                <a:solidFill>
                  <a:schemeClr val="tx1"/>
                </a:solidFill>
              </a:rPr>
            </a:br>
            <a:endParaRPr lang="en-US" sz="1600" dirty="0">
              <a:solidFill>
                <a:schemeClr val="tx1"/>
              </a:solidFill>
            </a:endParaRPr>
          </a:p>
          <a:p>
            <a:br>
              <a:rPr lang="en-US" sz="1600" dirty="0">
                <a:solidFill>
                  <a:schemeClr val="tx1"/>
                </a:solidFill>
              </a:rPr>
            </a:br>
            <a:r>
              <a:rPr lang="en-US" sz="1600" dirty="0">
                <a:solidFill>
                  <a:schemeClr val="tx1"/>
                </a:solidFill>
              </a:rPr>
              <a:t>Digital biomarkers will deeply transform healthcare by driving innovations in disease </a:t>
            </a:r>
            <a:r>
              <a:rPr lang="en-US" sz="1600" dirty="0">
                <a:solidFill>
                  <a:srgbClr val="FF5050"/>
                </a:solidFill>
              </a:rPr>
              <a:t>prevention</a:t>
            </a:r>
            <a:r>
              <a:rPr lang="en-US" sz="1600" dirty="0">
                <a:solidFill>
                  <a:schemeClr val="tx1"/>
                </a:solidFill>
              </a:rPr>
              <a:t>, </a:t>
            </a:r>
            <a:r>
              <a:rPr lang="en-US" sz="1600" dirty="0">
                <a:solidFill>
                  <a:srgbClr val="FF5050"/>
                </a:solidFill>
              </a:rPr>
              <a:t>diagnostics</a:t>
            </a:r>
            <a:r>
              <a:rPr lang="en-US" sz="1600" dirty="0">
                <a:solidFill>
                  <a:schemeClr val="tx1"/>
                </a:solidFill>
              </a:rPr>
              <a:t>, </a:t>
            </a:r>
            <a:r>
              <a:rPr lang="en-US" sz="1600" dirty="0">
                <a:solidFill>
                  <a:srgbClr val="FF5050"/>
                </a:solidFill>
              </a:rPr>
              <a:t>treatment</a:t>
            </a:r>
            <a:r>
              <a:rPr lang="en-US" sz="1600" dirty="0">
                <a:solidFill>
                  <a:schemeClr val="tx1"/>
                </a:solidFill>
              </a:rPr>
              <a:t>, and </a:t>
            </a:r>
            <a:r>
              <a:rPr lang="en-US" sz="1600" dirty="0">
                <a:solidFill>
                  <a:srgbClr val="FF5050"/>
                </a:solidFill>
              </a:rPr>
              <a:t>monitoring</a:t>
            </a:r>
            <a:r>
              <a:rPr lang="en-US" sz="1600" dirty="0">
                <a:solidFill>
                  <a:schemeClr val="tx1"/>
                </a:solidFill>
              </a:rPr>
              <a:t>.</a:t>
            </a:r>
          </a:p>
          <a:p>
            <a:endParaRPr lang="en-US" sz="1600" dirty="0">
              <a:solidFill>
                <a:schemeClr val="tx1"/>
              </a:solidFill>
            </a:endParaRPr>
          </a:p>
          <a:p>
            <a:r>
              <a:rPr lang="en-US" sz="1600" dirty="0">
                <a:solidFill>
                  <a:schemeClr val="tx1"/>
                </a:solidFill>
              </a:rPr>
              <a:t>Game-changing for </a:t>
            </a:r>
            <a:r>
              <a:rPr lang="en-US" sz="1600" dirty="0">
                <a:solidFill>
                  <a:srgbClr val="FF5050"/>
                </a:solidFill>
              </a:rPr>
              <a:t>patients</a:t>
            </a:r>
            <a:r>
              <a:rPr lang="en-US" sz="1600" dirty="0">
                <a:solidFill>
                  <a:schemeClr val="tx1"/>
                </a:solidFill>
              </a:rPr>
              <a:t>, healthcare </a:t>
            </a:r>
            <a:r>
              <a:rPr lang="en-US" sz="1600" dirty="0">
                <a:solidFill>
                  <a:srgbClr val="FF5050"/>
                </a:solidFill>
              </a:rPr>
              <a:t>professionals</a:t>
            </a:r>
            <a:r>
              <a:rPr lang="en-US" sz="1600" dirty="0">
                <a:solidFill>
                  <a:schemeClr val="tx1"/>
                </a:solidFill>
              </a:rPr>
              <a:t>, and </a:t>
            </a:r>
            <a:r>
              <a:rPr lang="en-US" sz="1600" dirty="0">
                <a:solidFill>
                  <a:srgbClr val="FF5050"/>
                </a:solidFill>
              </a:rPr>
              <a:t>pharmaceutical</a:t>
            </a:r>
            <a:r>
              <a:rPr lang="en-US" sz="1600" dirty="0">
                <a:solidFill>
                  <a:schemeClr val="tx1"/>
                </a:solidFill>
              </a:rPr>
              <a:t> companies</a:t>
            </a:r>
            <a:r>
              <a:rPr lang="en-US" sz="1400" dirty="0">
                <a:solidFill>
                  <a:schemeClr val="tx1"/>
                </a:solidFill>
              </a:rPr>
              <a:t>.</a:t>
            </a:r>
          </a:p>
          <a:p>
            <a:pPr algn="ctr"/>
            <a:br>
              <a:rPr lang="en-US" sz="1600" dirty="0">
                <a:solidFill>
                  <a:schemeClr val="tx1"/>
                </a:solidFill>
              </a:rPr>
            </a:br>
            <a:endParaRPr lang="en-US" sz="1600" dirty="0">
              <a:solidFill>
                <a:schemeClr val="tx1"/>
              </a:solidFill>
            </a:endParaRPr>
          </a:p>
        </p:txBody>
      </p:sp>
      <p:sp>
        <p:nvSpPr>
          <p:cNvPr id="42" name="Rectangle 41">
            <a:extLst>
              <a:ext uri="{FF2B5EF4-FFF2-40B4-BE49-F238E27FC236}">
                <a16:creationId xmlns:a16="http://schemas.microsoft.com/office/drawing/2014/main" id="{FF7EB241-4F97-8336-AFCF-A36E7491BA26}"/>
              </a:ext>
            </a:extLst>
          </p:cNvPr>
          <p:cNvSpPr/>
          <p:nvPr/>
        </p:nvSpPr>
        <p:spPr>
          <a:xfrm>
            <a:off x="2349932" y="1274868"/>
            <a:ext cx="1836539" cy="54003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DIGITAL BIOMARKER</a:t>
            </a:r>
            <a:endParaRPr lang="en-US" b="1" dirty="0">
              <a:solidFill>
                <a:schemeClr val="tx1"/>
              </a:solidFill>
            </a:endParaRPr>
          </a:p>
        </p:txBody>
      </p:sp>
      <p:sp>
        <p:nvSpPr>
          <p:cNvPr id="43" name="Right Triangle 42">
            <a:extLst>
              <a:ext uri="{FF2B5EF4-FFF2-40B4-BE49-F238E27FC236}">
                <a16:creationId xmlns:a16="http://schemas.microsoft.com/office/drawing/2014/main" id="{978DBD33-6EEE-D22B-7C7D-9FF975A58C8E}"/>
              </a:ext>
            </a:extLst>
          </p:cNvPr>
          <p:cNvSpPr/>
          <p:nvPr/>
        </p:nvSpPr>
        <p:spPr>
          <a:xfrm rot="16200000" flipH="1">
            <a:off x="2474374" y="1681657"/>
            <a:ext cx="345021" cy="602427"/>
          </a:xfrm>
          <a:prstGeom prst="r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ADB43BE-57F5-EB2B-ADC2-69B643388088}"/>
              </a:ext>
            </a:extLst>
          </p:cNvPr>
          <p:cNvSpPr/>
          <p:nvPr/>
        </p:nvSpPr>
        <p:spPr>
          <a:xfrm>
            <a:off x="3075851" y="5421748"/>
            <a:ext cx="2347574" cy="750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8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55D928EE-2ADB-EAF9-26B3-A613EA992428}"/>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A99E15AB-924F-5AD4-E1E5-420A2A1A929E}"/>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064F7257-9428-6178-2C6E-533AF344CD15}"/>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663EDB5-CA46-06ED-DE68-12197E6BA187}"/>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43BB033B-C470-B8AE-3101-CAED1E11A276}"/>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FB6978DC-4EA2-0D0F-2DF7-83D249DE98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EB11395F-16CC-6BA5-2AAA-3D97807F7350}"/>
              </a:ext>
            </a:extLst>
          </p:cNvPr>
          <p:cNvGrpSpPr/>
          <p:nvPr/>
        </p:nvGrpSpPr>
        <p:grpSpPr>
          <a:xfrm>
            <a:off x="-535520" y="-5550"/>
            <a:ext cx="12204621" cy="6858000"/>
            <a:chOff x="-12621" y="0"/>
            <a:chExt cx="12204621" cy="6858000"/>
          </a:xfrm>
        </p:grpSpPr>
        <p:sp>
          <p:nvSpPr>
            <p:cNvPr id="8" name="Rectangle 7">
              <a:extLst>
                <a:ext uri="{FF2B5EF4-FFF2-40B4-BE49-F238E27FC236}">
                  <a16:creationId xmlns:a16="http://schemas.microsoft.com/office/drawing/2014/main" id="{D5D3006D-EA07-FFB7-A1AA-CFB77B739DBC}"/>
                </a:ext>
              </a:extLst>
            </p:cNvPr>
            <p:cNvSpPr/>
            <p:nvPr/>
          </p:nvSpPr>
          <p:spPr>
            <a:xfrm>
              <a:off x="-12621"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C06C405-B285-D06B-995E-7BEDED81E847}"/>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5649982C-832B-7777-5F38-4D9AA955644C}"/>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A41862E5-4065-4AEF-F297-5F52B4AC9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AECF28CD-3605-6EE7-85BB-B46283CE4636}"/>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77DD5EAA-1600-4779-F743-CC1592CDFB38}"/>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DB1DFFA8-B230-98F6-4451-B899C0A1849C}"/>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B3FB24BC-48FB-E288-BE2F-42863A1A78DA}"/>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D9AE4FB3-3C6A-1F7A-82C7-B589279471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3" name="Rectangle 22">
            <a:extLst>
              <a:ext uri="{FF2B5EF4-FFF2-40B4-BE49-F238E27FC236}">
                <a16:creationId xmlns:a16="http://schemas.microsoft.com/office/drawing/2014/main" id="{6EC78456-F63A-C459-6000-E464B0E630CB}"/>
              </a:ext>
            </a:extLst>
          </p:cNvPr>
          <p:cNvSpPr/>
          <p:nvPr/>
        </p:nvSpPr>
        <p:spPr>
          <a:xfrm>
            <a:off x="1905365" y="1117600"/>
            <a:ext cx="2531819" cy="4467012"/>
          </a:xfrm>
          <a:prstGeom prst="rect">
            <a:avLst/>
          </a:prstGeom>
          <a:solidFill>
            <a:srgbClr val="FBF8EF"/>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b="1" dirty="0">
              <a:solidFill>
                <a:schemeClr val="tx1"/>
              </a:solidFill>
            </a:endParaRPr>
          </a:p>
          <a:p>
            <a:endParaRPr lang="en-US" sz="1600" b="1" dirty="0">
              <a:solidFill>
                <a:schemeClr val="tx1"/>
              </a:solidFill>
            </a:endParaRPr>
          </a:p>
        </p:txBody>
      </p:sp>
      <p:sp>
        <p:nvSpPr>
          <p:cNvPr id="24" name="Rectangle 23">
            <a:extLst>
              <a:ext uri="{FF2B5EF4-FFF2-40B4-BE49-F238E27FC236}">
                <a16:creationId xmlns:a16="http://schemas.microsoft.com/office/drawing/2014/main" id="{10A62506-80AE-D083-7D21-6F89CE9F29A4}"/>
              </a:ext>
            </a:extLst>
          </p:cNvPr>
          <p:cNvSpPr/>
          <p:nvPr/>
        </p:nvSpPr>
        <p:spPr>
          <a:xfrm>
            <a:off x="1292458" y="1185605"/>
            <a:ext cx="1358821" cy="581154"/>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Serial Reaction Time (SRT)</a:t>
            </a:r>
          </a:p>
        </p:txBody>
      </p:sp>
      <p:sp>
        <p:nvSpPr>
          <p:cNvPr id="25" name="Right Triangle 24">
            <a:extLst>
              <a:ext uri="{FF2B5EF4-FFF2-40B4-BE49-F238E27FC236}">
                <a16:creationId xmlns:a16="http://schemas.microsoft.com/office/drawing/2014/main" id="{03C79158-F505-3970-43F2-BD74471AF184}"/>
              </a:ext>
            </a:extLst>
          </p:cNvPr>
          <p:cNvSpPr/>
          <p:nvPr/>
        </p:nvSpPr>
        <p:spPr>
          <a:xfrm rot="16200000" flipH="1">
            <a:off x="1406488" y="1666933"/>
            <a:ext cx="371293" cy="567916"/>
          </a:xfrm>
          <a:prstGeom prst="rtTriangle">
            <a:avLst/>
          </a:prstGeom>
          <a:solidFill>
            <a:srgbClr val="3AA8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6C9786D-F6F5-EE08-ECBE-3007448BE159}"/>
              </a:ext>
            </a:extLst>
          </p:cNvPr>
          <p:cNvSpPr/>
          <p:nvPr/>
        </p:nvSpPr>
        <p:spPr>
          <a:xfrm>
            <a:off x="1905365" y="5482508"/>
            <a:ext cx="2531823" cy="96152"/>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erson standing with a cane and a stick&#10;&#10;Description automatically generated">
            <a:extLst>
              <a:ext uri="{FF2B5EF4-FFF2-40B4-BE49-F238E27FC236}">
                <a16:creationId xmlns:a16="http://schemas.microsoft.com/office/drawing/2014/main" id="{A598AD30-0AA4-3B64-D511-89A4791645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1486" y="1295400"/>
            <a:ext cx="5271255" cy="3917471"/>
          </a:xfrm>
          <a:prstGeom prst="rect">
            <a:avLst/>
          </a:prstGeom>
        </p:spPr>
      </p:pic>
      <p:sp>
        <p:nvSpPr>
          <p:cNvPr id="33" name="Freeform: Shape 32">
            <a:extLst>
              <a:ext uri="{FF2B5EF4-FFF2-40B4-BE49-F238E27FC236}">
                <a16:creationId xmlns:a16="http://schemas.microsoft.com/office/drawing/2014/main" id="{F634DC73-2852-094D-42D5-CD1AEE76297A}"/>
              </a:ext>
            </a:extLst>
          </p:cNvPr>
          <p:cNvSpPr/>
          <p:nvPr/>
        </p:nvSpPr>
        <p:spPr>
          <a:xfrm>
            <a:off x="4768850" y="1073150"/>
            <a:ext cx="5492750" cy="4495800"/>
          </a:xfrm>
          <a:custGeom>
            <a:avLst/>
            <a:gdLst>
              <a:gd name="connsiteX0" fmla="*/ 0 w 5492750"/>
              <a:gd name="connsiteY0" fmla="*/ 977900 h 4495800"/>
              <a:gd name="connsiteX1" fmla="*/ 2343150 w 5492750"/>
              <a:gd name="connsiteY1" fmla="*/ 1092200 h 4495800"/>
              <a:gd name="connsiteX2" fmla="*/ 2038350 w 5492750"/>
              <a:gd name="connsiteY2" fmla="*/ 1663700 h 4495800"/>
              <a:gd name="connsiteX3" fmla="*/ 2108200 w 5492750"/>
              <a:gd name="connsiteY3" fmla="*/ 2032000 h 4495800"/>
              <a:gd name="connsiteX4" fmla="*/ 1955800 w 5492750"/>
              <a:gd name="connsiteY4" fmla="*/ 2349500 h 4495800"/>
              <a:gd name="connsiteX5" fmla="*/ 2089150 w 5492750"/>
              <a:gd name="connsiteY5" fmla="*/ 2425700 h 4495800"/>
              <a:gd name="connsiteX6" fmla="*/ 2146300 w 5492750"/>
              <a:gd name="connsiteY6" fmla="*/ 3670300 h 4495800"/>
              <a:gd name="connsiteX7" fmla="*/ 1670050 w 5492750"/>
              <a:gd name="connsiteY7" fmla="*/ 4057650 h 4495800"/>
              <a:gd name="connsiteX8" fmla="*/ 3359150 w 5492750"/>
              <a:gd name="connsiteY8" fmla="*/ 4089400 h 4495800"/>
              <a:gd name="connsiteX9" fmla="*/ 3181350 w 5492750"/>
              <a:gd name="connsiteY9" fmla="*/ 3905250 h 4495800"/>
              <a:gd name="connsiteX10" fmla="*/ 3117850 w 5492750"/>
              <a:gd name="connsiteY10" fmla="*/ 3702050 h 4495800"/>
              <a:gd name="connsiteX11" fmla="*/ 3143250 w 5492750"/>
              <a:gd name="connsiteY11" fmla="*/ 3486150 h 4495800"/>
              <a:gd name="connsiteX12" fmla="*/ 3270250 w 5492750"/>
              <a:gd name="connsiteY12" fmla="*/ 3251200 h 4495800"/>
              <a:gd name="connsiteX13" fmla="*/ 3162300 w 5492750"/>
              <a:gd name="connsiteY13" fmla="*/ 3048000 h 4495800"/>
              <a:gd name="connsiteX14" fmla="*/ 3327400 w 5492750"/>
              <a:gd name="connsiteY14" fmla="*/ 2628900 h 4495800"/>
              <a:gd name="connsiteX15" fmla="*/ 3371850 w 5492750"/>
              <a:gd name="connsiteY15" fmla="*/ 2482850 h 4495800"/>
              <a:gd name="connsiteX16" fmla="*/ 3543300 w 5492750"/>
              <a:gd name="connsiteY16" fmla="*/ 2254250 h 4495800"/>
              <a:gd name="connsiteX17" fmla="*/ 3397250 w 5492750"/>
              <a:gd name="connsiteY17" fmla="*/ 1695450 h 4495800"/>
              <a:gd name="connsiteX18" fmla="*/ 3448050 w 5492750"/>
              <a:gd name="connsiteY18" fmla="*/ 1231900 h 4495800"/>
              <a:gd name="connsiteX19" fmla="*/ 3175000 w 5492750"/>
              <a:gd name="connsiteY19" fmla="*/ 1009650 h 4495800"/>
              <a:gd name="connsiteX20" fmla="*/ 2933700 w 5492750"/>
              <a:gd name="connsiteY20" fmla="*/ 876300 h 4495800"/>
              <a:gd name="connsiteX21" fmla="*/ 3060700 w 5492750"/>
              <a:gd name="connsiteY21" fmla="*/ 717550 h 4495800"/>
              <a:gd name="connsiteX22" fmla="*/ 2978150 w 5492750"/>
              <a:gd name="connsiteY22" fmla="*/ 603250 h 4495800"/>
              <a:gd name="connsiteX23" fmla="*/ 3822700 w 5492750"/>
              <a:gd name="connsiteY23" fmla="*/ 0 h 4495800"/>
              <a:gd name="connsiteX24" fmla="*/ 5492750 w 5492750"/>
              <a:gd name="connsiteY24" fmla="*/ 177800 h 4495800"/>
              <a:gd name="connsiteX25" fmla="*/ 5397500 w 5492750"/>
              <a:gd name="connsiteY25" fmla="*/ 4102100 h 4495800"/>
              <a:gd name="connsiteX26" fmla="*/ 2463800 w 5492750"/>
              <a:gd name="connsiteY26" fmla="*/ 4495800 h 4495800"/>
              <a:gd name="connsiteX27" fmla="*/ 114300 w 5492750"/>
              <a:gd name="connsiteY27" fmla="*/ 3917950 h 4495800"/>
              <a:gd name="connsiteX28" fmla="*/ 0 w 5492750"/>
              <a:gd name="connsiteY28" fmla="*/ 977900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92750" h="4495800">
                <a:moveTo>
                  <a:pt x="0" y="977900"/>
                </a:moveTo>
                <a:lnTo>
                  <a:pt x="2343150" y="1092200"/>
                </a:lnTo>
                <a:lnTo>
                  <a:pt x="2038350" y="1663700"/>
                </a:lnTo>
                <a:lnTo>
                  <a:pt x="2108200" y="2032000"/>
                </a:lnTo>
                <a:lnTo>
                  <a:pt x="1955800" y="2349500"/>
                </a:lnTo>
                <a:lnTo>
                  <a:pt x="2089150" y="2425700"/>
                </a:lnTo>
                <a:lnTo>
                  <a:pt x="2146300" y="3670300"/>
                </a:lnTo>
                <a:lnTo>
                  <a:pt x="1670050" y="4057650"/>
                </a:lnTo>
                <a:lnTo>
                  <a:pt x="3359150" y="4089400"/>
                </a:lnTo>
                <a:lnTo>
                  <a:pt x="3181350" y="3905250"/>
                </a:lnTo>
                <a:lnTo>
                  <a:pt x="3117850" y="3702050"/>
                </a:lnTo>
                <a:lnTo>
                  <a:pt x="3143250" y="3486150"/>
                </a:lnTo>
                <a:lnTo>
                  <a:pt x="3270250" y="3251200"/>
                </a:lnTo>
                <a:lnTo>
                  <a:pt x="3162300" y="3048000"/>
                </a:lnTo>
                <a:lnTo>
                  <a:pt x="3327400" y="2628900"/>
                </a:lnTo>
                <a:lnTo>
                  <a:pt x="3371850" y="2482850"/>
                </a:lnTo>
                <a:lnTo>
                  <a:pt x="3543300" y="2254250"/>
                </a:lnTo>
                <a:lnTo>
                  <a:pt x="3397250" y="1695450"/>
                </a:lnTo>
                <a:lnTo>
                  <a:pt x="3448050" y="1231900"/>
                </a:lnTo>
                <a:lnTo>
                  <a:pt x="3175000" y="1009650"/>
                </a:lnTo>
                <a:lnTo>
                  <a:pt x="2933700" y="876300"/>
                </a:lnTo>
                <a:lnTo>
                  <a:pt x="3060700" y="717550"/>
                </a:lnTo>
                <a:lnTo>
                  <a:pt x="2978150" y="603250"/>
                </a:lnTo>
                <a:lnTo>
                  <a:pt x="3822700" y="0"/>
                </a:lnTo>
                <a:lnTo>
                  <a:pt x="5492750" y="177800"/>
                </a:lnTo>
                <a:lnTo>
                  <a:pt x="5397500" y="4102100"/>
                </a:lnTo>
                <a:lnTo>
                  <a:pt x="2463800" y="4495800"/>
                </a:lnTo>
                <a:lnTo>
                  <a:pt x="114300" y="3917950"/>
                </a:lnTo>
                <a:lnTo>
                  <a:pt x="0" y="977900"/>
                </a:lnTo>
                <a:close/>
              </a:path>
            </a:pathLst>
          </a:custGeom>
          <a:solidFill>
            <a:srgbClr val="F0ECF3">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75CB69-29E3-0C63-CBB2-304B400DE9E7}"/>
              </a:ext>
            </a:extLst>
          </p:cNvPr>
          <p:cNvSpPr txBox="1"/>
          <p:nvPr/>
        </p:nvSpPr>
        <p:spPr>
          <a:xfrm>
            <a:off x="1987611" y="2146379"/>
            <a:ext cx="2296274" cy="2616101"/>
          </a:xfrm>
          <a:prstGeom prst="rect">
            <a:avLst/>
          </a:prstGeom>
          <a:noFill/>
        </p:spPr>
        <p:txBody>
          <a:bodyPr wrap="square" rtlCol="0">
            <a:spAutoFit/>
          </a:bodyPr>
          <a:lstStyle/>
          <a:p>
            <a:r>
              <a:rPr lang="en-US" b="1" dirty="0"/>
              <a:t>Digital biomarkers</a:t>
            </a:r>
            <a:r>
              <a:rPr lang="en-US" sz="1100" b="1" dirty="0"/>
              <a:t>:</a:t>
            </a:r>
          </a:p>
          <a:p>
            <a:endParaRPr lang="en-US" sz="1100" dirty="0"/>
          </a:p>
          <a:p>
            <a:pPr marL="171450" indent="-171450">
              <a:buFont typeface="Arial" panose="020B0604020202020204" pitchFamily="34" charset="0"/>
              <a:buChar char="•"/>
            </a:pPr>
            <a:r>
              <a:rPr lang="en-US" sz="1100" dirty="0"/>
              <a:t>Response time after an event occurs.</a:t>
            </a:r>
          </a:p>
          <a:p>
            <a:pPr marL="171450" indent="-171450">
              <a:buFont typeface="Arial" panose="020B0604020202020204" pitchFamily="34" charset="0"/>
              <a:buChar char="•"/>
            </a:pPr>
            <a:r>
              <a:rPr lang="en-US" sz="1100" dirty="0"/>
              <a:t>Reaction time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r>
              <a:rPr lang="en-US" b="1" dirty="0"/>
              <a:t>Detection Devices:</a:t>
            </a:r>
          </a:p>
          <a:p>
            <a:endParaRPr lang="en-US" b="1" dirty="0"/>
          </a:p>
          <a:p>
            <a:pPr marL="171450" indent="-171450">
              <a:buFont typeface="Arial" panose="020B0604020202020204" pitchFamily="34" charset="0"/>
              <a:buChar char="•"/>
            </a:pPr>
            <a:r>
              <a:rPr lang="en-US" sz="1100" dirty="0"/>
              <a:t>Serial Response Box </a:t>
            </a:r>
          </a:p>
          <a:p>
            <a:pPr marL="171450" indent="-171450">
              <a:buFont typeface="Arial" panose="020B0604020202020204" pitchFamily="34" charset="0"/>
              <a:buChar char="•"/>
            </a:pPr>
            <a:r>
              <a:rPr lang="en-US" sz="1100" dirty="0"/>
              <a:t>A personal computer with a 33-cm color monitor connected to a four-button box</a:t>
            </a:r>
          </a:p>
        </p:txBody>
      </p:sp>
      <p:sp>
        <p:nvSpPr>
          <p:cNvPr id="35" name="Date Placeholder 34">
            <a:extLst>
              <a:ext uri="{FF2B5EF4-FFF2-40B4-BE49-F238E27FC236}">
                <a16:creationId xmlns:a16="http://schemas.microsoft.com/office/drawing/2014/main" id="{37DCE8F7-1F16-CA7D-75FB-FDF47DDE2862}"/>
              </a:ext>
            </a:extLst>
          </p:cNvPr>
          <p:cNvSpPr>
            <a:spLocks noGrp="1"/>
          </p:cNvSpPr>
          <p:nvPr>
            <p:ph type="dt" sz="half" idx="10"/>
          </p:nvPr>
        </p:nvSpPr>
        <p:spPr/>
        <p:txBody>
          <a:bodyPr/>
          <a:lstStyle/>
          <a:p>
            <a:r>
              <a:rPr lang="en-US"/>
              <a:t>December 2024</a:t>
            </a:r>
          </a:p>
        </p:txBody>
      </p:sp>
      <p:sp>
        <p:nvSpPr>
          <p:cNvPr id="36" name="Footer Placeholder 35">
            <a:extLst>
              <a:ext uri="{FF2B5EF4-FFF2-40B4-BE49-F238E27FC236}">
                <a16:creationId xmlns:a16="http://schemas.microsoft.com/office/drawing/2014/main" id="{26FB09F3-9B76-B076-DC8A-36D1837B838A}"/>
              </a:ext>
            </a:extLst>
          </p:cNvPr>
          <p:cNvSpPr>
            <a:spLocks noGrp="1"/>
          </p:cNvSpPr>
          <p:nvPr>
            <p:ph type="ftr" sz="quarter" idx="11"/>
          </p:nvPr>
        </p:nvSpPr>
        <p:spPr/>
        <p:txBody>
          <a:bodyPr/>
          <a:lstStyle/>
          <a:p>
            <a:r>
              <a:rPr lang="en-US"/>
              <a:t>Digital biomarkers</a:t>
            </a:r>
          </a:p>
        </p:txBody>
      </p:sp>
      <p:sp>
        <p:nvSpPr>
          <p:cNvPr id="37" name="Slide Number Placeholder 36">
            <a:extLst>
              <a:ext uri="{FF2B5EF4-FFF2-40B4-BE49-F238E27FC236}">
                <a16:creationId xmlns:a16="http://schemas.microsoft.com/office/drawing/2014/main" id="{D170D4E9-E71F-3EF3-65BA-35E5D11C2E3F}"/>
              </a:ext>
            </a:extLst>
          </p:cNvPr>
          <p:cNvSpPr>
            <a:spLocks noGrp="1"/>
          </p:cNvSpPr>
          <p:nvPr>
            <p:ph type="sldNum" sz="quarter" idx="12"/>
          </p:nvPr>
        </p:nvSpPr>
        <p:spPr/>
        <p:txBody>
          <a:bodyPr/>
          <a:lstStyle/>
          <a:p>
            <a:fld id="{BA0F331E-B474-455D-A820-57D677DFBE6E}" type="slidenum">
              <a:rPr lang="en-US" smtClean="0"/>
              <a:t>8</a:t>
            </a:fld>
            <a:endParaRPr lang="en-US"/>
          </a:p>
        </p:txBody>
      </p:sp>
    </p:spTree>
    <p:extLst>
      <p:ext uri="{BB962C8B-B14F-4D97-AF65-F5344CB8AC3E}">
        <p14:creationId xmlns:p14="http://schemas.microsoft.com/office/powerpoint/2010/main" val="1292544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C83BEBA6-3F6B-01E4-828C-58A14D23F420}"/>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B0C12FE1-1108-C208-10F3-F233AF8116A3}"/>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4F63A575-9F12-1B42-4E8D-477CED4569CE}"/>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20485F4-E0A7-5B35-DA0A-7E49B2898320}"/>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67F15CC1-25C0-AA93-3EFF-F598544CF884}"/>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59800B8E-DEFC-7E2E-7E7A-C044FE9F96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4E2621FB-83A4-8810-F7B0-AA5F1D70E7BA}"/>
              </a:ext>
            </a:extLst>
          </p:cNvPr>
          <p:cNvGrpSpPr/>
          <p:nvPr/>
        </p:nvGrpSpPr>
        <p:grpSpPr>
          <a:xfrm>
            <a:off x="-526189" y="-5550"/>
            <a:ext cx="12195290" cy="6858000"/>
            <a:chOff x="-3290" y="0"/>
            <a:chExt cx="12195290" cy="6858000"/>
          </a:xfrm>
        </p:grpSpPr>
        <p:sp>
          <p:nvSpPr>
            <p:cNvPr id="8" name="Rectangle 7">
              <a:extLst>
                <a:ext uri="{FF2B5EF4-FFF2-40B4-BE49-F238E27FC236}">
                  <a16:creationId xmlns:a16="http://schemas.microsoft.com/office/drawing/2014/main" id="{29DB4BB0-9D2C-DE44-EBA8-C17BC5BFFD32}"/>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FDED8BFA-DBE2-860E-450A-8E5F26B08245}"/>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0142C1FA-3802-E184-0459-E61D0C253B62}"/>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CF1070EB-EB98-EC44-893B-617D54F1BE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3A1F0B42-96C0-B8AD-CD75-042C98D25B3F}"/>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02028EF9-58C8-5540-0700-4176658D6515}"/>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0DCA203-F5C7-3FE3-2BF6-2255DC14E911}"/>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32A88F24-AD57-FE37-3685-6CC792CDB34D}"/>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B44FCFEB-1D94-F393-E487-8EBD004366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3" name="Rectangle 22">
            <a:extLst>
              <a:ext uri="{FF2B5EF4-FFF2-40B4-BE49-F238E27FC236}">
                <a16:creationId xmlns:a16="http://schemas.microsoft.com/office/drawing/2014/main" id="{51180BDF-D4C6-DC95-546E-5FEA66FEB949}"/>
              </a:ext>
            </a:extLst>
          </p:cNvPr>
          <p:cNvSpPr/>
          <p:nvPr/>
        </p:nvSpPr>
        <p:spPr>
          <a:xfrm>
            <a:off x="1905365" y="1117600"/>
            <a:ext cx="2531819" cy="4467012"/>
          </a:xfrm>
          <a:prstGeom prst="rect">
            <a:avLst/>
          </a:prstGeom>
          <a:solidFill>
            <a:srgbClr val="FBF8EF"/>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Digital biomarkers</a:t>
            </a:r>
            <a:endParaRPr lang="fa-IR" sz="1400" b="1" dirty="0">
              <a:solidFill>
                <a:schemeClr val="tx1"/>
              </a:solidFill>
            </a:endParaRPr>
          </a:p>
          <a:p>
            <a:endParaRPr lang="en-US" sz="1400" dirty="0">
              <a:solidFill>
                <a:schemeClr val="tx1"/>
              </a:solidFill>
            </a:endParaRPr>
          </a:p>
          <a:p>
            <a:pPr marL="171450" indent="-171450">
              <a:buFont typeface="Arial" panose="020B0604020202020204" pitchFamily="34" charset="0"/>
              <a:buChar char="•"/>
            </a:pPr>
            <a:r>
              <a:rPr lang="en-US" sz="1200" dirty="0">
                <a:solidFill>
                  <a:schemeClr val="tx1"/>
                </a:solidFill>
              </a:rPr>
              <a:t>Volume, velocity, acceleration, and frequency of hand positions</a:t>
            </a:r>
          </a:p>
          <a:p>
            <a:pPr marL="171450" indent="-171450">
              <a:buFont typeface="Arial" panose="020B0604020202020204" pitchFamily="34" charset="0"/>
              <a:buChar char="•"/>
            </a:pPr>
            <a:r>
              <a:rPr lang="en-US" sz="1200" dirty="0">
                <a:solidFill>
                  <a:schemeClr val="tx1"/>
                </a:solidFill>
              </a:rPr>
              <a:t>Acceleration and angular velocity</a:t>
            </a:r>
          </a:p>
          <a:p>
            <a:pPr marL="171450" indent="-171450">
              <a:buFont typeface="Arial" panose="020B0604020202020204" pitchFamily="34" charset="0"/>
              <a:buChar char="•"/>
            </a:pPr>
            <a:r>
              <a:rPr lang="en-US" sz="1200" dirty="0">
                <a:solidFill>
                  <a:schemeClr val="tx1"/>
                </a:solidFill>
              </a:rPr>
              <a:t>Continuous inertial sensor data</a:t>
            </a:r>
          </a:p>
          <a:p>
            <a:pPr marL="171450" indent="-171450">
              <a:buFont typeface="Arial" panose="020B0604020202020204" pitchFamily="34" charset="0"/>
              <a:buChar char="•"/>
            </a:pPr>
            <a:endParaRPr lang="en-US" sz="1400" dirty="0">
              <a:solidFill>
                <a:schemeClr val="tx1"/>
              </a:solidFill>
            </a:endParaRPr>
          </a:p>
          <a:p>
            <a:r>
              <a:rPr lang="en-US" sz="1400" b="1" dirty="0">
                <a:solidFill>
                  <a:schemeClr val="tx1"/>
                </a:solidFill>
              </a:rPr>
              <a:t>Detection Devices</a:t>
            </a:r>
            <a:endParaRPr lang="fa-IR" sz="1400" b="1" dirty="0">
              <a:solidFill>
                <a:schemeClr val="tx1"/>
              </a:solidFill>
            </a:endParaRPr>
          </a:p>
          <a:p>
            <a:endParaRPr lang="en-US" sz="1400" b="1" dirty="0">
              <a:solidFill>
                <a:schemeClr val="tx1"/>
              </a:solidFill>
            </a:endParaRPr>
          </a:p>
          <a:p>
            <a:pPr marL="171450" indent="-171450">
              <a:buFont typeface="Arial" panose="020B0604020202020204" pitchFamily="34" charset="0"/>
              <a:buChar char="•"/>
            </a:pPr>
            <a:r>
              <a:rPr lang="en-US" sz="1200" dirty="0">
                <a:solidFill>
                  <a:schemeClr val="tx1"/>
                </a:solidFill>
              </a:rPr>
              <a:t>A Leap Motion Controller (LMC)</a:t>
            </a:r>
          </a:p>
          <a:p>
            <a:pPr marL="171450" indent="-171450">
              <a:buFont typeface="Arial" panose="020B0604020202020204" pitchFamily="34" charset="0"/>
              <a:buChar char="•"/>
            </a:pPr>
            <a:r>
              <a:rPr lang="en-US" sz="1200" dirty="0">
                <a:solidFill>
                  <a:schemeClr val="tx1"/>
                </a:solidFill>
              </a:rPr>
              <a:t>Apple Watch and its application MM4PD</a:t>
            </a:r>
          </a:p>
        </p:txBody>
      </p:sp>
      <p:sp>
        <p:nvSpPr>
          <p:cNvPr id="24" name="Rectangle 23">
            <a:extLst>
              <a:ext uri="{FF2B5EF4-FFF2-40B4-BE49-F238E27FC236}">
                <a16:creationId xmlns:a16="http://schemas.microsoft.com/office/drawing/2014/main" id="{BFC371FF-1265-812B-7A87-3320557DCB67}"/>
              </a:ext>
            </a:extLst>
          </p:cNvPr>
          <p:cNvSpPr/>
          <p:nvPr/>
        </p:nvSpPr>
        <p:spPr>
          <a:xfrm>
            <a:off x="1292458" y="1185605"/>
            <a:ext cx="1358821" cy="581154"/>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spc="300" dirty="0">
                <a:solidFill>
                  <a:schemeClr val="tx1"/>
                </a:solidFill>
              </a:rPr>
              <a:t>Wrist</a:t>
            </a:r>
          </a:p>
        </p:txBody>
      </p:sp>
      <p:sp>
        <p:nvSpPr>
          <p:cNvPr id="25" name="Right Triangle 24">
            <a:extLst>
              <a:ext uri="{FF2B5EF4-FFF2-40B4-BE49-F238E27FC236}">
                <a16:creationId xmlns:a16="http://schemas.microsoft.com/office/drawing/2014/main" id="{FC45D5AC-1B9F-14FE-A380-62E0E0D6716E}"/>
              </a:ext>
            </a:extLst>
          </p:cNvPr>
          <p:cNvSpPr/>
          <p:nvPr/>
        </p:nvSpPr>
        <p:spPr>
          <a:xfrm rot="16200000" flipH="1">
            <a:off x="1406488" y="1666933"/>
            <a:ext cx="371293" cy="567916"/>
          </a:xfrm>
          <a:prstGeom prst="rtTriangle">
            <a:avLst/>
          </a:prstGeom>
          <a:solidFill>
            <a:srgbClr val="3AA8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7447C51-E81A-C8B5-501C-470807B9E7BE}"/>
              </a:ext>
            </a:extLst>
          </p:cNvPr>
          <p:cNvSpPr/>
          <p:nvPr/>
        </p:nvSpPr>
        <p:spPr>
          <a:xfrm>
            <a:off x="1905365" y="5482508"/>
            <a:ext cx="2531823" cy="96152"/>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erson standing with a cane and a stick&#10;&#10;Description automatically generated">
            <a:extLst>
              <a:ext uri="{FF2B5EF4-FFF2-40B4-BE49-F238E27FC236}">
                <a16:creationId xmlns:a16="http://schemas.microsoft.com/office/drawing/2014/main" id="{17C262F1-9E03-5D2B-90CE-34FDA1A9DB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1486" y="1295400"/>
            <a:ext cx="5271255" cy="3917471"/>
          </a:xfrm>
          <a:prstGeom prst="rect">
            <a:avLst/>
          </a:prstGeom>
        </p:spPr>
      </p:pic>
      <p:sp>
        <p:nvSpPr>
          <p:cNvPr id="2" name="Freeform: Shape 1">
            <a:extLst>
              <a:ext uri="{FF2B5EF4-FFF2-40B4-BE49-F238E27FC236}">
                <a16:creationId xmlns:a16="http://schemas.microsoft.com/office/drawing/2014/main" id="{1A7DDBAF-C03F-762D-DA01-F9BBF8331B3C}"/>
              </a:ext>
            </a:extLst>
          </p:cNvPr>
          <p:cNvSpPr/>
          <p:nvPr/>
        </p:nvSpPr>
        <p:spPr>
          <a:xfrm>
            <a:off x="4702629" y="951722"/>
            <a:ext cx="5626359" cy="5047862"/>
          </a:xfrm>
          <a:custGeom>
            <a:avLst/>
            <a:gdLst>
              <a:gd name="connsiteX0" fmla="*/ 2183363 w 5626359"/>
              <a:gd name="connsiteY0" fmla="*/ 2174033 h 5047862"/>
              <a:gd name="connsiteX1" fmla="*/ 2024742 w 5626359"/>
              <a:gd name="connsiteY1" fmla="*/ 2556588 h 5047862"/>
              <a:gd name="connsiteX2" fmla="*/ 139959 w 5626359"/>
              <a:gd name="connsiteY2" fmla="*/ 2565919 h 5047862"/>
              <a:gd name="connsiteX3" fmla="*/ 65314 w 5626359"/>
              <a:gd name="connsiteY3" fmla="*/ 3340360 h 5047862"/>
              <a:gd name="connsiteX4" fmla="*/ 2043404 w 5626359"/>
              <a:gd name="connsiteY4" fmla="*/ 3331029 h 5047862"/>
              <a:gd name="connsiteX5" fmla="*/ 2183363 w 5626359"/>
              <a:gd name="connsiteY5" fmla="*/ 3415005 h 5047862"/>
              <a:gd name="connsiteX6" fmla="*/ 2220685 w 5626359"/>
              <a:gd name="connsiteY6" fmla="*/ 3797560 h 5047862"/>
              <a:gd name="connsiteX7" fmla="*/ 2034073 w 5626359"/>
              <a:gd name="connsiteY7" fmla="*/ 4292082 h 5047862"/>
              <a:gd name="connsiteX8" fmla="*/ 3396342 w 5626359"/>
              <a:gd name="connsiteY8" fmla="*/ 4236098 h 5047862"/>
              <a:gd name="connsiteX9" fmla="*/ 3256383 w 5626359"/>
              <a:gd name="connsiteY9" fmla="*/ 4030825 h 5047862"/>
              <a:gd name="connsiteX10" fmla="*/ 3200400 w 5626359"/>
              <a:gd name="connsiteY10" fmla="*/ 3834882 h 5047862"/>
              <a:gd name="connsiteX11" fmla="*/ 3275044 w 5626359"/>
              <a:gd name="connsiteY11" fmla="*/ 3732245 h 5047862"/>
              <a:gd name="connsiteX12" fmla="*/ 3219061 w 5626359"/>
              <a:gd name="connsiteY12" fmla="*/ 3620278 h 5047862"/>
              <a:gd name="connsiteX13" fmla="*/ 3293706 w 5626359"/>
              <a:gd name="connsiteY13" fmla="*/ 3415005 h 5047862"/>
              <a:gd name="connsiteX14" fmla="*/ 3237722 w 5626359"/>
              <a:gd name="connsiteY14" fmla="*/ 3163078 h 5047862"/>
              <a:gd name="connsiteX15" fmla="*/ 3284375 w 5626359"/>
              <a:gd name="connsiteY15" fmla="*/ 2855168 h 5047862"/>
              <a:gd name="connsiteX16" fmla="*/ 3442995 w 5626359"/>
              <a:gd name="connsiteY16" fmla="*/ 2612572 h 5047862"/>
              <a:gd name="connsiteX17" fmla="*/ 3582955 w 5626359"/>
              <a:gd name="connsiteY17" fmla="*/ 2565919 h 5047862"/>
              <a:gd name="connsiteX18" fmla="*/ 3461657 w 5626359"/>
              <a:gd name="connsiteY18" fmla="*/ 1810139 h 5047862"/>
              <a:gd name="connsiteX19" fmla="*/ 3452326 w 5626359"/>
              <a:gd name="connsiteY19" fmla="*/ 1250302 h 5047862"/>
              <a:gd name="connsiteX20" fmla="*/ 3004457 w 5626359"/>
              <a:gd name="connsiteY20" fmla="*/ 1007707 h 5047862"/>
              <a:gd name="connsiteX21" fmla="*/ 3284375 w 5626359"/>
              <a:gd name="connsiteY21" fmla="*/ 839756 h 5047862"/>
              <a:gd name="connsiteX22" fmla="*/ 3041779 w 5626359"/>
              <a:gd name="connsiteY22" fmla="*/ 718458 h 5047862"/>
              <a:gd name="connsiteX23" fmla="*/ 3629608 w 5626359"/>
              <a:gd name="connsiteY23" fmla="*/ 0 h 5047862"/>
              <a:gd name="connsiteX24" fmla="*/ 5626359 w 5626359"/>
              <a:gd name="connsiteY24" fmla="*/ 18662 h 5047862"/>
              <a:gd name="connsiteX25" fmla="*/ 5533053 w 5626359"/>
              <a:gd name="connsiteY25" fmla="*/ 2043405 h 5047862"/>
              <a:gd name="connsiteX26" fmla="*/ 5439747 w 5626359"/>
              <a:gd name="connsiteY26" fmla="*/ 2491274 h 5047862"/>
              <a:gd name="connsiteX27" fmla="*/ 5579706 w 5626359"/>
              <a:gd name="connsiteY27" fmla="*/ 4273421 h 5047862"/>
              <a:gd name="connsiteX28" fmla="*/ 3713583 w 5626359"/>
              <a:gd name="connsiteY28" fmla="*/ 5047862 h 5047862"/>
              <a:gd name="connsiteX29" fmla="*/ 1754155 w 5626359"/>
              <a:gd name="connsiteY29" fmla="*/ 4581331 h 5047862"/>
              <a:gd name="connsiteX30" fmla="*/ 177281 w 5626359"/>
              <a:gd name="connsiteY30" fmla="*/ 4282751 h 5047862"/>
              <a:gd name="connsiteX31" fmla="*/ 0 w 5626359"/>
              <a:gd name="connsiteY31" fmla="*/ 3433666 h 5047862"/>
              <a:gd name="connsiteX32" fmla="*/ 130628 w 5626359"/>
              <a:gd name="connsiteY32" fmla="*/ 233266 h 5047862"/>
              <a:gd name="connsiteX33" fmla="*/ 2556587 w 5626359"/>
              <a:gd name="connsiteY33" fmla="*/ 363894 h 5047862"/>
              <a:gd name="connsiteX34" fmla="*/ 2631232 w 5626359"/>
              <a:gd name="connsiteY34" fmla="*/ 765111 h 5047862"/>
              <a:gd name="connsiteX35" fmla="*/ 2435289 w 5626359"/>
              <a:gd name="connsiteY35" fmla="*/ 1194319 h 5047862"/>
              <a:gd name="connsiteX36" fmla="*/ 2099387 w 5626359"/>
              <a:gd name="connsiteY36" fmla="*/ 1810139 h 5047862"/>
              <a:gd name="connsiteX37" fmla="*/ 186612 w 5626359"/>
              <a:gd name="connsiteY37" fmla="*/ 1847462 h 5047862"/>
              <a:gd name="connsiteX38" fmla="*/ 130628 w 5626359"/>
              <a:gd name="connsiteY38" fmla="*/ 2509935 h 5047862"/>
              <a:gd name="connsiteX39" fmla="*/ 270587 w 5626359"/>
              <a:gd name="connsiteY39" fmla="*/ 2528596 h 5047862"/>
              <a:gd name="connsiteX40" fmla="*/ 1987420 w 5626359"/>
              <a:gd name="connsiteY40" fmla="*/ 2519266 h 5047862"/>
              <a:gd name="connsiteX41" fmla="*/ 2052734 w 5626359"/>
              <a:gd name="connsiteY41" fmla="*/ 1819470 h 5047862"/>
              <a:gd name="connsiteX42" fmla="*/ 233265 w 5626359"/>
              <a:gd name="connsiteY42" fmla="*/ 1866123 h 5047862"/>
              <a:gd name="connsiteX43" fmla="*/ 205273 w 5626359"/>
              <a:gd name="connsiteY43" fmla="*/ 2416629 h 5047862"/>
              <a:gd name="connsiteX44" fmla="*/ 279918 w 5626359"/>
              <a:gd name="connsiteY44" fmla="*/ 2509935 h 5047862"/>
              <a:gd name="connsiteX45" fmla="*/ 1912775 w 5626359"/>
              <a:gd name="connsiteY45" fmla="*/ 2500605 h 5047862"/>
              <a:gd name="connsiteX46" fmla="*/ 1978089 w 5626359"/>
              <a:gd name="connsiteY46" fmla="*/ 2500605 h 5047862"/>
              <a:gd name="connsiteX47" fmla="*/ 2183363 w 5626359"/>
              <a:gd name="connsiteY47" fmla="*/ 2174033 h 504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626359" h="5047862">
                <a:moveTo>
                  <a:pt x="2183363" y="2174033"/>
                </a:moveTo>
                <a:lnTo>
                  <a:pt x="2024742" y="2556588"/>
                </a:lnTo>
                <a:lnTo>
                  <a:pt x="139959" y="2565919"/>
                </a:lnTo>
                <a:lnTo>
                  <a:pt x="65314" y="3340360"/>
                </a:lnTo>
                <a:lnTo>
                  <a:pt x="2043404" y="3331029"/>
                </a:lnTo>
                <a:lnTo>
                  <a:pt x="2183363" y="3415005"/>
                </a:lnTo>
                <a:lnTo>
                  <a:pt x="2220685" y="3797560"/>
                </a:lnTo>
                <a:lnTo>
                  <a:pt x="2034073" y="4292082"/>
                </a:lnTo>
                <a:lnTo>
                  <a:pt x="3396342" y="4236098"/>
                </a:lnTo>
                <a:lnTo>
                  <a:pt x="3256383" y="4030825"/>
                </a:lnTo>
                <a:lnTo>
                  <a:pt x="3200400" y="3834882"/>
                </a:lnTo>
                <a:lnTo>
                  <a:pt x="3275044" y="3732245"/>
                </a:lnTo>
                <a:lnTo>
                  <a:pt x="3219061" y="3620278"/>
                </a:lnTo>
                <a:lnTo>
                  <a:pt x="3293706" y="3415005"/>
                </a:lnTo>
                <a:lnTo>
                  <a:pt x="3237722" y="3163078"/>
                </a:lnTo>
                <a:lnTo>
                  <a:pt x="3284375" y="2855168"/>
                </a:lnTo>
                <a:lnTo>
                  <a:pt x="3442995" y="2612572"/>
                </a:lnTo>
                <a:lnTo>
                  <a:pt x="3582955" y="2565919"/>
                </a:lnTo>
                <a:lnTo>
                  <a:pt x="3461657" y="1810139"/>
                </a:lnTo>
                <a:lnTo>
                  <a:pt x="3452326" y="1250302"/>
                </a:lnTo>
                <a:lnTo>
                  <a:pt x="3004457" y="1007707"/>
                </a:lnTo>
                <a:lnTo>
                  <a:pt x="3284375" y="839756"/>
                </a:lnTo>
                <a:lnTo>
                  <a:pt x="3041779" y="718458"/>
                </a:lnTo>
                <a:lnTo>
                  <a:pt x="3629608" y="0"/>
                </a:lnTo>
                <a:lnTo>
                  <a:pt x="5626359" y="18662"/>
                </a:lnTo>
                <a:lnTo>
                  <a:pt x="5533053" y="2043405"/>
                </a:lnTo>
                <a:lnTo>
                  <a:pt x="5439747" y="2491274"/>
                </a:lnTo>
                <a:lnTo>
                  <a:pt x="5579706" y="4273421"/>
                </a:lnTo>
                <a:lnTo>
                  <a:pt x="3713583" y="5047862"/>
                </a:lnTo>
                <a:lnTo>
                  <a:pt x="1754155" y="4581331"/>
                </a:lnTo>
                <a:lnTo>
                  <a:pt x="177281" y="4282751"/>
                </a:lnTo>
                <a:lnTo>
                  <a:pt x="0" y="3433666"/>
                </a:lnTo>
                <a:lnTo>
                  <a:pt x="130628" y="233266"/>
                </a:lnTo>
                <a:lnTo>
                  <a:pt x="2556587" y="363894"/>
                </a:lnTo>
                <a:lnTo>
                  <a:pt x="2631232" y="765111"/>
                </a:lnTo>
                <a:lnTo>
                  <a:pt x="2435289" y="1194319"/>
                </a:lnTo>
                <a:lnTo>
                  <a:pt x="2099387" y="1810139"/>
                </a:lnTo>
                <a:lnTo>
                  <a:pt x="186612" y="1847462"/>
                </a:lnTo>
                <a:lnTo>
                  <a:pt x="130628" y="2509935"/>
                </a:lnTo>
                <a:lnTo>
                  <a:pt x="270587" y="2528596"/>
                </a:lnTo>
                <a:lnTo>
                  <a:pt x="1987420" y="2519266"/>
                </a:lnTo>
                <a:lnTo>
                  <a:pt x="2052734" y="1819470"/>
                </a:lnTo>
                <a:lnTo>
                  <a:pt x="233265" y="1866123"/>
                </a:lnTo>
                <a:lnTo>
                  <a:pt x="205273" y="2416629"/>
                </a:lnTo>
                <a:lnTo>
                  <a:pt x="279918" y="2509935"/>
                </a:lnTo>
                <a:lnTo>
                  <a:pt x="1912775" y="2500605"/>
                </a:lnTo>
                <a:lnTo>
                  <a:pt x="1978089" y="2500605"/>
                </a:lnTo>
                <a:lnTo>
                  <a:pt x="2183363" y="2174033"/>
                </a:lnTo>
                <a:close/>
              </a:path>
            </a:pathLst>
          </a:custGeom>
          <a:solidFill>
            <a:srgbClr val="F0ECF3">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ate Placeholder 26">
            <a:extLst>
              <a:ext uri="{FF2B5EF4-FFF2-40B4-BE49-F238E27FC236}">
                <a16:creationId xmlns:a16="http://schemas.microsoft.com/office/drawing/2014/main" id="{74BB47A1-3AB4-F1CF-8695-E3C68BE5A0C1}"/>
              </a:ext>
            </a:extLst>
          </p:cNvPr>
          <p:cNvSpPr>
            <a:spLocks noGrp="1"/>
          </p:cNvSpPr>
          <p:nvPr>
            <p:ph type="dt" sz="half" idx="10"/>
          </p:nvPr>
        </p:nvSpPr>
        <p:spPr/>
        <p:txBody>
          <a:bodyPr/>
          <a:lstStyle/>
          <a:p>
            <a:r>
              <a:rPr lang="en-US"/>
              <a:t>December 2024</a:t>
            </a:r>
          </a:p>
        </p:txBody>
      </p:sp>
      <p:sp>
        <p:nvSpPr>
          <p:cNvPr id="28" name="Footer Placeholder 27">
            <a:extLst>
              <a:ext uri="{FF2B5EF4-FFF2-40B4-BE49-F238E27FC236}">
                <a16:creationId xmlns:a16="http://schemas.microsoft.com/office/drawing/2014/main" id="{7169F328-B285-502C-5B0D-F7E12925FDFB}"/>
              </a:ext>
            </a:extLst>
          </p:cNvPr>
          <p:cNvSpPr>
            <a:spLocks noGrp="1"/>
          </p:cNvSpPr>
          <p:nvPr>
            <p:ph type="ftr" sz="quarter" idx="11"/>
          </p:nvPr>
        </p:nvSpPr>
        <p:spPr/>
        <p:txBody>
          <a:bodyPr/>
          <a:lstStyle/>
          <a:p>
            <a:r>
              <a:rPr lang="en-US"/>
              <a:t>Digital biomarkers</a:t>
            </a:r>
          </a:p>
        </p:txBody>
      </p:sp>
      <p:sp>
        <p:nvSpPr>
          <p:cNvPr id="29" name="Slide Number Placeholder 28">
            <a:extLst>
              <a:ext uri="{FF2B5EF4-FFF2-40B4-BE49-F238E27FC236}">
                <a16:creationId xmlns:a16="http://schemas.microsoft.com/office/drawing/2014/main" id="{523E5BB8-F656-449B-BAA1-8CCC9C1E9A13}"/>
              </a:ext>
            </a:extLst>
          </p:cNvPr>
          <p:cNvSpPr>
            <a:spLocks noGrp="1"/>
          </p:cNvSpPr>
          <p:nvPr>
            <p:ph type="sldNum" sz="quarter" idx="12"/>
          </p:nvPr>
        </p:nvSpPr>
        <p:spPr/>
        <p:txBody>
          <a:bodyPr/>
          <a:lstStyle/>
          <a:p>
            <a:fld id="{BA0F331E-B474-455D-A820-57D677DFBE6E}" type="slidenum">
              <a:rPr lang="en-US" smtClean="0"/>
              <a:t>9</a:t>
            </a:fld>
            <a:endParaRPr lang="en-US"/>
          </a:p>
        </p:txBody>
      </p:sp>
    </p:spTree>
    <p:extLst>
      <p:ext uri="{BB962C8B-B14F-4D97-AF65-F5344CB8AC3E}">
        <p14:creationId xmlns:p14="http://schemas.microsoft.com/office/powerpoint/2010/main" val="3870317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cean Free">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10F6657-E4CC-4D37-A77E-43E55025CD0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2943</TotalTime>
  <Words>823</Words>
  <Application>Microsoft Office PowerPoint</Application>
  <PresentationFormat>Widescreen</PresentationFormat>
  <Paragraphs>331</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Aptos</vt:lpstr>
      <vt:lpstr>Aptos Display</vt:lpstr>
      <vt:lpstr>Arial</vt:lpstr>
      <vt:lpstr>Bahnschrift SemiLight</vt:lpstr>
      <vt:lpstr>Cascadia Mono SemiBold</vt:lpstr>
      <vt:lpstr>Century Gothic</vt:lpstr>
      <vt:lpstr>Montserrat ExtraBold</vt:lpstr>
      <vt:lpstr>Open Sans</vt:lpstr>
      <vt:lpstr>Office Theme</vt:lpstr>
      <vt:lpstr>Ocean Free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BIOMARKERS VS DIGITAL BIOMARKERS</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parsa a</dc:creator>
  <cp:lastModifiedBy>parsa a</cp:lastModifiedBy>
  <cp:revision>48</cp:revision>
  <dcterms:created xsi:type="dcterms:W3CDTF">2024-12-08T06:28:42Z</dcterms:created>
  <dcterms:modified xsi:type="dcterms:W3CDTF">2024-12-13T20:22:56Z</dcterms:modified>
</cp:coreProperties>
</file>