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256" r:id="rId3"/>
    <p:sldId id="257" r:id="rId4"/>
    <p:sldId id="372" r:id="rId5"/>
    <p:sldId id="368" r:id="rId6"/>
    <p:sldId id="369" r:id="rId7"/>
    <p:sldId id="370" r:id="rId8"/>
    <p:sldId id="3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IN" sz="4000" b="1" dirty="0">
                <a:solidFill>
                  <a:srgbClr val="7030A0"/>
                </a:solidFill>
                <a:latin typeface="Verdana" panose="020B0604030504040204" pitchFamily="34" charset="0"/>
                <a:ea typeface="+mn-ea"/>
                <a:cs typeface="+mn-cs"/>
              </a:rPr>
              <a:t>Brain tumor detection using Vision transformer</a:t>
            </a:r>
            <a:endParaRPr lang="en-US" alt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889" y="5183902"/>
            <a:ext cx="34290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Mrs.Adlin Loyola</a:t>
            </a:r>
            <a:endParaRPr lang="en-US" altLang="en-IN" sz="2400" b="1" dirty="0">
              <a:solidFill>
                <a:srgbClr val="FF0000"/>
              </a:solidFill>
            </a:endParaRPr>
          </a:p>
          <a:p>
            <a:pPr>
              <a:spcBef>
                <a:spcPct val="0"/>
              </a:spcBef>
              <a:buClrTx/>
              <a:buFontTx/>
              <a:buNone/>
            </a:pPr>
            <a:r>
              <a:rPr lang="en-US" altLang="en-IN" sz="2400" b="1" dirty="0">
                <a:solidFill>
                  <a:srgbClr val="FF0000"/>
                </a:solidFill>
              </a:rPr>
              <a:t>Proffesor</a:t>
            </a:r>
            <a:endParaRPr lang="en-US" altLang="en-IN" sz="2400" b="1" dirty="0">
              <a:solidFill>
                <a:srgbClr val="FF0000"/>
              </a:solidFill>
            </a:endParaRPr>
          </a:p>
        </p:txBody>
      </p:sp>
      <p:sp>
        <p:nvSpPr>
          <p:cNvPr id="11" name="TextBox 1"/>
          <p:cNvSpPr txBox="1">
            <a:spLocks noChangeArrowheads="1"/>
          </p:cNvSpPr>
          <p:nvPr/>
        </p:nvSpPr>
        <p:spPr bwMode="auto">
          <a:xfrm>
            <a:off x="7800112" y="5183902"/>
            <a:ext cx="35052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1600" b="1" dirty="0">
                <a:solidFill>
                  <a:srgbClr val="FF0000"/>
                </a:solidFill>
              </a:rPr>
              <a:t>MITESH (210701158)</a:t>
            </a:r>
            <a:endParaRPr lang="en-US" altLang="en-IN" sz="1600" b="1" dirty="0">
              <a:solidFill>
                <a:srgbClr val="FF0000"/>
              </a:solidFill>
            </a:endParaRPr>
          </a:p>
          <a:p>
            <a:pPr>
              <a:spcBef>
                <a:spcPct val="0"/>
              </a:spcBef>
              <a:buClrTx/>
              <a:buFontTx/>
              <a:buNone/>
            </a:pPr>
            <a:r>
              <a:rPr lang="en-US" altLang="en-IN" sz="1600" b="1" dirty="0">
                <a:solidFill>
                  <a:srgbClr val="FF0000"/>
                </a:solidFill>
              </a:rPr>
              <a:t>PAVITHIREN (210701187)</a:t>
            </a:r>
            <a:endParaRPr lang="en-US" altLang="en-IN" sz="16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Brain tumor detection is critical in early diagnosis and treatment planning, significantly impacting patient outcomes.</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Vision transformers (ViTs) offer a powerful approach to image analysis by utilizing self-attention mechanisms for improved feature extraction.</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Using vision transformers enhances the precision and speed of automated brain tumor detection systems.</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 Manual interpretation of MRI scans is time-consuming and prone to human error, leading to delays in treatment</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Accurate classification of brain tumors based on MRI images is challenging due to tumor heterogeneity.</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 Existing methods often lack sufficient accuracy and reliability, impacting early-stage detection and intervention</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Convolutional Neural Networks (CNNs) have been widely used in brain tumor detection but suffer from limitations in handling global image context.</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 Approaches combining machine learning with manual feature extraction are common but often yield inconsistent results.</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Most current systems are not scalable to large datasets or adaptable to diverse MRI modalities.</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Develop an automated system for brain tumor detection using Vision Transformers to improve accuracy.</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Compare the performance of the proposed system against traditional deep learning models.</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Brain tumor detection is a critical task in medical imaging, requiring high precision for accurate diagnosis. This project aims to utilize Vision Transformers (ViTs) to enhance the automated detection of brain tumors in MRI images. By leveraging the self-attention mechanism, ViTs improve feature extraction and classification accuracy, potentially surpassing traditional deep learning models. The proposed system will be tested and compared to existing methods for effectiveness and reliability.</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a:t>Zeroth Review</a:t>
            </a:r>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2338</Words>
  <Application>WPS Presentation</Application>
  <PresentationFormat>Widescreen</PresentationFormat>
  <Paragraphs>80</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Verdana</vt:lpstr>
      <vt:lpstr>Verdana</vt:lpstr>
      <vt:lpstr>Microsoft YaHei</vt:lpstr>
      <vt:lpstr>Arial Unicode MS</vt:lpstr>
      <vt:lpstr>Calibri</vt:lpstr>
      <vt:lpstr>Profile</vt:lpstr>
      <vt:lpstr>PowerPoint 演示文稿</vt:lpstr>
      <vt:lpstr>Introduction</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SRIDEVI Thanigaivel</cp:lastModifiedBy>
  <cp:revision>7</cp:revision>
  <dcterms:created xsi:type="dcterms:W3CDTF">2023-08-03T04:32:00Z</dcterms:created>
  <dcterms:modified xsi:type="dcterms:W3CDTF">2024-11-26T17:22:22Z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577A5669D64144DEA06DB93D3BE68124_13</vt:lpwstr>
  </property>
  <property fmtid="{D5CDD505-2E9C-101B-9397-08002B2CF9AE}" pid="3" name="KSOProductBuildVer">
    <vt:lpwstr>1033-12.2.0.18911</vt:lpwstr>
  </property>
</Properties>
</file>