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0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3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5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9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5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3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4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389E-E3D2-4C3E-AB28-F3E807F4708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99" y="2296812"/>
            <a:ext cx="1458025" cy="14445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2724" y="2092570"/>
            <a:ext cx="6087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rgbClr val="6DB33F"/>
                </a:solidFill>
                <a:latin typeface="Arial Rounded MT Bold" panose="020F0704030504030204" pitchFamily="34" charset="0"/>
              </a:rPr>
              <a:t>summer</a:t>
            </a:r>
            <a:endParaRPr lang="zh-CN" altLang="en-US" sz="9600" b="1" dirty="0">
              <a:solidFill>
                <a:srgbClr val="6DB33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Rounded MT Bold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chenl</dc:creator>
  <cp:lastModifiedBy>Microsoft 帐户</cp:lastModifiedBy>
  <cp:revision>2</cp:revision>
  <dcterms:created xsi:type="dcterms:W3CDTF">2022-04-01T05:08:42Z</dcterms:created>
  <dcterms:modified xsi:type="dcterms:W3CDTF">2022-04-01T14:15:53Z</dcterms:modified>
</cp:coreProperties>
</file>