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01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60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53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33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85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5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15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983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15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46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389E-E3D2-4C3E-AB28-F3E807F4708E}" type="datetimeFigureOut">
              <a:rPr lang="zh-CN" altLang="en-US" smtClean="0"/>
              <a:t>2024/8/22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8AC2CB-6070-485F-8C51-F5A0780E60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36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699" y="2296812"/>
            <a:ext cx="1458025" cy="144454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02724" y="2092570"/>
            <a:ext cx="60873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smtClean="0">
                <a:solidFill>
                  <a:srgbClr val="6DB33F"/>
                </a:solidFill>
                <a:latin typeface="Arial Rounded MT Bold" panose="020F0704030504030204" pitchFamily="34" charset="0"/>
              </a:rPr>
              <a:t>summer</a:t>
            </a:r>
            <a:endParaRPr lang="zh-CN" altLang="en-US" sz="9600" b="1" dirty="0">
              <a:solidFill>
                <a:srgbClr val="6DB33F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50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圆角矩形 45"/>
          <p:cNvSpPr/>
          <p:nvPr/>
        </p:nvSpPr>
        <p:spPr>
          <a:xfrm>
            <a:off x="268447" y="645951"/>
            <a:ext cx="11711031" cy="58722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070371" y="3540153"/>
            <a:ext cx="1711354" cy="99829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A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pi</a:t>
            </a:r>
            <a:endParaRPr lang="en-US" altLang="zh-CN" sz="20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en-US" altLang="zh-CN" sz="2000" dirty="0" smtClean="0">
                <a:solidFill>
                  <a:schemeClr val="tx1"/>
                </a:solidFill>
              </a:rPr>
              <a:t>pecification</a:t>
            </a:r>
          </a:p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T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ck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endCxn id="4" idx="0"/>
          </p:cNvCxnSpPr>
          <p:nvPr/>
        </p:nvCxnSpPr>
        <p:spPr>
          <a:xfrm>
            <a:off x="3926048" y="2676087"/>
            <a:ext cx="0" cy="86406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743200" y="2231470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Java EE organization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743199" y="5436064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851322" y="3816988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/>
          <p:cNvCxnSpPr>
            <a:stCxn id="21" idx="0"/>
            <a:endCxn id="4" idx="2"/>
          </p:cNvCxnSpPr>
          <p:nvPr/>
        </p:nvCxnSpPr>
        <p:spPr>
          <a:xfrm flipV="1">
            <a:off x="3926047" y="4538443"/>
            <a:ext cx="1" cy="8976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604005" y="3816989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IDEs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29" idx="3"/>
            <a:endCxn id="4" idx="1"/>
          </p:cNvCxnSpPr>
          <p:nvPr/>
        </p:nvCxnSpPr>
        <p:spPr>
          <a:xfrm>
            <a:off x="2004968" y="4039298"/>
            <a:ext cx="10654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2" idx="1"/>
            <a:endCxn id="4" idx="3"/>
          </p:cNvCxnSpPr>
          <p:nvPr/>
        </p:nvCxnSpPr>
        <p:spPr>
          <a:xfrm flipH="1">
            <a:off x="4781725" y="4039297"/>
            <a:ext cx="106959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9504726" y="2231470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Libraries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022359" y="5436063"/>
            <a:ext cx="2365695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Developer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/>
          <p:cNvCxnSpPr>
            <a:endCxn id="38" idx="2"/>
          </p:cNvCxnSpPr>
          <p:nvPr/>
        </p:nvCxnSpPr>
        <p:spPr>
          <a:xfrm flipV="1">
            <a:off x="10205206" y="2676087"/>
            <a:ext cx="2" cy="27599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2743199" y="1241571"/>
            <a:ext cx="2189528" cy="43622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Official Libraries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8892329" y="1241571"/>
            <a:ext cx="2382474" cy="436226"/>
          </a:xfrm>
          <a:prstGeom prst="round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Third-Party Libraries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>
          <a:xfrm>
            <a:off x="8166681" y="645951"/>
            <a:ext cx="20974" cy="5847128"/>
          </a:xfrm>
          <a:prstGeom prst="line">
            <a:avLst/>
          </a:prstGeom>
          <a:ln w="12700"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466200" y="3007454"/>
            <a:ext cx="1400963" cy="4446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72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1753300" y="2080469"/>
            <a:ext cx="1711354" cy="43622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JPA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337" y="3271703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Hibernate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64654" y="3271703"/>
            <a:ext cx="1400963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EclipseLink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4" idx="1"/>
            <a:endCxn id="5" idx="0"/>
          </p:cNvCxnSpPr>
          <p:nvPr/>
        </p:nvCxnSpPr>
        <p:spPr>
          <a:xfrm rot="10800000" flipV="1">
            <a:off x="1052820" y="2298581"/>
            <a:ext cx="700481" cy="973121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4" idx="3"/>
            <a:endCxn id="6" idx="0"/>
          </p:cNvCxnSpPr>
          <p:nvPr/>
        </p:nvCxnSpPr>
        <p:spPr>
          <a:xfrm>
            <a:off x="3464654" y="2298582"/>
            <a:ext cx="700482" cy="973121"/>
          </a:xfrm>
          <a:prstGeom prst="bentConnector2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719744" y="666926"/>
            <a:ext cx="1778466" cy="44461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Spring Data JPA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16" idx="2"/>
            <a:endCxn id="4" idx="0"/>
          </p:cNvCxnSpPr>
          <p:nvPr/>
        </p:nvCxnSpPr>
        <p:spPr>
          <a:xfrm>
            <a:off x="2608977" y="1111543"/>
            <a:ext cx="0" cy="9689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78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9034943" y="750809"/>
            <a:ext cx="1208015" cy="174491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5863905" y="1296096"/>
            <a:ext cx="1619075" cy="671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MyBatis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左右箭头 13"/>
          <p:cNvSpPr/>
          <p:nvPr/>
        </p:nvSpPr>
        <p:spPr>
          <a:xfrm>
            <a:off x="4454556" y="1484849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右箭头 14"/>
          <p:cNvSpPr/>
          <p:nvPr/>
        </p:nvSpPr>
        <p:spPr>
          <a:xfrm>
            <a:off x="7650759" y="1484849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柱形 15"/>
          <p:cNvSpPr/>
          <p:nvPr/>
        </p:nvSpPr>
        <p:spPr>
          <a:xfrm>
            <a:off x="9034943" y="3670180"/>
            <a:ext cx="1208015" cy="1744910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</a:rPr>
              <a:t>DB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2332146" y="3506595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1577137" y="4513273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087156" y="4513274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1426133" y="3439487"/>
            <a:ext cx="2885815" cy="224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20"/>
          <p:cNvSpPr/>
          <p:nvPr/>
        </p:nvSpPr>
        <p:spPr>
          <a:xfrm>
            <a:off x="5863905" y="4207075"/>
            <a:ext cx="1619075" cy="67111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JPA</a:t>
            </a:r>
          </a:p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(Hibernate)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左右箭头 21"/>
          <p:cNvSpPr/>
          <p:nvPr/>
        </p:nvSpPr>
        <p:spPr>
          <a:xfrm>
            <a:off x="4454556" y="4395828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7650759" y="4395828"/>
            <a:ext cx="1216405" cy="293617"/>
          </a:xfrm>
          <a:prstGeom prst="left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/>
          <p:cNvCxnSpPr>
            <a:stCxn id="18" idx="6"/>
            <a:endCxn id="19" idx="2"/>
          </p:cNvCxnSpPr>
          <p:nvPr/>
        </p:nvCxnSpPr>
        <p:spPr>
          <a:xfrm>
            <a:off x="2667707" y="4903362"/>
            <a:ext cx="419449" cy="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9" idx="0"/>
            <a:endCxn id="17" idx="5"/>
          </p:cNvCxnSpPr>
          <p:nvPr/>
        </p:nvCxnSpPr>
        <p:spPr>
          <a:xfrm flipH="1" flipV="1">
            <a:off x="3263006" y="4172519"/>
            <a:ext cx="369435" cy="34075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" idx="0"/>
            <a:endCxn id="17" idx="3"/>
          </p:cNvCxnSpPr>
          <p:nvPr/>
        </p:nvCxnSpPr>
        <p:spPr>
          <a:xfrm flipV="1">
            <a:off x="2122422" y="4172519"/>
            <a:ext cx="369434" cy="34075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2327948" y="708863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572939" y="1715541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082958" y="1715542"/>
            <a:ext cx="1090570" cy="7801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Object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421935" y="641755"/>
            <a:ext cx="2885815" cy="2248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37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柱形 3"/>
          <p:cNvSpPr/>
          <p:nvPr/>
        </p:nvSpPr>
        <p:spPr>
          <a:xfrm>
            <a:off x="2399251" y="2021747"/>
            <a:ext cx="1140902" cy="108217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八边形 4"/>
          <p:cNvSpPr/>
          <p:nvPr/>
        </p:nvSpPr>
        <p:spPr>
          <a:xfrm>
            <a:off x="2399251" y="3842157"/>
            <a:ext cx="1140902" cy="1023458"/>
          </a:xfrm>
          <a:prstGeom prst="oct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399251" y="201336"/>
            <a:ext cx="1140903" cy="10821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箭头连接符 7"/>
          <p:cNvCxnSpPr>
            <a:stCxn id="6" idx="4"/>
            <a:endCxn id="4" idx="1"/>
          </p:cNvCxnSpPr>
          <p:nvPr/>
        </p:nvCxnSpPr>
        <p:spPr>
          <a:xfrm flipH="1">
            <a:off x="2969702" y="1283516"/>
            <a:ext cx="1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3"/>
          </p:cNvCxnSpPr>
          <p:nvPr/>
        </p:nvCxnSpPr>
        <p:spPr>
          <a:xfrm>
            <a:off x="2969702" y="3103926"/>
            <a:ext cx="8390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872456" y="5687738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>
            <a:stCxn id="11" idx="7"/>
          </p:cNvCxnSpPr>
          <p:nvPr/>
        </p:nvCxnSpPr>
        <p:spPr>
          <a:xfrm flipV="1">
            <a:off x="1516896" y="4706224"/>
            <a:ext cx="104174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/>
          <p:cNvSpPr/>
          <p:nvPr/>
        </p:nvSpPr>
        <p:spPr>
          <a:xfrm>
            <a:off x="2592197" y="5687738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6" idx="0"/>
          </p:cNvCxnSpPr>
          <p:nvPr/>
        </p:nvCxnSpPr>
        <p:spPr>
          <a:xfrm flipH="1" flipV="1">
            <a:off x="2961312" y="4837954"/>
            <a:ext cx="8390" cy="849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/>
        </p:nvSpPr>
        <p:spPr>
          <a:xfrm>
            <a:off x="4311938" y="5687738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</p:cNvCxnSpPr>
          <p:nvPr/>
        </p:nvCxnSpPr>
        <p:spPr>
          <a:xfrm flipH="1" flipV="1">
            <a:off x="3380761" y="4706224"/>
            <a:ext cx="1041746" cy="1087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432807" y="557760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2558642" y="2421362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2432807" y="4165134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scheduler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826315" y="586379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2558642" y="586379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4274187" y="5863799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36" name="圆柱形 35"/>
          <p:cNvSpPr/>
          <p:nvPr/>
        </p:nvSpPr>
        <p:spPr>
          <a:xfrm>
            <a:off x="8380601" y="2021747"/>
            <a:ext cx="1140902" cy="1082179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8380601" y="201336"/>
            <a:ext cx="1140903" cy="108218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8" name="直接箭头连接符 37"/>
          <p:cNvCxnSpPr>
            <a:stCxn id="37" idx="4"/>
            <a:endCxn id="36" idx="1"/>
          </p:cNvCxnSpPr>
          <p:nvPr/>
        </p:nvCxnSpPr>
        <p:spPr>
          <a:xfrm flipH="1">
            <a:off x="8951052" y="1283516"/>
            <a:ext cx="1" cy="738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8414157" y="557760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producer</a:t>
            </a:r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8539992" y="2421362"/>
            <a:ext cx="1107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storage</a:t>
            </a:r>
            <a:endParaRPr lang="zh-CN" altLang="en-US" dirty="0"/>
          </a:p>
        </p:txBody>
      </p:sp>
      <p:sp>
        <p:nvSpPr>
          <p:cNvPr id="41" name="椭圆 40"/>
          <p:cNvSpPr/>
          <p:nvPr/>
        </p:nvSpPr>
        <p:spPr>
          <a:xfrm>
            <a:off x="6853806" y="4086469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/>
          <p:cNvCxnSpPr>
            <a:stCxn id="41" idx="7"/>
          </p:cNvCxnSpPr>
          <p:nvPr/>
        </p:nvCxnSpPr>
        <p:spPr>
          <a:xfrm flipV="1">
            <a:off x="7498246" y="3048001"/>
            <a:ext cx="1049379" cy="1144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/>
          <p:cNvSpPr/>
          <p:nvPr/>
        </p:nvSpPr>
        <p:spPr>
          <a:xfrm>
            <a:off x="8573547" y="4086469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/>
          <p:cNvCxnSpPr>
            <a:stCxn id="43" idx="0"/>
            <a:endCxn id="36" idx="3"/>
          </p:cNvCxnSpPr>
          <p:nvPr/>
        </p:nvCxnSpPr>
        <p:spPr>
          <a:xfrm flipV="1">
            <a:off x="8951052" y="3103926"/>
            <a:ext cx="0" cy="982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10293288" y="4086469"/>
            <a:ext cx="755009" cy="72145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箭头连接符 45"/>
          <p:cNvCxnSpPr>
            <a:stCxn id="45" idx="1"/>
          </p:cNvCxnSpPr>
          <p:nvPr/>
        </p:nvCxnSpPr>
        <p:spPr>
          <a:xfrm flipH="1" flipV="1">
            <a:off x="9362111" y="3042809"/>
            <a:ext cx="1041746" cy="114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807665" y="426253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8539992" y="426253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10255537" y="4262530"/>
            <a:ext cx="1166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worker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469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47</Words>
  <Application>Microsoft Office PowerPoint</Application>
  <PresentationFormat>宽屏</PresentationFormat>
  <Paragraphs>39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chenl</dc:creator>
  <cp:lastModifiedBy>pxzxj1</cp:lastModifiedBy>
  <cp:revision>13</cp:revision>
  <dcterms:created xsi:type="dcterms:W3CDTF">2022-04-01T05:08:42Z</dcterms:created>
  <dcterms:modified xsi:type="dcterms:W3CDTF">2024-08-22T06:25:07Z</dcterms:modified>
</cp:coreProperties>
</file>