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5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5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3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389E-E3D2-4C3E-AB28-F3E807F4708E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9" y="2296812"/>
            <a:ext cx="1458025" cy="14445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2724" y="2092570"/>
            <a:ext cx="608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6DB33F"/>
                </a:solidFill>
                <a:latin typeface="Arial Rounded MT Bold" panose="020F0704030504030204" pitchFamily="34" charset="0"/>
              </a:rPr>
              <a:t>summer</a:t>
            </a:r>
            <a:endParaRPr lang="zh-CN" altLang="en-US" sz="9600" b="1" dirty="0">
              <a:solidFill>
                <a:srgbClr val="6DB33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268447" y="645951"/>
            <a:ext cx="11711031" cy="5872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070371" y="3540153"/>
            <a:ext cx="1711354" cy="998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A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pi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</a:rPr>
              <a:t>pecification</a:t>
            </a: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T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ck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0"/>
          </p:cNvCxnSpPr>
          <p:nvPr/>
        </p:nvCxnSpPr>
        <p:spPr>
          <a:xfrm>
            <a:off x="3926048" y="2676087"/>
            <a:ext cx="0" cy="864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43200" y="2231470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 EE organization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43199" y="5436064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Developer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51322" y="3816988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0"/>
            <a:endCxn id="4" idx="2"/>
          </p:cNvCxnSpPr>
          <p:nvPr/>
        </p:nvCxnSpPr>
        <p:spPr>
          <a:xfrm flipV="1">
            <a:off x="3926047" y="4538443"/>
            <a:ext cx="1" cy="897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04005" y="3816989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9" idx="3"/>
            <a:endCxn id="4" idx="1"/>
          </p:cNvCxnSpPr>
          <p:nvPr/>
        </p:nvCxnSpPr>
        <p:spPr>
          <a:xfrm>
            <a:off x="2004968" y="4039298"/>
            <a:ext cx="10654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1"/>
            <a:endCxn id="4" idx="3"/>
          </p:cNvCxnSpPr>
          <p:nvPr/>
        </p:nvCxnSpPr>
        <p:spPr>
          <a:xfrm flipH="1">
            <a:off x="4781725" y="4039297"/>
            <a:ext cx="106959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504726" y="2231470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22359" y="5436063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Developer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endCxn id="38" idx="2"/>
          </p:cNvCxnSpPr>
          <p:nvPr/>
        </p:nvCxnSpPr>
        <p:spPr>
          <a:xfrm flipV="1">
            <a:off x="10205206" y="2676087"/>
            <a:ext cx="2" cy="2759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743199" y="1241571"/>
            <a:ext cx="2189528" cy="43622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Official Libraries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892329" y="1241571"/>
            <a:ext cx="2382474" cy="43622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Third-Party Libraries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8166681" y="645951"/>
            <a:ext cx="20974" cy="5847128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466200" y="3007454"/>
            <a:ext cx="1400963" cy="444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2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53300" y="2080469"/>
            <a:ext cx="1711354" cy="436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JPA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337" y="3271703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Hibernate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4654" y="3271703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EclipseLink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4" idx="1"/>
            <a:endCxn id="5" idx="0"/>
          </p:cNvCxnSpPr>
          <p:nvPr/>
        </p:nvCxnSpPr>
        <p:spPr>
          <a:xfrm rot="10800000" flipV="1">
            <a:off x="1052820" y="2298581"/>
            <a:ext cx="700481" cy="9731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6" idx="0"/>
          </p:cNvCxnSpPr>
          <p:nvPr/>
        </p:nvCxnSpPr>
        <p:spPr>
          <a:xfrm>
            <a:off x="3464654" y="2298582"/>
            <a:ext cx="700482" cy="973121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19744" y="666926"/>
            <a:ext cx="1778466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 Data JPA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  <a:endCxn id="4" idx="0"/>
          </p:cNvCxnSpPr>
          <p:nvPr/>
        </p:nvCxnSpPr>
        <p:spPr>
          <a:xfrm>
            <a:off x="2608977" y="1111543"/>
            <a:ext cx="0" cy="968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8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9034943" y="750809"/>
            <a:ext cx="1208015" cy="174491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63905" y="1296096"/>
            <a:ext cx="1619075" cy="671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MyBatis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左右箭头 13"/>
          <p:cNvSpPr/>
          <p:nvPr/>
        </p:nvSpPr>
        <p:spPr>
          <a:xfrm>
            <a:off x="4454556" y="1484849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7650759" y="1484849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9034943" y="3670180"/>
            <a:ext cx="1208015" cy="174491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32146" y="3506595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77137" y="4513273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87156" y="4513274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426133" y="3439487"/>
            <a:ext cx="2885815" cy="2248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863905" y="4207075"/>
            <a:ext cx="1619075" cy="671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JPA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(Hibernate)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左右箭头 21"/>
          <p:cNvSpPr/>
          <p:nvPr/>
        </p:nvSpPr>
        <p:spPr>
          <a:xfrm>
            <a:off x="4454556" y="4395828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7650759" y="4395828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8" idx="6"/>
            <a:endCxn id="19" idx="2"/>
          </p:cNvCxnSpPr>
          <p:nvPr/>
        </p:nvCxnSpPr>
        <p:spPr>
          <a:xfrm>
            <a:off x="2667707" y="4903362"/>
            <a:ext cx="419449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0"/>
            <a:endCxn id="17" idx="5"/>
          </p:cNvCxnSpPr>
          <p:nvPr/>
        </p:nvCxnSpPr>
        <p:spPr>
          <a:xfrm flipH="1" flipV="1">
            <a:off x="3263006" y="4172519"/>
            <a:ext cx="369435" cy="34075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0"/>
            <a:endCxn id="17" idx="3"/>
          </p:cNvCxnSpPr>
          <p:nvPr/>
        </p:nvCxnSpPr>
        <p:spPr>
          <a:xfrm flipV="1">
            <a:off x="2122422" y="4172519"/>
            <a:ext cx="369434" cy="3407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327948" y="708863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572939" y="1715541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082958" y="1715542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21935" y="641755"/>
            <a:ext cx="2885815" cy="2248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3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chenl</dc:creator>
  <cp:lastModifiedBy>pxzxj1</cp:lastModifiedBy>
  <cp:revision>8</cp:revision>
  <dcterms:created xsi:type="dcterms:W3CDTF">2022-04-01T05:08:42Z</dcterms:created>
  <dcterms:modified xsi:type="dcterms:W3CDTF">2024-08-02T08:51:52Z</dcterms:modified>
</cp:coreProperties>
</file>