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89E-E3D2-4C3E-AB28-F3E807F4708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9" y="2296812"/>
            <a:ext cx="1458025" cy="1444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2724" y="2092570"/>
            <a:ext cx="608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6DB33F"/>
                </a:solidFill>
                <a:latin typeface="Arial Rounded MT Bold" panose="020F0704030504030204" pitchFamily="34" charset="0"/>
              </a:rPr>
              <a:t>summer</a:t>
            </a:r>
            <a:endParaRPr lang="zh-CN" altLang="en-US" sz="9600" b="1" dirty="0">
              <a:solidFill>
                <a:srgbClr val="6DB33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68447" y="645951"/>
            <a:ext cx="11711031" cy="5872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70371" y="3540153"/>
            <a:ext cx="1711354" cy="9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A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pi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pecification</a:t>
            </a: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ck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>
            <a:off x="3926048" y="2676087"/>
            <a:ext cx="0" cy="864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3200" y="2231470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 EE organization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199" y="5436064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51322" y="3816988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0"/>
            <a:endCxn id="4" idx="2"/>
          </p:cNvCxnSpPr>
          <p:nvPr/>
        </p:nvCxnSpPr>
        <p:spPr>
          <a:xfrm flipV="1">
            <a:off x="3926047" y="4538443"/>
            <a:ext cx="1" cy="897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4005" y="3816989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3"/>
            <a:endCxn id="4" idx="1"/>
          </p:cNvCxnSpPr>
          <p:nvPr/>
        </p:nvCxnSpPr>
        <p:spPr>
          <a:xfrm>
            <a:off x="2004968" y="4039298"/>
            <a:ext cx="10654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1"/>
            <a:endCxn id="4" idx="3"/>
          </p:cNvCxnSpPr>
          <p:nvPr/>
        </p:nvCxnSpPr>
        <p:spPr>
          <a:xfrm flipH="1">
            <a:off x="4781725" y="4039297"/>
            <a:ext cx="10695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504726" y="2231470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22359" y="5436063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38" idx="2"/>
          </p:cNvCxnSpPr>
          <p:nvPr/>
        </p:nvCxnSpPr>
        <p:spPr>
          <a:xfrm flipV="1">
            <a:off x="10205206" y="2676087"/>
            <a:ext cx="2" cy="2759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43199" y="1241571"/>
            <a:ext cx="2189528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Official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892329" y="1241571"/>
            <a:ext cx="2382474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Third-Party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8166681" y="645951"/>
            <a:ext cx="20974" cy="5847128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466200" y="3007454"/>
            <a:ext cx="1400963" cy="444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53300" y="2080469"/>
            <a:ext cx="1711354" cy="436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JPA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337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Hibernate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4654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EclipseLink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4" idx="1"/>
            <a:endCxn id="5" idx="0"/>
          </p:cNvCxnSpPr>
          <p:nvPr/>
        </p:nvCxnSpPr>
        <p:spPr>
          <a:xfrm rot="10800000" flipV="1">
            <a:off x="1052820" y="2298581"/>
            <a:ext cx="700481" cy="9731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3464654" y="2298582"/>
            <a:ext cx="700482" cy="97312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19744" y="666926"/>
            <a:ext cx="1778466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Data JPA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4" idx="0"/>
          </p:cNvCxnSpPr>
          <p:nvPr/>
        </p:nvCxnSpPr>
        <p:spPr>
          <a:xfrm>
            <a:off x="2608977" y="1111543"/>
            <a:ext cx="0" cy="968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9034943" y="750809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63905" y="1296096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MyBatis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4454556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7650759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9034943" y="3670180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2146" y="3506595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7137" y="451327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87156" y="4513274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26133" y="3439487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863905" y="4207075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(Hibernate)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左右箭头 21"/>
          <p:cNvSpPr/>
          <p:nvPr/>
        </p:nvSpPr>
        <p:spPr>
          <a:xfrm>
            <a:off x="4454556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7650759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8" idx="6"/>
            <a:endCxn id="19" idx="2"/>
          </p:cNvCxnSpPr>
          <p:nvPr/>
        </p:nvCxnSpPr>
        <p:spPr>
          <a:xfrm>
            <a:off x="2667707" y="4903362"/>
            <a:ext cx="41944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0"/>
            <a:endCxn id="17" idx="5"/>
          </p:cNvCxnSpPr>
          <p:nvPr/>
        </p:nvCxnSpPr>
        <p:spPr>
          <a:xfrm flipH="1" flipV="1">
            <a:off x="3263006" y="4172519"/>
            <a:ext cx="369435" cy="3407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0"/>
            <a:endCxn id="17" idx="3"/>
          </p:cNvCxnSpPr>
          <p:nvPr/>
        </p:nvCxnSpPr>
        <p:spPr>
          <a:xfrm flipV="1">
            <a:off x="2122422" y="4172519"/>
            <a:ext cx="369434" cy="3407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27948" y="70886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572939" y="1715541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82958" y="1715542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1935" y="641755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3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2399251" y="2021747"/>
            <a:ext cx="1140902" cy="108217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>
            <a:off x="2399251" y="3842157"/>
            <a:ext cx="1140902" cy="1023458"/>
          </a:xfrm>
          <a:prstGeom prst="oc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99251" y="201336"/>
            <a:ext cx="1140903" cy="10821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  <a:endCxn id="4" idx="1"/>
          </p:cNvCxnSpPr>
          <p:nvPr/>
        </p:nvCxnSpPr>
        <p:spPr>
          <a:xfrm flipH="1">
            <a:off x="2969702" y="1283516"/>
            <a:ext cx="1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2969702" y="3103926"/>
            <a:ext cx="8390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72456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1" idx="7"/>
          </p:cNvCxnSpPr>
          <p:nvPr/>
        </p:nvCxnSpPr>
        <p:spPr>
          <a:xfrm flipV="1">
            <a:off x="1516896" y="4706224"/>
            <a:ext cx="10417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592197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>
          <a:xfrm flipH="1" flipV="1">
            <a:off x="2961312" y="4837954"/>
            <a:ext cx="8390" cy="8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311938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 flipV="1">
            <a:off x="3380761" y="4706224"/>
            <a:ext cx="10417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32807" y="557760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558642" y="2421362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32807" y="4165134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26315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58642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74187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8380601" y="2021747"/>
            <a:ext cx="1140902" cy="108217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380601" y="201336"/>
            <a:ext cx="1140903" cy="10821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7" idx="4"/>
            <a:endCxn id="36" idx="1"/>
          </p:cNvCxnSpPr>
          <p:nvPr/>
        </p:nvCxnSpPr>
        <p:spPr>
          <a:xfrm flipH="1">
            <a:off x="8951052" y="1283516"/>
            <a:ext cx="1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14157" y="557760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539992" y="2421362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853806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41" idx="7"/>
          </p:cNvCxnSpPr>
          <p:nvPr/>
        </p:nvCxnSpPr>
        <p:spPr>
          <a:xfrm flipV="1">
            <a:off x="7498246" y="3048001"/>
            <a:ext cx="1049379" cy="114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573547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36" idx="3"/>
          </p:cNvCxnSpPr>
          <p:nvPr/>
        </p:nvCxnSpPr>
        <p:spPr>
          <a:xfrm flipV="1">
            <a:off x="8951052" y="3103926"/>
            <a:ext cx="0" cy="98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0293288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5" idx="1"/>
          </p:cNvCxnSpPr>
          <p:nvPr/>
        </p:nvCxnSpPr>
        <p:spPr>
          <a:xfrm flipH="1" flipV="1">
            <a:off x="9362111" y="3042809"/>
            <a:ext cx="1041746" cy="11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807665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539992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0255537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69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46254" y="1348507"/>
            <a:ext cx="2484581" cy="1339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My Service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8254" y="4027055"/>
            <a:ext cx="2484581" cy="1339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Internal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Microservices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2145" y="4137891"/>
            <a:ext cx="2484581" cy="1339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Internal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Microservices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46036" y="4248727"/>
            <a:ext cx="2484581" cy="1339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Internal </a:t>
            </a: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en-US" altLang="zh-CN" sz="2800" dirty="0" smtClean="0">
                <a:solidFill>
                  <a:schemeClr val="tx1"/>
                </a:solidFill>
              </a:rPr>
              <a:t>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91053" y="4027055"/>
            <a:ext cx="2484581" cy="13392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Internal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Microservices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164944" y="4137891"/>
            <a:ext cx="2484581" cy="13392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Internal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Microservices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238835" y="4248727"/>
            <a:ext cx="2484581" cy="13392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External Services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stCxn id="4" idx="1"/>
            <a:endCxn id="5" idx="0"/>
          </p:cNvCxnSpPr>
          <p:nvPr/>
        </p:nvCxnSpPr>
        <p:spPr>
          <a:xfrm rot="10800000" flipV="1">
            <a:off x="3440546" y="2018143"/>
            <a:ext cx="1805709" cy="20089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3"/>
            <a:endCxn id="8" idx="0"/>
          </p:cNvCxnSpPr>
          <p:nvPr/>
        </p:nvCxnSpPr>
        <p:spPr>
          <a:xfrm>
            <a:off x="7730835" y="2018143"/>
            <a:ext cx="1602509" cy="20089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30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</dc:creator>
  <cp:lastModifiedBy>Microsoft 帐户</cp:lastModifiedBy>
  <cp:revision>16</cp:revision>
  <dcterms:created xsi:type="dcterms:W3CDTF">2022-04-01T05:08:42Z</dcterms:created>
  <dcterms:modified xsi:type="dcterms:W3CDTF">2024-12-29T11:32:07Z</dcterms:modified>
</cp:coreProperties>
</file>