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charts/chart2.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9"/>
  </p:notesMasterIdLst>
  <p:sldIdLst>
    <p:sldId id="256" r:id="rId2"/>
    <p:sldId id="261" r:id="rId3"/>
    <p:sldId id="281" r:id="rId4"/>
    <p:sldId id="282" r:id="rId5"/>
    <p:sldId id="272" r:id="rId6"/>
    <p:sldId id="269" r:id="rId7"/>
    <p:sldId id="258" r:id="rId8"/>
    <p:sldId id="290" r:id="rId9"/>
    <p:sldId id="291" r:id="rId10"/>
    <p:sldId id="259" r:id="rId11"/>
    <p:sldId id="260" r:id="rId12"/>
    <p:sldId id="286" r:id="rId13"/>
    <p:sldId id="292" r:id="rId14"/>
    <p:sldId id="293" r:id="rId15"/>
    <p:sldId id="294" r:id="rId16"/>
    <p:sldId id="285" r:id="rId17"/>
    <p:sldId id="295" r:id="rId18"/>
    <p:sldId id="296" r:id="rId19"/>
    <p:sldId id="297" r:id="rId20"/>
    <p:sldId id="284" r:id="rId21"/>
    <p:sldId id="298" r:id="rId22"/>
    <p:sldId id="299" r:id="rId23"/>
    <p:sldId id="287" r:id="rId24"/>
    <p:sldId id="267" r:id="rId25"/>
    <p:sldId id="300" r:id="rId26"/>
    <p:sldId id="280"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336" userDrawn="1">
          <p15:clr>
            <a:srgbClr val="A4A3A4"/>
          </p15:clr>
        </p15:guide>
        <p15:guide id="3" pos="7344" userDrawn="1">
          <p15:clr>
            <a:srgbClr val="A4A3A4"/>
          </p15:clr>
        </p15:guide>
        <p15:guide id="4" orient="horz" pos="11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ny ." initials="T." lastIdx="2" clrIdx="0">
    <p:extLst>
      <p:ext uri="{19B8F6BF-5375-455C-9EA6-DF929625EA0E}">
        <p15:presenceInfo xmlns:p15="http://schemas.microsoft.com/office/powerpoint/2012/main" userId="32f4f7080ab5f8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F40"/>
    <a:srgbClr val="282828"/>
    <a:srgbClr val="262626"/>
    <a:srgbClr val="404040"/>
    <a:srgbClr val="1C1C1C"/>
    <a:srgbClr val="C6232E"/>
    <a:srgbClr val="3838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85451" autoAdjust="0"/>
  </p:normalViewPr>
  <p:slideViewPr>
    <p:cSldViewPr snapToGrid="0" showGuides="1">
      <p:cViewPr varScale="1">
        <p:scale>
          <a:sx n="62" d="100"/>
          <a:sy n="62" d="100"/>
        </p:scale>
        <p:origin x="348" y="84"/>
      </p:cViewPr>
      <p:guideLst>
        <p:guide orient="horz" pos="3864"/>
        <p:guide pos="336"/>
        <p:guide pos="7344"/>
        <p:guide orient="horz" pos="115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4734775206501493E-2"/>
          <c:w val="1"/>
          <c:h val="0.96814782483392048"/>
        </c:manualLayout>
      </c:layout>
      <c:doughnutChart>
        <c:varyColors val="1"/>
        <c:ser>
          <c:idx val="0"/>
          <c:order val="0"/>
          <c:tx>
            <c:strRef>
              <c:f>Sheet1!$B$1</c:f>
              <c:strCache>
                <c:ptCount val="1"/>
                <c:pt idx="0">
                  <c:v>Sales</c:v>
                </c:pt>
              </c:strCache>
            </c:strRef>
          </c:tx>
          <c:spPr>
            <a:solidFill>
              <a:srgbClr val="C6232E"/>
            </a:solidFill>
            <a:ln>
              <a:noFill/>
            </a:ln>
            <a:effectLst>
              <a:outerShdw dist="88900" dir="5400000" algn="t" rotWithShape="0">
                <a:prstClr val="black">
                  <a:alpha val="30000"/>
                </a:prstClr>
              </a:outerShdw>
            </a:effectLst>
          </c:spPr>
          <c:dPt>
            <c:idx val="0"/>
            <c:bubble3D val="0"/>
            <c:spPr>
              <a:solidFill>
                <a:srgbClr val="C6232E"/>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1-364A-4FAE-941A-2C9BB6A5F6FC}"/>
              </c:ext>
            </c:extLst>
          </c:dPt>
          <c:dPt>
            <c:idx val="1"/>
            <c:bubble3D val="0"/>
            <c:spPr>
              <a:solidFill>
                <a:srgbClr val="FAAF40"/>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3-364A-4FAE-941A-2C9BB6A5F6FC}"/>
              </c:ext>
            </c:extLst>
          </c:dPt>
          <c:dPt>
            <c:idx val="2"/>
            <c:bubble3D val="0"/>
            <c:spPr>
              <a:solidFill>
                <a:srgbClr val="1C1C1C"/>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5-364A-4FAE-941A-2C9BB6A5F6FC}"/>
              </c:ext>
            </c:extLst>
          </c:dPt>
          <c:dPt>
            <c:idx val="3"/>
            <c:bubble3D val="0"/>
            <c:spPr>
              <a:solidFill>
                <a:srgbClr val="404040"/>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7-364A-4FAE-941A-2C9BB6A5F6FC}"/>
              </c:ext>
            </c:extLst>
          </c:dPt>
          <c:dLbls>
            <c:dLbl>
              <c:idx val="0"/>
              <c:numFmt formatCode="General" sourceLinked="0"/>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fr-FR"/>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64A-4FAE-941A-2C9BB6A5F6FC}"/>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fr-F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10</c:v>
                </c:pt>
                <c:pt idx="1">
                  <c:v>5</c:v>
                </c:pt>
                <c:pt idx="2">
                  <c:v>2.5</c:v>
                </c:pt>
                <c:pt idx="3">
                  <c:v>1</c:v>
                </c:pt>
              </c:numCache>
            </c:numRef>
          </c:val>
          <c:extLst>
            <c:ext xmlns:c16="http://schemas.microsoft.com/office/drawing/2014/chart" uri="{C3380CC4-5D6E-409C-BE32-E72D297353CC}">
              <c16:uniqueId val="{00000008-364A-4FAE-941A-2C9BB6A5F6FC}"/>
            </c:ext>
          </c:extLst>
        </c:ser>
        <c:dLbls>
          <c:showLegendKey val="0"/>
          <c:showVal val="0"/>
          <c:showCatName val="0"/>
          <c:showSerName val="0"/>
          <c:showPercent val="0"/>
          <c:showBubbleSize val="0"/>
          <c:showLeaderLines val="1"/>
        </c:dLbls>
        <c:firstSliceAng val="1"/>
        <c:holeSize val="6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4734775206501493E-2"/>
          <c:w val="1"/>
          <c:h val="0.96814782483392048"/>
        </c:manualLayout>
      </c:layout>
      <c:doughnutChart>
        <c:varyColors val="1"/>
        <c:ser>
          <c:idx val="0"/>
          <c:order val="0"/>
          <c:tx>
            <c:strRef>
              <c:f>Sheet1!$B$1</c:f>
              <c:strCache>
                <c:ptCount val="1"/>
                <c:pt idx="0">
                  <c:v>Sales</c:v>
                </c:pt>
              </c:strCache>
            </c:strRef>
          </c:tx>
          <c:spPr>
            <a:solidFill>
              <a:srgbClr val="C6232E"/>
            </a:solidFill>
            <a:ln>
              <a:noFill/>
            </a:ln>
            <a:effectLst>
              <a:outerShdw dist="88900" dir="5400000" algn="t" rotWithShape="0">
                <a:prstClr val="black">
                  <a:alpha val="30000"/>
                </a:prstClr>
              </a:outerShdw>
            </a:effectLst>
          </c:spPr>
          <c:dPt>
            <c:idx val="0"/>
            <c:bubble3D val="0"/>
            <c:spPr>
              <a:solidFill>
                <a:srgbClr val="C6232E"/>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1-364A-4FAE-941A-2C9BB6A5F6FC}"/>
              </c:ext>
            </c:extLst>
          </c:dPt>
          <c:dPt>
            <c:idx val="1"/>
            <c:bubble3D val="0"/>
            <c:spPr>
              <a:solidFill>
                <a:srgbClr val="FAAF40"/>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3-364A-4FAE-941A-2C9BB6A5F6FC}"/>
              </c:ext>
            </c:extLst>
          </c:dPt>
          <c:dPt>
            <c:idx val="2"/>
            <c:bubble3D val="0"/>
            <c:spPr>
              <a:solidFill>
                <a:srgbClr val="1C1C1C"/>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5-364A-4FAE-941A-2C9BB6A5F6FC}"/>
              </c:ext>
            </c:extLst>
          </c:dPt>
          <c:dPt>
            <c:idx val="3"/>
            <c:bubble3D val="0"/>
            <c:spPr>
              <a:solidFill>
                <a:srgbClr val="404040"/>
              </a:solidFill>
              <a:ln w="19050">
                <a:noFill/>
              </a:ln>
              <a:effectLst>
                <a:outerShdw dist="88900" dir="5400000" algn="t" rotWithShape="0">
                  <a:prstClr val="black">
                    <a:alpha val="30000"/>
                  </a:prstClr>
                </a:outerShdw>
              </a:effectLst>
            </c:spPr>
            <c:extLst>
              <c:ext xmlns:c16="http://schemas.microsoft.com/office/drawing/2014/chart" uri="{C3380CC4-5D6E-409C-BE32-E72D297353CC}">
                <c16:uniqueId val="{00000007-364A-4FAE-941A-2C9BB6A5F6FC}"/>
              </c:ext>
            </c:extLst>
          </c:dPt>
          <c:dLbls>
            <c:dLbl>
              <c:idx val="0"/>
              <c:numFmt formatCode="General" sourceLinked="0"/>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fr-FR"/>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64A-4FAE-941A-2C9BB6A5F6FC}"/>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fr-F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10</c:v>
                </c:pt>
                <c:pt idx="1">
                  <c:v>5</c:v>
                </c:pt>
                <c:pt idx="2">
                  <c:v>2.5</c:v>
                </c:pt>
                <c:pt idx="3">
                  <c:v>1</c:v>
                </c:pt>
              </c:numCache>
            </c:numRef>
          </c:val>
          <c:extLst>
            <c:ext xmlns:c16="http://schemas.microsoft.com/office/drawing/2014/chart" uri="{C3380CC4-5D6E-409C-BE32-E72D297353CC}">
              <c16:uniqueId val="{00000008-364A-4FAE-941A-2C9BB6A5F6FC}"/>
            </c:ext>
          </c:extLst>
        </c:ser>
        <c:dLbls>
          <c:showLegendKey val="0"/>
          <c:showVal val="0"/>
          <c:showCatName val="0"/>
          <c:showSerName val="0"/>
          <c:showPercent val="0"/>
          <c:showBubbleSize val="0"/>
          <c:showLeaderLines val="1"/>
        </c:dLbls>
        <c:firstSliceAng val="1"/>
        <c:holeSize val="6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099406-9343-48A5-87D6-C0C536818F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F9F9AC-FC1E-43D7-90D5-9ED753BEDBE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056BD-0727-49ED-A863-F64962C53E61}" type="datetimeFigureOut">
              <a:rPr lang="en-US" smtClean="0"/>
              <a:t>1/28/2020</a:t>
            </a:fld>
            <a:endParaRPr lang="en-US"/>
          </a:p>
        </p:txBody>
      </p:sp>
      <p:sp>
        <p:nvSpPr>
          <p:cNvPr id="4" name="Slide Image Placeholder 3">
            <a:extLst>
              <a:ext uri="{FF2B5EF4-FFF2-40B4-BE49-F238E27FC236}">
                <a16:creationId xmlns:a16="http://schemas.microsoft.com/office/drawing/2014/main" id="{C236340D-B9B6-49D3-8157-1E32494C4BD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7BE117CA-B517-49E2-B14E-6B26815F28B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3B7E952-B694-4E21-9D99-9F2202CFA6C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29BECF15-BCEF-4A28-92B3-9FDA1B4F381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B2109-B68E-48BE-9671-B1459B4A1BCD}" type="slidenum">
              <a:rPr lang="en-US" smtClean="0"/>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F343BE-ED3F-452B-91B7-C680ACEE17A5}" type="slidenum">
              <a:rPr lang="en-US" smtClean="0"/>
              <a:t>1</a:t>
            </a:fld>
            <a:endParaRPr lang="en-US" dirty="0"/>
          </a:p>
        </p:txBody>
      </p:sp>
    </p:spTree>
    <p:extLst>
      <p:ext uri="{BB962C8B-B14F-4D97-AF65-F5344CB8AC3E}">
        <p14:creationId xmlns:p14="http://schemas.microsoft.com/office/powerpoint/2010/main" val="289786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14</a:t>
            </a:fld>
            <a:endParaRPr lang="en-US" dirty="0"/>
          </a:p>
        </p:txBody>
      </p:sp>
    </p:spTree>
    <p:extLst>
      <p:ext uri="{BB962C8B-B14F-4D97-AF65-F5344CB8AC3E}">
        <p14:creationId xmlns:p14="http://schemas.microsoft.com/office/powerpoint/2010/main" val="114801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15</a:t>
            </a:fld>
            <a:endParaRPr lang="en-US" dirty="0"/>
          </a:p>
        </p:txBody>
      </p:sp>
    </p:spTree>
    <p:extLst>
      <p:ext uri="{BB962C8B-B14F-4D97-AF65-F5344CB8AC3E}">
        <p14:creationId xmlns:p14="http://schemas.microsoft.com/office/powerpoint/2010/main" val="3636358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16</a:t>
            </a:fld>
            <a:endParaRPr lang="en-US" dirty="0"/>
          </a:p>
        </p:txBody>
      </p:sp>
    </p:spTree>
    <p:extLst>
      <p:ext uri="{BB962C8B-B14F-4D97-AF65-F5344CB8AC3E}">
        <p14:creationId xmlns:p14="http://schemas.microsoft.com/office/powerpoint/2010/main" val="2591429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17</a:t>
            </a:fld>
            <a:endParaRPr lang="en-US" dirty="0"/>
          </a:p>
        </p:txBody>
      </p:sp>
    </p:spTree>
    <p:extLst>
      <p:ext uri="{BB962C8B-B14F-4D97-AF65-F5344CB8AC3E}">
        <p14:creationId xmlns:p14="http://schemas.microsoft.com/office/powerpoint/2010/main" val="138064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18</a:t>
            </a:fld>
            <a:endParaRPr lang="en-US" dirty="0"/>
          </a:p>
        </p:txBody>
      </p:sp>
    </p:spTree>
    <p:extLst>
      <p:ext uri="{BB962C8B-B14F-4D97-AF65-F5344CB8AC3E}">
        <p14:creationId xmlns:p14="http://schemas.microsoft.com/office/powerpoint/2010/main" val="201406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19</a:t>
            </a:fld>
            <a:endParaRPr lang="en-US" dirty="0"/>
          </a:p>
        </p:txBody>
      </p:sp>
    </p:spTree>
    <p:extLst>
      <p:ext uri="{BB962C8B-B14F-4D97-AF65-F5344CB8AC3E}">
        <p14:creationId xmlns:p14="http://schemas.microsoft.com/office/powerpoint/2010/main" val="1939022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20</a:t>
            </a:fld>
            <a:endParaRPr lang="en-US" dirty="0"/>
          </a:p>
        </p:txBody>
      </p:sp>
    </p:spTree>
    <p:extLst>
      <p:ext uri="{BB962C8B-B14F-4D97-AF65-F5344CB8AC3E}">
        <p14:creationId xmlns:p14="http://schemas.microsoft.com/office/powerpoint/2010/main" val="4150774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21</a:t>
            </a:fld>
            <a:endParaRPr lang="en-US" dirty="0"/>
          </a:p>
        </p:txBody>
      </p:sp>
    </p:spTree>
    <p:extLst>
      <p:ext uri="{BB962C8B-B14F-4D97-AF65-F5344CB8AC3E}">
        <p14:creationId xmlns:p14="http://schemas.microsoft.com/office/powerpoint/2010/main" val="218063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22</a:t>
            </a:fld>
            <a:endParaRPr lang="en-US" dirty="0"/>
          </a:p>
        </p:txBody>
      </p:sp>
    </p:spTree>
    <p:extLst>
      <p:ext uri="{BB962C8B-B14F-4D97-AF65-F5344CB8AC3E}">
        <p14:creationId xmlns:p14="http://schemas.microsoft.com/office/powerpoint/2010/main" val="1599086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23</a:t>
            </a:fld>
            <a:endParaRPr lang="en-US" dirty="0"/>
          </a:p>
        </p:txBody>
      </p:sp>
    </p:spTree>
    <p:extLst>
      <p:ext uri="{BB962C8B-B14F-4D97-AF65-F5344CB8AC3E}">
        <p14:creationId xmlns:p14="http://schemas.microsoft.com/office/powerpoint/2010/main" val="94782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a:t>
            </a:fld>
            <a:endParaRPr lang="en-US" dirty="0"/>
          </a:p>
        </p:txBody>
      </p:sp>
    </p:spTree>
    <p:extLst>
      <p:ext uri="{BB962C8B-B14F-4D97-AF65-F5344CB8AC3E}">
        <p14:creationId xmlns:p14="http://schemas.microsoft.com/office/powerpoint/2010/main" val="3777444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Comme on oublie que pour passer 2 semaines dans l’espace, il faut s’entraîner 6 ans sur terre.. On se fait l’idée qu’un programmeur est un ado boutonneux dans une cave qui passe des heures à débiter des lignes de codes. Chercher à devenir moi-même programmeur, m’a ouvert les yeux sur le fait qu’un bon programme n’est autre qu’une bonne préparation. Et qu’un programme fiable n’est que le fruit d’une bonne relecture. Tout le reste n’est en fait, que de la syntaxe.</a:t>
            </a:r>
          </a:p>
        </p:txBody>
      </p:sp>
      <p:sp>
        <p:nvSpPr>
          <p:cNvPr id="4" name="Espace réservé du numéro de diapositive 3"/>
          <p:cNvSpPr>
            <a:spLocks noGrp="1"/>
          </p:cNvSpPr>
          <p:nvPr>
            <p:ph type="sldNum" sz="quarter" idx="5"/>
          </p:nvPr>
        </p:nvSpPr>
        <p:spPr/>
        <p:txBody>
          <a:bodyPr/>
          <a:lstStyle/>
          <a:p>
            <a:fld id="{C68B2109-B68E-48BE-9671-B1459B4A1BCD}" type="slidenum">
              <a:rPr lang="en-US" smtClean="0"/>
              <a:t>24</a:t>
            </a:fld>
            <a:endParaRPr lang="en-US"/>
          </a:p>
        </p:txBody>
      </p:sp>
    </p:spTree>
    <p:extLst>
      <p:ext uri="{BB962C8B-B14F-4D97-AF65-F5344CB8AC3E}">
        <p14:creationId xmlns:p14="http://schemas.microsoft.com/office/powerpoint/2010/main" val="981472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Comme on oublie que pour passer 2 semaines dans l’espace, il faut s’entraîner 6 ans sur terre.. On se fait l’idée qu’un programmeur est un ado boutonneux dans une cave qui passe des heures à débiter des lignes de codes. Chercher à devenir moi-même programmeur, m’a ouvert les yeux sur le fait qu’un bon programme n’est autre qu’une bonne préparation. Et qu’un programme fiable n’est que le fruit d’une bonne relecture. Tout le reste n’est en fait, que de la syntaxe.</a:t>
            </a:r>
          </a:p>
        </p:txBody>
      </p:sp>
      <p:sp>
        <p:nvSpPr>
          <p:cNvPr id="4" name="Espace réservé du numéro de diapositive 3"/>
          <p:cNvSpPr>
            <a:spLocks noGrp="1"/>
          </p:cNvSpPr>
          <p:nvPr>
            <p:ph type="sldNum" sz="quarter" idx="5"/>
          </p:nvPr>
        </p:nvSpPr>
        <p:spPr/>
        <p:txBody>
          <a:bodyPr/>
          <a:lstStyle/>
          <a:p>
            <a:fld id="{C68B2109-B68E-48BE-9671-B1459B4A1BCD}" type="slidenum">
              <a:rPr lang="en-US" smtClean="0"/>
              <a:t>25</a:t>
            </a:fld>
            <a:endParaRPr lang="en-US"/>
          </a:p>
        </p:txBody>
      </p:sp>
    </p:spTree>
    <p:extLst>
      <p:ext uri="{BB962C8B-B14F-4D97-AF65-F5344CB8AC3E}">
        <p14:creationId xmlns:p14="http://schemas.microsoft.com/office/powerpoint/2010/main" val="1676895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806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27</a:t>
            </a:fld>
            <a:endParaRPr lang="en-US"/>
          </a:p>
        </p:txBody>
      </p:sp>
    </p:spTree>
    <p:extLst>
      <p:ext uri="{BB962C8B-B14F-4D97-AF65-F5344CB8AC3E}">
        <p14:creationId xmlns:p14="http://schemas.microsoft.com/office/powerpoint/2010/main" val="392692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29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332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88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10</a:t>
            </a:fld>
            <a:endParaRPr lang="en-US"/>
          </a:p>
        </p:txBody>
      </p:sp>
    </p:spTree>
    <p:extLst>
      <p:ext uri="{BB962C8B-B14F-4D97-AF65-F5344CB8AC3E}">
        <p14:creationId xmlns:p14="http://schemas.microsoft.com/office/powerpoint/2010/main" val="182760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11</a:t>
            </a:fld>
            <a:endParaRPr lang="en-US"/>
          </a:p>
        </p:txBody>
      </p:sp>
    </p:spTree>
    <p:extLst>
      <p:ext uri="{BB962C8B-B14F-4D97-AF65-F5344CB8AC3E}">
        <p14:creationId xmlns:p14="http://schemas.microsoft.com/office/powerpoint/2010/main" val="1082517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12</a:t>
            </a:fld>
            <a:endParaRPr lang="en-US"/>
          </a:p>
        </p:txBody>
      </p:sp>
    </p:spTree>
    <p:extLst>
      <p:ext uri="{BB962C8B-B14F-4D97-AF65-F5344CB8AC3E}">
        <p14:creationId xmlns:p14="http://schemas.microsoft.com/office/powerpoint/2010/main" val="906564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13</a:t>
            </a:fld>
            <a:endParaRPr lang="en-US"/>
          </a:p>
        </p:txBody>
      </p:sp>
    </p:spTree>
    <p:extLst>
      <p:ext uri="{BB962C8B-B14F-4D97-AF65-F5344CB8AC3E}">
        <p14:creationId xmlns:p14="http://schemas.microsoft.com/office/powerpoint/2010/main" val="553402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62626"/>
        </a:solidFill>
        <a:effectLst/>
      </p:bgPr>
    </p:bg>
    <p:spTree>
      <p:nvGrpSpPr>
        <p:cNvPr id="1" name=""/>
        <p:cNvGrpSpPr/>
        <p:nvPr/>
      </p:nvGrpSpPr>
      <p:grpSpPr>
        <a:xfrm>
          <a:off x="0" y="0"/>
          <a:ext cx="0" cy="0"/>
          <a:chOff x="0" y="0"/>
          <a:chExt cx="0" cy="0"/>
        </a:xfrm>
      </p:grpSpPr>
      <p:pic>
        <p:nvPicPr>
          <p:cNvPr id="445" name="Picture 444">
            <a:extLst>
              <a:ext uri="{FF2B5EF4-FFF2-40B4-BE49-F238E27FC236}">
                <a16:creationId xmlns:a16="http://schemas.microsoft.com/office/drawing/2014/main" id="{0ABFE2B9-D08C-4F1E-A875-9A94532E182B}"/>
              </a:ext>
            </a:extLst>
          </p:cNvPr>
          <p:cNvPicPr>
            <a:picLocks noChangeAspect="1"/>
          </p:cNvPicPr>
          <p:nvPr userDrawn="1"/>
        </p:nvPicPr>
        <p:blipFill rotWithShape="1">
          <a:blip r:embed="rId2"/>
          <a:srcRect r="21681" b="20354"/>
          <a:stretch/>
        </p:blipFill>
        <p:spPr>
          <a:xfrm>
            <a:off x="2073438" y="-1"/>
            <a:ext cx="10118562" cy="6858001"/>
          </a:xfrm>
          <a:prstGeom prst="rect">
            <a:avLst/>
          </a:prstGeom>
        </p:spPr>
      </p:pic>
      <p:sp>
        <p:nvSpPr>
          <p:cNvPr id="215" name="Rectangle 214">
            <a:extLst>
              <a:ext uri="{FF2B5EF4-FFF2-40B4-BE49-F238E27FC236}">
                <a16:creationId xmlns:a16="http://schemas.microsoft.com/office/drawing/2014/main" id="{4BEB90B3-81F4-4928-ADBE-D88A44E5B584}"/>
              </a:ext>
            </a:extLst>
          </p:cNvPr>
          <p:cNvSpPr/>
          <p:nvPr userDrawn="1"/>
        </p:nvSpPr>
        <p:spPr>
          <a:xfrm rot="10800000">
            <a:off x="0" y="1"/>
            <a:ext cx="12192000" cy="6858000"/>
          </a:xfrm>
          <a:prstGeom prst="rect">
            <a:avLst/>
          </a:prstGeom>
          <a:gradFill>
            <a:gsLst>
              <a:gs pos="61000">
                <a:srgbClr val="262626">
                  <a:alpha val="12000"/>
                </a:srgbClr>
              </a:gs>
              <a:gs pos="79000">
                <a:srgbClr val="262626"/>
              </a:gs>
              <a:gs pos="0">
                <a:schemeClr val="tx1">
                  <a:lumMod val="85000"/>
                  <a:lumOff val="1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6" name="Group 215">
            <a:extLst>
              <a:ext uri="{FF2B5EF4-FFF2-40B4-BE49-F238E27FC236}">
                <a16:creationId xmlns:a16="http://schemas.microsoft.com/office/drawing/2014/main" id="{6DC29806-E258-4E6D-A8B7-3AF6BA47A8C3}"/>
              </a:ext>
            </a:extLst>
          </p:cNvPr>
          <p:cNvGrpSpPr/>
          <p:nvPr userDrawn="1"/>
        </p:nvGrpSpPr>
        <p:grpSpPr>
          <a:xfrm>
            <a:off x="59155" y="96323"/>
            <a:ext cx="12073690" cy="6665354"/>
            <a:chOff x="70429" y="60233"/>
            <a:chExt cx="12073690" cy="6665354"/>
          </a:xfrm>
          <a:gradFill>
            <a:gsLst>
              <a:gs pos="100000">
                <a:schemeClr val="bg1">
                  <a:alpha val="0"/>
                </a:schemeClr>
              </a:gs>
              <a:gs pos="32000">
                <a:srgbClr val="FFFFFF">
                  <a:alpha val="0"/>
                </a:srgbClr>
              </a:gs>
              <a:gs pos="0">
                <a:schemeClr val="bg1">
                  <a:alpha val="6000"/>
                </a:schemeClr>
              </a:gs>
            </a:gsLst>
            <a:lin ang="0" scaled="0"/>
          </a:gradFill>
        </p:grpSpPr>
        <p:sp>
          <p:nvSpPr>
            <p:cNvPr id="217" name="Freeform: Shape 216">
              <a:extLst>
                <a:ext uri="{FF2B5EF4-FFF2-40B4-BE49-F238E27FC236}">
                  <a16:creationId xmlns:a16="http://schemas.microsoft.com/office/drawing/2014/main" id="{37C451C6-8F8F-4FAD-9F44-7A0800884BFC}"/>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B5E4971-F215-4F58-963D-45A40BC90C90}"/>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546D5F41-EFFC-4A04-A217-B3E059808F79}"/>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9E7FAE6-C4E9-4464-B927-82883C47E1D7}"/>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8E10420-A270-4794-9E63-86857E5BAE68}"/>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09D7B63-0250-40F6-8F0F-C51279A07A63}"/>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B0F27AA-495A-4302-B466-F99E1F6621D9}"/>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018B7D3-82E7-43A6-8A22-B927D71391C7}"/>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9C04D77-A7E6-48BA-AB26-8C0926D9D1B6}"/>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EF3E4E-480D-4587-BA2B-E0B541893C0B}"/>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E153095-5017-4CB4-B20F-1D38D075DE3C}"/>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6B0AA41-5C72-4C3D-83F1-2C34A004044D}"/>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B7D2DFC-DB76-4A13-ACD4-98A01E5FF4BF}"/>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8D879AB-A5BD-425B-848D-F8875D00292B}"/>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399046B-237B-4B37-BC1E-87426AB4F320}"/>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FE567AC4-CE1E-43F4-B96B-689650CE2878}"/>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CA7BA9D-5C7E-414E-8C22-71F64E10E248}"/>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8F32BF7-498D-473A-9649-9623E1D277CD}"/>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96BD1CD-55F5-4FD7-B819-66E85A275E35}"/>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E86E05E2-CE7E-4C44-B751-A74D1287EB76}"/>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EA60541-92EB-4394-AF5C-CC5C9ECF3DA5}"/>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E3A9AD0-9D3C-45E3-BF14-D0372863304B}"/>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759449C-904F-4643-B9A5-A7DD956A4451}"/>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091B80E-8654-4626-8F42-1D3D55EE0AE6}"/>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68C2C82-ED81-400D-ACED-14727510264B}"/>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4CE75D5-8CBE-4CD1-A758-0D4A53888F29}"/>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02FE498-8275-493D-AFC3-E18E7DE6A540}"/>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ECFC6D9C-AA7E-4C4E-A87A-9FF24BCA2AB4}"/>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FB66B338-DE4A-4528-BCE0-16890F28DFFD}"/>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F0A7584-CC7E-4E73-A253-A44B1ADB7352}"/>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70C4EAE-24EC-4006-8523-43C844ED7977}"/>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106C650-20B1-4416-842E-D9C003BD2016}"/>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6F0AC36-A4BB-48AF-A081-44A984B5973B}"/>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7523CB2C-7D87-4D4F-A97D-73678EA6B793}"/>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603BEC5-8BE4-4A81-A676-5963DE9F8EC3}"/>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3DBCE39-0FA1-4B07-8776-C8A4689FA3A9}"/>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8E527A19-BA7D-4455-B6F4-6C3D165E52E2}"/>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2C8DBA06-A441-44BA-8C18-876FE21D12DC}"/>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F8CA3CA-A882-497B-A359-6BC96BBF6386}"/>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5D1E7F49-1EC9-4ED5-A3D6-37FE74652C97}"/>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66BA301-A8E7-4433-9751-8275FF1F4088}"/>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E024C50D-3330-42BA-AC9D-40A9BA5AA69E}"/>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665A8B7-A435-40C3-BB3D-42C6573A1CCF}"/>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5ACFBF36-5B3A-49DB-9A12-0A13F6D9093F}"/>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B6AFE1E4-9BE2-4D74-8B91-9A78512307E4}"/>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BD2C40E5-D02D-478A-AF33-789D01742B0F}"/>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C7A7D327-CB46-4BA1-A829-980E9A295E28}"/>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BB181536-2819-4DA5-BBBD-370205FB9D28}"/>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2B13B58-D42C-4CC2-9C40-2D50A57770F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32F436D-B15A-4C39-884E-567156DA5C54}"/>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C7B1159C-AB0C-41A6-9025-BAF32FE7CEA1}"/>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ED5A64-9003-4CF0-92E7-4BD87360F4FF}"/>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EA3E75D-2EAB-4014-9B24-4DBF5B865EDA}"/>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65C07CF-6E8D-4C09-9701-8ED6769830C4}"/>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7F40413-F404-4EEF-B70F-427C74A7AB33}"/>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B7E0DE4-E349-462A-A89B-848E4D01FE24}"/>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3CAEFBB-7642-43FF-AAB3-B3291A1C11EE}"/>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3E5FF98-0847-4490-AD9C-825667C80759}"/>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4D7ACE01-C8FF-4391-8788-A90D0DBB7D66}"/>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4FE2CF1-88BE-498F-97F5-3B27E861254F}"/>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DD67C4AA-4B2C-4548-8C7D-F0307025AB80}"/>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B87C478E-29D5-4204-B473-0D003E3EAA39}"/>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A5639A77-F425-4BFC-BA32-1BA51B6F415D}"/>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DA53C77-6FEC-48AA-81B2-6F8D5F43D44B}"/>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BC69A316-F6D9-4452-97D0-B6C6E8DEF0B4}"/>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3A306E62-1CE6-4E7B-BD50-7DC1E894DC69}"/>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B8F59F5-28F4-42C1-9EAF-401114AED295}"/>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EFAFCA2-161B-452F-9C58-5934F13227A4}"/>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49B2C24-9379-428D-BE41-497FADBD9BD7}"/>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8BA562F-C630-4258-AF1C-A5A9D717F675}"/>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F4B3C8C-4FCF-4CAB-99A5-5E23A31B90BB}"/>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3307B47-32F3-4293-AB81-AB2E58E24F34}"/>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B28A2FC3-EEA9-453B-8962-F66CBFD255D0}"/>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C472AA0-D7B2-4CC0-8911-B021A52BD200}"/>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21F2139-FC3E-4035-875C-03A9A59C2CBF}"/>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61AC169-4C57-4958-A89E-DCFDF5E9C9E2}"/>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04F2AA66-3837-4987-9F21-2FB2C2FD6EB6}"/>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2207BB6-16D0-40C1-93D0-8FE81A003C37}"/>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6759058-CEAE-4FC2-B12F-04A223F8BDAD}"/>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890A0A10-25C7-4694-8703-E7314AF51548}"/>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6C94A611-CE64-4C56-90BF-7531BF096F3B}"/>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3D5D461-7448-46A0-B008-4A189D28626C}"/>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DBF3DE1-8938-45EB-8B5C-7FEE1DBD7FDA}"/>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75E5F5E0-7D0C-4AE2-856D-93121827E7BC}"/>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85E0D0E8-CD0C-4D9E-8CC0-8E71636303A9}"/>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AE506FB-F093-49A4-93B3-0D565D3C2E01}"/>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BC3D6B4-3251-4A2E-847A-A945415BBD5E}"/>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A4C17BF9-6015-44CF-AEFC-E8C5A32EF4C0}"/>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FA0F401-F427-4145-BA6F-67ADDC7C8C07}"/>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EA1CCFA-2468-4F2A-856C-0505D9A2DEB3}"/>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BD1834F-1510-413C-89AD-B282A2171512}"/>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457024D4-7E53-4747-B26F-0B71F281C6F4}"/>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015C1309-E6D1-4F8F-8C7D-A6B162E19D84}"/>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924EC08-3DCA-44A7-B097-5B7754AF8A09}"/>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5C7E1141-5E0A-4EBB-AD1B-678FE3484DDA}"/>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grpSp>
        <p:nvGrpSpPr>
          <p:cNvPr id="417" name="Group 416">
            <a:extLst>
              <a:ext uri="{FF2B5EF4-FFF2-40B4-BE49-F238E27FC236}">
                <a16:creationId xmlns:a16="http://schemas.microsoft.com/office/drawing/2014/main" id="{EE0527E0-76F0-4BF7-BA81-408FD8F5874B}"/>
              </a:ext>
            </a:extLst>
          </p:cNvPr>
          <p:cNvGrpSpPr/>
          <p:nvPr userDrawn="1"/>
        </p:nvGrpSpPr>
        <p:grpSpPr>
          <a:xfrm>
            <a:off x="740547" y="5809933"/>
            <a:ext cx="1476851" cy="443198"/>
            <a:chOff x="994869" y="5384800"/>
            <a:chExt cx="1476851" cy="443198"/>
          </a:xfrm>
        </p:grpSpPr>
        <p:cxnSp>
          <p:nvCxnSpPr>
            <p:cNvPr id="418" name="Straight Connector 417">
              <a:extLst>
                <a:ext uri="{FF2B5EF4-FFF2-40B4-BE49-F238E27FC236}">
                  <a16:creationId xmlns:a16="http://schemas.microsoft.com/office/drawing/2014/main" id="{67E8B008-B1CA-4923-9F09-1B098B6EFE0D}"/>
                </a:ext>
              </a:extLst>
            </p:cNvPr>
            <p:cNvCxnSpPr>
              <a:cxnSpLocks/>
            </p:cNvCxnSpPr>
            <p:nvPr/>
          </p:nvCxnSpPr>
          <p:spPr>
            <a:xfrm>
              <a:off x="2471720" y="5384800"/>
              <a:ext cx="0" cy="4431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0" name="Subtitle 63">
              <a:extLst>
                <a:ext uri="{FF2B5EF4-FFF2-40B4-BE49-F238E27FC236}">
                  <a16:creationId xmlns:a16="http://schemas.microsoft.com/office/drawing/2014/main" id="{4948E71F-08A6-4ED3-8DDD-5A1EAF98FA4D}"/>
                </a:ext>
              </a:extLst>
            </p:cNvPr>
            <p:cNvSpPr txBox="1">
              <a:spLocks/>
            </p:cNvSpPr>
            <p:nvPr/>
          </p:nvSpPr>
          <p:spPr>
            <a:xfrm>
              <a:off x="994869" y="5440200"/>
              <a:ext cx="1203856" cy="332399"/>
            </a:xfrm>
            <a:prstGeom prst="rect">
              <a:avLst/>
            </a:prstGeom>
          </p:spPr>
          <p:txBody>
            <a:bodyPr vert="horz" wrap="none" lIns="0" tIns="0" rIns="0" bIns="0" rtlCol="0" anchor="t">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solidFill>
                    <a:schemeClr val="bg1"/>
                  </a:solidFill>
                  <a:latin typeface="Segoe UI" panose="020B0502040204020203" pitchFamily="34" charset="0"/>
                  <a:cs typeface="Segoe UI" panose="020B0502040204020203" pitchFamily="34" charset="0"/>
                </a:rPr>
                <a:t>24 Slides</a:t>
              </a:r>
            </a:p>
          </p:txBody>
        </p:sp>
      </p:grpSp>
      <p:cxnSp>
        <p:nvCxnSpPr>
          <p:cNvPr id="424" name="Straight Connector 423">
            <a:extLst>
              <a:ext uri="{FF2B5EF4-FFF2-40B4-BE49-F238E27FC236}">
                <a16:creationId xmlns:a16="http://schemas.microsoft.com/office/drawing/2014/main" id="{F2C06855-60B3-40D3-ABC2-2193DA4114CE}"/>
              </a:ext>
            </a:extLst>
          </p:cNvPr>
          <p:cNvCxnSpPr>
            <a:cxnSpLocks/>
          </p:cNvCxnSpPr>
          <p:nvPr userDrawn="1"/>
        </p:nvCxnSpPr>
        <p:spPr>
          <a:xfrm>
            <a:off x="740547" y="4844732"/>
            <a:ext cx="6307950" cy="0"/>
          </a:xfrm>
          <a:prstGeom prst="line">
            <a:avLst/>
          </a:prstGeom>
          <a:ln>
            <a:gradFill>
              <a:gsLst>
                <a:gs pos="0">
                  <a:schemeClr val="bg1"/>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25" name="Group 424">
            <a:extLst>
              <a:ext uri="{FF2B5EF4-FFF2-40B4-BE49-F238E27FC236}">
                <a16:creationId xmlns:a16="http://schemas.microsoft.com/office/drawing/2014/main" id="{B3723F70-D2A5-4DDC-A502-F70E5857B483}"/>
              </a:ext>
            </a:extLst>
          </p:cNvPr>
          <p:cNvGrpSpPr/>
          <p:nvPr userDrawn="1"/>
        </p:nvGrpSpPr>
        <p:grpSpPr>
          <a:xfrm>
            <a:off x="740548" y="3043269"/>
            <a:ext cx="2647950" cy="751235"/>
            <a:chOff x="740548" y="3043269"/>
            <a:chExt cx="2647950" cy="751235"/>
          </a:xfrm>
        </p:grpSpPr>
        <p:sp>
          <p:nvSpPr>
            <p:cNvPr id="426" name="Oval 425">
              <a:extLst>
                <a:ext uri="{FF2B5EF4-FFF2-40B4-BE49-F238E27FC236}">
                  <a16:creationId xmlns:a16="http://schemas.microsoft.com/office/drawing/2014/main" id="{B2616565-F0FE-4873-9028-510C56DAA3D0}"/>
                </a:ext>
              </a:extLst>
            </p:cNvPr>
            <p:cNvSpPr/>
            <p:nvPr/>
          </p:nvSpPr>
          <p:spPr>
            <a:xfrm>
              <a:off x="740548"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2166F7BA-EAC3-4C15-9D3B-BE02992E05EF}"/>
                </a:ext>
              </a:extLst>
            </p:cNvPr>
            <p:cNvSpPr/>
            <p:nvPr/>
          </p:nvSpPr>
          <p:spPr>
            <a:xfrm>
              <a:off x="818662" y="31213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Freeform: Shape 427">
              <a:extLst>
                <a:ext uri="{FF2B5EF4-FFF2-40B4-BE49-F238E27FC236}">
                  <a16:creationId xmlns:a16="http://schemas.microsoft.com/office/drawing/2014/main" id="{9123616F-DEF9-44A3-9D08-3681B6879286}"/>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Graphic 58">
              <a:extLst>
                <a:ext uri="{FF2B5EF4-FFF2-40B4-BE49-F238E27FC236}">
                  <a16:creationId xmlns:a16="http://schemas.microsoft.com/office/drawing/2014/main" id="{28C3DF51-8A7B-47F3-9A6B-7D2E4D6DFA5A}"/>
                </a:ext>
              </a:extLst>
            </p:cNvPr>
            <p:cNvSpPr/>
            <p:nvPr/>
          </p:nvSpPr>
          <p:spPr>
            <a:xfrm>
              <a:off x="940324" y="33216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sp>
          <p:nvSpPr>
            <p:cNvPr id="430" name="Oval 429">
              <a:extLst>
                <a:ext uri="{FF2B5EF4-FFF2-40B4-BE49-F238E27FC236}">
                  <a16:creationId xmlns:a16="http://schemas.microsoft.com/office/drawing/2014/main" id="{953EC6E5-1C2D-4680-8B80-7804EC563A73}"/>
                </a:ext>
              </a:extLst>
            </p:cNvPr>
            <p:cNvSpPr/>
            <p:nvPr/>
          </p:nvSpPr>
          <p:spPr>
            <a:xfrm>
              <a:off x="2637263"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1" name="Group 430">
              <a:extLst>
                <a:ext uri="{FF2B5EF4-FFF2-40B4-BE49-F238E27FC236}">
                  <a16:creationId xmlns:a16="http://schemas.microsoft.com/office/drawing/2014/main" id="{CF77E4A0-5664-4F0E-B378-C6FB6FA7A9B0}"/>
                </a:ext>
              </a:extLst>
            </p:cNvPr>
            <p:cNvGrpSpPr/>
            <p:nvPr/>
          </p:nvGrpSpPr>
          <p:grpSpPr>
            <a:xfrm>
              <a:off x="1669540" y="3043269"/>
              <a:ext cx="751235" cy="751235"/>
              <a:chOff x="2183363" y="1824069"/>
              <a:chExt cx="751235" cy="751235"/>
            </a:xfrm>
          </p:grpSpPr>
          <p:sp>
            <p:nvSpPr>
              <p:cNvPr id="435" name="Oval 434">
                <a:extLst>
                  <a:ext uri="{FF2B5EF4-FFF2-40B4-BE49-F238E27FC236}">
                    <a16:creationId xmlns:a16="http://schemas.microsoft.com/office/drawing/2014/main" id="{AFAAA0C8-D1ED-44D4-9F69-E61AD2D1A188}"/>
                  </a:ext>
                </a:extLst>
              </p:cNvPr>
              <p:cNvSpPr/>
              <p:nvPr/>
            </p:nvSpPr>
            <p:spPr>
              <a:xfrm>
                <a:off x="2183363"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6B5DAA87-5069-494E-AA4D-F2A896D6BA9C}"/>
                  </a:ext>
                </a:extLst>
              </p:cNvPr>
              <p:cNvSpPr/>
              <p:nvPr/>
            </p:nvSpPr>
            <p:spPr>
              <a:xfrm>
                <a:off x="2261477" y="1902183"/>
                <a:ext cx="595007" cy="595007"/>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7" name="Graphic 436">
                <a:extLst>
                  <a:ext uri="{FF2B5EF4-FFF2-40B4-BE49-F238E27FC236}">
                    <a16:creationId xmlns:a16="http://schemas.microsoft.com/office/drawing/2014/main" id="{7D412D48-3A0F-4C68-96F3-C8CEB6F139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7970" y="2031416"/>
                <a:ext cx="402020" cy="336539"/>
              </a:xfrm>
              <a:prstGeom prst="rect">
                <a:avLst/>
              </a:prstGeom>
            </p:spPr>
          </p:pic>
          <p:sp>
            <p:nvSpPr>
              <p:cNvPr id="438" name="Freeform: Shape 437">
                <a:extLst>
                  <a:ext uri="{FF2B5EF4-FFF2-40B4-BE49-F238E27FC236}">
                    <a16:creationId xmlns:a16="http://schemas.microsoft.com/office/drawing/2014/main" id="{CC283067-4759-4A64-904E-309CFD8BBA4E}"/>
                  </a:ext>
                </a:extLst>
              </p:cNvPr>
              <p:cNvSpPr/>
              <p:nvPr/>
            </p:nvSpPr>
            <p:spPr>
              <a:xfrm>
                <a:off x="2386856" y="2067964"/>
                <a:ext cx="463514" cy="426488"/>
              </a:xfrm>
              <a:custGeom>
                <a:avLst/>
                <a:gdLst>
                  <a:gd name="connsiteX0" fmla="*/ 224620 w 603172"/>
                  <a:gd name="connsiteY0" fmla="*/ 1 h 554990"/>
                  <a:gd name="connsiteX1" fmla="*/ 361947 w 603172"/>
                  <a:gd name="connsiteY1" fmla="*/ 114975 h 554990"/>
                  <a:gd name="connsiteX2" fmla="*/ 329428 w 603172"/>
                  <a:gd name="connsiteY2" fmla="*/ 159502 h 554990"/>
                  <a:gd name="connsiteX3" fmla="*/ 329428 w 603172"/>
                  <a:gd name="connsiteY3" fmla="*/ 257414 h 554990"/>
                  <a:gd name="connsiteX4" fmla="*/ 336900 w 603172"/>
                  <a:gd name="connsiteY4" fmla="*/ 282760 h 554990"/>
                  <a:gd name="connsiteX5" fmla="*/ 271487 w 603172"/>
                  <a:gd name="connsiteY5" fmla="*/ 303666 h 554990"/>
                  <a:gd name="connsiteX6" fmla="*/ 217407 w 603172"/>
                  <a:gd name="connsiteY6" fmla="*/ 269661 h 554990"/>
                  <a:gd name="connsiteX7" fmla="*/ 157384 w 603172"/>
                  <a:gd name="connsiteY7" fmla="*/ 329685 h 554990"/>
                  <a:gd name="connsiteX8" fmla="*/ 217407 w 603172"/>
                  <a:gd name="connsiteY8" fmla="*/ 389708 h 554990"/>
                  <a:gd name="connsiteX9" fmla="*/ 273388 w 603172"/>
                  <a:gd name="connsiteY9" fmla="*/ 351265 h 554990"/>
                  <a:gd name="connsiteX10" fmla="*/ 355705 w 603172"/>
                  <a:gd name="connsiteY10" fmla="*/ 327049 h 554990"/>
                  <a:gd name="connsiteX11" fmla="*/ 384954 w 603172"/>
                  <a:gd name="connsiteY11" fmla="*/ 303210 h 554990"/>
                  <a:gd name="connsiteX12" fmla="*/ 392306 w 603172"/>
                  <a:gd name="connsiteY12" fmla="*/ 301149 h 554990"/>
                  <a:gd name="connsiteX13" fmla="*/ 410002 w 603172"/>
                  <a:gd name="connsiteY13" fmla="*/ 303230 h 554990"/>
                  <a:gd name="connsiteX14" fmla="*/ 486434 w 603172"/>
                  <a:gd name="connsiteY14" fmla="*/ 226798 h 554990"/>
                  <a:gd name="connsiteX15" fmla="*/ 486434 w 603172"/>
                  <a:gd name="connsiteY15" fmla="*/ 186136 h 554990"/>
                  <a:gd name="connsiteX16" fmla="*/ 410002 w 603172"/>
                  <a:gd name="connsiteY16" fmla="*/ 109704 h 554990"/>
                  <a:gd name="connsiteX17" fmla="*/ 409249 w 603172"/>
                  <a:gd name="connsiteY17" fmla="*/ 109724 h 554990"/>
                  <a:gd name="connsiteX18" fmla="*/ 393022 w 603172"/>
                  <a:gd name="connsiteY18" fmla="*/ 47407 h 554990"/>
                  <a:gd name="connsiteX19" fmla="*/ 367081 w 603172"/>
                  <a:gd name="connsiteY19" fmla="*/ 13643 h 554990"/>
                  <a:gd name="connsiteX20" fmla="*/ 603172 w 603172"/>
                  <a:gd name="connsiteY20" fmla="*/ 249734 h 554990"/>
                  <a:gd name="connsiteX21" fmla="*/ 580706 w 603172"/>
                  <a:gd name="connsiteY21" fmla="*/ 322106 h 554990"/>
                  <a:gd name="connsiteX22" fmla="*/ 302010 w 603172"/>
                  <a:gd name="connsiteY22" fmla="*/ 550690 h 554990"/>
                  <a:gd name="connsiteX23" fmla="*/ 259353 w 603172"/>
                  <a:gd name="connsiteY23" fmla="*/ 554990 h 554990"/>
                  <a:gd name="connsiteX24" fmla="*/ 0 w 603172"/>
                  <a:gd name="connsiteY24" fmla="*/ 294332 h 554990"/>
                  <a:gd name="connsiteX25" fmla="*/ 9118 w 603172"/>
                  <a:gd name="connsiteY25" fmla="*/ 300485 h 554990"/>
                  <a:gd name="connsiteX26" fmla="*/ 38842 w 603172"/>
                  <a:gd name="connsiteY26" fmla="*/ 306499 h 554990"/>
                  <a:gd name="connsiteX27" fmla="*/ 63751 w 603172"/>
                  <a:gd name="connsiteY27" fmla="*/ 302298 h 554990"/>
                  <a:gd name="connsiteX28" fmla="*/ 73699 w 603172"/>
                  <a:gd name="connsiteY28" fmla="*/ 303369 h 554990"/>
                  <a:gd name="connsiteX29" fmla="*/ 120169 w 603172"/>
                  <a:gd name="connsiteY29" fmla="*/ 256682 h 554990"/>
                  <a:gd name="connsiteX30" fmla="*/ 120169 w 603172"/>
                  <a:gd name="connsiteY30" fmla="*/ 158768 h 554990"/>
                  <a:gd name="connsiteX31" fmla="*/ 87293 w 603172"/>
                  <a:gd name="connsiteY31" fmla="*/ 114122 h 554990"/>
                  <a:gd name="connsiteX32" fmla="*/ 224620 w 603172"/>
                  <a:gd name="connsiteY32" fmla="*/ 1 h 55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3172" h="554990">
                    <a:moveTo>
                      <a:pt x="224620" y="1"/>
                    </a:moveTo>
                    <a:cubicBezTo>
                      <a:pt x="291143" y="1"/>
                      <a:pt x="358241" y="35631"/>
                      <a:pt x="361947" y="114975"/>
                    </a:cubicBezTo>
                    <a:cubicBezTo>
                      <a:pt x="343122" y="120940"/>
                      <a:pt x="329428" y="138636"/>
                      <a:pt x="329428" y="159502"/>
                    </a:cubicBezTo>
                    <a:lnTo>
                      <a:pt x="329428" y="257414"/>
                    </a:lnTo>
                    <a:cubicBezTo>
                      <a:pt x="329428" y="266748"/>
                      <a:pt x="332183" y="275448"/>
                      <a:pt x="336900" y="282760"/>
                    </a:cubicBezTo>
                    <a:cubicBezTo>
                      <a:pt x="322592" y="292687"/>
                      <a:pt x="301725" y="300139"/>
                      <a:pt x="271487" y="303666"/>
                    </a:cubicBezTo>
                    <a:cubicBezTo>
                      <a:pt x="261777" y="283552"/>
                      <a:pt x="241187" y="269661"/>
                      <a:pt x="217407" y="269661"/>
                    </a:cubicBezTo>
                    <a:cubicBezTo>
                      <a:pt x="184314" y="269661"/>
                      <a:pt x="157384" y="296592"/>
                      <a:pt x="157384" y="329685"/>
                    </a:cubicBezTo>
                    <a:cubicBezTo>
                      <a:pt x="157383" y="362778"/>
                      <a:pt x="184314" y="389708"/>
                      <a:pt x="217407" y="389708"/>
                    </a:cubicBezTo>
                    <a:cubicBezTo>
                      <a:pt x="242891" y="389708"/>
                      <a:pt x="264708" y="373736"/>
                      <a:pt x="273388" y="351265"/>
                    </a:cubicBezTo>
                    <a:cubicBezTo>
                      <a:pt x="307096" y="347697"/>
                      <a:pt x="334283" y="339692"/>
                      <a:pt x="355705" y="327049"/>
                    </a:cubicBezTo>
                    <a:cubicBezTo>
                      <a:pt x="367099" y="320330"/>
                      <a:pt x="376850" y="312365"/>
                      <a:pt x="384954" y="303210"/>
                    </a:cubicBezTo>
                    <a:cubicBezTo>
                      <a:pt x="387470" y="302715"/>
                      <a:pt x="389928" y="302041"/>
                      <a:pt x="392306" y="301149"/>
                    </a:cubicBezTo>
                    <a:cubicBezTo>
                      <a:pt x="397994" y="302496"/>
                      <a:pt x="403918" y="303230"/>
                      <a:pt x="410002" y="303230"/>
                    </a:cubicBezTo>
                    <a:cubicBezTo>
                      <a:pt x="452152" y="303230"/>
                      <a:pt x="486434" y="268948"/>
                      <a:pt x="486434" y="226798"/>
                    </a:cubicBezTo>
                    <a:lnTo>
                      <a:pt x="486434" y="186136"/>
                    </a:lnTo>
                    <a:cubicBezTo>
                      <a:pt x="486433" y="143986"/>
                      <a:pt x="452151" y="109704"/>
                      <a:pt x="410002" y="109704"/>
                    </a:cubicBezTo>
                    <a:cubicBezTo>
                      <a:pt x="409744" y="109704"/>
                      <a:pt x="409507" y="109724"/>
                      <a:pt x="409249" y="109724"/>
                    </a:cubicBezTo>
                    <a:cubicBezTo>
                      <a:pt x="407773" y="87430"/>
                      <a:pt x="402249" y="66395"/>
                      <a:pt x="393022" y="47407"/>
                    </a:cubicBezTo>
                    <a:lnTo>
                      <a:pt x="367081" y="13643"/>
                    </a:lnTo>
                    <a:lnTo>
                      <a:pt x="603172" y="249734"/>
                    </a:lnTo>
                    <a:lnTo>
                      <a:pt x="580706" y="322106"/>
                    </a:lnTo>
                    <a:cubicBezTo>
                      <a:pt x="531730" y="437898"/>
                      <a:pt x="428020" y="524904"/>
                      <a:pt x="302010" y="550690"/>
                    </a:cubicBezTo>
                    <a:lnTo>
                      <a:pt x="259353" y="554990"/>
                    </a:lnTo>
                    <a:lnTo>
                      <a:pt x="0" y="294332"/>
                    </a:lnTo>
                    <a:lnTo>
                      <a:pt x="9118" y="300485"/>
                    </a:lnTo>
                    <a:cubicBezTo>
                      <a:pt x="18260" y="304357"/>
                      <a:pt x="28305" y="306500"/>
                      <a:pt x="38842" y="306499"/>
                    </a:cubicBezTo>
                    <a:cubicBezTo>
                      <a:pt x="47562" y="306499"/>
                      <a:pt x="55944" y="305013"/>
                      <a:pt x="63751" y="302298"/>
                    </a:cubicBezTo>
                    <a:cubicBezTo>
                      <a:pt x="66982" y="302992"/>
                      <a:pt x="70311" y="303368"/>
                      <a:pt x="73699" y="303369"/>
                    </a:cubicBezTo>
                    <a:cubicBezTo>
                      <a:pt x="99322" y="303368"/>
                      <a:pt x="120169" y="282423"/>
                      <a:pt x="120169" y="256682"/>
                    </a:cubicBezTo>
                    <a:lnTo>
                      <a:pt x="120169" y="158768"/>
                    </a:lnTo>
                    <a:cubicBezTo>
                      <a:pt x="120168" y="137784"/>
                      <a:pt x="106297" y="119989"/>
                      <a:pt x="87293" y="114122"/>
                    </a:cubicBezTo>
                    <a:cubicBezTo>
                      <a:pt x="91435" y="35373"/>
                      <a:pt x="158316" y="0"/>
                      <a:pt x="224620" y="1"/>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2" name="Oval 431">
              <a:extLst>
                <a:ext uri="{FF2B5EF4-FFF2-40B4-BE49-F238E27FC236}">
                  <a16:creationId xmlns:a16="http://schemas.microsoft.com/office/drawing/2014/main" id="{2E88D258-DEEA-4273-8440-31AB57C2C8B9}"/>
                </a:ext>
              </a:extLst>
            </p:cNvPr>
            <p:cNvSpPr/>
            <p:nvPr/>
          </p:nvSpPr>
          <p:spPr>
            <a:xfrm>
              <a:off x="2715377" y="3121383"/>
              <a:ext cx="595007" cy="595007"/>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reeform: Shape 432">
              <a:extLst>
                <a:ext uri="{FF2B5EF4-FFF2-40B4-BE49-F238E27FC236}">
                  <a16:creationId xmlns:a16="http://schemas.microsoft.com/office/drawing/2014/main" id="{EC334D68-6530-4C7C-8F6A-09B7C0F2074B}"/>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Graphic 9">
              <a:extLst>
                <a:ext uri="{FF2B5EF4-FFF2-40B4-BE49-F238E27FC236}">
                  <a16:creationId xmlns:a16="http://schemas.microsoft.com/office/drawing/2014/main" id="{888A45E7-FC59-47BB-A753-30B280ACBE22}"/>
                </a:ext>
              </a:extLst>
            </p:cNvPr>
            <p:cNvSpPr/>
            <p:nvPr/>
          </p:nvSpPr>
          <p:spPr>
            <a:xfrm>
              <a:off x="2870657" y="3257936"/>
              <a:ext cx="283491" cy="320986"/>
            </a:xfrm>
            <a:custGeom>
              <a:avLst/>
              <a:gdLst>
                <a:gd name="connsiteX0" fmla="*/ 369291 w 368907"/>
                <a:gd name="connsiteY0" fmla="*/ 403705 h 417699"/>
                <a:gd name="connsiteX1" fmla="*/ 312550 w 368907"/>
                <a:gd name="connsiteY1" fmla="*/ 335933 h 417699"/>
                <a:gd name="connsiteX2" fmla="*/ 312574 w 368907"/>
                <a:gd name="connsiteY2" fmla="*/ 335160 h 417699"/>
                <a:gd name="connsiteX3" fmla="*/ 312574 w 368907"/>
                <a:gd name="connsiteY3" fmla="*/ 325401 h 417699"/>
                <a:gd name="connsiteX4" fmla="*/ 273898 w 368907"/>
                <a:gd name="connsiteY4" fmla="*/ 286725 h 417699"/>
                <a:gd name="connsiteX5" fmla="*/ 238519 w 368907"/>
                <a:gd name="connsiteY5" fmla="*/ 309812 h 417699"/>
                <a:gd name="connsiteX6" fmla="*/ 199938 w 368907"/>
                <a:gd name="connsiteY6" fmla="*/ 305385 h 417699"/>
                <a:gd name="connsiteX7" fmla="*/ 199938 w 368907"/>
                <a:gd name="connsiteY7" fmla="*/ 259664 h 417699"/>
                <a:gd name="connsiteX8" fmla="*/ 212493 w 368907"/>
                <a:gd name="connsiteY8" fmla="*/ 259664 h 417699"/>
                <a:gd name="connsiteX9" fmla="*/ 237103 w 368907"/>
                <a:gd name="connsiteY9" fmla="*/ 235054 h 417699"/>
                <a:gd name="connsiteX10" fmla="*/ 223858 w 368907"/>
                <a:gd name="connsiteY10" fmla="*/ 213241 h 417699"/>
                <a:gd name="connsiteX11" fmla="*/ 223858 w 368907"/>
                <a:gd name="connsiteY11" fmla="*/ 56562 h 417699"/>
                <a:gd name="connsiteX12" fmla="*/ 167284 w 368907"/>
                <a:gd name="connsiteY12" fmla="*/ 0 h 417699"/>
                <a:gd name="connsiteX13" fmla="*/ 141437 w 368907"/>
                <a:gd name="connsiteY13" fmla="*/ 0 h 417699"/>
                <a:gd name="connsiteX14" fmla="*/ 100440 w 368907"/>
                <a:gd name="connsiteY14" fmla="*/ 40996 h 417699"/>
                <a:gd name="connsiteX15" fmla="*/ 141389 w 368907"/>
                <a:gd name="connsiteY15" fmla="*/ 81993 h 417699"/>
                <a:gd name="connsiteX16" fmla="*/ 141853 w 368907"/>
                <a:gd name="connsiteY16" fmla="*/ 82445 h 417699"/>
                <a:gd name="connsiteX17" fmla="*/ 141853 w 368907"/>
                <a:gd name="connsiteY17" fmla="*/ 93179 h 417699"/>
                <a:gd name="connsiteX18" fmla="*/ 141448 w 368907"/>
                <a:gd name="connsiteY18" fmla="*/ 93179 h 417699"/>
                <a:gd name="connsiteX19" fmla="*/ 126335 w 368907"/>
                <a:gd name="connsiteY19" fmla="*/ 108293 h 417699"/>
                <a:gd name="connsiteX20" fmla="*/ 126335 w 368907"/>
                <a:gd name="connsiteY20" fmla="*/ 128987 h 417699"/>
                <a:gd name="connsiteX21" fmla="*/ 141448 w 368907"/>
                <a:gd name="connsiteY21" fmla="*/ 144101 h 417699"/>
                <a:gd name="connsiteX22" fmla="*/ 141853 w 368907"/>
                <a:gd name="connsiteY22" fmla="*/ 144101 h 417699"/>
                <a:gd name="connsiteX23" fmla="*/ 141853 w 368907"/>
                <a:gd name="connsiteY23" fmla="*/ 144934 h 417699"/>
                <a:gd name="connsiteX24" fmla="*/ 141448 w 368907"/>
                <a:gd name="connsiteY24" fmla="*/ 144934 h 417699"/>
                <a:gd name="connsiteX25" fmla="*/ 126335 w 368907"/>
                <a:gd name="connsiteY25" fmla="*/ 160047 h 417699"/>
                <a:gd name="connsiteX26" fmla="*/ 126335 w 368907"/>
                <a:gd name="connsiteY26" fmla="*/ 180742 h 417699"/>
                <a:gd name="connsiteX27" fmla="*/ 141448 w 368907"/>
                <a:gd name="connsiteY27" fmla="*/ 195855 h 417699"/>
                <a:gd name="connsiteX28" fmla="*/ 141853 w 368907"/>
                <a:gd name="connsiteY28" fmla="*/ 195855 h 417699"/>
                <a:gd name="connsiteX29" fmla="*/ 141853 w 368907"/>
                <a:gd name="connsiteY29" fmla="*/ 213289 h 417699"/>
                <a:gd name="connsiteX30" fmla="*/ 128715 w 368907"/>
                <a:gd name="connsiteY30" fmla="*/ 235043 h 417699"/>
                <a:gd name="connsiteX31" fmla="*/ 153325 w 368907"/>
                <a:gd name="connsiteY31" fmla="*/ 259652 h 417699"/>
                <a:gd name="connsiteX32" fmla="*/ 162655 w 368907"/>
                <a:gd name="connsiteY32" fmla="*/ 259652 h 417699"/>
                <a:gd name="connsiteX33" fmla="*/ 162655 w 368907"/>
                <a:gd name="connsiteY33" fmla="*/ 305802 h 417699"/>
                <a:gd name="connsiteX34" fmla="*/ 131357 w 368907"/>
                <a:gd name="connsiteY34" fmla="*/ 309753 h 417699"/>
                <a:gd name="connsiteX35" fmla="*/ 96001 w 368907"/>
                <a:gd name="connsiteY35" fmla="*/ 286714 h 417699"/>
                <a:gd name="connsiteX36" fmla="*/ 57326 w 368907"/>
                <a:gd name="connsiteY36" fmla="*/ 325389 h 417699"/>
                <a:gd name="connsiteX37" fmla="*/ 57326 w 368907"/>
                <a:gd name="connsiteY37" fmla="*/ 335148 h 417699"/>
                <a:gd name="connsiteX38" fmla="*/ 57337 w 368907"/>
                <a:gd name="connsiteY38" fmla="*/ 335767 h 417699"/>
                <a:gd name="connsiteX39" fmla="*/ 276 w 368907"/>
                <a:gd name="connsiteY39" fmla="*/ 403919 h 417699"/>
                <a:gd name="connsiteX40" fmla="*/ 2465 w 368907"/>
                <a:gd name="connsiteY40" fmla="*/ 413975 h 417699"/>
                <a:gd name="connsiteX41" fmla="*/ 12688 w 368907"/>
                <a:gd name="connsiteY41" fmla="*/ 418236 h 417699"/>
                <a:gd name="connsiteX42" fmla="*/ 358902 w 368907"/>
                <a:gd name="connsiteY42" fmla="*/ 418236 h 417699"/>
                <a:gd name="connsiteX43" fmla="*/ 367803 w 368907"/>
                <a:gd name="connsiteY43" fmla="*/ 414618 h 417699"/>
                <a:gd name="connsiteX44" fmla="*/ 369291 w 368907"/>
                <a:gd name="connsiteY44" fmla="*/ 403705 h 417699"/>
                <a:gd name="connsiteX45" fmla="*/ 369291 w 368907"/>
                <a:gd name="connsiteY45" fmla="*/ 403705 h 417699"/>
                <a:gd name="connsiteX46" fmla="*/ 204960 w 368907"/>
                <a:gd name="connsiteY46" fmla="*/ 395768 h 417699"/>
                <a:gd name="connsiteX47" fmla="*/ 160656 w 368907"/>
                <a:gd name="connsiteY47" fmla="*/ 395768 h 417699"/>
                <a:gd name="connsiteX48" fmla="*/ 138140 w 368907"/>
                <a:gd name="connsiteY48" fmla="*/ 373252 h 417699"/>
                <a:gd name="connsiteX49" fmla="*/ 160656 w 368907"/>
                <a:gd name="connsiteY49" fmla="*/ 350737 h 417699"/>
                <a:gd name="connsiteX50" fmla="*/ 204960 w 368907"/>
                <a:gd name="connsiteY50" fmla="*/ 350737 h 417699"/>
                <a:gd name="connsiteX51" fmla="*/ 227475 w 368907"/>
                <a:gd name="connsiteY51" fmla="*/ 373252 h 417699"/>
                <a:gd name="connsiteX52" fmla="*/ 204960 w 368907"/>
                <a:gd name="connsiteY52" fmla="*/ 395768 h 417699"/>
                <a:gd name="connsiteX53" fmla="*/ 204960 w 368907"/>
                <a:gd name="connsiteY53" fmla="*/ 395768 h 4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8907" h="417699">
                  <a:moveTo>
                    <a:pt x="369291" y="403705"/>
                  </a:moveTo>
                  <a:cubicBezTo>
                    <a:pt x="363662" y="377727"/>
                    <a:pt x="343598" y="353831"/>
                    <a:pt x="312550" y="335933"/>
                  </a:cubicBezTo>
                  <a:cubicBezTo>
                    <a:pt x="312550" y="335671"/>
                    <a:pt x="312574" y="335421"/>
                    <a:pt x="312574" y="335160"/>
                  </a:cubicBezTo>
                  <a:lnTo>
                    <a:pt x="312574" y="325401"/>
                  </a:lnTo>
                  <a:cubicBezTo>
                    <a:pt x="312574" y="304076"/>
                    <a:pt x="295224" y="286725"/>
                    <a:pt x="273898" y="286725"/>
                  </a:cubicBezTo>
                  <a:cubicBezTo>
                    <a:pt x="258119" y="286725"/>
                    <a:pt x="244529" y="296222"/>
                    <a:pt x="238519" y="309812"/>
                  </a:cubicBezTo>
                  <a:cubicBezTo>
                    <a:pt x="226012" y="307527"/>
                    <a:pt x="213088" y="306028"/>
                    <a:pt x="199938" y="305385"/>
                  </a:cubicBezTo>
                  <a:lnTo>
                    <a:pt x="199938" y="259664"/>
                  </a:lnTo>
                  <a:lnTo>
                    <a:pt x="212493" y="259664"/>
                  </a:lnTo>
                  <a:cubicBezTo>
                    <a:pt x="226059" y="259664"/>
                    <a:pt x="237103" y="248621"/>
                    <a:pt x="237103" y="235054"/>
                  </a:cubicBezTo>
                  <a:cubicBezTo>
                    <a:pt x="237103" y="225582"/>
                    <a:pt x="231724" y="217347"/>
                    <a:pt x="223858" y="213241"/>
                  </a:cubicBezTo>
                  <a:lnTo>
                    <a:pt x="223858" y="56562"/>
                  </a:lnTo>
                  <a:cubicBezTo>
                    <a:pt x="223846" y="25371"/>
                    <a:pt x="198475" y="0"/>
                    <a:pt x="167284" y="0"/>
                  </a:cubicBezTo>
                  <a:lnTo>
                    <a:pt x="141437" y="0"/>
                  </a:lnTo>
                  <a:cubicBezTo>
                    <a:pt x="118826" y="0"/>
                    <a:pt x="100440" y="18386"/>
                    <a:pt x="100440" y="40996"/>
                  </a:cubicBezTo>
                  <a:cubicBezTo>
                    <a:pt x="100440" y="63559"/>
                    <a:pt x="118790" y="81945"/>
                    <a:pt x="141389" y="81993"/>
                  </a:cubicBezTo>
                  <a:cubicBezTo>
                    <a:pt x="141639" y="81993"/>
                    <a:pt x="141853" y="82207"/>
                    <a:pt x="141853" y="82445"/>
                  </a:cubicBezTo>
                  <a:lnTo>
                    <a:pt x="141853" y="93179"/>
                  </a:lnTo>
                  <a:lnTo>
                    <a:pt x="141448" y="93179"/>
                  </a:lnTo>
                  <a:cubicBezTo>
                    <a:pt x="133118" y="93179"/>
                    <a:pt x="126335" y="99950"/>
                    <a:pt x="126335" y="108293"/>
                  </a:cubicBezTo>
                  <a:lnTo>
                    <a:pt x="126335" y="128987"/>
                  </a:lnTo>
                  <a:cubicBezTo>
                    <a:pt x="126335" y="137329"/>
                    <a:pt x="133118" y="144101"/>
                    <a:pt x="141448" y="144101"/>
                  </a:cubicBezTo>
                  <a:lnTo>
                    <a:pt x="141853" y="144101"/>
                  </a:lnTo>
                  <a:lnTo>
                    <a:pt x="141853" y="144934"/>
                  </a:lnTo>
                  <a:lnTo>
                    <a:pt x="141448" y="144934"/>
                  </a:lnTo>
                  <a:cubicBezTo>
                    <a:pt x="133118" y="144934"/>
                    <a:pt x="126335" y="151717"/>
                    <a:pt x="126335" y="160047"/>
                  </a:cubicBezTo>
                  <a:lnTo>
                    <a:pt x="126335" y="180742"/>
                  </a:lnTo>
                  <a:cubicBezTo>
                    <a:pt x="126335" y="189072"/>
                    <a:pt x="133118" y="195855"/>
                    <a:pt x="141448" y="195855"/>
                  </a:cubicBezTo>
                  <a:lnTo>
                    <a:pt x="141853" y="195855"/>
                  </a:lnTo>
                  <a:lnTo>
                    <a:pt x="141853" y="213289"/>
                  </a:lnTo>
                  <a:cubicBezTo>
                    <a:pt x="134047" y="217418"/>
                    <a:pt x="128715" y="225617"/>
                    <a:pt x="128715" y="235043"/>
                  </a:cubicBezTo>
                  <a:cubicBezTo>
                    <a:pt x="128715" y="248609"/>
                    <a:pt x="139759" y="259652"/>
                    <a:pt x="153325" y="259652"/>
                  </a:cubicBezTo>
                  <a:lnTo>
                    <a:pt x="162655" y="259652"/>
                  </a:lnTo>
                  <a:lnTo>
                    <a:pt x="162655" y="305802"/>
                  </a:lnTo>
                  <a:cubicBezTo>
                    <a:pt x="152016" y="306575"/>
                    <a:pt x="141544" y="307896"/>
                    <a:pt x="131357" y="309753"/>
                  </a:cubicBezTo>
                  <a:cubicBezTo>
                    <a:pt x="125336" y="296198"/>
                    <a:pt x="111757" y="286714"/>
                    <a:pt x="96001" y="286714"/>
                  </a:cubicBezTo>
                  <a:cubicBezTo>
                    <a:pt x="74676" y="286714"/>
                    <a:pt x="57326" y="304064"/>
                    <a:pt x="57326" y="325389"/>
                  </a:cubicBezTo>
                  <a:lnTo>
                    <a:pt x="57326" y="335148"/>
                  </a:lnTo>
                  <a:cubicBezTo>
                    <a:pt x="57326" y="335362"/>
                    <a:pt x="57337" y="335564"/>
                    <a:pt x="57337" y="335767"/>
                  </a:cubicBezTo>
                  <a:cubicBezTo>
                    <a:pt x="26040" y="353736"/>
                    <a:pt x="5845" y="377775"/>
                    <a:pt x="276" y="403919"/>
                  </a:cubicBezTo>
                  <a:cubicBezTo>
                    <a:pt x="-22" y="405276"/>
                    <a:pt x="-712" y="410036"/>
                    <a:pt x="2465" y="413975"/>
                  </a:cubicBezTo>
                  <a:cubicBezTo>
                    <a:pt x="4036" y="415915"/>
                    <a:pt x="7083" y="418236"/>
                    <a:pt x="12688" y="418236"/>
                  </a:cubicBezTo>
                  <a:lnTo>
                    <a:pt x="358902" y="418236"/>
                  </a:lnTo>
                  <a:cubicBezTo>
                    <a:pt x="362865" y="418236"/>
                    <a:pt x="365864" y="417022"/>
                    <a:pt x="367803" y="414618"/>
                  </a:cubicBezTo>
                  <a:cubicBezTo>
                    <a:pt x="370850" y="410881"/>
                    <a:pt x="369791" y="406038"/>
                    <a:pt x="369291" y="403705"/>
                  </a:cubicBezTo>
                  <a:lnTo>
                    <a:pt x="369291" y="403705"/>
                  </a:lnTo>
                  <a:close/>
                  <a:moveTo>
                    <a:pt x="204960" y="395768"/>
                  </a:moveTo>
                  <a:lnTo>
                    <a:pt x="160656" y="395768"/>
                  </a:lnTo>
                  <a:cubicBezTo>
                    <a:pt x="148220" y="395768"/>
                    <a:pt x="138140" y="385688"/>
                    <a:pt x="138140" y="373252"/>
                  </a:cubicBezTo>
                  <a:cubicBezTo>
                    <a:pt x="138140" y="360817"/>
                    <a:pt x="148220" y="350737"/>
                    <a:pt x="160656" y="350737"/>
                  </a:cubicBezTo>
                  <a:lnTo>
                    <a:pt x="204960" y="350737"/>
                  </a:lnTo>
                  <a:cubicBezTo>
                    <a:pt x="217396" y="350737"/>
                    <a:pt x="227475" y="360817"/>
                    <a:pt x="227475" y="373252"/>
                  </a:cubicBezTo>
                  <a:cubicBezTo>
                    <a:pt x="227475" y="385688"/>
                    <a:pt x="217396" y="395768"/>
                    <a:pt x="204960" y="395768"/>
                  </a:cubicBezTo>
                  <a:lnTo>
                    <a:pt x="204960" y="395768"/>
                  </a:lnTo>
                  <a:close/>
                </a:path>
              </a:pathLst>
            </a:custGeom>
            <a:solidFill>
              <a:schemeClr val="bg1"/>
            </a:solidFill>
            <a:ln w="1164" cap="flat">
              <a:noFill/>
              <a:prstDash val="solid"/>
              <a:miter/>
            </a:ln>
          </p:spPr>
          <p:txBody>
            <a:bodyPr rtlCol="0" anchor="ctr"/>
            <a:lstStyle/>
            <a:p>
              <a:endParaRPr lang="en-US"/>
            </a:p>
          </p:txBody>
        </p:sp>
      </p:grpSp>
      <p:sp>
        <p:nvSpPr>
          <p:cNvPr id="439" name="Title 438">
            <a:extLst>
              <a:ext uri="{FF2B5EF4-FFF2-40B4-BE49-F238E27FC236}">
                <a16:creationId xmlns:a16="http://schemas.microsoft.com/office/drawing/2014/main" id="{DF390685-EA75-4D2C-8FC4-B3C0571175EB}"/>
              </a:ext>
            </a:extLst>
          </p:cNvPr>
          <p:cNvSpPr>
            <a:spLocks noGrp="1"/>
          </p:cNvSpPr>
          <p:nvPr>
            <p:ph type="title" hasCustomPrompt="1"/>
          </p:nvPr>
        </p:nvSpPr>
        <p:spPr>
          <a:xfrm>
            <a:off x="740548" y="4003751"/>
            <a:ext cx="6307949" cy="834976"/>
          </a:xfrm>
          <a:prstGeom prst="rect">
            <a:avLst/>
          </a:prstGeom>
        </p:spPr>
        <p:txBody>
          <a:bodyPr lIns="0" tIns="0" rIns="0" bIns="0" anchor="b"/>
          <a:lstStyle>
            <a:lvl1pPr>
              <a:defRPr sz="6000"/>
            </a:lvl1pPr>
          </a:lstStyle>
          <a:p>
            <a:r>
              <a:rPr lang="en-US" dirty="0"/>
              <a:t>Your Title Here</a:t>
            </a:r>
          </a:p>
        </p:txBody>
      </p:sp>
      <p:sp>
        <p:nvSpPr>
          <p:cNvPr id="441" name="Text Placeholder 440">
            <a:extLst>
              <a:ext uri="{FF2B5EF4-FFF2-40B4-BE49-F238E27FC236}">
                <a16:creationId xmlns:a16="http://schemas.microsoft.com/office/drawing/2014/main" id="{BB273640-A668-4A6B-B5E1-D002B6E54D24}"/>
              </a:ext>
            </a:extLst>
          </p:cNvPr>
          <p:cNvSpPr>
            <a:spLocks noGrp="1"/>
          </p:cNvSpPr>
          <p:nvPr>
            <p:ph type="body" sz="quarter" idx="10" hasCustomPrompt="1"/>
          </p:nvPr>
        </p:nvSpPr>
        <p:spPr>
          <a:xfrm>
            <a:off x="740548" y="4981575"/>
            <a:ext cx="6286500" cy="556171"/>
          </a:xfrm>
          <a:prstGeom prst="rect">
            <a:avLst/>
          </a:prstGeom>
        </p:spPr>
        <p:txBody>
          <a:bodyPr lIns="0" tIns="0" rIns="0" bIns="0">
            <a:noAutofit/>
          </a:bodyPr>
          <a:lstStyle>
            <a:lvl1pPr marL="0" indent="0" algn="l" defTabSz="914400" rtl="0" eaLnBrk="1" latinLnBrk="0" hangingPunct="1">
              <a:lnSpc>
                <a:spcPct val="90000"/>
              </a:lnSpc>
              <a:spcBef>
                <a:spcPct val="0"/>
              </a:spcBef>
              <a:buNone/>
              <a:defRPr lang="en-US" sz="4000" kern="1200" dirty="0">
                <a:solidFill>
                  <a:schemeClr val="bg1"/>
                </a:solidFill>
                <a:latin typeface="Segoe UI" panose="020B0502040204020203" pitchFamily="34" charset="0"/>
                <a:ea typeface="+mj-ea"/>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Here</a:t>
            </a:r>
          </a:p>
        </p:txBody>
      </p:sp>
    </p:spTree>
    <p:extLst>
      <p:ext uri="{BB962C8B-B14F-4D97-AF65-F5344CB8AC3E}">
        <p14:creationId xmlns:p14="http://schemas.microsoft.com/office/powerpoint/2010/main" val="207031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262626"/>
        </a:solidFill>
        <a:effectLst/>
      </p:bgPr>
    </p:bg>
    <p:spTree>
      <p:nvGrpSpPr>
        <p:cNvPr id="1" name=""/>
        <p:cNvGrpSpPr/>
        <p:nvPr/>
      </p:nvGrpSpPr>
      <p:grpSpPr>
        <a:xfrm>
          <a:off x="0" y="0"/>
          <a:ext cx="0" cy="0"/>
          <a:chOff x="0" y="0"/>
          <a:chExt cx="0" cy="0"/>
        </a:xfrm>
      </p:grpSpPr>
      <p:sp>
        <p:nvSpPr>
          <p:cNvPr id="129" name="Subtitle 2">
            <a:extLst>
              <a:ext uri="{FF2B5EF4-FFF2-40B4-BE49-F238E27FC236}">
                <a16:creationId xmlns:a16="http://schemas.microsoft.com/office/drawing/2014/main" id="{1E54DBA3-8BD2-444F-9EA6-A003BB2DA34E}"/>
              </a:ext>
            </a:extLst>
          </p:cNvPr>
          <p:cNvSpPr>
            <a:spLocks noGrp="1"/>
          </p:cNvSpPr>
          <p:nvPr>
            <p:ph type="subTitle" idx="10" hasCustomPrompt="1"/>
          </p:nvPr>
        </p:nvSpPr>
        <p:spPr>
          <a:xfrm>
            <a:off x="554285" y="1165225"/>
            <a:ext cx="11121358" cy="308237"/>
          </a:xfrm>
        </p:spPr>
        <p:txBody>
          <a:bodyPr>
            <a:normAutofit/>
          </a:bodyPr>
          <a:lstStyle>
            <a:lvl1pPr marL="0" marR="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kumimoji="0" lang="en-US" sz="2000" b="0" i="0" u="none" strike="noStrike" kern="1200" cap="none" spc="0" normalizeH="0" baseline="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Your Subtitle Here</a:t>
            </a:r>
          </a:p>
        </p:txBody>
      </p:sp>
      <p:grpSp>
        <p:nvGrpSpPr>
          <p:cNvPr id="7" name="Group 6">
            <a:extLst>
              <a:ext uri="{FF2B5EF4-FFF2-40B4-BE49-F238E27FC236}">
                <a16:creationId xmlns:a16="http://schemas.microsoft.com/office/drawing/2014/main" id="{2A138EE0-49E8-4776-8831-37A6A9F01A53}"/>
              </a:ext>
            </a:extLst>
          </p:cNvPr>
          <p:cNvGrpSpPr/>
          <p:nvPr userDrawn="1"/>
        </p:nvGrpSpPr>
        <p:grpSpPr>
          <a:xfrm>
            <a:off x="59155" y="96323"/>
            <a:ext cx="12073690" cy="6665354"/>
            <a:chOff x="70429" y="60233"/>
            <a:chExt cx="12073690" cy="6665354"/>
          </a:xfrm>
          <a:solidFill>
            <a:schemeClr val="bg1">
              <a:alpha val="3000"/>
            </a:schemeClr>
          </a:solidFill>
        </p:grpSpPr>
        <p:sp>
          <p:nvSpPr>
            <p:cNvPr id="8" name="Freeform: Shape 7">
              <a:extLst>
                <a:ext uri="{FF2B5EF4-FFF2-40B4-BE49-F238E27FC236}">
                  <a16:creationId xmlns:a16="http://schemas.microsoft.com/office/drawing/2014/main" id="{FE986107-E66E-47A9-9045-3E1CC0F50327}"/>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F4533E8-924B-489E-BB5C-03DAA4417783}"/>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8D45802-C0BC-4708-926B-1D6F9261207A}"/>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5B031A-6EC1-4233-93D6-7DF83A232138}"/>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BB1E118-8E53-4ADD-9E1D-0CC42EA31837}"/>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46C5131-3CD1-433C-B335-683BAE51AE25}"/>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4DE2AF9-1A6D-4C41-BF12-7CE1A10998C3}"/>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9A961AA-FED4-497E-BE9E-F4AADC030AC6}"/>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2E6DC3-4C2C-469B-808C-E078A881F152}"/>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0E368D1-F38A-41D0-BDAE-149F8C64D027}"/>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69DA746-73AC-42B4-B48A-4703117F1162}"/>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FAC454F-1806-4497-A4E2-8691390865E6}"/>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E144238-DE73-46BE-A709-8BB30E4E7247}"/>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FA58496-5B52-4B60-89D0-9DC0509360A8}"/>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6AC019F-E1F5-497A-9D50-65D0088575C7}"/>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E789BBC-E2BC-4D31-B634-424984520442}"/>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152DF1-FA2E-4B0F-835D-F6038606CBAE}"/>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3222DB-B9DA-4B49-A240-B0E4065F0E84}"/>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78B8B1E-FD31-4502-B80C-BDCB710DCF41}"/>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CB3541C-1BFE-4E40-B2CF-3EC09DC56B26}"/>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EA798-B3A4-49F1-B85E-F818ECE48AD8}"/>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2F460AA-0AFC-4E09-9512-408282CD60D5}"/>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106A570-7424-485F-A558-2EDF94F6FE43}"/>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CDA7A3C-E78C-4078-8A4C-7230F6AD24AB}"/>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B0A8248-7077-4E6A-A6B0-AEBF8EA1A165}"/>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93F6A28-FC72-4C98-B614-FE3B3E70BCDE}"/>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CA7F4D6-A692-4F1C-B461-72FA58C1AE20}"/>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D5C5150-4029-44A7-8E17-6C6E6C040E7C}"/>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87DFB71-72BF-4095-BDAF-C990CD83393C}"/>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C4C0849-D76C-45D8-92FA-7077E9E5AF7C}"/>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7C902E4-0989-4AD5-923A-1A026DD65956}"/>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F967540-F0E0-4760-85F1-9BE3F3296562}"/>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C09493-11D5-4B36-BF61-C1FE0FCF38A1}"/>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362ADCB-9AC1-4C01-98DA-EE4353BA0F1F}"/>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4CFC2D0-793C-4067-AB50-905AFE003578}"/>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3353814-A7F2-454D-A079-571E1F0B16DB}"/>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D2993CD-233D-4B5E-9924-34362D2F3D87}"/>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7A013A0-6504-4015-B075-0498AD7FA49D}"/>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0C1C649-9DFA-4BDC-A9C7-2CBE317A84F4}"/>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9F9245A-DCC7-4F2C-BCE3-E1D1914320A7}"/>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0D56792-C937-47BD-AC7D-D3AF8574BD0D}"/>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9B5C507-9F33-47BC-8F0A-8BB744874E79}"/>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66F7ED8-496D-4A5F-B25A-9F9F673BCE70}"/>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FED33D8-A451-4307-AA59-003664407A0A}"/>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B597872-FF3A-43B2-B946-85C2B76966BD}"/>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18E2CF2-4A62-4460-B54C-3E7A82128D39}"/>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A2B0E80-C70C-4F62-8BAC-18228C483D9F}"/>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3052B89-781B-4373-9896-9CB841A4B4BF}"/>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E57ACA-505B-43EB-AC0D-B5E1E82F5A22}"/>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BAB48CD-94A6-4EFF-A345-ADB1BA07DFB8}"/>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23385A-D28D-4441-AD6A-F7AB83F70F7E}"/>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3F133AA-8BEB-4A02-9780-52FD0C4D5014}"/>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5334F28-C811-4886-A068-04E97202BF0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C5EF66E-A261-44AF-A6D9-D649C838CE3C}"/>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300EF58-C448-454A-B561-C7B971EDA6AA}"/>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1DB96A5-0C44-41C1-B29E-A605F17236B4}"/>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ED4C11-0349-4366-9D21-DB4BC4A4C49A}"/>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7384862-D66E-4988-B4EA-4C38C7FB2B33}"/>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1B5D735-4EFD-4479-90B5-F68B55798BAA}"/>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691E750-E469-437B-ADB0-EC44370D2849}"/>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CD2AB1A-A802-47D6-B64B-698BA03C6158}"/>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2BB3069-684B-4ACA-BDB1-43986EFE0B50}"/>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FDAF658-20CC-4D68-8EC8-57AC25FFF243}"/>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21FD850-C996-403B-98B7-0B8D1E1B4E36}"/>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2A7557B-B18E-43DC-9A88-A925878D0D36}"/>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8FC2C73-72F1-4A10-B8FB-720D8399F3E8}"/>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5EB41E5-3E0A-4D49-9362-07FA99E932CC}"/>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4A2F9AA-4053-4CBA-B59A-A60DB9BEAE65}"/>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8B3040F-9CA3-4087-B71A-1B50318460D5}"/>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87E70B5-FAFE-4147-93F6-CA509F34EFA2}"/>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D5C2CF2-EA24-41E5-AD96-5232E8B06E92}"/>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219168F-9563-4970-B609-6ED2B129584E}"/>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B561AAE-4798-488F-81E2-141F53FA9E46}"/>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A813A20-7BCF-410F-9680-2CEEF307E3C2}"/>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916B4C4-A852-4E78-9FE3-DCFCFD1B74D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7D1325E-1806-43C7-96B8-F267FC09A37E}"/>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D3FB1FB-AB5D-4FE8-8444-97A4180C75E6}"/>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B3362E4-0684-467E-B887-C686D3AE13FF}"/>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7A6AE1C-A029-4392-9235-BFAA6F6B1E69}"/>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EEE0E1A-B2CD-4566-A15D-F177B5C1B2F8}"/>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6D71212-5314-4AD8-A86F-E9C03D7946BA}"/>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FEC7B7D-F237-42F5-8988-C02B5828F0F6}"/>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07EAD6D-732E-40DF-A383-EFA68282946A}"/>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753072D-5F6A-4192-8887-B94035ED7319}"/>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A113DED-2F2F-49DB-8B44-E1D26DCA2570}"/>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0F15D6-FA6B-450C-B7F0-AA0B3C433BEA}"/>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1DE5133-4A9A-45DA-A4CA-7560D50409A1}"/>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84CC921-E802-454B-A824-581FBC8F0DFE}"/>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85144D8-3E9B-484C-9BF7-2872E675853B}"/>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D775184-52B2-440E-B2BA-C0268B4B7AB8}"/>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8682099-CDF4-4883-9737-D552925B9340}"/>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3E48493-C48D-4C89-A04B-E14C32BF8498}"/>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8BB45CA-4506-43B9-BA35-5D6C025E570C}"/>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FFE07D8-AEE7-40E6-8F11-56D58DDE23F7}"/>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57B4E0B-E66D-4F47-A767-A8307A575D43}"/>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sp>
        <p:nvSpPr>
          <p:cNvPr id="106" name="Title Placeholder 1">
            <a:extLst>
              <a:ext uri="{FF2B5EF4-FFF2-40B4-BE49-F238E27FC236}">
                <a16:creationId xmlns:a16="http://schemas.microsoft.com/office/drawing/2014/main" id="{488AFAFF-D893-4B23-9A54-5E0654CD4B36}"/>
              </a:ext>
            </a:extLst>
          </p:cNvPr>
          <p:cNvSpPr>
            <a:spLocks noGrp="1"/>
          </p:cNvSpPr>
          <p:nvPr>
            <p:ph type="title" hasCustomPrompt="1"/>
          </p:nvPr>
        </p:nvSpPr>
        <p:spPr>
          <a:xfrm>
            <a:off x="554285" y="414176"/>
            <a:ext cx="11093002" cy="682333"/>
          </a:xfrm>
          <a:prstGeom prst="rect">
            <a:avLst/>
          </a:prstGeom>
        </p:spPr>
        <p:txBody>
          <a:bodyPr vert="horz" lIns="0" tIns="0" rIns="0" bIns="0" rtlCol="0" anchor="b">
            <a:noAutofit/>
          </a:bodyPr>
          <a:lstStyle>
            <a:lvl1pPr>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Your Title Here</a:t>
            </a:r>
          </a:p>
        </p:txBody>
      </p:sp>
      <p:cxnSp>
        <p:nvCxnSpPr>
          <p:cNvPr id="108" name="Straight Connector 107">
            <a:extLst>
              <a:ext uri="{FF2B5EF4-FFF2-40B4-BE49-F238E27FC236}">
                <a16:creationId xmlns:a16="http://schemas.microsoft.com/office/drawing/2014/main" id="{910FF368-C20D-42BB-B60C-7B1D55F9D04C}"/>
              </a:ext>
            </a:extLst>
          </p:cNvPr>
          <p:cNvCxnSpPr>
            <a:cxnSpLocks/>
          </p:cNvCxnSpPr>
          <p:nvPr userDrawn="1"/>
        </p:nvCxnSpPr>
        <p:spPr>
          <a:xfrm>
            <a:off x="554031" y="1096523"/>
            <a:ext cx="11081858"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sp>
        <p:nvSpPr>
          <p:cNvPr id="109" name="Rectangle: Top Corners Rounded 108">
            <a:extLst>
              <a:ext uri="{FF2B5EF4-FFF2-40B4-BE49-F238E27FC236}">
                <a16:creationId xmlns:a16="http://schemas.microsoft.com/office/drawing/2014/main" id="{938C921F-9988-4F90-8DBB-672265012624}"/>
              </a:ext>
            </a:extLst>
          </p:cNvPr>
          <p:cNvSpPr/>
          <p:nvPr userDrawn="1"/>
        </p:nvSpPr>
        <p:spPr>
          <a:xfrm rot="16200000">
            <a:off x="11473017" y="6012025"/>
            <a:ext cx="482611" cy="955357"/>
          </a:xfrm>
          <a:prstGeom prst="round2SameRect">
            <a:avLst>
              <a:gd name="adj1" fmla="val 50000"/>
              <a:gd name="adj2" fmla="val 0"/>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Slide Number Placeholder 122">
            <a:extLst>
              <a:ext uri="{FF2B5EF4-FFF2-40B4-BE49-F238E27FC236}">
                <a16:creationId xmlns:a16="http://schemas.microsoft.com/office/drawing/2014/main" id="{6D080E61-389B-4F1A-98E9-3FE0C2E2B85F}"/>
              </a:ext>
            </a:extLst>
          </p:cNvPr>
          <p:cNvSpPr>
            <a:spLocks noGrp="1"/>
          </p:cNvSpPr>
          <p:nvPr>
            <p:ph type="sldNum" sz="quarter" idx="4"/>
          </p:nvPr>
        </p:nvSpPr>
        <p:spPr>
          <a:xfrm>
            <a:off x="11296651" y="6302001"/>
            <a:ext cx="361950" cy="361950"/>
          </a:xfrm>
          <a:custGeom>
            <a:avLst/>
            <a:gdLst>
              <a:gd name="connsiteX0" fmla="*/ 180975 w 361950"/>
              <a:gd name="connsiteY0" fmla="*/ 0 h 361950"/>
              <a:gd name="connsiteX1" fmla="*/ 361950 w 361950"/>
              <a:gd name="connsiteY1" fmla="*/ 180975 h 361950"/>
              <a:gd name="connsiteX2" fmla="*/ 180975 w 361950"/>
              <a:gd name="connsiteY2" fmla="*/ 361950 h 361950"/>
              <a:gd name="connsiteX3" fmla="*/ 0 w 361950"/>
              <a:gd name="connsiteY3" fmla="*/ 180975 h 361950"/>
              <a:gd name="connsiteX4" fmla="*/ 180975 w 361950"/>
              <a:gd name="connsiteY4" fmla="*/ 0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1950">
                <a:moveTo>
                  <a:pt x="180975" y="0"/>
                </a:moveTo>
                <a:cubicBezTo>
                  <a:pt x="280925" y="0"/>
                  <a:pt x="361950" y="81025"/>
                  <a:pt x="361950" y="180975"/>
                </a:cubicBezTo>
                <a:cubicBezTo>
                  <a:pt x="361950" y="280925"/>
                  <a:pt x="280925" y="361950"/>
                  <a:pt x="180975" y="361950"/>
                </a:cubicBezTo>
                <a:cubicBezTo>
                  <a:pt x="81025" y="361950"/>
                  <a:pt x="0" y="280925"/>
                  <a:pt x="0" y="180975"/>
                </a:cubicBezTo>
                <a:cubicBezTo>
                  <a:pt x="0" y="81025"/>
                  <a:pt x="81025" y="0"/>
                  <a:pt x="180975" y="0"/>
                </a:cubicBezTo>
                <a:close/>
              </a:path>
            </a:pathLst>
          </a:custGeom>
          <a:solidFill>
            <a:srgbClr val="C6232E"/>
          </a:solidFill>
          <a:ln>
            <a:noFill/>
          </a:ln>
          <a:effectLst>
            <a:outerShdw dist="25400" dir="2700000" algn="tl" rotWithShape="0">
              <a:srgbClr val="38383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a:defRPr kumimoji="0" lang="en-US" sz="1400" b="0" i="0" u="none" strike="noStrike" cap="none" spc="0" normalizeH="0" baseline="0" smtClean="0">
                <a:ln>
                  <a:noFill/>
                </a:ln>
                <a:solidFill>
                  <a:schemeClr val="lt1"/>
                </a:solidFill>
                <a:effectLst/>
                <a:uLnTx/>
                <a:uFillTx/>
              </a:defRPr>
            </a:lvl1p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‹N°›</a:t>
            </a:fld>
            <a:endParaRPr lang="en-US"/>
          </a:p>
        </p:txBody>
      </p:sp>
    </p:spTree>
    <p:extLst>
      <p:ext uri="{BB962C8B-B14F-4D97-AF65-F5344CB8AC3E}">
        <p14:creationId xmlns:p14="http://schemas.microsoft.com/office/powerpoint/2010/main" val="355093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26262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F62DD14-A08E-4120-8732-20959A4AF5B8}"/>
              </a:ext>
            </a:extLst>
          </p:cNvPr>
          <p:cNvGrpSpPr/>
          <p:nvPr userDrawn="1"/>
        </p:nvGrpSpPr>
        <p:grpSpPr>
          <a:xfrm>
            <a:off x="59155" y="96323"/>
            <a:ext cx="12073690" cy="6665354"/>
            <a:chOff x="70429" y="60233"/>
            <a:chExt cx="12073690" cy="6665354"/>
          </a:xfrm>
          <a:solidFill>
            <a:schemeClr val="bg1">
              <a:alpha val="3000"/>
            </a:schemeClr>
          </a:solidFill>
        </p:grpSpPr>
        <p:sp>
          <p:nvSpPr>
            <p:cNvPr id="4" name="Freeform: Shape 3">
              <a:extLst>
                <a:ext uri="{FF2B5EF4-FFF2-40B4-BE49-F238E27FC236}">
                  <a16:creationId xmlns:a16="http://schemas.microsoft.com/office/drawing/2014/main" id="{4ED6188C-46A1-4E02-924D-683DD3B962BD}"/>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B7D0EF2-492F-4727-BB0C-3575DC0D368F}"/>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E2E6814-C234-4AEB-8D07-2ED23A64E272}"/>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945C76B-056F-4E33-9F49-378014E858AF}"/>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A9012B8-1C29-4955-8F97-DBC324BFD1EB}"/>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18D69D4-736D-4A40-8EE6-5A5EFB1932B2}"/>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F66E5A-9D64-4C44-A236-77DE52C9979F}"/>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9EEDC9-AC0B-4CD4-907D-D324112729A1}"/>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BCE9D1D-09B8-4FCD-922E-D63982CF53E0}"/>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B4D73F1-EE8E-4A7A-8368-91424887FC84}"/>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3CD6784-FF32-4091-9850-AE0CC845D557}"/>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D091509-9864-4392-ACC8-C8593E82ADFA}"/>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9859FF2-650F-4225-98FD-FAC7FBA4D02C}"/>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0A7F97-739D-4F00-953B-485F5E3B0D3C}"/>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78B8D6F-3F4A-4C4B-BBDF-E9664D9F8C9D}"/>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D838140-A3C3-4DC7-A484-C3FAF629DBAE}"/>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594123B-7E85-44E5-BF82-A37EB4113A13}"/>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D650179-FFCF-4276-851D-04A2CD92B7E1}"/>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584C9C-80D5-452B-84A4-D76000839069}"/>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6870A04-5498-40EB-9BD5-54D8DD3461D6}"/>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4F836E2-9FD0-4973-BDF7-3D56DB98602B}"/>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B6C9991-5580-4AC1-BC92-27C589E07A33}"/>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90D0D17-BFF6-404F-8E9A-86AF099C4DD7}"/>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04D2C17-03CD-494B-9147-8D945E89D6EE}"/>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08F41AE-1B08-45C4-B70F-C5A49280497B}"/>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86E03-79E0-4CD6-AB6D-52C513DFDDBB}"/>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92FD83E-C2F2-4D22-8F05-0BEC4D680021}"/>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D7375E-081B-4295-9F8B-D09FD8A27A5D}"/>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C0B7A86-83EA-4A90-84F2-4F14E8BBBBF9}"/>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6AAF05B-45F8-4241-8E75-2A0B8E426781}"/>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605547D-64B8-4F44-A59C-B18EE9713FFA}"/>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8F9E71C-AC53-4BC7-A4EE-091E4270F278}"/>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8963A47-0A08-453C-B765-A805E0725ACA}"/>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893F6C5-4119-47BA-B86F-0607EFDDF3B6}"/>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8300D1F-538C-46E9-956F-F0A1941BAD46}"/>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DB32E6E-3DBD-4D51-8081-9E580131DDC5}"/>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C00C01D-C52B-49DE-9B88-75E2B935229D}"/>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8534B9E-0198-41C9-85C3-061DA72918B5}"/>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5B9FF83-BACA-4269-9393-49B6ACBBDB8A}"/>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2462FE6-05C5-4DB0-9E66-CDB4A2E721CA}"/>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F6E073E-03B9-4A7A-AA34-F866E2FBC6A3}"/>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94CE9C9-5FCA-4123-B995-AA3D3C971A5F}"/>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EB4BA63-6991-4BB3-B47B-8E3E8E4D9317}"/>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D86A411-2165-44ED-92C1-285A0AA55393}"/>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95F93E9-DDE2-4175-B8F2-CF4A596D1812}"/>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C4FFB5E-D17B-4396-A079-7EBF5003CAA5}"/>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6111A45-1DFE-455C-B6D6-AE6CC5C09F4A}"/>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5FDE095-F0CF-445A-81BB-6BA6E420F441}"/>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BD91CB7-8D36-4FFD-B8CB-699910AAB567}"/>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6394900-5C91-4552-B87B-10BD33A0E502}"/>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79C4A7A-11A2-4704-8B91-02F21CD7D7F7}"/>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C87A087-F50C-4D3B-8F02-623C31081F7F}"/>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67680B9-44EA-4482-84EA-9870C508ABEB}"/>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1555423-F2FF-48D6-9D43-22F85AAD2CB2}"/>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3446571-DBC3-41A0-AD3C-B4143ED36FFA}"/>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6CA2845-55A2-4D84-991E-6D980DFF8F56}"/>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81C41D0-98E3-41D5-AF89-754ABE5DD03E}"/>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C657E6-E982-435F-A84A-D48F1E83DA2E}"/>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553E310-56CA-4C71-8F7B-AB79F7110A75}"/>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29D964F-6E56-4127-A3B3-F984AA9CB3FA}"/>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6A7D554-7217-4E08-A0AE-624ACC053F2A}"/>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5A36A3D-9159-4E36-B310-9CF3A2F1293D}"/>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D290382-C44D-47F0-92E5-AAAD30F03A12}"/>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BEA8447-30B5-495F-BAED-68630E014CC3}"/>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328FDFF-740A-4D12-82A3-18B29D87142C}"/>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59B2754-7143-4EFA-875E-A002AA4D6053}"/>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CA235B4-5B24-4B30-89D5-E9995699DF61}"/>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D30A815-E77B-484D-B753-9CFAF55E8DE2}"/>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6C414D-549D-44C0-AFCA-A6F8A7C0B031}"/>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E327FF6-3118-4073-B501-427E6561CCD7}"/>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F8AD547-F18F-4E6C-B25D-4E11032D045B}"/>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1C5766C-1C19-4418-BAE9-7CD10791FF6F}"/>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DE110AC-647F-4E81-BF78-03109F38847E}"/>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563D62B-A45F-428F-8D08-0B094ECFEB62}"/>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0F853E0-928E-4F87-9AA7-FFF1D88FD12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E324489-D8D3-4D39-AF76-68B2619E6B5E}"/>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4D05BE-BE8A-49E6-8610-40DBDC08C6EC}"/>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49B7A97-D313-4765-832D-6DFEF679322F}"/>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58AF243-99A0-4E23-A609-43567874C0A0}"/>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D0C3312-AEDE-4F5D-B80F-649383F3D88A}"/>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0F95DD7-2B4A-44B1-96DB-DA492E69EE2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B9CAED7-ECD8-403A-9CA9-4C0C5E930CD9}"/>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7C458F3-F669-469C-A95A-C59DA073D007}"/>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BCC5112-EF8A-44CA-A1F8-D06370F878EF}"/>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DF65F96-71A5-42E3-8306-C92348AB5E40}"/>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459525A-0D38-48D2-9016-B2EC339105D4}"/>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D4F054E-ACE9-48F1-9D3E-E47E0C764FA3}"/>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9AF0281-6336-4054-BEEC-9EE45DC2524D}"/>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EBBD7CE-F739-4CEE-AEDF-D67A814F9785}"/>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E9AECAA-6504-499D-B859-377D9105E27A}"/>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C5B0D51-AC03-43F1-9B35-AA8213F3A6EE}"/>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846F24F-B8C5-42B7-ADEF-EF6603E5D252}"/>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F9ABC66-F4FD-4634-BEA4-3FA4E338FCD4}"/>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71FA531-746A-4475-9F91-BFC8ACB0AEC3}"/>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FD52BC5-C0A3-4E04-8480-0E26EB558BB2}"/>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sp>
        <p:nvSpPr>
          <p:cNvPr id="103" name="Rectangle: Top Corners Rounded 102">
            <a:extLst>
              <a:ext uri="{FF2B5EF4-FFF2-40B4-BE49-F238E27FC236}">
                <a16:creationId xmlns:a16="http://schemas.microsoft.com/office/drawing/2014/main" id="{BF7231D5-CC26-4903-A2E6-77D902355078}"/>
              </a:ext>
            </a:extLst>
          </p:cNvPr>
          <p:cNvSpPr/>
          <p:nvPr userDrawn="1"/>
        </p:nvSpPr>
        <p:spPr>
          <a:xfrm rot="16200000">
            <a:off x="11473017" y="6012025"/>
            <a:ext cx="482611" cy="955357"/>
          </a:xfrm>
          <a:prstGeom prst="round2SameRect">
            <a:avLst>
              <a:gd name="adj1" fmla="val 50000"/>
              <a:gd name="adj2" fmla="val 0"/>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lide Number Placeholder 103">
            <a:extLst>
              <a:ext uri="{FF2B5EF4-FFF2-40B4-BE49-F238E27FC236}">
                <a16:creationId xmlns:a16="http://schemas.microsoft.com/office/drawing/2014/main" id="{C58A44A3-DAFA-4B4B-99AD-4F7156CC216F}"/>
              </a:ext>
            </a:extLst>
          </p:cNvPr>
          <p:cNvSpPr>
            <a:spLocks noGrp="1"/>
          </p:cNvSpPr>
          <p:nvPr>
            <p:ph type="sldNum" sz="quarter" idx="4"/>
          </p:nvPr>
        </p:nvSpPr>
        <p:spPr>
          <a:xfrm>
            <a:off x="11296651" y="6302001"/>
            <a:ext cx="361950" cy="361950"/>
          </a:xfrm>
          <a:custGeom>
            <a:avLst/>
            <a:gdLst>
              <a:gd name="connsiteX0" fmla="*/ 180975 w 361950"/>
              <a:gd name="connsiteY0" fmla="*/ 0 h 361950"/>
              <a:gd name="connsiteX1" fmla="*/ 361950 w 361950"/>
              <a:gd name="connsiteY1" fmla="*/ 180975 h 361950"/>
              <a:gd name="connsiteX2" fmla="*/ 180975 w 361950"/>
              <a:gd name="connsiteY2" fmla="*/ 361950 h 361950"/>
              <a:gd name="connsiteX3" fmla="*/ 0 w 361950"/>
              <a:gd name="connsiteY3" fmla="*/ 180975 h 361950"/>
              <a:gd name="connsiteX4" fmla="*/ 180975 w 361950"/>
              <a:gd name="connsiteY4" fmla="*/ 0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1950">
                <a:moveTo>
                  <a:pt x="180975" y="0"/>
                </a:moveTo>
                <a:cubicBezTo>
                  <a:pt x="280925" y="0"/>
                  <a:pt x="361950" y="81025"/>
                  <a:pt x="361950" y="180975"/>
                </a:cubicBezTo>
                <a:cubicBezTo>
                  <a:pt x="361950" y="280925"/>
                  <a:pt x="280925" y="361950"/>
                  <a:pt x="180975" y="361950"/>
                </a:cubicBezTo>
                <a:cubicBezTo>
                  <a:pt x="81025" y="361950"/>
                  <a:pt x="0" y="280925"/>
                  <a:pt x="0" y="180975"/>
                </a:cubicBezTo>
                <a:cubicBezTo>
                  <a:pt x="0" y="81025"/>
                  <a:pt x="81025" y="0"/>
                  <a:pt x="180975" y="0"/>
                </a:cubicBezTo>
                <a:close/>
              </a:path>
            </a:pathLst>
          </a:custGeom>
          <a:solidFill>
            <a:srgbClr val="C6232E"/>
          </a:solidFill>
          <a:ln>
            <a:noFill/>
          </a:ln>
          <a:effectLst>
            <a:outerShdw dist="25400" dir="2700000" algn="tl" rotWithShape="0">
              <a:srgbClr val="38383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a:defRPr kumimoji="0" lang="en-US" sz="1400" b="0" i="0" u="none" strike="noStrike" cap="none" spc="0" normalizeH="0" baseline="0" smtClean="0">
                <a:ln>
                  <a:noFill/>
                </a:ln>
                <a:solidFill>
                  <a:schemeClr val="lt1"/>
                </a:solidFill>
                <a:effectLst/>
                <a:uLnTx/>
                <a:uFillTx/>
              </a:defRPr>
            </a:lvl1p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‹N°›</a:t>
            </a:fld>
            <a:endParaRPr lang="en-US"/>
          </a:p>
        </p:txBody>
      </p:sp>
    </p:spTree>
    <p:extLst>
      <p:ext uri="{BB962C8B-B14F-4D97-AF65-F5344CB8AC3E}">
        <p14:creationId xmlns:p14="http://schemas.microsoft.com/office/powerpoint/2010/main" val="118258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262626"/>
        </a:solidFill>
        <a:effectLst/>
      </p:bgPr>
    </p:bg>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9A32FDBB-9FAF-411E-8A6C-3BD337665360}"/>
              </a:ext>
            </a:extLst>
          </p:cNvPr>
          <p:cNvGrpSpPr/>
          <p:nvPr userDrawn="1"/>
        </p:nvGrpSpPr>
        <p:grpSpPr>
          <a:xfrm>
            <a:off x="59155" y="96323"/>
            <a:ext cx="12073690" cy="6665354"/>
            <a:chOff x="70429" y="60233"/>
            <a:chExt cx="12073690" cy="6665354"/>
          </a:xfrm>
          <a:solidFill>
            <a:schemeClr val="bg1">
              <a:alpha val="3000"/>
            </a:schemeClr>
          </a:solidFill>
        </p:grpSpPr>
        <p:sp>
          <p:nvSpPr>
            <p:cNvPr id="134" name="Freeform: Shape 133">
              <a:extLst>
                <a:ext uri="{FF2B5EF4-FFF2-40B4-BE49-F238E27FC236}">
                  <a16:creationId xmlns:a16="http://schemas.microsoft.com/office/drawing/2014/main" id="{05122399-7B21-44E3-BF7F-ED8AF87B0BA0}"/>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BAB295C-EDF8-4694-A45C-CBD481AC821A}"/>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5C8AC08-CB30-4128-AB16-4F89568950CF}"/>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6ED3EC1-2F32-44E7-8DEA-C67C5AF57248}"/>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E26C6FC-D9FE-4FD4-AC3E-258E37E6DF09}"/>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F191B3-10A6-4F13-A2D0-90F7F73D1B2A}"/>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1319196-2C2F-4157-8D8F-6C27EC8AFED6}"/>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15041CB-4E01-4211-A5EA-176DEA9899C8}"/>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0707BA4-5BE8-4A4F-987D-4ACA6CB11017}"/>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8C58F6A-8745-40E0-9567-A97DD13AD311}"/>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A00A1C5-26C8-4D29-8C88-6DFE4B087562}"/>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E40F39A-1F03-470A-AD85-07980D532594}"/>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FC75781-EC08-4578-A2CA-9AAEC57133EC}"/>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3A01E4D-06A0-4B06-A31A-95C6D64B2EDF}"/>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F12F190-4097-46DF-BBB2-61894CA3194F}"/>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1E5B0B4-A0E4-4DBA-8080-B256F7BDFE2C}"/>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489101C-2C37-4F9C-9D32-1ABD10A53817}"/>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82A818F-2054-4A81-A086-61F4C178D4B4}"/>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A9DE5BD-8B70-453B-A7EE-21B7B718621D}"/>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82FA30A-BCB5-47E4-B134-B90A4246954C}"/>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6EE5837-273A-49B1-813F-1BBF3E0773BC}"/>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58A48E1-B56A-4BF3-AEB5-0CC3775D88C8}"/>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0201A87-4DBF-4A79-AB7E-5D9E4F49E43B}"/>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68B6FEF-31EE-445A-841E-641146E9741D}"/>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EEE7C2E-E563-41C6-B405-27FB0CB81558}"/>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88477394-C87D-439C-A923-B73070ECAF22}"/>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15FCAE1-EDFB-4438-AB55-2191DC935053}"/>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488FC3D-E929-4BB8-9090-134D40697C94}"/>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F26E685-84E8-4F41-92C9-202E699559F3}"/>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BCCDAAF-E339-4F07-828E-2C80D86A914E}"/>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363C6AC-A433-4397-BCB1-37077E2DA588}"/>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F27EA67-8EE2-438A-8135-B68BB5DFB0D0}"/>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1F76EC-ADB8-4160-B001-B2B1C23F8CC9}"/>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B13FF24-9BCB-4F67-B314-737EA8F1F8C3}"/>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C2CA338-4B69-454A-8CB7-69805DFFD7E3}"/>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04E02A4-3090-4EDB-B843-B3455ED2F995}"/>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93AEA2F-C6C5-4AE6-BD6F-D1567ED71F90}"/>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A00417C-755A-4C12-90EA-4442190D89B3}"/>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818A7ED-3158-411D-99D6-961C33B0F4AE}"/>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B9532C2-D6D0-4686-A574-CC40B9F05DAC}"/>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96524821-536B-4F37-A4FD-C14547B24957}"/>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4A9C0EB-355A-4B00-BC7B-B6F2E2063379}"/>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6E579C6-C80D-478D-B2E1-2F0F7DDE2387}"/>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8AC060E-D45C-4665-92E7-750B206F68EF}"/>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99A296C-E68B-47A4-A477-2B781A4AE1DA}"/>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FF3A671-D774-41F7-B4FA-C17615F238DB}"/>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925E3D4-EE10-4938-B093-8F32442C7674}"/>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A243F8C3-DD8E-4B68-8BEB-7618B4840481}"/>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BDB6F9C-3507-43C8-8F45-9DED67DB41F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58EEADA-228C-4A39-92B7-6A351A03A08E}"/>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C74935F-360C-4A17-A31F-93B7A4EA657C}"/>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9A210C4-745A-42D2-81F4-BCAE26403ECA}"/>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487D4F0-E760-428E-830B-8FE7DB64D1E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F1996DE-71C3-4684-A1C7-CAF07B26FB45}"/>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AD8C809-9A44-483A-8C6E-66AD64A2093C}"/>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7E8645A-FBF4-47BB-8593-8DD74638DAD1}"/>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C132926-F41C-43E6-AD05-1B02E26673F2}"/>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FB7C5B1-663B-4074-92BC-2C75B1440FD8}"/>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47517D7-3877-4BB7-B05F-AF2A6C06D521}"/>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407DF82-4D7A-4670-90C9-CE39A28917BC}"/>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0647B3F-4605-4F26-909E-24AED1B7BB35}"/>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2ADFBA0-EC9A-4FB7-B558-11B39A54321B}"/>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ADD5B1A-CDC5-4232-AFCB-8837F17C9666}"/>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EF875F9-3AFD-4AC6-BDCC-6E83EADE1736}"/>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16D039CE-47C1-4741-B1BC-FC0C3587EC63}"/>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D1CF4ED4-A8DF-4DDF-8D8D-0DF923ED03FC}"/>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C58BFE7-496A-499C-A006-73F67012AA62}"/>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61B5160-4D10-4F67-9CDC-C4EEDE174455}"/>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601A191-8588-47D3-8E33-4509B91F433F}"/>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89416445-3FE9-449C-A538-C2AE59CAD2AE}"/>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67BEBAF-1837-4BD1-952C-EBE4EE0096D5}"/>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546001D-8715-4500-AEFC-B3FAC8029490}"/>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1F7D09E-683C-4519-A940-AC7F381DB175}"/>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30932E2-D243-4D80-84F8-0DD36D3AF22A}"/>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49B7D3A4-CF55-4378-A61F-88BDA7637A52}"/>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D93E726-44BD-4546-9B84-C45CFFB3E512}"/>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C44320FD-151F-4975-ABF9-ADC5024A08AA}"/>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B43C3E02-9E85-4BC8-9F04-A664A7C9F698}"/>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56210455-345D-4A7C-8DB8-01470F9A3098}"/>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B12E8ED-7627-4798-BB4A-CF9C5A6E4092}"/>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293AA51D-88FD-4AC3-A4B5-162037CEC10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0BCD5EE-FED7-4177-ACEA-F8001003DD72}"/>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5EBF92C1-01FE-47F1-B70E-E801064D2285}"/>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4D52E31-34E0-4E64-8634-0F404DABFF76}"/>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01FF9131-77D4-4602-A4B6-B176FDA976A0}"/>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07E00D9-6A68-4FA1-A628-17BA6D50CFDD}"/>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C615119-CA31-4034-A564-E68C9C32CA25}"/>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3F2EA54-016E-4A0F-9480-21278F2CBAE6}"/>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9AB52A4-B50A-41FD-ADF7-C808E364B6CA}"/>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5509FE2-B0C4-467A-9999-0A00A8213DE8}"/>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1DF5BDE-D32D-4B89-BBDC-2C665677E2A7}"/>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053DB9D-BD72-4C98-9D8F-D19B87D3AFEB}"/>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557DEAE-045E-4958-B95E-CA506D27FCA7}"/>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8DACA5B-02B2-405D-AD1E-BF65BD33F64B}"/>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C975B7F-51FA-4CE4-B09D-1193317033C4}"/>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88C6F057-F099-450D-9839-8E484AB4EC53}"/>
              </a:ext>
            </a:extLst>
          </p:cNvPr>
          <p:cNvSpPr>
            <a:spLocks noGrp="1"/>
          </p:cNvSpPr>
          <p:nvPr>
            <p:ph type="title" hasCustomPrompt="1"/>
          </p:nvPr>
        </p:nvSpPr>
        <p:spPr>
          <a:xfrm>
            <a:off x="5136560" y="2614970"/>
            <a:ext cx="6307949" cy="836988"/>
          </a:xfrm>
          <a:prstGeom prst="rect">
            <a:avLst/>
          </a:prstGeom>
        </p:spPr>
        <p:txBody>
          <a:bodyPr anchor="b"/>
          <a:lstStyle>
            <a:lvl1pPr marL="0" algn="l" defTabSz="914400" rtl="0" eaLnBrk="1" latinLnBrk="0" hangingPunct="1">
              <a:lnSpc>
                <a:spcPct val="90000"/>
              </a:lnSpc>
              <a:spcBef>
                <a:spcPct val="0"/>
              </a:spcBef>
              <a:buNone/>
              <a:defRPr lang="en-US" sz="6000" b="1" kern="1200" dirty="0">
                <a:solidFill>
                  <a:schemeClr val="bg1"/>
                </a:solidFill>
                <a:latin typeface="Segoe UI" panose="020B0502040204020203" pitchFamily="34" charset="0"/>
                <a:ea typeface="+mj-ea"/>
                <a:cs typeface="Segoe UI" panose="020B0502040204020203" pitchFamily="34" charset="0"/>
              </a:defRPr>
            </a:lvl1pPr>
          </a:lstStyle>
          <a:p>
            <a:r>
              <a:rPr lang="en-US" dirty="0"/>
              <a:t>Your Title Here</a:t>
            </a:r>
          </a:p>
        </p:txBody>
      </p:sp>
      <p:sp>
        <p:nvSpPr>
          <p:cNvPr id="3" name="Oval 2">
            <a:extLst>
              <a:ext uri="{FF2B5EF4-FFF2-40B4-BE49-F238E27FC236}">
                <a16:creationId xmlns:a16="http://schemas.microsoft.com/office/drawing/2014/main" id="{20B23C04-A476-4D61-A02A-33D5673A7CB8}"/>
              </a:ext>
            </a:extLst>
          </p:cNvPr>
          <p:cNvSpPr/>
          <p:nvPr userDrawn="1"/>
        </p:nvSpPr>
        <p:spPr>
          <a:xfrm>
            <a:off x="743074" y="1628837"/>
            <a:ext cx="3600326" cy="3600326"/>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6006F2-AE26-450D-A128-7D1E65A190D3}"/>
              </a:ext>
            </a:extLst>
          </p:cNvPr>
          <p:cNvGrpSpPr/>
          <p:nvPr userDrawn="1"/>
        </p:nvGrpSpPr>
        <p:grpSpPr>
          <a:xfrm>
            <a:off x="747489" y="-1"/>
            <a:ext cx="4048697" cy="5355771"/>
            <a:chOff x="747484" y="0"/>
            <a:chExt cx="4014979" cy="5311210"/>
          </a:xfrm>
        </p:grpSpPr>
        <p:grpSp>
          <p:nvGrpSpPr>
            <p:cNvPr id="5" name="Graphic 17">
              <a:extLst>
                <a:ext uri="{FF2B5EF4-FFF2-40B4-BE49-F238E27FC236}">
                  <a16:creationId xmlns:a16="http://schemas.microsoft.com/office/drawing/2014/main" id="{AEFD7DD8-5CEF-41A3-9DA5-87ECA92109AD}"/>
                </a:ext>
              </a:extLst>
            </p:cNvPr>
            <p:cNvGrpSpPr/>
            <p:nvPr/>
          </p:nvGrpSpPr>
          <p:grpSpPr>
            <a:xfrm>
              <a:off x="747484" y="870960"/>
              <a:ext cx="4014979" cy="4440250"/>
              <a:chOff x="4575428" y="1056511"/>
              <a:chExt cx="3467508" cy="3834760"/>
            </a:xfrm>
          </p:grpSpPr>
          <p:sp>
            <p:nvSpPr>
              <p:cNvPr id="9" name="Freeform: Shape 8">
                <a:extLst>
                  <a:ext uri="{FF2B5EF4-FFF2-40B4-BE49-F238E27FC236}">
                    <a16:creationId xmlns:a16="http://schemas.microsoft.com/office/drawing/2014/main" id="{4F4DDB6C-4379-4F0B-B80E-E2AE6EDAB484}"/>
                  </a:ext>
                </a:extLst>
              </p:cNvPr>
              <p:cNvSpPr/>
              <p:nvPr/>
            </p:nvSpPr>
            <p:spPr>
              <a:xfrm>
                <a:off x="4966903" y="4081647"/>
                <a:ext cx="2114550" cy="809624"/>
              </a:xfrm>
              <a:custGeom>
                <a:avLst/>
                <a:gdLst>
                  <a:gd name="connsiteX0" fmla="*/ 37340 w 2114550"/>
                  <a:gd name="connsiteY0" fmla="*/ 789530 h 809625"/>
                  <a:gd name="connsiteX1" fmla="*/ 10861 w 2114550"/>
                  <a:gd name="connsiteY1" fmla="*/ 764003 h 809625"/>
                  <a:gd name="connsiteX2" fmla="*/ 11432 w 2114550"/>
                  <a:gd name="connsiteY2" fmla="*/ 721521 h 809625"/>
                  <a:gd name="connsiteX3" fmla="*/ 10099 w 2114550"/>
                  <a:gd name="connsiteY3" fmla="*/ 714759 h 809625"/>
                  <a:gd name="connsiteX4" fmla="*/ 2 w 2114550"/>
                  <a:gd name="connsiteY4" fmla="*/ 24482 h 809625"/>
                  <a:gd name="connsiteX5" fmla="*/ 26958 w 2114550"/>
                  <a:gd name="connsiteY5" fmla="*/ 2 h 809625"/>
                  <a:gd name="connsiteX6" fmla="*/ 2090168 w 2114550"/>
                  <a:gd name="connsiteY6" fmla="*/ 26006 h 809625"/>
                  <a:gd name="connsiteX7" fmla="*/ 2116553 w 2114550"/>
                  <a:gd name="connsiteY7" fmla="*/ 51152 h 809625"/>
                  <a:gd name="connsiteX8" fmla="*/ 2088454 w 2114550"/>
                  <a:gd name="connsiteY8" fmla="*/ 736476 h 809625"/>
                  <a:gd name="connsiteX9" fmla="*/ 2087787 w 2114550"/>
                  <a:gd name="connsiteY9" fmla="*/ 790101 h 809625"/>
                  <a:gd name="connsiteX10" fmla="*/ 2060641 w 2114550"/>
                  <a:gd name="connsiteY10" fmla="*/ 814961 h 809625"/>
                  <a:gd name="connsiteX11" fmla="*/ 37340 w 2114550"/>
                  <a:gd name="connsiteY11" fmla="*/ 789530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4550" h="809625">
                    <a:moveTo>
                      <a:pt x="37340" y="789530"/>
                    </a:moveTo>
                    <a:cubicBezTo>
                      <a:pt x="22576" y="789339"/>
                      <a:pt x="10670" y="777814"/>
                      <a:pt x="10861" y="764003"/>
                    </a:cubicBezTo>
                    <a:lnTo>
                      <a:pt x="11432" y="721521"/>
                    </a:lnTo>
                    <a:cubicBezTo>
                      <a:pt x="10670" y="719331"/>
                      <a:pt x="10194" y="717140"/>
                      <a:pt x="10099" y="714759"/>
                    </a:cubicBezTo>
                    <a:lnTo>
                      <a:pt x="2" y="24482"/>
                    </a:lnTo>
                    <a:cubicBezTo>
                      <a:pt x="-188" y="10861"/>
                      <a:pt x="11908" y="-188"/>
                      <a:pt x="26958" y="2"/>
                    </a:cubicBezTo>
                    <a:lnTo>
                      <a:pt x="2090168" y="26006"/>
                    </a:lnTo>
                    <a:cubicBezTo>
                      <a:pt x="2105218" y="26196"/>
                      <a:pt x="2117124" y="37531"/>
                      <a:pt x="2116553" y="51152"/>
                    </a:cubicBezTo>
                    <a:lnTo>
                      <a:pt x="2088454" y="736476"/>
                    </a:lnTo>
                    <a:lnTo>
                      <a:pt x="2087787" y="790101"/>
                    </a:lnTo>
                    <a:cubicBezTo>
                      <a:pt x="2087597" y="803913"/>
                      <a:pt x="2075405" y="815152"/>
                      <a:pt x="2060641" y="814961"/>
                    </a:cubicBezTo>
                    <a:lnTo>
                      <a:pt x="37340" y="789530"/>
                    </a:lnTo>
                    <a:close/>
                  </a:path>
                </a:pathLst>
              </a:custGeom>
              <a:solidFill>
                <a:srgbClr val="1C1C1C"/>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FD942E-C000-42DD-980F-1007D16C2EAE}"/>
                  </a:ext>
                </a:extLst>
              </p:cNvPr>
              <p:cNvSpPr/>
              <p:nvPr/>
            </p:nvSpPr>
            <p:spPr>
              <a:xfrm>
                <a:off x="5225032" y="1191481"/>
                <a:ext cx="495300" cy="3009897"/>
              </a:xfrm>
              <a:custGeom>
                <a:avLst/>
                <a:gdLst>
                  <a:gd name="connsiteX0" fmla="*/ 0 w 495300"/>
                  <a:gd name="connsiteY0" fmla="*/ 15049 h 3009900"/>
                  <a:gd name="connsiteX1" fmla="*/ 0 w 495300"/>
                  <a:gd name="connsiteY1" fmla="*/ 1140905 h 3009900"/>
                  <a:gd name="connsiteX2" fmla="*/ 95155 w 495300"/>
                  <a:gd name="connsiteY2" fmla="*/ 1236059 h 3009900"/>
                  <a:gd name="connsiteX3" fmla="*/ 178022 w 495300"/>
                  <a:gd name="connsiteY3" fmla="*/ 1236059 h 3009900"/>
                  <a:gd name="connsiteX4" fmla="*/ 233458 w 495300"/>
                  <a:gd name="connsiteY4" fmla="*/ 1291495 h 3009900"/>
                  <a:gd name="connsiteX5" fmla="*/ 230886 w 495300"/>
                  <a:gd name="connsiteY5" fmla="*/ 2565273 h 3009900"/>
                  <a:gd name="connsiteX6" fmla="*/ 326041 w 495300"/>
                  <a:gd name="connsiteY6" fmla="*/ 2660428 h 3009900"/>
                  <a:gd name="connsiteX7" fmla="*/ 408908 w 495300"/>
                  <a:gd name="connsiteY7" fmla="*/ 2660428 h 3009900"/>
                  <a:gd name="connsiteX8" fmla="*/ 464344 w 495300"/>
                  <a:gd name="connsiteY8" fmla="*/ 2715863 h 3009900"/>
                  <a:gd name="connsiteX9" fmla="*/ 464344 w 495300"/>
                  <a:gd name="connsiteY9" fmla="*/ 3015234 h 3009900"/>
                  <a:gd name="connsiteX10" fmla="*/ 504063 w 495300"/>
                  <a:gd name="connsiteY10" fmla="*/ 3015234 h 3009900"/>
                  <a:gd name="connsiteX11" fmla="*/ 504063 w 495300"/>
                  <a:gd name="connsiteY11" fmla="*/ 2715863 h 3009900"/>
                  <a:gd name="connsiteX12" fmla="*/ 408908 w 495300"/>
                  <a:gd name="connsiteY12" fmla="*/ 2620709 h 3009900"/>
                  <a:gd name="connsiteX13" fmla="*/ 326041 w 495300"/>
                  <a:gd name="connsiteY13" fmla="*/ 2620709 h 3009900"/>
                  <a:gd name="connsiteX14" fmla="*/ 270605 w 495300"/>
                  <a:gd name="connsiteY14" fmla="*/ 2565273 h 3009900"/>
                  <a:gd name="connsiteX15" fmla="*/ 273177 w 495300"/>
                  <a:gd name="connsiteY15" fmla="*/ 1291495 h 3009900"/>
                  <a:gd name="connsiteX16" fmla="*/ 178022 w 495300"/>
                  <a:gd name="connsiteY16" fmla="*/ 1196340 h 3009900"/>
                  <a:gd name="connsiteX17" fmla="*/ 95155 w 495300"/>
                  <a:gd name="connsiteY17" fmla="*/ 1196340 h 3009900"/>
                  <a:gd name="connsiteX18" fmla="*/ 39719 w 495300"/>
                  <a:gd name="connsiteY18" fmla="*/ 1140905 h 3009900"/>
                  <a:gd name="connsiteX19" fmla="*/ 39719 w 495300"/>
                  <a:gd name="connsiteY19" fmla="*/ 0 h 3009900"/>
                  <a:gd name="connsiteX20" fmla="*/ 0 w 495300"/>
                  <a:gd name="connsiteY20" fmla="*/ 15049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5300" h="3009900">
                    <a:moveTo>
                      <a:pt x="0" y="15049"/>
                    </a:moveTo>
                    <a:lnTo>
                      <a:pt x="0" y="1140905"/>
                    </a:lnTo>
                    <a:cubicBezTo>
                      <a:pt x="0" y="1193387"/>
                      <a:pt x="42672" y="1236059"/>
                      <a:pt x="95155" y="1236059"/>
                    </a:cubicBezTo>
                    <a:lnTo>
                      <a:pt x="178022" y="1236059"/>
                    </a:lnTo>
                    <a:cubicBezTo>
                      <a:pt x="208598" y="1236059"/>
                      <a:pt x="233458" y="1260920"/>
                      <a:pt x="233458" y="1291495"/>
                    </a:cubicBezTo>
                    <a:lnTo>
                      <a:pt x="230886" y="2565273"/>
                    </a:lnTo>
                    <a:cubicBezTo>
                      <a:pt x="230886" y="2617756"/>
                      <a:pt x="273558" y="2660428"/>
                      <a:pt x="326041" y="2660428"/>
                    </a:cubicBezTo>
                    <a:lnTo>
                      <a:pt x="408908" y="2660428"/>
                    </a:lnTo>
                    <a:cubicBezTo>
                      <a:pt x="439484" y="2660428"/>
                      <a:pt x="464344" y="2685288"/>
                      <a:pt x="464344" y="2715863"/>
                    </a:cubicBezTo>
                    <a:lnTo>
                      <a:pt x="464344" y="3015234"/>
                    </a:lnTo>
                    <a:lnTo>
                      <a:pt x="504063" y="3015234"/>
                    </a:lnTo>
                    <a:lnTo>
                      <a:pt x="504063" y="2715863"/>
                    </a:lnTo>
                    <a:cubicBezTo>
                      <a:pt x="504063" y="2663381"/>
                      <a:pt x="461391" y="2620709"/>
                      <a:pt x="408908" y="2620709"/>
                    </a:cubicBezTo>
                    <a:lnTo>
                      <a:pt x="326041" y="2620709"/>
                    </a:lnTo>
                    <a:cubicBezTo>
                      <a:pt x="295466" y="2620709"/>
                      <a:pt x="270605" y="2595848"/>
                      <a:pt x="270605" y="2565273"/>
                    </a:cubicBezTo>
                    <a:lnTo>
                      <a:pt x="273177" y="1291495"/>
                    </a:lnTo>
                    <a:cubicBezTo>
                      <a:pt x="273177" y="1239012"/>
                      <a:pt x="230505" y="1196340"/>
                      <a:pt x="178022" y="1196340"/>
                    </a:cubicBezTo>
                    <a:lnTo>
                      <a:pt x="95155" y="1196340"/>
                    </a:lnTo>
                    <a:cubicBezTo>
                      <a:pt x="64579" y="1196340"/>
                      <a:pt x="39719" y="1171480"/>
                      <a:pt x="39719" y="1140905"/>
                    </a:cubicBezTo>
                    <a:lnTo>
                      <a:pt x="39719" y="0"/>
                    </a:lnTo>
                    <a:cubicBezTo>
                      <a:pt x="26479" y="4858"/>
                      <a:pt x="13240" y="9906"/>
                      <a:pt x="0" y="15049"/>
                    </a:cubicBezTo>
                    <a:close/>
                  </a:path>
                </a:pathLst>
              </a:custGeom>
              <a:solidFill>
                <a:srgbClr val="1C1C1C"/>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D2DADC-4182-4D66-85D4-86CED18B92E3}"/>
                  </a:ext>
                </a:extLst>
              </p:cNvPr>
              <p:cNvSpPr/>
              <p:nvPr/>
            </p:nvSpPr>
            <p:spPr>
              <a:xfrm>
                <a:off x="4949853" y="4023068"/>
                <a:ext cx="2143124" cy="771525"/>
              </a:xfrm>
              <a:custGeom>
                <a:avLst/>
                <a:gdLst>
                  <a:gd name="connsiteX0" fmla="*/ 2150747 w 2143125"/>
                  <a:gd name="connsiteY0" fmla="*/ 52104 h 771525"/>
                  <a:gd name="connsiteX1" fmla="*/ 2123887 w 2143125"/>
                  <a:gd name="connsiteY1" fmla="*/ 26482 h 771525"/>
                  <a:gd name="connsiteX2" fmla="*/ 27434 w 2143125"/>
                  <a:gd name="connsiteY2" fmla="*/ 2 h 771525"/>
                  <a:gd name="connsiteX3" fmla="*/ 2 w 2143125"/>
                  <a:gd name="connsiteY3" fmla="*/ 24863 h 771525"/>
                  <a:gd name="connsiteX4" fmla="*/ 10289 w 2143125"/>
                  <a:gd name="connsiteY4" fmla="*/ 726188 h 771525"/>
                  <a:gd name="connsiteX5" fmla="*/ 37816 w 2143125"/>
                  <a:gd name="connsiteY5" fmla="*/ 750858 h 771525"/>
                  <a:gd name="connsiteX6" fmla="*/ 2093693 w 2143125"/>
                  <a:gd name="connsiteY6" fmla="*/ 776766 h 771525"/>
                  <a:gd name="connsiteX7" fmla="*/ 2121887 w 2143125"/>
                  <a:gd name="connsiteY7" fmla="*/ 752763 h 771525"/>
                  <a:gd name="connsiteX8" fmla="*/ 2150747 w 2143125"/>
                  <a:gd name="connsiteY8" fmla="*/ 521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3125" h="771525">
                    <a:moveTo>
                      <a:pt x="2150747" y="52104"/>
                    </a:moveTo>
                    <a:cubicBezTo>
                      <a:pt x="2151319" y="38293"/>
                      <a:pt x="2139222" y="26673"/>
                      <a:pt x="2123887" y="26482"/>
                    </a:cubicBezTo>
                    <a:lnTo>
                      <a:pt x="27434" y="2"/>
                    </a:lnTo>
                    <a:cubicBezTo>
                      <a:pt x="12194" y="-188"/>
                      <a:pt x="-188" y="11051"/>
                      <a:pt x="2" y="24863"/>
                    </a:cubicBezTo>
                    <a:lnTo>
                      <a:pt x="10289" y="726188"/>
                    </a:lnTo>
                    <a:cubicBezTo>
                      <a:pt x="10480" y="739524"/>
                      <a:pt x="22862" y="750668"/>
                      <a:pt x="37816" y="750858"/>
                    </a:cubicBezTo>
                    <a:lnTo>
                      <a:pt x="2093693" y="776766"/>
                    </a:lnTo>
                    <a:cubicBezTo>
                      <a:pt x="2108647" y="776957"/>
                      <a:pt x="2121410" y="766193"/>
                      <a:pt x="2121887" y="752763"/>
                    </a:cubicBezTo>
                    <a:lnTo>
                      <a:pt x="2150747" y="52104"/>
                    </a:lnTo>
                    <a:close/>
                  </a:path>
                </a:pathLst>
              </a:custGeom>
              <a:solidFill>
                <a:srgbClr val="26262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8A0CBC6-3018-46C0-90FC-287FB05B80A3}"/>
                  </a:ext>
                </a:extLst>
              </p:cNvPr>
              <p:cNvSpPr/>
              <p:nvPr/>
            </p:nvSpPr>
            <p:spPr>
              <a:xfrm>
                <a:off x="4960997" y="4049642"/>
                <a:ext cx="2114550" cy="800099"/>
              </a:xfrm>
              <a:custGeom>
                <a:avLst/>
                <a:gdLst>
                  <a:gd name="connsiteX0" fmla="*/ 2119886 w 2114550"/>
                  <a:gd name="connsiteY0" fmla="*/ 51818 h 800100"/>
                  <a:gd name="connsiteX1" fmla="*/ 2092931 w 2114550"/>
                  <a:gd name="connsiteY1" fmla="*/ 25910 h 800100"/>
                  <a:gd name="connsiteX2" fmla="*/ 37054 w 2114550"/>
                  <a:gd name="connsiteY2" fmla="*/ 2 h 800100"/>
                  <a:gd name="connsiteX3" fmla="*/ 9527 w 2114550"/>
                  <a:gd name="connsiteY3" fmla="*/ 25244 h 800100"/>
                  <a:gd name="connsiteX4" fmla="*/ 2 w 2114550"/>
                  <a:gd name="connsiteY4" fmla="*/ 749906 h 800100"/>
                  <a:gd name="connsiteX5" fmla="*/ 26863 w 2114550"/>
                  <a:gd name="connsiteY5" fmla="*/ 775813 h 800100"/>
                  <a:gd name="connsiteX6" fmla="*/ 2082739 w 2114550"/>
                  <a:gd name="connsiteY6" fmla="*/ 801721 h 800100"/>
                  <a:gd name="connsiteX7" fmla="*/ 2110361 w 2114550"/>
                  <a:gd name="connsiteY7" fmla="*/ 776480 h 800100"/>
                  <a:gd name="connsiteX8" fmla="*/ 2119886 w 2114550"/>
                  <a:gd name="connsiteY8" fmla="*/ 5181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800100">
                    <a:moveTo>
                      <a:pt x="2119886" y="51818"/>
                    </a:moveTo>
                    <a:cubicBezTo>
                      <a:pt x="2120077" y="37817"/>
                      <a:pt x="2107885" y="26101"/>
                      <a:pt x="2092931" y="25910"/>
                    </a:cubicBezTo>
                    <a:lnTo>
                      <a:pt x="37054" y="2"/>
                    </a:lnTo>
                    <a:cubicBezTo>
                      <a:pt x="22100" y="-188"/>
                      <a:pt x="9718" y="11146"/>
                      <a:pt x="9527" y="25244"/>
                    </a:cubicBezTo>
                    <a:lnTo>
                      <a:pt x="2" y="749906"/>
                    </a:lnTo>
                    <a:cubicBezTo>
                      <a:pt x="-188" y="763907"/>
                      <a:pt x="11908" y="775623"/>
                      <a:pt x="26863" y="775813"/>
                    </a:cubicBezTo>
                    <a:lnTo>
                      <a:pt x="2082739" y="801721"/>
                    </a:lnTo>
                    <a:cubicBezTo>
                      <a:pt x="2097693" y="801912"/>
                      <a:pt x="2110171" y="790577"/>
                      <a:pt x="2110361" y="776480"/>
                    </a:cubicBezTo>
                    <a:lnTo>
                      <a:pt x="2119886" y="51818"/>
                    </a:lnTo>
                    <a:close/>
                  </a:path>
                </a:pathLst>
              </a:custGeom>
              <a:solidFill>
                <a:srgbClr val="60606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9E182F9-4832-4D2A-92A9-2648B7FB656F}"/>
                  </a:ext>
                </a:extLst>
              </p:cNvPr>
              <p:cNvSpPr/>
              <p:nvPr/>
            </p:nvSpPr>
            <p:spPr>
              <a:xfrm>
                <a:off x="5230081" y="4212523"/>
                <a:ext cx="114300" cy="114300"/>
              </a:xfrm>
              <a:custGeom>
                <a:avLst/>
                <a:gdLst>
                  <a:gd name="connsiteX0" fmla="*/ 114871 w 114300"/>
                  <a:gd name="connsiteY0" fmla="*/ 109538 h 114300"/>
                  <a:gd name="connsiteX1" fmla="*/ 108109 w 114300"/>
                  <a:gd name="connsiteY1" fmla="*/ 116110 h 114300"/>
                  <a:gd name="connsiteX2" fmla="*/ 6572 w 114300"/>
                  <a:gd name="connsiteY2" fmla="*/ 114871 h 114300"/>
                  <a:gd name="connsiteX3" fmla="*/ 0 w 114300"/>
                  <a:gd name="connsiteY3" fmla="*/ 108109 h 114300"/>
                  <a:gd name="connsiteX4" fmla="*/ 1333 w 114300"/>
                  <a:gd name="connsiteY4" fmla="*/ 6572 h 114300"/>
                  <a:gd name="connsiteX5" fmla="*/ 8001 w 114300"/>
                  <a:gd name="connsiteY5" fmla="*/ 0 h 114300"/>
                  <a:gd name="connsiteX6" fmla="*/ 109633 w 114300"/>
                  <a:gd name="connsiteY6" fmla="*/ 1333 h 114300"/>
                  <a:gd name="connsiteX7" fmla="*/ 116205 w 114300"/>
                  <a:gd name="connsiteY7" fmla="*/ 8001 h 114300"/>
                  <a:gd name="connsiteX8" fmla="*/ 114871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38"/>
                    </a:moveTo>
                    <a:cubicBezTo>
                      <a:pt x="114776" y="113252"/>
                      <a:pt x="111824" y="116205"/>
                      <a:pt x="108109" y="116110"/>
                    </a:cubicBezTo>
                    <a:lnTo>
                      <a:pt x="6572" y="114871"/>
                    </a:lnTo>
                    <a:cubicBezTo>
                      <a:pt x="2953" y="114776"/>
                      <a:pt x="0" y="111823"/>
                      <a:pt x="0" y="108109"/>
                    </a:cubicBezTo>
                    <a:lnTo>
                      <a:pt x="1333" y="6572"/>
                    </a:lnTo>
                    <a:cubicBezTo>
                      <a:pt x="1333" y="2953"/>
                      <a:pt x="4382" y="0"/>
                      <a:pt x="8001" y="0"/>
                    </a:cubicBezTo>
                    <a:lnTo>
                      <a:pt x="109633" y="1333"/>
                    </a:lnTo>
                    <a:cubicBezTo>
                      <a:pt x="113348" y="1333"/>
                      <a:pt x="116205" y="4381"/>
                      <a:pt x="116205" y="8001"/>
                    </a:cubicBezTo>
                    <a:lnTo>
                      <a:pt x="114871" y="109538"/>
                    </a:lnTo>
                    <a:close/>
                  </a:path>
                </a:pathLst>
              </a:custGeom>
              <a:solidFill>
                <a:srgbClr val="26262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23C9345-9676-4F54-B853-E87A080D436F}"/>
                  </a:ext>
                </a:extLst>
              </p:cNvPr>
              <p:cNvSpPr/>
              <p:nvPr/>
            </p:nvSpPr>
            <p:spPr>
              <a:xfrm>
                <a:off x="5261418" y="4352728"/>
                <a:ext cx="114300" cy="114300"/>
              </a:xfrm>
              <a:custGeom>
                <a:avLst/>
                <a:gdLst>
                  <a:gd name="connsiteX0" fmla="*/ 114871 w 114300"/>
                  <a:gd name="connsiteY0" fmla="*/ 109635 h 114300"/>
                  <a:gd name="connsiteX1" fmla="*/ 108109 w 114300"/>
                  <a:gd name="connsiteY1" fmla="*/ 116112 h 114300"/>
                  <a:gd name="connsiteX2" fmla="*/ 6572 w 114300"/>
                  <a:gd name="connsiteY2" fmla="*/ 114778 h 114300"/>
                  <a:gd name="connsiteX3" fmla="*/ 0 w 114300"/>
                  <a:gd name="connsiteY3" fmla="*/ 108111 h 114300"/>
                  <a:gd name="connsiteX4" fmla="*/ 1238 w 114300"/>
                  <a:gd name="connsiteY4" fmla="*/ 6479 h 114300"/>
                  <a:gd name="connsiteX5" fmla="*/ 8001 w 114300"/>
                  <a:gd name="connsiteY5" fmla="*/ 2 h 114300"/>
                  <a:gd name="connsiteX6" fmla="*/ 109538 w 114300"/>
                  <a:gd name="connsiteY6" fmla="*/ 1240 h 114300"/>
                  <a:gd name="connsiteX7" fmla="*/ 116110 w 114300"/>
                  <a:gd name="connsiteY7" fmla="*/ 7908 h 114300"/>
                  <a:gd name="connsiteX8" fmla="*/ 114871 w 114300"/>
                  <a:gd name="connsiteY8" fmla="*/ 10963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635"/>
                    </a:moveTo>
                    <a:cubicBezTo>
                      <a:pt x="114776" y="113350"/>
                      <a:pt x="111823" y="116207"/>
                      <a:pt x="108109" y="116112"/>
                    </a:cubicBezTo>
                    <a:lnTo>
                      <a:pt x="6572" y="114778"/>
                    </a:lnTo>
                    <a:cubicBezTo>
                      <a:pt x="2953" y="114778"/>
                      <a:pt x="0" y="111826"/>
                      <a:pt x="0" y="108111"/>
                    </a:cubicBezTo>
                    <a:lnTo>
                      <a:pt x="1238" y="6479"/>
                    </a:lnTo>
                    <a:cubicBezTo>
                      <a:pt x="1238" y="2955"/>
                      <a:pt x="4381" y="-93"/>
                      <a:pt x="8001" y="2"/>
                    </a:cubicBezTo>
                    <a:lnTo>
                      <a:pt x="109538" y="1240"/>
                    </a:lnTo>
                    <a:cubicBezTo>
                      <a:pt x="113252" y="1336"/>
                      <a:pt x="116110" y="4384"/>
                      <a:pt x="116110" y="7908"/>
                    </a:cubicBezTo>
                    <a:lnTo>
                      <a:pt x="114871" y="109635"/>
                    </a:lnTo>
                    <a:close/>
                  </a:path>
                </a:pathLst>
              </a:custGeom>
              <a:solidFill>
                <a:srgbClr val="26262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274AB80-2CEE-4E94-93A1-353AB8436D3B}"/>
                  </a:ext>
                </a:extLst>
              </p:cNvPr>
              <p:cNvSpPr/>
              <p:nvPr/>
            </p:nvSpPr>
            <p:spPr>
              <a:xfrm>
                <a:off x="5191219" y="4491795"/>
                <a:ext cx="114300" cy="114300"/>
              </a:xfrm>
              <a:custGeom>
                <a:avLst/>
                <a:gdLst>
                  <a:gd name="connsiteX0" fmla="*/ 114872 w 114300"/>
                  <a:gd name="connsiteY0" fmla="*/ 109538 h 114300"/>
                  <a:gd name="connsiteX1" fmla="*/ 108109 w 114300"/>
                  <a:gd name="connsiteY1" fmla="*/ 116110 h 114300"/>
                  <a:gd name="connsiteX2" fmla="*/ 6572 w 114300"/>
                  <a:gd name="connsiteY2" fmla="*/ 114872 h 114300"/>
                  <a:gd name="connsiteX3" fmla="*/ 0 w 114300"/>
                  <a:gd name="connsiteY3" fmla="*/ 108109 h 114300"/>
                  <a:gd name="connsiteX4" fmla="*/ 1238 w 114300"/>
                  <a:gd name="connsiteY4" fmla="*/ 6572 h 114300"/>
                  <a:gd name="connsiteX5" fmla="*/ 7906 w 114300"/>
                  <a:gd name="connsiteY5" fmla="*/ 0 h 114300"/>
                  <a:gd name="connsiteX6" fmla="*/ 109442 w 114300"/>
                  <a:gd name="connsiteY6" fmla="*/ 1238 h 114300"/>
                  <a:gd name="connsiteX7" fmla="*/ 116015 w 114300"/>
                  <a:gd name="connsiteY7" fmla="*/ 8001 h 114300"/>
                  <a:gd name="connsiteX8" fmla="*/ 114872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2" y="109538"/>
                    </a:moveTo>
                    <a:cubicBezTo>
                      <a:pt x="114776" y="113157"/>
                      <a:pt x="111824" y="116110"/>
                      <a:pt x="108109" y="116110"/>
                    </a:cubicBezTo>
                    <a:lnTo>
                      <a:pt x="6572" y="114872"/>
                    </a:lnTo>
                    <a:cubicBezTo>
                      <a:pt x="2953" y="114776"/>
                      <a:pt x="0" y="111728"/>
                      <a:pt x="0" y="108109"/>
                    </a:cubicBezTo>
                    <a:lnTo>
                      <a:pt x="1238" y="6572"/>
                    </a:lnTo>
                    <a:cubicBezTo>
                      <a:pt x="1333" y="2953"/>
                      <a:pt x="4286" y="0"/>
                      <a:pt x="7906" y="0"/>
                    </a:cubicBezTo>
                    <a:lnTo>
                      <a:pt x="109442" y="1238"/>
                    </a:lnTo>
                    <a:cubicBezTo>
                      <a:pt x="113062" y="1238"/>
                      <a:pt x="116015" y="4382"/>
                      <a:pt x="116015" y="8001"/>
                    </a:cubicBezTo>
                    <a:lnTo>
                      <a:pt x="114872" y="109538"/>
                    </a:lnTo>
                    <a:close/>
                  </a:path>
                </a:pathLst>
              </a:custGeom>
              <a:solidFill>
                <a:srgbClr val="26262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64E2112-BF00-47BE-8588-F551AF9B87E5}"/>
                  </a:ext>
                </a:extLst>
              </p:cNvPr>
              <p:cNvSpPr/>
              <p:nvPr/>
            </p:nvSpPr>
            <p:spPr>
              <a:xfrm>
                <a:off x="5014054" y="4629336"/>
                <a:ext cx="114300" cy="133350"/>
              </a:xfrm>
              <a:custGeom>
                <a:avLst/>
                <a:gdLst>
                  <a:gd name="connsiteX0" fmla="*/ 114871 w 114300"/>
                  <a:gd name="connsiteY0" fmla="*/ 127349 h 133350"/>
                  <a:gd name="connsiteX1" fmla="*/ 108109 w 114300"/>
                  <a:gd name="connsiteY1" fmla="*/ 133921 h 133350"/>
                  <a:gd name="connsiteX2" fmla="*/ 6572 w 114300"/>
                  <a:gd name="connsiteY2" fmla="*/ 132588 h 133350"/>
                  <a:gd name="connsiteX3" fmla="*/ 0 w 114300"/>
                  <a:gd name="connsiteY3" fmla="*/ 125825 h 133350"/>
                  <a:gd name="connsiteX4" fmla="*/ 1524 w 114300"/>
                  <a:gd name="connsiteY4" fmla="*/ 6572 h 133350"/>
                  <a:gd name="connsiteX5" fmla="*/ 8287 w 114300"/>
                  <a:gd name="connsiteY5" fmla="*/ 0 h 133350"/>
                  <a:gd name="connsiteX6" fmla="*/ 109823 w 114300"/>
                  <a:gd name="connsiteY6" fmla="*/ 1238 h 133350"/>
                  <a:gd name="connsiteX7" fmla="*/ 116396 w 114300"/>
                  <a:gd name="connsiteY7" fmla="*/ 7906 h 133350"/>
                  <a:gd name="connsiteX8" fmla="*/ 114871 w 114300"/>
                  <a:gd name="connsiteY8" fmla="*/ 12734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871" y="127349"/>
                    </a:moveTo>
                    <a:cubicBezTo>
                      <a:pt x="114871" y="130969"/>
                      <a:pt x="111823" y="133921"/>
                      <a:pt x="108109" y="133921"/>
                    </a:cubicBezTo>
                    <a:lnTo>
                      <a:pt x="6572" y="132588"/>
                    </a:lnTo>
                    <a:cubicBezTo>
                      <a:pt x="2858" y="132493"/>
                      <a:pt x="0" y="129540"/>
                      <a:pt x="0" y="125825"/>
                    </a:cubicBezTo>
                    <a:lnTo>
                      <a:pt x="1524" y="6572"/>
                    </a:lnTo>
                    <a:cubicBezTo>
                      <a:pt x="1619" y="2953"/>
                      <a:pt x="4572" y="0"/>
                      <a:pt x="8287" y="0"/>
                    </a:cubicBezTo>
                    <a:lnTo>
                      <a:pt x="109823" y="1238"/>
                    </a:lnTo>
                    <a:cubicBezTo>
                      <a:pt x="113538" y="1334"/>
                      <a:pt x="116396" y="4382"/>
                      <a:pt x="116396" y="7906"/>
                    </a:cubicBezTo>
                    <a:lnTo>
                      <a:pt x="114871" y="127349"/>
                    </a:lnTo>
                    <a:close/>
                  </a:path>
                </a:pathLst>
              </a:custGeom>
              <a:solidFill>
                <a:srgbClr val="26262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63B6614-A786-4633-8080-9D25504AAA7F}"/>
                  </a:ext>
                </a:extLst>
              </p:cNvPr>
              <p:cNvSpPr/>
              <p:nvPr/>
            </p:nvSpPr>
            <p:spPr>
              <a:xfrm>
                <a:off x="5153595" y="4631334"/>
                <a:ext cx="114300" cy="133350"/>
              </a:xfrm>
              <a:custGeom>
                <a:avLst/>
                <a:gdLst>
                  <a:gd name="connsiteX0" fmla="*/ 114776 w 114300"/>
                  <a:gd name="connsiteY0" fmla="*/ 127161 h 133350"/>
                  <a:gd name="connsiteX1" fmla="*/ 108109 w 114300"/>
                  <a:gd name="connsiteY1" fmla="*/ 133733 h 133350"/>
                  <a:gd name="connsiteX2" fmla="*/ 6572 w 114300"/>
                  <a:gd name="connsiteY2" fmla="*/ 132400 h 133350"/>
                  <a:gd name="connsiteX3" fmla="*/ 0 w 114300"/>
                  <a:gd name="connsiteY3" fmla="*/ 125732 h 133350"/>
                  <a:gd name="connsiteX4" fmla="*/ 1524 w 114300"/>
                  <a:gd name="connsiteY4" fmla="*/ 6479 h 133350"/>
                  <a:gd name="connsiteX5" fmla="*/ 8192 w 114300"/>
                  <a:gd name="connsiteY5" fmla="*/ 2 h 133350"/>
                  <a:gd name="connsiteX6" fmla="*/ 109728 w 114300"/>
                  <a:gd name="connsiteY6" fmla="*/ 1240 h 133350"/>
                  <a:gd name="connsiteX7" fmla="*/ 116300 w 114300"/>
                  <a:gd name="connsiteY7" fmla="*/ 8003 h 133350"/>
                  <a:gd name="connsiteX8" fmla="*/ 114776 w 114300"/>
                  <a:gd name="connsiteY8" fmla="*/ 127161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776" y="127161"/>
                    </a:moveTo>
                    <a:cubicBezTo>
                      <a:pt x="114681" y="130780"/>
                      <a:pt x="111728" y="133733"/>
                      <a:pt x="108109" y="133733"/>
                    </a:cubicBezTo>
                    <a:lnTo>
                      <a:pt x="6572" y="132400"/>
                    </a:lnTo>
                    <a:cubicBezTo>
                      <a:pt x="2953" y="132400"/>
                      <a:pt x="0" y="129352"/>
                      <a:pt x="0" y="125732"/>
                    </a:cubicBezTo>
                    <a:lnTo>
                      <a:pt x="1524" y="6479"/>
                    </a:lnTo>
                    <a:cubicBezTo>
                      <a:pt x="1619" y="2955"/>
                      <a:pt x="4572" y="-93"/>
                      <a:pt x="8192" y="2"/>
                    </a:cubicBezTo>
                    <a:lnTo>
                      <a:pt x="109728" y="1240"/>
                    </a:lnTo>
                    <a:cubicBezTo>
                      <a:pt x="113443" y="1336"/>
                      <a:pt x="116300" y="4384"/>
                      <a:pt x="116300" y="8003"/>
                    </a:cubicBezTo>
                    <a:lnTo>
                      <a:pt x="114776" y="127161"/>
                    </a:lnTo>
                    <a:close/>
                  </a:path>
                </a:pathLst>
              </a:custGeom>
              <a:solidFill>
                <a:srgbClr val="26262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DCAA542-ED63-4C63-B222-89773B34C275}"/>
                  </a:ext>
                </a:extLst>
              </p:cNvPr>
              <p:cNvSpPr/>
              <p:nvPr/>
            </p:nvSpPr>
            <p:spPr>
              <a:xfrm>
                <a:off x="5293041" y="4632955"/>
                <a:ext cx="114300" cy="133350"/>
              </a:xfrm>
              <a:custGeom>
                <a:avLst/>
                <a:gdLst>
                  <a:gd name="connsiteX0" fmla="*/ 114871 w 114300"/>
                  <a:gd name="connsiteY0" fmla="*/ 127254 h 133350"/>
                  <a:gd name="connsiteX1" fmla="*/ 108109 w 114300"/>
                  <a:gd name="connsiteY1" fmla="*/ 133826 h 133350"/>
                  <a:gd name="connsiteX2" fmla="*/ 6572 w 114300"/>
                  <a:gd name="connsiteY2" fmla="*/ 132493 h 133350"/>
                  <a:gd name="connsiteX3" fmla="*/ 0 w 114300"/>
                  <a:gd name="connsiteY3" fmla="*/ 125825 h 133350"/>
                  <a:gd name="connsiteX4" fmla="*/ 1524 w 114300"/>
                  <a:gd name="connsiteY4" fmla="*/ 6572 h 133350"/>
                  <a:gd name="connsiteX5" fmla="*/ 8192 w 114300"/>
                  <a:gd name="connsiteY5" fmla="*/ 0 h 133350"/>
                  <a:gd name="connsiteX6" fmla="*/ 109823 w 114300"/>
                  <a:gd name="connsiteY6" fmla="*/ 1334 h 133350"/>
                  <a:gd name="connsiteX7" fmla="*/ 116396 w 114300"/>
                  <a:gd name="connsiteY7" fmla="*/ 8001 h 133350"/>
                  <a:gd name="connsiteX8" fmla="*/ 114871 w 114300"/>
                  <a:gd name="connsiteY8" fmla="*/ 12725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871" y="127254"/>
                    </a:moveTo>
                    <a:cubicBezTo>
                      <a:pt x="114776" y="130874"/>
                      <a:pt x="111728" y="133826"/>
                      <a:pt x="108109" y="133826"/>
                    </a:cubicBezTo>
                    <a:lnTo>
                      <a:pt x="6572" y="132493"/>
                    </a:lnTo>
                    <a:cubicBezTo>
                      <a:pt x="2953" y="132493"/>
                      <a:pt x="0" y="129445"/>
                      <a:pt x="0" y="125825"/>
                    </a:cubicBezTo>
                    <a:lnTo>
                      <a:pt x="1524" y="6572"/>
                    </a:lnTo>
                    <a:cubicBezTo>
                      <a:pt x="1619" y="2953"/>
                      <a:pt x="4572" y="0"/>
                      <a:pt x="8192" y="0"/>
                    </a:cubicBezTo>
                    <a:lnTo>
                      <a:pt x="109823" y="1334"/>
                    </a:lnTo>
                    <a:cubicBezTo>
                      <a:pt x="113443" y="1334"/>
                      <a:pt x="116396" y="4477"/>
                      <a:pt x="116396" y="8001"/>
                    </a:cubicBezTo>
                    <a:lnTo>
                      <a:pt x="114871" y="127254"/>
                    </a:lnTo>
                    <a:close/>
                  </a:path>
                </a:pathLst>
              </a:custGeom>
              <a:solidFill>
                <a:srgbClr val="26262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587BD4F-4BC9-4B72-9778-DF5C656DE472}"/>
                  </a:ext>
                </a:extLst>
              </p:cNvPr>
              <p:cNvSpPr/>
              <p:nvPr/>
            </p:nvSpPr>
            <p:spPr>
              <a:xfrm>
                <a:off x="6484333" y="4647910"/>
                <a:ext cx="114300" cy="133350"/>
              </a:xfrm>
              <a:custGeom>
                <a:avLst/>
                <a:gdLst>
                  <a:gd name="connsiteX0" fmla="*/ 114967 w 114300"/>
                  <a:gd name="connsiteY0" fmla="*/ 127349 h 133350"/>
                  <a:gd name="connsiteX1" fmla="*/ 108204 w 114300"/>
                  <a:gd name="connsiteY1" fmla="*/ 133921 h 133350"/>
                  <a:gd name="connsiteX2" fmla="*/ 6572 w 114300"/>
                  <a:gd name="connsiteY2" fmla="*/ 132588 h 133350"/>
                  <a:gd name="connsiteX3" fmla="*/ 0 w 114300"/>
                  <a:gd name="connsiteY3" fmla="*/ 125825 h 133350"/>
                  <a:gd name="connsiteX4" fmla="*/ 1524 w 114300"/>
                  <a:gd name="connsiteY4" fmla="*/ 6572 h 133350"/>
                  <a:gd name="connsiteX5" fmla="*/ 8192 w 114300"/>
                  <a:gd name="connsiteY5" fmla="*/ 0 h 133350"/>
                  <a:gd name="connsiteX6" fmla="*/ 109823 w 114300"/>
                  <a:gd name="connsiteY6" fmla="*/ 1333 h 133350"/>
                  <a:gd name="connsiteX7" fmla="*/ 116396 w 114300"/>
                  <a:gd name="connsiteY7" fmla="*/ 8001 h 133350"/>
                  <a:gd name="connsiteX8" fmla="*/ 114967 w 114300"/>
                  <a:gd name="connsiteY8" fmla="*/ 12734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967" y="127349"/>
                    </a:moveTo>
                    <a:cubicBezTo>
                      <a:pt x="114967" y="131064"/>
                      <a:pt x="111824" y="134017"/>
                      <a:pt x="108204" y="133921"/>
                    </a:cubicBezTo>
                    <a:lnTo>
                      <a:pt x="6572" y="132588"/>
                    </a:lnTo>
                    <a:cubicBezTo>
                      <a:pt x="2953" y="132493"/>
                      <a:pt x="0" y="129540"/>
                      <a:pt x="0" y="125825"/>
                    </a:cubicBezTo>
                    <a:lnTo>
                      <a:pt x="1524" y="6572"/>
                    </a:lnTo>
                    <a:cubicBezTo>
                      <a:pt x="1619" y="2953"/>
                      <a:pt x="4572" y="0"/>
                      <a:pt x="8192" y="0"/>
                    </a:cubicBezTo>
                    <a:lnTo>
                      <a:pt x="109823" y="1333"/>
                    </a:lnTo>
                    <a:cubicBezTo>
                      <a:pt x="113443" y="1429"/>
                      <a:pt x="116491" y="4477"/>
                      <a:pt x="116396" y="8001"/>
                    </a:cubicBezTo>
                    <a:lnTo>
                      <a:pt x="114967" y="127349"/>
                    </a:lnTo>
                    <a:close/>
                  </a:path>
                </a:pathLst>
              </a:custGeom>
              <a:solidFill>
                <a:srgbClr val="26262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2980FD0-68D4-4305-BB09-FF71D593B537}"/>
                  </a:ext>
                </a:extLst>
              </p:cNvPr>
              <p:cNvSpPr/>
              <p:nvPr/>
            </p:nvSpPr>
            <p:spPr>
              <a:xfrm>
                <a:off x="6624255" y="4715823"/>
                <a:ext cx="114300" cy="66675"/>
              </a:xfrm>
              <a:custGeom>
                <a:avLst/>
                <a:gdLst>
                  <a:gd name="connsiteX0" fmla="*/ 114871 w 114300"/>
                  <a:gd name="connsiteY0" fmla="*/ 61150 h 66675"/>
                  <a:gd name="connsiteX1" fmla="*/ 108204 w 114300"/>
                  <a:gd name="connsiteY1" fmla="*/ 67723 h 66675"/>
                  <a:gd name="connsiteX2" fmla="*/ 6668 w 114300"/>
                  <a:gd name="connsiteY2" fmla="*/ 66389 h 66675"/>
                  <a:gd name="connsiteX3" fmla="*/ 0 w 114300"/>
                  <a:gd name="connsiteY3" fmla="*/ 59626 h 66675"/>
                  <a:gd name="connsiteX4" fmla="*/ 667 w 114300"/>
                  <a:gd name="connsiteY4" fmla="*/ 6572 h 66675"/>
                  <a:gd name="connsiteX5" fmla="*/ 7429 w 114300"/>
                  <a:gd name="connsiteY5" fmla="*/ 0 h 66675"/>
                  <a:gd name="connsiteX6" fmla="*/ 108966 w 114300"/>
                  <a:gd name="connsiteY6" fmla="*/ 1333 h 66675"/>
                  <a:gd name="connsiteX7" fmla="*/ 115538 w 114300"/>
                  <a:gd name="connsiteY7" fmla="*/ 8096 h 66675"/>
                  <a:gd name="connsiteX8" fmla="*/ 114871 w 114300"/>
                  <a:gd name="connsiteY8" fmla="*/ 611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66675">
                    <a:moveTo>
                      <a:pt x="114871" y="61150"/>
                    </a:moveTo>
                    <a:cubicBezTo>
                      <a:pt x="114871" y="64865"/>
                      <a:pt x="111824" y="67723"/>
                      <a:pt x="108204" y="67723"/>
                    </a:cubicBezTo>
                    <a:lnTo>
                      <a:pt x="6668" y="66389"/>
                    </a:lnTo>
                    <a:cubicBezTo>
                      <a:pt x="2953" y="66294"/>
                      <a:pt x="0" y="63341"/>
                      <a:pt x="0" y="59626"/>
                    </a:cubicBezTo>
                    <a:lnTo>
                      <a:pt x="667" y="6572"/>
                    </a:lnTo>
                    <a:cubicBezTo>
                      <a:pt x="667" y="2953"/>
                      <a:pt x="3715" y="0"/>
                      <a:pt x="7429" y="0"/>
                    </a:cubicBezTo>
                    <a:lnTo>
                      <a:pt x="108966" y="1333"/>
                    </a:lnTo>
                    <a:cubicBezTo>
                      <a:pt x="112586" y="1333"/>
                      <a:pt x="115538" y="4477"/>
                      <a:pt x="115538" y="8096"/>
                    </a:cubicBezTo>
                    <a:lnTo>
                      <a:pt x="114871" y="61150"/>
                    </a:lnTo>
                    <a:close/>
                  </a:path>
                </a:pathLst>
              </a:custGeom>
              <a:solidFill>
                <a:srgbClr val="26262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46D212A-6ED8-4047-92A0-3A8E86FA01FF}"/>
                  </a:ext>
                </a:extLst>
              </p:cNvPr>
              <p:cNvSpPr/>
              <p:nvPr/>
            </p:nvSpPr>
            <p:spPr>
              <a:xfrm>
                <a:off x="6904001" y="4719633"/>
                <a:ext cx="114300" cy="66675"/>
              </a:xfrm>
              <a:custGeom>
                <a:avLst/>
                <a:gdLst>
                  <a:gd name="connsiteX0" fmla="*/ 114874 w 114300"/>
                  <a:gd name="connsiteY0" fmla="*/ 60960 h 66675"/>
                  <a:gd name="connsiteX1" fmla="*/ 108111 w 114300"/>
                  <a:gd name="connsiteY1" fmla="*/ 67532 h 66675"/>
                  <a:gd name="connsiteX2" fmla="*/ 6574 w 114300"/>
                  <a:gd name="connsiteY2" fmla="*/ 66294 h 66675"/>
                  <a:gd name="connsiteX3" fmla="*/ 2 w 114300"/>
                  <a:gd name="connsiteY3" fmla="*/ 59531 h 66675"/>
                  <a:gd name="connsiteX4" fmla="*/ 669 w 114300"/>
                  <a:gd name="connsiteY4" fmla="*/ 6572 h 66675"/>
                  <a:gd name="connsiteX5" fmla="*/ 7432 w 114300"/>
                  <a:gd name="connsiteY5" fmla="*/ 0 h 66675"/>
                  <a:gd name="connsiteX6" fmla="*/ 108968 w 114300"/>
                  <a:gd name="connsiteY6" fmla="*/ 1238 h 66675"/>
                  <a:gd name="connsiteX7" fmla="*/ 115540 w 114300"/>
                  <a:gd name="connsiteY7" fmla="*/ 8001 h 66675"/>
                  <a:gd name="connsiteX8" fmla="*/ 114874 w 114300"/>
                  <a:gd name="connsiteY8" fmla="*/ 6096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66675">
                    <a:moveTo>
                      <a:pt x="114874" y="60960"/>
                    </a:moveTo>
                    <a:cubicBezTo>
                      <a:pt x="114874" y="64675"/>
                      <a:pt x="111826" y="67532"/>
                      <a:pt x="108111" y="67532"/>
                    </a:cubicBezTo>
                    <a:lnTo>
                      <a:pt x="6574" y="66294"/>
                    </a:lnTo>
                    <a:cubicBezTo>
                      <a:pt x="2955" y="66199"/>
                      <a:pt x="-93" y="63246"/>
                      <a:pt x="2" y="59531"/>
                    </a:cubicBezTo>
                    <a:lnTo>
                      <a:pt x="669" y="6572"/>
                    </a:lnTo>
                    <a:cubicBezTo>
                      <a:pt x="669" y="2953"/>
                      <a:pt x="3812" y="0"/>
                      <a:pt x="7432" y="0"/>
                    </a:cubicBezTo>
                    <a:lnTo>
                      <a:pt x="108968" y="1238"/>
                    </a:lnTo>
                    <a:cubicBezTo>
                      <a:pt x="112683" y="1334"/>
                      <a:pt x="115636" y="4286"/>
                      <a:pt x="115540" y="8001"/>
                    </a:cubicBezTo>
                    <a:lnTo>
                      <a:pt x="114874" y="60960"/>
                    </a:lnTo>
                    <a:close/>
                  </a:path>
                </a:pathLst>
              </a:custGeom>
              <a:solidFill>
                <a:srgbClr val="26262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4900A73-88AF-43FB-8F4C-EFA94483DDBE}"/>
                  </a:ext>
                </a:extLst>
              </p:cNvPr>
              <p:cNvSpPr/>
              <p:nvPr/>
            </p:nvSpPr>
            <p:spPr>
              <a:xfrm>
                <a:off x="5432485" y="4634670"/>
                <a:ext cx="152400" cy="133350"/>
              </a:xfrm>
              <a:custGeom>
                <a:avLst/>
                <a:gdLst>
                  <a:gd name="connsiteX0" fmla="*/ 151259 w 152400"/>
                  <a:gd name="connsiteY0" fmla="*/ 127730 h 133350"/>
                  <a:gd name="connsiteX1" fmla="*/ 144592 w 152400"/>
                  <a:gd name="connsiteY1" fmla="*/ 134303 h 133350"/>
                  <a:gd name="connsiteX2" fmla="*/ 6479 w 152400"/>
                  <a:gd name="connsiteY2" fmla="*/ 132588 h 133350"/>
                  <a:gd name="connsiteX3" fmla="*/ 2 w 152400"/>
                  <a:gd name="connsiteY3" fmla="*/ 125825 h 133350"/>
                  <a:gd name="connsiteX4" fmla="*/ 1526 w 152400"/>
                  <a:gd name="connsiteY4" fmla="*/ 6572 h 133350"/>
                  <a:gd name="connsiteX5" fmla="*/ 8194 w 152400"/>
                  <a:gd name="connsiteY5" fmla="*/ 0 h 133350"/>
                  <a:gd name="connsiteX6" fmla="*/ 146306 w 152400"/>
                  <a:gd name="connsiteY6" fmla="*/ 1810 h 133350"/>
                  <a:gd name="connsiteX7" fmla="*/ 152783 w 152400"/>
                  <a:gd name="connsiteY7" fmla="*/ 8477 h 133350"/>
                  <a:gd name="connsiteX8" fmla="*/ 151259 w 152400"/>
                  <a:gd name="connsiteY8" fmla="*/ 12773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33350">
                    <a:moveTo>
                      <a:pt x="151259" y="127730"/>
                    </a:moveTo>
                    <a:cubicBezTo>
                      <a:pt x="151259" y="131350"/>
                      <a:pt x="148211" y="134303"/>
                      <a:pt x="144592" y="134303"/>
                    </a:cubicBezTo>
                    <a:lnTo>
                      <a:pt x="6479" y="132588"/>
                    </a:lnTo>
                    <a:cubicBezTo>
                      <a:pt x="2860" y="132588"/>
                      <a:pt x="-93" y="129540"/>
                      <a:pt x="2" y="125825"/>
                    </a:cubicBezTo>
                    <a:lnTo>
                      <a:pt x="1526" y="6572"/>
                    </a:lnTo>
                    <a:cubicBezTo>
                      <a:pt x="1621" y="3048"/>
                      <a:pt x="4574" y="0"/>
                      <a:pt x="8194" y="0"/>
                    </a:cubicBezTo>
                    <a:lnTo>
                      <a:pt x="146306" y="1810"/>
                    </a:lnTo>
                    <a:cubicBezTo>
                      <a:pt x="149926" y="1810"/>
                      <a:pt x="152879" y="4953"/>
                      <a:pt x="152783" y="8477"/>
                    </a:cubicBezTo>
                    <a:lnTo>
                      <a:pt x="151259" y="127730"/>
                    </a:lnTo>
                    <a:close/>
                  </a:path>
                </a:pathLst>
              </a:custGeom>
              <a:solidFill>
                <a:srgbClr val="26262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5BD5C25-1868-47CD-8A93-0B8A7A13F863}"/>
                  </a:ext>
                </a:extLst>
              </p:cNvPr>
              <p:cNvSpPr/>
              <p:nvPr/>
            </p:nvSpPr>
            <p:spPr>
              <a:xfrm>
                <a:off x="6308119" y="4645719"/>
                <a:ext cx="152400" cy="133350"/>
              </a:xfrm>
              <a:custGeom>
                <a:avLst/>
                <a:gdLst>
                  <a:gd name="connsiteX0" fmla="*/ 151352 w 152400"/>
                  <a:gd name="connsiteY0" fmla="*/ 127730 h 133350"/>
                  <a:gd name="connsiteX1" fmla="*/ 144590 w 152400"/>
                  <a:gd name="connsiteY1" fmla="*/ 134303 h 133350"/>
                  <a:gd name="connsiteX2" fmla="*/ 6572 w 152400"/>
                  <a:gd name="connsiteY2" fmla="*/ 132588 h 133350"/>
                  <a:gd name="connsiteX3" fmla="*/ 0 w 152400"/>
                  <a:gd name="connsiteY3" fmla="*/ 125825 h 133350"/>
                  <a:gd name="connsiteX4" fmla="*/ 1524 w 152400"/>
                  <a:gd name="connsiteY4" fmla="*/ 6572 h 133350"/>
                  <a:gd name="connsiteX5" fmla="*/ 8287 w 152400"/>
                  <a:gd name="connsiteY5" fmla="*/ 0 h 133350"/>
                  <a:gd name="connsiteX6" fmla="*/ 146304 w 152400"/>
                  <a:gd name="connsiteY6" fmla="*/ 1715 h 133350"/>
                  <a:gd name="connsiteX7" fmla="*/ 152876 w 152400"/>
                  <a:gd name="connsiteY7" fmla="*/ 8477 h 133350"/>
                  <a:gd name="connsiteX8" fmla="*/ 151352 w 152400"/>
                  <a:gd name="connsiteY8" fmla="*/ 12773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33350">
                    <a:moveTo>
                      <a:pt x="151352" y="127730"/>
                    </a:moveTo>
                    <a:cubicBezTo>
                      <a:pt x="151352" y="131350"/>
                      <a:pt x="148304" y="134303"/>
                      <a:pt x="144590" y="134303"/>
                    </a:cubicBezTo>
                    <a:lnTo>
                      <a:pt x="6572" y="132588"/>
                    </a:lnTo>
                    <a:cubicBezTo>
                      <a:pt x="2953" y="132588"/>
                      <a:pt x="0" y="129540"/>
                      <a:pt x="0" y="125825"/>
                    </a:cubicBezTo>
                    <a:lnTo>
                      <a:pt x="1524" y="6572"/>
                    </a:lnTo>
                    <a:cubicBezTo>
                      <a:pt x="1619" y="2953"/>
                      <a:pt x="4667" y="0"/>
                      <a:pt x="8287" y="0"/>
                    </a:cubicBezTo>
                    <a:lnTo>
                      <a:pt x="146304" y="1715"/>
                    </a:lnTo>
                    <a:cubicBezTo>
                      <a:pt x="150019" y="1715"/>
                      <a:pt x="152876" y="4858"/>
                      <a:pt x="152876" y="8477"/>
                    </a:cubicBezTo>
                    <a:lnTo>
                      <a:pt x="151352" y="127730"/>
                    </a:lnTo>
                    <a:close/>
                  </a:path>
                </a:pathLst>
              </a:custGeom>
              <a:solidFill>
                <a:srgbClr val="26262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95F9029-4B5B-4699-86A2-5D831336E737}"/>
                  </a:ext>
                </a:extLst>
              </p:cNvPr>
              <p:cNvSpPr/>
              <p:nvPr/>
            </p:nvSpPr>
            <p:spPr>
              <a:xfrm>
                <a:off x="5608792" y="4637051"/>
                <a:ext cx="666750" cy="133350"/>
              </a:xfrm>
              <a:custGeom>
                <a:avLst/>
                <a:gdLst>
                  <a:gd name="connsiteX0" fmla="*/ 674372 w 666750"/>
                  <a:gd name="connsiteY0" fmla="*/ 134208 h 133350"/>
                  <a:gd name="connsiteX1" fmla="*/ 667609 w 666750"/>
                  <a:gd name="connsiteY1" fmla="*/ 140779 h 133350"/>
                  <a:gd name="connsiteX2" fmla="*/ 6574 w 666750"/>
                  <a:gd name="connsiteY2" fmla="*/ 132493 h 133350"/>
                  <a:gd name="connsiteX3" fmla="*/ 2 w 666750"/>
                  <a:gd name="connsiteY3" fmla="*/ 125825 h 133350"/>
                  <a:gd name="connsiteX4" fmla="*/ 1526 w 666750"/>
                  <a:gd name="connsiteY4" fmla="*/ 6572 h 133350"/>
                  <a:gd name="connsiteX5" fmla="*/ 8289 w 666750"/>
                  <a:gd name="connsiteY5" fmla="*/ 0 h 133350"/>
                  <a:gd name="connsiteX6" fmla="*/ 669324 w 666750"/>
                  <a:gd name="connsiteY6" fmla="*/ 8382 h 133350"/>
                  <a:gd name="connsiteX7" fmla="*/ 675896 w 666750"/>
                  <a:gd name="connsiteY7" fmla="*/ 15145 h 133350"/>
                  <a:gd name="connsiteX8" fmla="*/ 674372 w 666750"/>
                  <a:gd name="connsiteY8" fmla="*/ 13420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133350">
                    <a:moveTo>
                      <a:pt x="674372" y="134208"/>
                    </a:moveTo>
                    <a:cubicBezTo>
                      <a:pt x="674372" y="137922"/>
                      <a:pt x="671324" y="140779"/>
                      <a:pt x="667609" y="140779"/>
                    </a:cubicBezTo>
                    <a:lnTo>
                      <a:pt x="6574" y="132493"/>
                    </a:lnTo>
                    <a:cubicBezTo>
                      <a:pt x="2955" y="132493"/>
                      <a:pt x="-93" y="129445"/>
                      <a:pt x="2" y="125825"/>
                    </a:cubicBezTo>
                    <a:lnTo>
                      <a:pt x="1526" y="6572"/>
                    </a:lnTo>
                    <a:cubicBezTo>
                      <a:pt x="1526" y="2953"/>
                      <a:pt x="4669" y="0"/>
                      <a:pt x="8289" y="0"/>
                    </a:cubicBezTo>
                    <a:lnTo>
                      <a:pt x="669324" y="8382"/>
                    </a:lnTo>
                    <a:cubicBezTo>
                      <a:pt x="673039" y="8477"/>
                      <a:pt x="675991" y="11525"/>
                      <a:pt x="675896" y="15145"/>
                    </a:cubicBezTo>
                    <a:lnTo>
                      <a:pt x="674372" y="134208"/>
                    </a:lnTo>
                    <a:close/>
                  </a:path>
                </a:pathLst>
              </a:custGeom>
              <a:solidFill>
                <a:srgbClr val="26262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669F61F-114C-4997-810C-EE2A8AD35971}"/>
                  </a:ext>
                </a:extLst>
              </p:cNvPr>
              <p:cNvSpPr/>
              <p:nvPr/>
            </p:nvSpPr>
            <p:spPr>
              <a:xfrm>
                <a:off x="5331139" y="4493606"/>
                <a:ext cx="114300" cy="114300"/>
              </a:xfrm>
              <a:custGeom>
                <a:avLst/>
                <a:gdLst>
                  <a:gd name="connsiteX0" fmla="*/ 114778 w 114300"/>
                  <a:gd name="connsiteY0" fmla="*/ 109538 h 114300"/>
                  <a:gd name="connsiteX1" fmla="*/ 108111 w 114300"/>
                  <a:gd name="connsiteY1" fmla="*/ 116110 h 114300"/>
                  <a:gd name="connsiteX2" fmla="*/ 6479 w 114300"/>
                  <a:gd name="connsiteY2" fmla="*/ 114871 h 114300"/>
                  <a:gd name="connsiteX3" fmla="*/ 2 w 114300"/>
                  <a:gd name="connsiteY3" fmla="*/ 108109 h 114300"/>
                  <a:gd name="connsiteX4" fmla="*/ 1240 w 114300"/>
                  <a:gd name="connsiteY4" fmla="*/ 6572 h 114300"/>
                  <a:gd name="connsiteX5" fmla="*/ 7908 w 114300"/>
                  <a:gd name="connsiteY5" fmla="*/ 0 h 114300"/>
                  <a:gd name="connsiteX6" fmla="*/ 109540 w 114300"/>
                  <a:gd name="connsiteY6" fmla="*/ 1238 h 114300"/>
                  <a:gd name="connsiteX7" fmla="*/ 116017 w 114300"/>
                  <a:gd name="connsiteY7" fmla="*/ 8001 h 114300"/>
                  <a:gd name="connsiteX8" fmla="*/ 114778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38"/>
                    </a:moveTo>
                    <a:cubicBezTo>
                      <a:pt x="114778" y="113157"/>
                      <a:pt x="111730" y="116205"/>
                      <a:pt x="108111" y="116110"/>
                    </a:cubicBezTo>
                    <a:lnTo>
                      <a:pt x="6479" y="114871"/>
                    </a:lnTo>
                    <a:cubicBezTo>
                      <a:pt x="2955" y="114871"/>
                      <a:pt x="-93" y="111824"/>
                      <a:pt x="2" y="108109"/>
                    </a:cubicBezTo>
                    <a:lnTo>
                      <a:pt x="1240" y="6572"/>
                    </a:lnTo>
                    <a:cubicBezTo>
                      <a:pt x="1240" y="2953"/>
                      <a:pt x="4384" y="0"/>
                      <a:pt x="7908" y="0"/>
                    </a:cubicBezTo>
                    <a:lnTo>
                      <a:pt x="109540" y="1238"/>
                    </a:lnTo>
                    <a:cubicBezTo>
                      <a:pt x="113159" y="1334"/>
                      <a:pt x="116112" y="4382"/>
                      <a:pt x="116017" y="8001"/>
                    </a:cubicBezTo>
                    <a:lnTo>
                      <a:pt x="114778" y="109538"/>
                    </a:lnTo>
                    <a:close/>
                  </a:path>
                </a:pathLst>
              </a:custGeom>
              <a:solidFill>
                <a:srgbClr val="26262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17E2130-FCD8-4C5F-A410-71B5466DCA0A}"/>
                  </a:ext>
                </a:extLst>
              </p:cNvPr>
              <p:cNvSpPr/>
              <p:nvPr/>
            </p:nvSpPr>
            <p:spPr>
              <a:xfrm>
                <a:off x="5470966" y="4495319"/>
                <a:ext cx="114300" cy="114300"/>
              </a:xfrm>
              <a:custGeom>
                <a:avLst/>
                <a:gdLst>
                  <a:gd name="connsiteX0" fmla="*/ 114778 w 114300"/>
                  <a:gd name="connsiteY0" fmla="*/ 109538 h 114300"/>
                  <a:gd name="connsiteX1" fmla="*/ 108111 w 114300"/>
                  <a:gd name="connsiteY1" fmla="*/ 116110 h 114300"/>
                  <a:gd name="connsiteX2" fmla="*/ 6574 w 114300"/>
                  <a:gd name="connsiteY2" fmla="*/ 114871 h 114300"/>
                  <a:gd name="connsiteX3" fmla="*/ 2 w 114300"/>
                  <a:gd name="connsiteY3" fmla="*/ 108109 h 114300"/>
                  <a:gd name="connsiteX4" fmla="*/ 1240 w 114300"/>
                  <a:gd name="connsiteY4" fmla="*/ 6572 h 114300"/>
                  <a:gd name="connsiteX5" fmla="*/ 8003 w 114300"/>
                  <a:gd name="connsiteY5" fmla="*/ 0 h 114300"/>
                  <a:gd name="connsiteX6" fmla="*/ 109540 w 114300"/>
                  <a:gd name="connsiteY6" fmla="*/ 1238 h 114300"/>
                  <a:gd name="connsiteX7" fmla="*/ 116017 w 114300"/>
                  <a:gd name="connsiteY7" fmla="*/ 8001 h 114300"/>
                  <a:gd name="connsiteX8" fmla="*/ 114778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38"/>
                    </a:moveTo>
                    <a:cubicBezTo>
                      <a:pt x="114683" y="113157"/>
                      <a:pt x="111730" y="116110"/>
                      <a:pt x="108111" y="116110"/>
                    </a:cubicBezTo>
                    <a:lnTo>
                      <a:pt x="6574" y="114871"/>
                    </a:lnTo>
                    <a:cubicBezTo>
                      <a:pt x="2955" y="114871"/>
                      <a:pt x="-93" y="111728"/>
                      <a:pt x="2" y="108109"/>
                    </a:cubicBezTo>
                    <a:lnTo>
                      <a:pt x="1240" y="6572"/>
                    </a:lnTo>
                    <a:cubicBezTo>
                      <a:pt x="1240" y="2953"/>
                      <a:pt x="4288" y="0"/>
                      <a:pt x="8003" y="0"/>
                    </a:cubicBezTo>
                    <a:lnTo>
                      <a:pt x="109540" y="1238"/>
                    </a:lnTo>
                    <a:cubicBezTo>
                      <a:pt x="113159" y="1333"/>
                      <a:pt x="116112" y="4381"/>
                      <a:pt x="116017" y="8001"/>
                    </a:cubicBezTo>
                    <a:lnTo>
                      <a:pt x="114778" y="109538"/>
                    </a:lnTo>
                    <a:close/>
                  </a:path>
                </a:pathLst>
              </a:custGeom>
              <a:solidFill>
                <a:srgbClr val="26262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BAE4942-37E3-43F3-BC5E-2909D12227AD}"/>
                  </a:ext>
                </a:extLst>
              </p:cNvPr>
              <p:cNvSpPr/>
              <p:nvPr/>
            </p:nvSpPr>
            <p:spPr>
              <a:xfrm>
                <a:off x="5610793" y="4497032"/>
                <a:ext cx="114300" cy="114300"/>
              </a:xfrm>
              <a:custGeom>
                <a:avLst/>
                <a:gdLst>
                  <a:gd name="connsiteX0" fmla="*/ 114874 w 114300"/>
                  <a:gd name="connsiteY0" fmla="*/ 109635 h 114300"/>
                  <a:gd name="connsiteX1" fmla="*/ 108111 w 114300"/>
                  <a:gd name="connsiteY1" fmla="*/ 116207 h 114300"/>
                  <a:gd name="connsiteX2" fmla="*/ 6574 w 114300"/>
                  <a:gd name="connsiteY2" fmla="*/ 114874 h 114300"/>
                  <a:gd name="connsiteX3" fmla="*/ 2 w 114300"/>
                  <a:gd name="connsiteY3" fmla="*/ 108111 h 114300"/>
                  <a:gd name="connsiteX4" fmla="*/ 1336 w 114300"/>
                  <a:gd name="connsiteY4" fmla="*/ 6574 h 114300"/>
                  <a:gd name="connsiteX5" fmla="*/ 8098 w 114300"/>
                  <a:gd name="connsiteY5" fmla="*/ 2 h 114300"/>
                  <a:gd name="connsiteX6" fmla="*/ 109635 w 114300"/>
                  <a:gd name="connsiteY6" fmla="*/ 1240 h 114300"/>
                  <a:gd name="connsiteX7" fmla="*/ 116207 w 114300"/>
                  <a:gd name="connsiteY7" fmla="*/ 8003 h 114300"/>
                  <a:gd name="connsiteX8" fmla="*/ 114874 w 114300"/>
                  <a:gd name="connsiteY8" fmla="*/ 10963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4" y="109635"/>
                    </a:moveTo>
                    <a:cubicBezTo>
                      <a:pt x="114874" y="113254"/>
                      <a:pt x="111826" y="116207"/>
                      <a:pt x="108111" y="116207"/>
                    </a:cubicBezTo>
                    <a:lnTo>
                      <a:pt x="6574" y="114874"/>
                    </a:lnTo>
                    <a:cubicBezTo>
                      <a:pt x="2955" y="114778"/>
                      <a:pt x="-93" y="111826"/>
                      <a:pt x="2" y="108111"/>
                    </a:cubicBezTo>
                    <a:lnTo>
                      <a:pt x="1336" y="6574"/>
                    </a:lnTo>
                    <a:cubicBezTo>
                      <a:pt x="1336" y="2955"/>
                      <a:pt x="4479" y="-93"/>
                      <a:pt x="8098" y="2"/>
                    </a:cubicBezTo>
                    <a:lnTo>
                      <a:pt x="109635" y="1240"/>
                    </a:lnTo>
                    <a:cubicBezTo>
                      <a:pt x="113350" y="1336"/>
                      <a:pt x="116207" y="4384"/>
                      <a:pt x="116207" y="8003"/>
                    </a:cubicBezTo>
                    <a:lnTo>
                      <a:pt x="114874" y="109635"/>
                    </a:lnTo>
                    <a:close/>
                  </a:path>
                </a:pathLst>
              </a:custGeom>
              <a:solidFill>
                <a:srgbClr val="262626"/>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4C1371-A399-4D92-B566-D08B8011A74D}"/>
                  </a:ext>
                </a:extLst>
              </p:cNvPr>
              <p:cNvSpPr/>
              <p:nvPr/>
            </p:nvSpPr>
            <p:spPr>
              <a:xfrm>
                <a:off x="5750717" y="4498749"/>
                <a:ext cx="114300" cy="114300"/>
              </a:xfrm>
              <a:custGeom>
                <a:avLst/>
                <a:gdLst>
                  <a:gd name="connsiteX0" fmla="*/ 114776 w 114300"/>
                  <a:gd name="connsiteY0" fmla="*/ 109633 h 114300"/>
                  <a:gd name="connsiteX1" fmla="*/ 108109 w 114300"/>
                  <a:gd name="connsiteY1" fmla="*/ 116205 h 114300"/>
                  <a:gd name="connsiteX2" fmla="*/ 6572 w 114300"/>
                  <a:gd name="connsiteY2" fmla="*/ 114967 h 114300"/>
                  <a:gd name="connsiteX3" fmla="*/ 0 w 114300"/>
                  <a:gd name="connsiteY3" fmla="*/ 108204 h 114300"/>
                  <a:gd name="connsiteX4" fmla="*/ 1333 w 114300"/>
                  <a:gd name="connsiteY4" fmla="*/ 6572 h 114300"/>
                  <a:gd name="connsiteX5" fmla="*/ 8096 w 114300"/>
                  <a:gd name="connsiteY5" fmla="*/ 0 h 114300"/>
                  <a:gd name="connsiteX6" fmla="*/ 109728 w 114300"/>
                  <a:gd name="connsiteY6" fmla="*/ 1238 h 114300"/>
                  <a:gd name="connsiteX7" fmla="*/ 116205 w 114300"/>
                  <a:gd name="connsiteY7" fmla="*/ 8001 h 114300"/>
                  <a:gd name="connsiteX8" fmla="*/ 114776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633"/>
                    </a:moveTo>
                    <a:cubicBezTo>
                      <a:pt x="114681" y="113252"/>
                      <a:pt x="111728" y="116205"/>
                      <a:pt x="108109" y="116205"/>
                    </a:cubicBezTo>
                    <a:lnTo>
                      <a:pt x="6572" y="114967"/>
                    </a:lnTo>
                    <a:cubicBezTo>
                      <a:pt x="2953" y="114967"/>
                      <a:pt x="0" y="111823"/>
                      <a:pt x="0" y="108204"/>
                    </a:cubicBezTo>
                    <a:lnTo>
                      <a:pt x="1333" y="6572"/>
                    </a:lnTo>
                    <a:cubicBezTo>
                      <a:pt x="1333" y="2953"/>
                      <a:pt x="4382" y="0"/>
                      <a:pt x="8096" y="0"/>
                    </a:cubicBezTo>
                    <a:lnTo>
                      <a:pt x="109728" y="1238"/>
                    </a:lnTo>
                    <a:cubicBezTo>
                      <a:pt x="113347" y="1238"/>
                      <a:pt x="116300" y="4286"/>
                      <a:pt x="116205" y="8001"/>
                    </a:cubicBezTo>
                    <a:lnTo>
                      <a:pt x="114776" y="109633"/>
                    </a:lnTo>
                    <a:close/>
                  </a:path>
                </a:pathLst>
              </a:custGeom>
              <a:solidFill>
                <a:srgbClr val="26262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2E3E05C-819F-4EA2-97D1-627467A49EFA}"/>
                  </a:ext>
                </a:extLst>
              </p:cNvPr>
              <p:cNvSpPr/>
              <p:nvPr/>
            </p:nvSpPr>
            <p:spPr>
              <a:xfrm>
                <a:off x="5890637" y="4500652"/>
                <a:ext cx="114300" cy="114300"/>
              </a:xfrm>
              <a:custGeom>
                <a:avLst/>
                <a:gdLst>
                  <a:gd name="connsiteX0" fmla="*/ 114779 w 114300"/>
                  <a:gd name="connsiteY0" fmla="*/ 109540 h 114300"/>
                  <a:gd name="connsiteX1" fmla="*/ 108111 w 114300"/>
                  <a:gd name="connsiteY1" fmla="*/ 116112 h 114300"/>
                  <a:gd name="connsiteX2" fmla="*/ 6479 w 114300"/>
                  <a:gd name="connsiteY2" fmla="*/ 114874 h 114300"/>
                  <a:gd name="connsiteX3" fmla="*/ 2 w 114300"/>
                  <a:gd name="connsiteY3" fmla="*/ 108111 h 114300"/>
                  <a:gd name="connsiteX4" fmla="*/ 1241 w 114300"/>
                  <a:gd name="connsiteY4" fmla="*/ 6574 h 114300"/>
                  <a:gd name="connsiteX5" fmla="*/ 7908 w 114300"/>
                  <a:gd name="connsiteY5" fmla="*/ 2 h 114300"/>
                  <a:gd name="connsiteX6" fmla="*/ 109540 w 114300"/>
                  <a:gd name="connsiteY6" fmla="*/ 1336 h 114300"/>
                  <a:gd name="connsiteX7" fmla="*/ 116017 w 114300"/>
                  <a:gd name="connsiteY7" fmla="*/ 8098 h 114300"/>
                  <a:gd name="connsiteX8" fmla="*/ 114779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540"/>
                    </a:moveTo>
                    <a:cubicBezTo>
                      <a:pt x="114683" y="113159"/>
                      <a:pt x="111730" y="116112"/>
                      <a:pt x="108111" y="116112"/>
                    </a:cubicBezTo>
                    <a:lnTo>
                      <a:pt x="6479" y="114874"/>
                    </a:lnTo>
                    <a:cubicBezTo>
                      <a:pt x="2860" y="114778"/>
                      <a:pt x="-93" y="111826"/>
                      <a:pt x="2" y="108111"/>
                    </a:cubicBezTo>
                    <a:lnTo>
                      <a:pt x="1241" y="6574"/>
                    </a:lnTo>
                    <a:cubicBezTo>
                      <a:pt x="1241" y="2955"/>
                      <a:pt x="4288" y="-93"/>
                      <a:pt x="7908" y="2"/>
                    </a:cubicBezTo>
                    <a:lnTo>
                      <a:pt x="109540" y="1336"/>
                    </a:lnTo>
                    <a:cubicBezTo>
                      <a:pt x="113159" y="1336"/>
                      <a:pt x="116112" y="4384"/>
                      <a:pt x="116017" y="8098"/>
                    </a:cubicBezTo>
                    <a:lnTo>
                      <a:pt x="114779" y="109540"/>
                    </a:lnTo>
                    <a:close/>
                  </a:path>
                </a:pathLst>
              </a:custGeom>
              <a:solidFill>
                <a:srgbClr val="26262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3D0F279-805C-423D-88D7-1D9ECE6F0117}"/>
                  </a:ext>
                </a:extLst>
              </p:cNvPr>
              <p:cNvSpPr/>
              <p:nvPr/>
            </p:nvSpPr>
            <p:spPr>
              <a:xfrm>
                <a:off x="6030371" y="4502366"/>
                <a:ext cx="114300" cy="114300"/>
              </a:xfrm>
              <a:custGeom>
                <a:avLst/>
                <a:gdLst>
                  <a:gd name="connsiteX0" fmla="*/ 114871 w 114300"/>
                  <a:gd name="connsiteY0" fmla="*/ 109540 h 114300"/>
                  <a:gd name="connsiteX1" fmla="*/ 108204 w 114300"/>
                  <a:gd name="connsiteY1" fmla="*/ 116112 h 114300"/>
                  <a:gd name="connsiteX2" fmla="*/ 6572 w 114300"/>
                  <a:gd name="connsiteY2" fmla="*/ 114874 h 114300"/>
                  <a:gd name="connsiteX3" fmla="*/ 0 w 114300"/>
                  <a:gd name="connsiteY3" fmla="*/ 108111 h 114300"/>
                  <a:gd name="connsiteX4" fmla="*/ 1238 w 114300"/>
                  <a:gd name="connsiteY4" fmla="*/ 6575 h 114300"/>
                  <a:gd name="connsiteX5" fmla="*/ 8001 w 114300"/>
                  <a:gd name="connsiteY5" fmla="*/ 2 h 114300"/>
                  <a:gd name="connsiteX6" fmla="*/ 109538 w 114300"/>
                  <a:gd name="connsiteY6" fmla="*/ 1336 h 114300"/>
                  <a:gd name="connsiteX7" fmla="*/ 116110 w 114300"/>
                  <a:gd name="connsiteY7" fmla="*/ 8099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871" y="113159"/>
                      <a:pt x="111824" y="116112"/>
                      <a:pt x="108204" y="116112"/>
                    </a:cubicBezTo>
                    <a:lnTo>
                      <a:pt x="6572" y="114874"/>
                    </a:lnTo>
                    <a:cubicBezTo>
                      <a:pt x="2953" y="114874"/>
                      <a:pt x="0" y="111731"/>
                      <a:pt x="0" y="108111"/>
                    </a:cubicBezTo>
                    <a:lnTo>
                      <a:pt x="1238" y="6575"/>
                    </a:lnTo>
                    <a:cubicBezTo>
                      <a:pt x="1333" y="2860"/>
                      <a:pt x="4286" y="-93"/>
                      <a:pt x="8001" y="2"/>
                    </a:cubicBezTo>
                    <a:lnTo>
                      <a:pt x="109538" y="1336"/>
                    </a:lnTo>
                    <a:cubicBezTo>
                      <a:pt x="113157" y="1431"/>
                      <a:pt x="116110" y="4479"/>
                      <a:pt x="116110" y="8099"/>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4E9B832-8DEA-4C74-91AA-70E44C0B395C}"/>
                  </a:ext>
                </a:extLst>
              </p:cNvPr>
              <p:cNvSpPr/>
              <p:nvPr/>
            </p:nvSpPr>
            <p:spPr>
              <a:xfrm>
                <a:off x="6170386" y="4504083"/>
                <a:ext cx="114300" cy="114300"/>
              </a:xfrm>
              <a:custGeom>
                <a:avLst/>
                <a:gdLst>
                  <a:gd name="connsiteX0" fmla="*/ 114778 w 114300"/>
                  <a:gd name="connsiteY0" fmla="*/ 109633 h 114300"/>
                  <a:gd name="connsiteX1" fmla="*/ 108016 w 114300"/>
                  <a:gd name="connsiteY1" fmla="*/ 116205 h 114300"/>
                  <a:gd name="connsiteX2" fmla="*/ 6479 w 114300"/>
                  <a:gd name="connsiteY2" fmla="*/ 114871 h 114300"/>
                  <a:gd name="connsiteX3" fmla="*/ 2 w 114300"/>
                  <a:gd name="connsiteY3" fmla="*/ 108109 h 114300"/>
                  <a:gd name="connsiteX4" fmla="*/ 1336 w 114300"/>
                  <a:gd name="connsiteY4" fmla="*/ 6572 h 114300"/>
                  <a:gd name="connsiteX5" fmla="*/ 8003 w 114300"/>
                  <a:gd name="connsiteY5" fmla="*/ 0 h 114300"/>
                  <a:gd name="connsiteX6" fmla="*/ 109540 w 114300"/>
                  <a:gd name="connsiteY6" fmla="*/ 1238 h 114300"/>
                  <a:gd name="connsiteX7" fmla="*/ 116112 w 114300"/>
                  <a:gd name="connsiteY7" fmla="*/ 8001 h 114300"/>
                  <a:gd name="connsiteX8" fmla="*/ 114778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633"/>
                    </a:moveTo>
                    <a:cubicBezTo>
                      <a:pt x="114683" y="113252"/>
                      <a:pt x="111635" y="116300"/>
                      <a:pt x="108016" y="116205"/>
                    </a:cubicBezTo>
                    <a:lnTo>
                      <a:pt x="6479" y="114871"/>
                    </a:lnTo>
                    <a:cubicBezTo>
                      <a:pt x="2860" y="114776"/>
                      <a:pt x="-93" y="111728"/>
                      <a:pt x="2" y="108109"/>
                    </a:cubicBezTo>
                    <a:lnTo>
                      <a:pt x="1336" y="6572"/>
                    </a:lnTo>
                    <a:cubicBezTo>
                      <a:pt x="1431" y="2953"/>
                      <a:pt x="4384" y="0"/>
                      <a:pt x="8003" y="0"/>
                    </a:cubicBezTo>
                    <a:lnTo>
                      <a:pt x="109540" y="1238"/>
                    </a:lnTo>
                    <a:cubicBezTo>
                      <a:pt x="113255" y="1334"/>
                      <a:pt x="116207" y="4381"/>
                      <a:pt x="116112" y="8001"/>
                    </a:cubicBezTo>
                    <a:lnTo>
                      <a:pt x="114778" y="109633"/>
                    </a:lnTo>
                    <a:close/>
                  </a:path>
                </a:pathLst>
              </a:custGeom>
              <a:solidFill>
                <a:srgbClr val="26262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EBD81D6-BC13-4F2F-8CEA-6A7FE02A78E4}"/>
                  </a:ext>
                </a:extLst>
              </p:cNvPr>
              <p:cNvSpPr/>
              <p:nvPr/>
            </p:nvSpPr>
            <p:spPr>
              <a:xfrm>
                <a:off x="6310121" y="4505892"/>
                <a:ext cx="114300" cy="114300"/>
              </a:xfrm>
              <a:custGeom>
                <a:avLst/>
                <a:gdLst>
                  <a:gd name="connsiteX0" fmla="*/ 114871 w 114300"/>
                  <a:gd name="connsiteY0" fmla="*/ 109633 h 114300"/>
                  <a:gd name="connsiteX1" fmla="*/ 108109 w 114300"/>
                  <a:gd name="connsiteY1" fmla="*/ 116205 h 114300"/>
                  <a:gd name="connsiteX2" fmla="*/ 6572 w 114300"/>
                  <a:gd name="connsiteY2" fmla="*/ 114871 h 114300"/>
                  <a:gd name="connsiteX3" fmla="*/ 0 w 114300"/>
                  <a:gd name="connsiteY3" fmla="*/ 108109 h 114300"/>
                  <a:gd name="connsiteX4" fmla="*/ 1238 w 114300"/>
                  <a:gd name="connsiteY4" fmla="*/ 6572 h 114300"/>
                  <a:gd name="connsiteX5" fmla="*/ 8001 w 114300"/>
                  <a:gd name="connsiteY5" fmla="*/ 0 h 114300"/>
                  <a:gd name="connsiteX6" fmla="*/ 109538 w 114300"/>
                  <a:gd name="connsiteY6" fmla="*/ 1238 h 114300"/>
                  <a:gd name="connsiteX7" fmla="*/ 116110 w 114300"/>
                  <a:gd name="connsiteY7" fmla="*/ 8001 h 114300"/>
                  <a:gd name="connsiteX8" fmla="*/ 114871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633"/>
                    </a:moveTo>
                    <a:cubicBezTo>
                      <a:pt x="114871" y="113252"/>
                      <a:pt x="111823" y="116205"/>
                      <a:pt x="108109" y="116205"/>
                    </a:cubicBezTo>
                    <a:lnTo>
                      <a:pt x="6572" y="114871"/>
                    </a:lnTo>
                    <a:cubicBezTo>
                      <a:pt x="2953" y="114776"/>
                      <a:pt x="0" y="111728"/>
                      <a:pt x="0" y="108109"/>
                    </a:cubicBezTo>
                    <a:lnTo>
                      <a:pt x="1238" y="6572"/>
                    </a:lnTo>
                    <a:cubicBezTo>
                      <a:pt x="1238" y="2953"/>
                      <a:pt x="4381" y="0"/>
                      <a:pt x="8001" y="0"/>
                    </a:cubicBezTo>
                    <a:lnTo>
                      <a:pt x="109538" y="1238"/>
                    </a:lnTo>
                    <a:cubicBezTo>
                      <a:pt x="113252" y="1238"/>
                      <a:pt x="116110" y="4286"/>
                      <a:pt x="116110" y="8001"/>
                    </a:cubicBezTo>
                    <a:lnTo>
                      <a:pt x="114871" y="109633"/>
                    </a:lnTo>
                    <a:close/>
                  </a:path>
                </a:pathLst>
              </a:custGeom>
              <a:solidFill>
                <a:srgbClr val="26262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EAC17DC-2F6D-4717-B731-0179BFC1BAC5}"/>
                  </a:ext>
                </a:extLst>
              </p:cNvPr>
              <p:cNvSpPr/>
              <p:nvPr/>
            </p:nvSpPr>
            <p:spPr>
              <a:xfrm>
                <a:off x="6449947" y="4507700"/>
                <a:ext cx="114300" cy="114300"/>
              </a:xfrm>
              <a:custGeom>
                <a:avLst/>
                <a:gdLst>
                  <a:gd name="connsiteX0" fmla="*/ 114871 w 114300"/>
                  <a:gd name="connsiteY0" fmla="*/ 109540 h 114300"/>
                  <a:gd name="connsiteX1" fmla="*/ 108204 w 114300"/>
                  <a:gd name="connsiteY1" fmla="*/ 116112 h 114300"/>
                  <a:gd name="connsiteX2" fmla="*/ 6572 w 114300"/>
                  <a:gd name="connsiteY2" fmla="*/ 114874 h 114300"/>
                  <a:gd name="connsiteX3" fmla="*/ 0 w 114300"/>
                  <a:gd name="connsiteY3" fmla="*/ 108111 h 114300"/>
                  <a:gd name="connsiteX4" fmla="*/ 1333 w 114300"/>
                  <a:gd name="connsiteY4" fmla="*/ 6574 h 114300"/>
                  <a:gd name="connsiteX5" fmla="*/ 8001 w 114300"/>
                  <a:gd name="connsiteY5" fmla="*/ 2 h 114300"/>
                  <a:gd name="connsiteX6" fmla="*/ 109538 w 114300"/>
                  <a:gd name="connsiteY6" fmla="*/ 1336 h 114300"/>
                  <a:gd name="connsiteX7" fmla="*/ 116110 w 114300"/>
                  <a:gd name="connsiteY7" fmla="*/ 809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159"/>
                      <a:pt x="111823" y="116112"/>
                      <a:pt x="108204" y="116112"/>
                    </a:cubicBezTo>
                    <a:lnTo>
                      <a:pt x="6572" y="114874"/>
                    </a:lnTo>
                    <a:cubicBezTo>
                      <a:pt x="2857" y="114874"/>
                      <a:pt x="0" y="111826"/>
                      <a:pt x="0" y="108111"/>
                    </a:cubicBezTo>
                    <a:lnTo>
                      <a:pt x="1333" y="6574"/>
                    </a:lnTo>
                    <a:cubicBezTo>
                      <a:pt x="1429" y="2955"/>
                      <a:pt x="4381" y="-93"/>
                      <a:pt x="8001" y="2"/>
                    </a:cubicBezTo>
                    <a:lnTo>
                      <a:pt x="109538" y="1336"/>
                    </a:lnTo>
                    <a:cubicBezTo>
                      <a:pt x="113252" y="1336"/>
                      <a:pt x="116110" y="4479"/>
                      <a:pt x="116110" y="809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5F38740-4549-4F3D-9CB7-B0086A966275}"/>
                  </a:ext>
                </a:extLst>
              </p:cNvPr>
              <p:cNvSpPr/>
              <p:nvPr/>
            </p:nvSpPr>
            <p:spPr>
              <a:xfrm>
                <a:off x="6589870" y="4509417"/>
                <a:ext cx="114300" cy="114300"/>
              </a:xfrm>
              <a:custGeom>
                <a:avLst/>
                <a:gdLst>
                  <a:gd name="connsiteX0" fmla="*/ 114871 w 114300"/>
                  <a:gd name="connsiteY0" fmla="*/ 109633 h 114300"/>
                  <a:gd name="connsiteX1" fmla="*/ 108109 w 114300"/>
                  <a:gd name="connsiteY1" fmla="*/ 116205 h 114300"/>
                  <a:gd name="connsiteX2" fmla="*/ 6572 w 114300"/>
                  <a:gd name="connsiteY2" fmla="*/ 114871 h 114300"/>
                  <a:gd name="connsiteX3" fmla="*/ 0 w 114300"/>
                  <a:gd name="connsiteY3" fmla="*/ 108109 h 114300"/>
                  <a:gd name="connsiteX4" fmla="*/ 1238 w 114300"/>
                  <a:gd name="connsiteY4" fmla="*/ 6572 h 114300"/>
                  <a:gd name="connsiteX5" fmla="*/ 8001 w 114300"/>
                  <a:gd name="connsiteY5" fmla="*/ 0 h 114300"/>
                  <a:gd name="connsiteX6" fmla="*/ 109538 w 114300"/>
                  <a:gd name="connsiteY6" fmla="*/ 1238 h 114300"/>
                  <a:gd name="connsiteX7" fmla="*/ 116110 w 114300"/>
                  <a:gd name="connsiteY7" fmla="*/ 8001 h 114300"/>
                  <a:gd name="connsiteX8" fmla="*/ 114871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633"/>
                    </a:moveTo>
                    <a:cubicBezTo>
                      <a:pt x="114871" y="113252"/>
                      <a:pt x="111728" y="116205"/>
                      <a:pt x="108109" y="116205"/>
                    </a:cubicBezTo>
                    <a:lnTo>
                      <a:pt x="6572" y="114871"/>
                    </a:lnTo>
                    <a:cubicBezTo>
                      <a:pt x="2953" y="114776"/>
                      <a:pt x="0" y="111728"/>
                      <a:pt x="0" y="108109"/>
                    </a:cubicBezTo>
                    <a:lnTo>
                      <a:pt x="1238" y="6572"/>
                    </a:lnTo>
                    <a:cubicBezTo>
                      <a:pt x="1333" y="2953"/>
                      <a:pt x="4286" y="0"/>
                      <a:pt x="8001" y="0"/>
                    </a:cubicBezTo>
                    <a:lnTo>
                      <a:pt x="109538" y="1238"/>
                    </a:lnTo>
                    <a:cubicBezTo>
                      <a:pt x="113157" y="1238"/>
                      <a:pt x="116110" y="4382"/>
                      <a:pt x="116110" y="8001"/>
                    </a:cubicBezTo>
                    <a:lnTo>
                      <a:pt x="114871" y="109633"/>
                    </a:lnTo>
                    <a:close/>
                  </a:path>
                </a:pathLst>
              </a:custGeom>
              <a:solidFill>
                <a:srgbClr val="26262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99A58D8-C753-4321-884C-B2081A146798}"/>
                  </a:ext>
                </a:extLst>
              </p:cNvPr>
              <p:cNvSpPr/>
              <p:nvPr/>
            </p:nvSpPr>
            <p:spPr>
              <a:xfrm>
                <a:off x="6729696" y="4511131"/>
                <a:ext cx="285750" cy="114300"/>
              </a:xfrm>
              <a:custGeom>
                <a:avLst/>
                <a:gdLst>
                  <a:gd name="connsiteX0" fmla="*/ 290131 w 285750"/>
                  <a:gd name="connsiteY0" fmla="*/ 111824 h 114300"/>
                  <a:gd name="connsiteX1" fmla="*/ 283369 w 285750"/>
                  <a:gd name="connsiteY1" fmla="*/ 118396 h 114300"/>
                  <a:gd name="connsiteX2" fmla="*/ 6572 w 285750"/>
                  <a:gd name="connsiteY2" fmla="*/ 114872 h 114300"/>
                  <a:gd name="connsiteX3" fmla="*/ 0 w 285750"/>
                  <a:gd name="connsiteY3" fmla="*/ 108204 h 114300"/>
                  <a:gd name="connsiteX4" fmla="*/ 1334 w 285750"/>
                  <a:gd name="connsiteY4" fmla="*/ 6572 h 114300"/>
                  <a:gd name="connsiteX5" fmla="*/ 8001 w 285750"/>
                  <a:gd name="connsiteY5" fmla="*/ 0 h 114300"/>
                  <a:gd name="connsiteX6" fmla="*/ 284797 w 285750"/>
                  <a:gd name="connsiteY6" fmla="*/ 3524 h 114300"/>
                  <a:gd name="connsiteX7" fmla="*/ 291370 w 285750"/>
                  <a:gd name="connsiteY7" fmla="*/ 10287 h 114300"/>
                  <a:gd name="connsiteX8" fmla="*/ 290131 w 285750"/>
                  <a:gd name="connsiteY8" fmla="*/ 11182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114300">
                    <a:moveTo>
                      <a:pt x="290131" y="111824"/>
                    </a:moveTo>
                    <a:cubicBezTo>
                      <a:pt x="290036" y="115443"/>
                      <a:pt x="287084" y="118396"/>
                      <a:pt x="283369" y="118396"/>
                    </a:cubicBezTo>
                    <a:lnTo>
                      <a:pt x="6572" y="114872"/>
                    </a:lnTo>
                    <a:cubicBezTo>
                      <a:pt x="2953" y="114872"/>
                      <a:pt x="0" y="111824"/>
                      <a:pt x="0" y="108204"/>
                    </a:cubicBezTo>
                    <a:lnTo>
                      <a:pt x="1334" y="6572"/>
                    </a:lnTo>
                    <a:cubicBezTo>
                      <a:pt x="1429" y="2953"/>
                      <a:pt x="4381" y="0"/>
                      <a:pt x="8001" y="0"/>
                    </a:cubicBezTo>
                    <a:lnTo>
                      <a:pt x="284797" y="3524"/>
                    </a:lnTo>
                    <a:cubicBezTo>
                      <a:pt x="288512" y="3620"/>
                      <a:pt x="291370" y="6668"/>
                      <a:pt x="291370" y="10287"/>
                    </a:cubicBezTo>
                    <a:lnTo>
                      <a:pt x="290131" y="111824"/>
                    </a:lnTo>
                    <a:close/>
                  </a:path>
                </a:pathLst>
              </a:custGeom>
              <a:solidFill>
                <a:srgbClr val="262626"/>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218F4C9-C926-4CBC-8F3D-EFE3B331FD72}"/>
                  </a:ext>
                </a:extLst>
              </p:cNvPr>
              <p:cNvSpPr/>
              <p:nvPr/>
            </p:nvSpPr>
            <p:spPr>
              <a:xfrm>
                <a:off x="5401338" y="4354539"/>
                <a:ext cx="114300" cy="114300"/>
              </a:xfrm>
              <a:custGeom>
                <a:avLst/>
                <a:gdLst>
                  <a:gd name="connsiteX0" fmla="*/ 114778 w 114300"/>
                  <a:gd name="connsiteY0" fmla="*/ 109540 h 114300"/>
                  <a:gd name="connsiteX1" fmla="*/ 108111 w 114300"/>
                  <a:gd name="connsiteY1" fmla="*/ 116112 h 114300"/>
                  <a:gd name="connsiteX2" fmla="*/ 6479 w 114300"/>
                  <a:gd name="connsiteY2" fmla="*/ 114778 h 114300"/>
                  <a:gd name="connsiteX3" fmla="*/ 2 w 114300"/>
                  <a:gd name="connsiteY3" fmla="*/ 108111 h 114300"/>
                  <a:gd name="connsiteX4" fmla="*/ 1240 w 114300"/>
                  <a:gd name="connsiteY4" fmla="*/ 6479 h 114300"/>
                  <a:gd name="connsiteX5" fmla="*/ 7908 w 114300"/>
                  <a:gd name="connsiteY5" fmla="*/ 2 h 114300"/>
                  <a:gd name="connsiteX6" fmla="*/ 109540 w 114300"/>
                  <a:gd name="connsiteY6" fmla="*/ 1240 h 114300"/>
                  <a:gd name="connsiteX7" fmla="*/ 116017 w 114300"/>
                  <a:gd name="connsiteY7" fmla="*/ 7908 h 114300"/>
                  <a:gd name="connsiteX8" fmla="*/ 114778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40"/>
                    </a:moveTo>
                    <a:cubicBezTo>
                      <a:pt x="114683" y="113254"/>
                      <a:pt x="111826" y="116112"/>
                      <a:pt x="108111" y="116112"/>
                    </a:cubicBezTo>
                    <a:lnTo>
                      <a:pt x="6479" y="114778"/>
                    </a:lnTo>
                    <a:cubicBezTo>
                      <a:pt x="2860" y="114778"/>
                      <a:pt x="-93" y="111730"/>
                      <a:pt x="2" y="108111"/>
                    </a:cubicBezTo>
                    <a:lnTo>
                      <a:pt x="1240" y="6479"/>
                    </a:lnTo>
                    <a:cubicBezTo>
                      <a:pt x="1336" y="2860"/>
                      <a:pt x="4288" y="-93"/>
                      <a:pt x="7908" y="2"/>
                    </a:cubicBezTo>
                    <a:lnTo>
                      <a:pt x="109540" y="1240"/>
                    </a:lnTo>
                    <a:cubicBezTo>
                      <a:pt x="113254" y="1240"/>
                      <a:pt x="116112" y="4288"/>
                      <a:pt x="116017" y="7908"/>
                    </a:cubicBezTo>
                    <a:lnTo>
                      <a:pt x="114778" y="109540"/>
                    </a:lnTo>
                    <a:close/>
                  </a:path>
                </a:pathLst>
              </a:custGeom>
              <a:solidFill>
                <a:srgbClr val="26262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38DBC77-F663-4433-B38E-4543ECBF40F8}"/>
                  </a:ext>
                </a:extLst>
              </p:cNvPr>
              <p:cNvSpPr/>
              <p:nvPr/>
            </p:nvSpPr>
            <p:spPr>
              <a:xfrm>
                <a:off x="5541165" y="4356254"/>
                <a:ext cx="114300" cy="114300"/>
              </a:xfrm>
              <a:custGeom>
                <a:avLst/>
                <a:gdLst>
                  <a:gd name="connsiteX0" fmla="*/ 114874 w 114300"/>
                  <a:gd name="connsiteY0" fmla="*/ 109633 h 114300"/>
                  <a:gd name="connsiteX1" fmla="*/ 108111 w 114300"/>
                  <a:gd name="connsiteY1" fmla="*/ 116205 h 114300"/>
                  <a:gd name="connsiteX2" fmla="*/ 6479 w 114300"/>
                  <a:gd name="connsiteY2" fmla="*/ 114871 h 114300"/>
                  <a:gd name="connsiteX3" fmla="*/ 2 w 114300"/>
                  <a:gd name="connsiteY3" fmla="*/ 108204 h 114300"/>
                  <a:gd name="connsiteX4" fmla="*/ 1336 w 114300"/>
                  <a:gd name="connsiteY4" fmla="*/ 6572 h 114300"/>
                  <a:gd name="connsiteX5" fmla="*/ 8003 w 114300"/>
                  <a:gd name="connsiteY5" fmla="*/ 0 h 114300"/>
                  <a:gd name="connsiteX6" fmla="*/ 109635 w 114300"/>
                  <a:gd name="connsiteY6" fmla="*/ 1333 h 114300"/>
                  <a:gd name="connsiteX7" fmla="*/ 116207 w 114300"/>
                  <a:gd name="connsiteY7" fmla="*/ 8001 h 114300"/>
                  <a:gd name="connsiteX8" fmla="*/ 114874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4" y="109633"/>
                    </a:moveTo>
                    <a:cubicBezTo>
                      <a:pt x="114874" y="113347"/>
                      <a:pt x="111826" y="116205"/>
                      <a:pt x="108111" y="116205"/>
                    </a:cubicBezTo>
                    <a:lnTo>
                      <a:pt x="6479" y="114871"/>
                    </a:lnTo>
                    <a:cubicBezTo>
                      <a:pt x="2860" y="114871"/>
                      <a:pt x="-93" y="111919"/>
                      <a:pt x="2" y="108204"/>
                    </a:cubicBezTo>
                    <a:lnTo>
                      <a:pt x="1336" y="6572"/>
                    </a:lnTo>
                    <a:cubicBezTo>
                      <a:pt x="1336" y="2953"/>
                      <a:pt x="4384" y="0"/>
                      <a:pt x="8003" y="0"/>
                    </a:cubicBezTo>
                    <a:lnTo>
                      <a:pt x="109635" y="1333"/>
                    </a:lnTo>
                    <a:cubicBezTo>
                      <a:pt x="113254" y="1333"/>
                      <a:pt x="116207" y="4381"/>
                      <a:pt x="116207" y="8001"/>
                    </a:cubicBezTo>
                    <a:lnTo>
                      <a:pt x="114874" y="109633"/>
                    </a:lnTo>
                    <a:close/>
                  </a:path>
                </a:pathLst>
              </a:custGeom>
              <a:solidFill>
                <a:srgbClr val="26262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35A56C4-A707-4631-A3F0-DB16C97480E3}"/>
                  </a:ext>
                </a:extLst>
              </p:cNvPr>
              <p:cNvSpPr/>
              <p:nvPr/>
            </p:nvSpPr>
            <p:spPr>
              <a:xfrm>
                <a:off x="5680994" y="4358252"/>
                <a:ext cx="114300" cy="114300"/>
              </a:xfrm>
              <a:custGeom>
                <a:avLst/>
                <a:gdLst>
                  <a:gd name="connsiteX0" fmla="*/ 114872 w 114300"/>
                  <a:gd name="connsiteY0" fmla="*/ 109444 h 114300"/>
                  <a:gd name="connsiteX1" fmla="*/ 108204 w 114300"/>
                  <a:gd name="connsiteY1" fmla="*/ 116017 h 114300"/>
                  <a:gd name="connsiteX2" fmla="*/ 6572 w 114300"/>
                  <a:gd name="connsiteY2" fmla="*/ 114778 h 114300"/>
                  <a:gd name="connsiteX3" fmla="*/ 0 w 114300"/>
                  <a:gd name="connsiteY3" fmla="*/ 108016 h 114300"/>
                  <a:gd name="connsiteX4" fmla="*/ 1238 w 114300"/>
                  <a:gd name="connsiteY4" fmla="*/ 6479 h 114300"/>
                  <a:gd name="connsiteX5" fmla="*/ 7906 w 114300"/>
                  <a:gd name="connsiteY5" fmla="*/ 2 h 114300"/>
                  <a:gd name="connsiteX6" fmla="*/ 109538 w 114300"/>
                  <a:gd name="connsiteY6" fmla="*/ 1241 h 114300"/>
                  <a:gd name="connsiteX7" fmla="*/ 116015 w 114300"/>
                  <a:gd name="connsiteY7" fmla="*/ 7908 h 114300"/>
                  <a:gd name="connsiteX8" fmla="*/ 114872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2" y="109444"/>
                    </a:moveTo>
                    <a:cubicBezTo>
                      <a:pt x="114872" y="113159"/>
                      <a:pt x="111824" y="116017"/>
                      <a:pt x="108204" y="116017"/>
                    </a:cubicBezTo>
                    <a:lnTo>
                      <a:pt x="6572" y="114778"/>
                    </a:lnTo>
                    <a:cubicBezTo>
                      <a:pt x="2953" y="114683"/>
                      <a:pt x="0" y="111731"/>
                      <a:pt x="0" y="108016"/>
                    </a:cubicBezTo>
                    <a:lnTo>
                      <a:pt x="1238" y="6479"/>
                    </a:lnTo>
                    <a:cubicBezTo>
                      <a:pt x="1334" y="2860"/>
                      <a:pt x="4286" y="-93"/>
                      <a:pt x="7906" y="2"/>
                    </a:cubicBezTo>
                    <a:lnTo>
                      <a:pt x="109538" y="1241"/>
                    </a:lnTo>
                    <a:cubicBezTo>
                      <a:pt x="113157" y="1336"/>
                      <a:pt x="116110" y="4289"/>
                      <a:pt x="116015" y="7908"/>
                    </a:cubicBezTo>
                    <a:lnTo>
                      <a:pt x="114872" y="109444"/>
                    </a:lnTo>
                    <a:close/>
                  </a:path>
                </a:pathLst>
              </a:custGeom>
              <a:solidFill>
                <a:srgbClr val="26262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74D298E-BBA7-417B-A467-66503E545B75}"/>
                  </a:ext>
                </a:extLst>
              </p:cNvPr>
              <p:cNvSpPr/>
              <p:nvPr/>
            </p:nvSpPr>
            <p:spPr>
              <a:xfrm>
                <a:off x="5820914" y="4359873"/>
                <a:ext cx="114300" cy="114300"/>
              </a:xfrm>
              <a:custGeom>
                <a:avLst/>
                <a:gdLst>
                  <a:gd name="connsiteX0" fmla="*/ 114779 w 114300"/>
                  <a:gd name="connsiteY0" fmla="*/ 109540 h 114300"/>
                  <a:gd name="connsiteX1" fmla="*/ 108111 w 114300"/>
                  <a:gd name="connsiteY1" fmla="*/ 116112 h 114300"/>
                  <a:gd name="connsiteX2" fmla="*/ 6479 w 114300"/>
                  <a:gd name="connsiteY2" fmla="*/ 114778 h 114300"/>
                  <a:gd name="connsiteX3" fmla="*/ 2 w 114300"/>
                  <a:gd name="connsiteY3" fmla="*/ 108111 h 114300"/>
                  <a:gd name="connsiteX4" fmla="*/ 1241 w 114300"/>
                  <a:gd name="connsiteY4" fmla="*/ 6479 h 114300"/>
                  <a:gd name="connsiteX5" fmla="*/ 7908 w 114300"/>
                  <a:gd name="connsiteY5" fmla="*/ 2 h 114300"/>
                  <a:gd name="connsiteX6" fmla="*/ 109540 w 114300"/>
                  <a:gd name="connsiteY6" fmla="*/ 1336 h 114300"/>
                  <a:gd name="connsiteX7" fmla="*/ 116017 w 114300"/>
                  <a:gd name="connsiteY7" fmla="*/ 8003 h 114300"/>
                  <a:gd name="connsiteX8" fmla="*/ 114779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540"/>
                    </a:moveTo>
                    <a:cubicBezTo>
                      <a:pt x="114683" y="113254"/>
                      <a:pt x="111731" y="116112"/>
                      <a:pt x="108111" y="116112"/>
                    </a:cubicBezTo>
                    <a:lnTo>
                      <a:pt x="6479" y="114778"/>
                    </a:lnTo>
                    <a:cubicBezTo>
                      <a:pt x="2860" y="114778"/>
                      <a:pt x="-93" y="111826"/>
                      <a:pt x="2" y="108111"/>
                    </a:cubicBezTo>
                    <a:lnTo>
                      <a:pt x="1241" y="6479"/>
                    </a:lnTo>
                    <a:cubicBezTo>
                      <a:pt x="1241" y="2955"/>
                      <a:pt x="4289" y="-93"/>
                      <a:pt x="7908" y="2"/>
                    </a:cubicBezTo>
                    <a:lnTo>
                      <a:pt x="109540" y="1336"/>
                    </a:lnTo>
                    <a:cubicBezTo>
                      <a:pt x="113159" y="1336"/>
                      <a:pt x="116112" y="4384"/>
                      <a:pt x="116017" y="8003"/>
                    </a:cubicBezTo>
                    <a:lnTo>
                      <a:pt x="114779" y="109540"/>
                    </a:lnTo>
                    <a:close/>
                  </a:path>
                </a:pathLst>
              </a:custGeom>
              <a:solidFill>
                <a:srgbClr val="262626"/>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15281EE-FDD1-47A2-A94C-EA928EA7E81F}"/>
                  </a:ext>
                </a:extLst>
              </p:cNvPr>
              <p:cNvSpPr/>
              <p:nvPr/>
            </p:nvSpPr>
            <p:spPr>
              <a:xfrm>
                <a:off x="5960836" y="4361684"/>
                <a:ext cx="114300" cy="114300"/>
              </a:xfrm>
              <a:custGeom>
                <a:avLst/>
                <a:gdLst>
                  <a:gd name="connsiteX0" fmla="*/ 114778 w 114300"/>
                  <a:gd name="connsiteY0" fmla="*/ 109538 h 114300"/>
                  <a:gd name="connsiteX1" fmla="*/ 108111 w 114300"/>
                  <a:gd name="connsiteY1" fmla="*/ 116109 h 114300"/>
                  <a:gd name="connsiteX2" fmla="*/ 6574 w 114300"/>
                  <a:gd name="connsiteY2" fmla="*/ 114871 h 114300"/>
                  <a:gd name="connsiteX3" fmla="*/ 2 w 114300"/>
                  <a:gd name="connsiteY3" fmla="*/ 108109 h 114300"/>
                  <a:gd name="connsiteX4" fmla="*/ 1240 w 114300"/>
                  <a:gd name="connsiteY4" fmla="*/ 6572 h 114300"/>
                  <a:gd name="connsiteX5" fmla="*/ 8003 w 114300"/>
                  <a:gd name="connsiteY5" fmla="*/ 0 h 114300"/>
                  <a:gd name="connsiteX6" fmla="*/ 109540 w 114300"/>
                  <a:gd name="connsiteY6" fmla="*/ 1333 h 114300"/>
                  <a:gd name="connsiteX7" fmla="*/ 116112 w 114300"/>
                  <a:gd name="connsiteY7" fmla="*/ 8001 h 114300"/>
                  <a:gd name="connsiteX8" fmla="*/ 114778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38"/>
                    </a:moveTo>
                    <a:cubicBezTo>
                      <a:pt x="114683" y="113252"/>
                      <a:pt x="111730" y="116109"/>
                      <a:pt x="108111" y="116109"/>
                    </a:cubicBezTo>
                    <a:lnTo>
                      <a:pt x="6574" y="114871"/>
                    </a:lnTo>
                    <a:cubicBezTo>
                      <a:pt x="2955" y="114776"/>
                      <a:pt x="-93" y="111823"/>
                      <a:pt x="2" y="108109"/>
                    </a:cubicBezTo>
                    <a:lnTo>
                      <a:pt x="1240" y="6572"/>
                    </a:lnTo>
                    <a:cubicBezTo>
                      <a:pt x="1336" y="2953"/>
                      <a:pt x="4384" y="0"/>
                      <a:pt x="8003" y="0"/>
                    </a:cubicBezTo>
                    <a:lnTo>
                      <a:pt x="109540" y="1333"/>
                    </a:lnTo>
                    <a:cubicBezTo>
                      <a:pt x="113159" y="1333"/>
                      <a:pt x="116112" y="4381"/>
                      <a:pt x="116112" y="8001"/>
                    </a:cubicBezTo>
                    <a:lnTo>
                      <a:pt x="114778" y="109538"/>
                    </a:lnTo>
                    <a:close/>
                  </a:path>
                </a:pathLst>
              </a:custGeom>
              <a:solidFill>
                <a:srgbClr val="262626"/>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186B1BA-5F53-4473-AC8E-4835FF982393}"/>
                  </a:ext>
                </a:extLst>
              </p:cNvPr>
              <p:cNvSpPr/>
              <p:nvPr/>
            </p:nvSpPr>
            <p:spPr>
              <a:xfrm>
                <a:off x="6100666" y="4363396"/>
                <a:ext cx="114300" cy="114300"/>
              </a:xfrm>
              <a:custGeom>
                <a:avLst/>
                <a:gdLst>
                  <a:gd name="connsiteX0" fmla="*/ 114776 w 114300"/>
                  <a:gd name="connsiteY0" fmla="*/ 109540 h 114300"/>
                  <a:gd name="connsiteX1" fmla="*/ 108109 w 114300"/>
                  <a:gd name="connsiteY1" fmla="*/ 116112 h 114300"/>
                  <a:gd name="connsiteX2" fmla="*/ 6572 w 114300"/>
                  <a:gd name="connsiteY2" fmla="*/ 114778 h 114300"/>
                  <a:gd name="connsiteX3" fmla="*/ 0 w 114300"/>
                  <a:gd name="connsiteY3" fmla="*/ 108111 h 114300"/>
                  <a:gd name="connsiteX4" fmla="*/ 1238 w 114300"/>
                  <a:gd name="connsiteY4" fmla="*/ 6479 h 114300"/>
                  <a:gd name="connsiteX5" fmla="*/ 7906 w 114300"/>
                  <a:gd name="connsiteY5" fmla="*/ 2 h 114300"/>
                  <a:gd name="connsiteX6" fmla="*/ 109442 w 114300"/>
                  <a:gd name="connsiteY6" fmla="*/ 1241 h 114300"/>
                  <a:gd name="connsiteX7" fmla="*/ 116015 w 114300"/>
                  <a:gd name="connsiteY7" fmla="*/ 7908 h 114300"/>
                  <a:gd name="connsiteX8" fmla="*/ 114776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540"/>
                    </a:moveTo>
                    <a:cubicBezTo>
                      <a:pt x="114776" y="113254"/>
                      <a:pt x="111728" y="116112"/>
                      <a:pt x="108109" y="116112"/>
                    </a:cubicBezTo>
                    <a:lnTo>
                      <a:pt x="6572" y="114778"/>
                    </a:lnTo>
                    <a:cubicBezTo>
                      <a:pt x="2953" y="114683"/>
                      <a:pt x="0" y="111730"/>
                      <a:pt x="0" y="108111"/>
                    </a:cubicBezTo>
                    <a:lnTo>
                      <a:pt x="1238" y="6479"/>
                    </a:lnTo>
                    <a:cubicBezTo>
                      <a:pt x="1333" y="2860"/>
                      <a:pt x="4286" y="-93"/>
                      <a:pt x="7906" y="2"/>
                    </a:cubicBezTo>
                    <a:lnTo>
                      <a:pt x="109442" y="1241"/>
                    </a:lnTo>
                    <a:cubicBezTo>
                      <a:pt x="113062" y="1336"/>
                      <a:pt x="116015" y="4384"/>
                      <a:pt x="116015" y="7908"/>
                    </a:cubicBezTo>
                    <a:lnTo>
                      <a:pt x="114776" y="109540"/>
                    </a:lnTo>
                    <a:close/>
                  </a:path>
                </a:pathLst>
              </a:custGeom>
              <a:solidFill>
                <a:srgbClr val="26262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CF77E83-840E-408B-901D-1F4E2270B4A3}"/>
                  </a:ext>
                </a:extLst>
              </p:cNvPr>
              <p:cNvSpPr/>
              <p:nvPr/>
            </p:nvSpPr>
            <p:spPr>
              <a:xfrm>
                <a:off x="6240490" y="4365302"/>
                <a:ext cx="114300" cy="114300"/>
              </a:xfrm>
              <a:custGeom>
                <a:avLst/>
                <a:gdLst>
                  <a:gd name="connsiteX0" fmla="*/ 114778 w 114300"/>
                  <a:gd name="connsiteY0" fmla="*/ 109445 h 114300"/>
                  <a:gd name="connsiteX1" fmla="*/ 108111 w 114300"/>
                  <a:gd name="connsiteY1" fmla="*/ 116017 h 114300"/>
                  <a:gd name="connsiteX2" fmla="*/ 6479 w 114300"/>
                  <a:gd name="connsiteY2" fmla="*/ 114779 h 114300"/>
                  <a:gd name="connsiteX3" fmla="*/ 2 w 114300"/>
                  <a:gd name="connsiteY3" fmla="*/ 108111 h 114300"/>
                  <a:gd name="connsiteX4" fmla="*/ 1336 w 114300"/>
                  <a:gd name="connsiteY4" fmla="*/ 6479 h 114300"/>
                  <a:gd name="connsiteX5" fmla="*/ 8003 w 114300"/>
                  <a:gd name="connsiteY5" fmla="*/ 2 h 114300"/>
                  <a:gd name="connsiteX6" fmla="*/ 109540 w 114300"/>
                  <a:gd name="connsiteY6" fmla="*/ 1241 h 114300"/>
                  <a:gd name="connsiteX7" fmla="*/ 116112 w 114300"/>
                  <a:gd name="connsiteY7" fmla="*/ 7908 h 114300"/>
                  <a:gd name="connsiteX8" fmla="*/ 114778 w 114300"/>
                  <a:gd name="connsiteY8" fmla="*/ 10944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445"/>
                    </a:moveTo>
                    <a:cubicBezTo>
                      <a:pt x="114778" y="113159"/>
                      <a:pt x="111730" y="116017"/>
                      <a:pt x="108111" y="116017"/>
                    </a:cubicBezTo>
                    <a:lnTo>
                      <a:pt x="6479" y="114779"/>
                    </a:lnTo>
                    <a:cubicBezTo>
                      <a:pt x="2860" y="114683"/>
                      <a:pt x="-93" y="111826"/>
                      <a:pt x="2" y="108111"/>
                    </a:cubicBezTo>
                    <a:lnTo>
                      <a:pt x="1336" y="6479"/>
                    </a:lnTo>
                    <a:cubicBezTo>
                      <a:pt x="1336" y="2860"/>
                      <a:pt x="4384" y="-93"/>
                      <a:pt x="8003" y="2"/>
                    </a:cubicBezTo>
                    <a:lnTo>
                      <a:pt x="109540" y="1241"/>
                    </a:lnTo>
                    <a:cubicBezTo>
                      <a:pt x="113159" y="1336"/>
                      <a:pt x="116112" y="4289"/>
                      <a:pt x="116112" y="7908"/>
                    </a:cubicBezTo>
                    <a:lnTo>
                      <a:pt x="114778" y="109445"/>
                    </a:lnTo>
                    <a:close/>
                  </a:path>
                </a:pathLst>
              </a:custGeom>
              <a:solidFill>
                <a:srgbClr val="262626"/>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C756968-FF55-4221-9D05-06F5ADDE0D74}"/>
                  </a:ext>
                </a:extLst>
              </p:cNvPr>
              <p:cNvSpPr/>
              <p:nvPr/>
            </p:nvSpPr>
            <p:spPr>
              <a:xfrm>
                <a:off x="6380320" y="4366920"/>
                <a:ext cx="114300" cy="114300"/>
              </a:xfrm>
              <a:custGeom>
                <a:avLst/>
                <a:gdLst>
                  <a:gd name="connsiteX0" fmla="*/ 114871 w 114300"/>
                  <a:gd name="connsiteY0" fmla="*/ 109540 h 114300"/>
                  <a:gd name="connsiteX1" fmla="*/ 108204 w 114300"/>
                  <a:gd name="connsiteY1" fmla="*/ 116112 h 114300"/>
                  <a:gd name="connsiteX2" fmla="*/ 6572 w 114300"/>
                  <a:gd name="connsiteY2" fmla="*/ 114778 h 114300"/>
                  <a:gd name="connsiteX3" fmla="*/ 0 w 114300"/>
                  <a:gd name="connsiteY3" fmla="*/ 108111 h 114300"/>
                  <a:gd name="connsiteX4" fmla="*/ 1238 w 114300"/>
                  <a:gd name="connsiteY4" fmla="*/ 6479 h 114300"/>
                  <a:gd name="connsiteX5" fmla="*/ 7906 w 114300"/>
                  <a:gd name="connsiteY5" fmla="*/ 2 h 114300"/>
                  <a:gd name="connsiteX6" fmla="*/ 109538 w 114300"/>
                  <a:gd name="connsiteY6" fmla="*/ 1241 h 114300"/>
                  <a:gd name="connsiteX7" fmla="*/ 116110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254"/>
                      <a:pt x="111823" y="116112"/>
                      <a:pt x="108204" y="116112"/>
                    </a:cubicBezTo>
                    <a:lnTo>
                      <a:pt x="6572" y="114778"/>
                    </a:lnTo>
                    <a:cubicBezTo>
                      <a:pt x="2953" y="114683"/>
                      <a:pt x="0" y="111731"/>
                      <a:pt x="0" y="108111"/>
                    </a:cubicBezTo>
                    <a:lnTo>
                      <a:pt x="1238" y="6479"/>
                    </a:lnTo>
                    <a:cubicBezTo>
                      <a:pt x="1333" y="2860"/>
                      <a:pt x="4286" y="-93"/>
                      <a:pt x="7906" y="2"/>
                    </a:cubicBezTo>
                    <a:lnTo>
                      <a:pt x="109538" y="1241"/>
                    </a:lnTo>
                    <a:cubicBezTo>
                      <a:pt x="113157" y="1336"/>
                      <a:pt x="116110" y="4289"/>
                      <a:pt x="116110"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2A497AD-5F2C-4079-844B-ACFD9583FFCB}"/>
                  </a:ext>
                </a:extLst>
              </p:cNvPr>
              <p:cNvSpPr/>
              <p:nvPr/>
            </p:nvSpPr>
            <p:spPr>
              <a:xfrm>
                <a:off x="6520241" y="4368730"/>
                <a:ext cx="114300" cy="114300"/>
              </a:xfrm>
              <a:custGeom>
                <a:avLst/>
                <a:gdLst>
                  <a:gd name="connsiteX0" fmla="*/ 114871 w 114300"/>
                  <a:gd name="connsiteY0" fmla="*/ 109540 h 114300"/>
                  <a:gd name="connsiteX1" fmla="*/ 108204 w 114300"/>
                  <a:gd name="connsiteY1" fmla="*/ 116112 h 114300"/>
                  <a:gd name="connsiteX2" fmla="*/ 6572 w 114300"/>
                  <a:gd name="connsiteY2" fmla="*/ 114778 h 114300"/>
                  <a:gd name="connsiteX3" fmla="*/ 0 w 114300"/>
                  <a:gd name="connsiteY3" fmla="*/ 108111 h 114300"/>
                  <a:gd name="connsiteX4" fmla="*/ 1333 w 114300"/>
                  <a:gd name="connsiteY4" fmla="*/ 6479 h 114300"/>
                  <a:gd name="connsiteX5" fmla="*/ 8001 w 114300"/>
                  <a:gd name="connsiteY5" fmla="*/ 2 h 114300"/>
                  <a:gd name="connsiteX6" fmla="*/ 109633 w 114300"/>
                  <a:gd name="connsiteY6" fmla="*/ 1241 h 114300"/>
                  <a:gd name="connsiteX7" fmla="*/ 116205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254"/>
                      <a:pt x="111823" y="116112"/>
                      <a:pt x="108204" y="116112"/>
                    </a:cubicBezTo>
                    <a:lnTo>
                      <a:pt x="6572" y="114778"/>
                    </a:lnTo>
                    <a:cubicBezTo>
                      <a:pt x="2953" y="114778"/>
                      <a:pt x="0" y="111731"/>
                      <a:pt x="0" y="108111"/>
                    </a:cubicBezTo>
                    <a:lnTo>
                      <a:pt x="1333" y="6479"/>
                    </a:lnTo>
                    <a:cubicBezTo>
                      <a:pt x="1333" y="2860"/>
                      <a:pt x="4381" y="-93"/>
                      <a:pt x="8001" y="2"/>
                    </a:cubicBezTo>
                    <a:lnTo>
                      <a:pt x="109633" y="1241"/>
                    </a:lnTo>
                    <a:cubicBezTo>
                      <a:pt x="113252" y="1336"/>
                      <a:pt x="116205" y="4288"/>
                      <a:pt x="116205"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A818B4F-B0B7-40BF-B8C0-EDE9A05F91C9}"/>
                  </a:ext>
                </a:extLst>
              </p:cNvPr>
              <p:cNvSpPr/>
              <p:nvPr/>
            </p:nvSpPr>
            <p:spPr>
              <a:xfrm>
                <a:off x="6660164" y="4370445"/>
                <a:ext cx="114300" cy="114300"/>
              </a:xfrm>
              <a:custGeom>
                <a:avLst/>
                <a:gdLst>
                  <a:gd name="connsiteX0" fmla="*/ 114776 w 114300"/>
                  <a:gd name="connsiteY0" fmla="*/ 109540 h 114300"/>
                  <a:gd name="connsiteX1" fmla="*/ 108109 w 114300"/>
                  <a:gd name="connsiteY1" fmla="*/ 116112 h 114300"/>
                  <a:gd name="connsiteX2" fmla="*/ 6572 w 114300"/>
                  <a:gd name="connsiteY2" fmla="*/ 114779 h 114300"/>
                  <a:gd name="connsiteX3" fmla="*/ 0 w 114300"/>
                  <a:gd name="connsiteY3" fmla="*/ 108016 h 114300"/>
                  <a:gd name="connsiteX4" fmla="*/ 1238 w 114300"/>
                  <a:gd name="connsiteY4" fmla="*/ 6479 h 114300"/>
                  <a:gd name="connsiteX5" fmla="*/ 8001 w 114300"/>
                  <a:gd name="connsiteY5" fmla="*/ 2 h 114300"/>
                  <a:gd name="connsiteX6" fmla="*/ 109538 w 114300"/>
                  <a:gd name="connsiteY6" fmla="*/ 1241 h 114300"/>
                  <a:gd name="connsiteX7" fmla="*/ 116014 w 114300"/>
                  <a:gd name="connsiteY7" fmla="*/ 7908 h 114300"/>
                  <a:gd name="connsiteX8" fmla="*/ 114776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540"/>
                    </a:moveTo>
                    <a:cubicBezTo>
                      <a:pt x="114681" y="113255"/>
                      <a:pt x="111728" y="116112"/>
                      <a:pt x="108109" y="116112"/>
                    </a:cubicBezTo>
                    <a:lnTo>
                      <a:pt x="6572" y="114779"/>
                    </a:lnTo>
                    <a:cubicBezTo>
                      <a:pt x="2857" y="114779"/>
                      <a:pt x="0" y="111731"/>
                      <a:pt x="0" y="108016"/>
                    </a:cubicBezTo>
                    <a:lnTo>
                      <a:pt x="1238" y="6479"/>
                    </a:lnTo>
                    <a:cubicBezTo>
                      <a:pt x="1238" y="2860"/>
                      <a:pt x="4286" y="-93"/>
                      <a:pt x="8001" y="2"/>
                    </a:cubicBezTo>
                    <a:lnTo>
                      <a:pt x="109538" y="1241"/>
                    </a:lnTo>
                    <a:cubicBezTo>
                      <a:pt x="113157" y="1241"/>
                      <a:pt x="116110" y="4289"/>
                      <a:pt x="116014" y="7908"/>
                    </a:cubicBezTo>
                    <a:lnTo>
                      <a:pt x="114776" y="109540"/>
                    </a:lnTo>
                    <a:close/>
                  </a:path>
                </a:pathLst>
              </a:custGeom>
              <a:solidFill>
                <a:srgbClr val="26262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E5F83B6-67E9-4134-8EA5-9417423E7B18}"/>
                  </a:ext>
                </a:extLst>
              </p:cNvPr>
              <p:cNvSpPr/>
              <p:nvPr/>
            </p:nvSpPr>
            <p:spPr>
              <a:xfrm>
                <a:off x="6799990" y="4372349"/>
                <a:ext cx="114300" cy="114300"/>
              </a:xfrm>
              <a:custGeom>
                <a:avLst/>
                <a:gdLst>
                  <a:gd name="connsiteX0" fmla="*/ 114776 w 114300"/>
                  <a:gd name="connsiteY0" fmla="*/ 109444 h 114300"/>
                  <a:gd name="connsiteX1" fmla="*/ 108109 w 114300"/>
                  <a:gd name="connsiteY1" fmla="*/ 116017 h 114300"/>
                  <a:gd name="connsiteX2" fmla="*/ 6477 w 114300"/>
                  <a:gd name="connsiteY2" fmla="*/ 114683 h 114300"/>
                  <a:gd name="connsiteX3" fmla="*/ 0 w 114300"/>
                  <a:gd name="connsiteY3" fmla="*/ 108016 h 114300"/>
                  <a:gd name="connsiteX4" fmla="*/ 1333 w 114300"/>
                  <a:gd name="connsiteY4" fmla="*/ 6479 h 114300"/>
                  <a:gd name="connsiteX5" fmla="*/ 8001 w 114300"/>
                  <a:gd name="connsiteY5" fmla="*/ 2 h 114300"/>
                  <a:gd name="connsiteX6" fmla="*/ 109633 w 114300"/>
                  <a:gd name="connsiteY6" fmla="*/ 1241 h 114300"/>
                  <a:gd name="connsiteX7" fmla="*/ 116205 w 114300"/>
                  <a:gd name="connsiteY7" fmla="*/ 7908 h 114300"/>
                  <a:gd name="connsiteX8" fmla="*/ 114776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444"/>
                    </a:moveTo>
                    <a:cubicBezTo>
                      <a:pt x="114681" y="113159"/>
                      <a:pt x="111728" y="116017"/>
                      <a:pt x="108109" y="116017"/>
                    </a:cubicBezTo>
                    <a:lnTo>
                      <a:pt x="6477" y="114683"/>
                    </a:lnTo>
                    <a:cubicBezTo>
                      <a:pt x="2857" y="114683"/>
                      <a:pt x="0" y="111635"/>
                      <a:pt x="0" y="108016"/>
                    </a:cubicBezTo>
                    <a:lnTo>
                      <a:pt x="1333" y="6479"/>
                    </a:lnTo>
                    <a:cubicBezTo>
                      <a:pt x="1429" y="2860"/>
                      <a:pt x="4381" y="-93"/>
                      <a:pt x="8001" y="2"/>
                    </a:cubicBezTo>
                    <a:lnTo>
                      <a:pt x="109633" y="1241"/>
                    </a:lnTo>
                    <a:cubicBezTo>
                      <a:pt x="113252" y="1241"/>
                      <a:pt x="116205" y="4288"/>
                      <a:pt x="116205" y="7908"/>
                    </a:cubicBezTo>
                    <a:lnTo>
                      <a:pt x="114776" y="109444"/>
                    </a:lnTo>
                    <a:close/>
                  </a:path>
                </a:pathLst>
              </a:custGeom>
              <a:solidFill>
                <a:srgbClr val="262626"/>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9C30C8C-6AA8-4EC5-AC44-A263C6324B2E}"/>
                  </a:ext>
                </a:extLst>
              </p:cNvPr>
              <p:cNvSpPr/>
              <p:nvPr/>
            </p:nvSpPr>
            <p:spPr>
              <a:xfrm>
                <a:off x="5369908" y="4214331"/>
                <a:ext cx="114300" cy="114300"/>
              </a:xfrm>
              <a:custGeom>
                <a:avLst/>
                <a:gdLst>
                  <a:gd name="connsiteX0" fmla="*/ 114871 w 114300"/>
                  <a:gd name="connsiteY0" fmla="*/ 109444 h 114300"/>
                  <a:gd name="connsiteX1" fmla="*/ 108109 w 114300"/>
                  <a:gd name="connsiteY1" fmla="*/ 116112 h 114300"/>
                  <a:gd name="connsiteX2" fmla="*/ 6572 w 114300"/>
                  <a:gd name="connsiteY2" fmla="*/ 114778 h 114300"/>
                  <a:gd name="connsiteX3" fmla="*/ 0 w 114300"/>
                  <a:gd name="connsiteY3" fmla="*/ 108016 h 114300"/>
                  <a:gd name="connsiteX4" fmla="*/ 1238 w 114300"/>
                  <a:gd name="connsiteY4" fmla="*/ 6479 h 114300"/>
                  <a:gd name="connsiteX5" fmla="*/ 8001 w 114300"/>
                  <a:gd name="connsiteY5" fmla="*/ 2 h 114300"/>
                  <a:gd name="connsiteX6" fmla="*/ 109538 w 114300"/>
                  <a:gd name="connsiteY6" fmla="*/ 1240 h 114300"/>
                  <a:gd name="connsiteX7" fmla="*/ 116110 w 114300"/>
                  <a:gd name="connsiteY7" fmla="*/ 7908 h 114300"/>
                  <a:gd name="connsiteX8" fmla="*/ 114871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444"/>
                    </a:moveTo>
                    <a:cubicBezTo>
                      <a:pt x="114776" y="113159"/>
                      <a:pt x="111823" y="116112"/>
                      <a:pt x="108109" y="116112"/>
                    </a:cubicBezTo>
                    <a:lnTo>
                      <a:pt x="6572" y="114778"/>
                    </a:lnTo>
                    <a:cubicBezTo>
                      <a:pt x="2953" y="114778"/>
                      <a:pt x="0" y="111730"/>
                      <a:pt x="0" y="108016"/>
                    </a:cubicBezTo>
                    <a:lnTo>
                      <a:pt x="1238" y="6479"/>
                    </a:lnTo>
                    <a:cubicBezTo>
                      <a:pt x="1333" y="2860"/>
                      <a:pt x="4286" y="-93"/>
                      <a:pt x="8001" y="2"/>
                    </a:cubicBezTo>
                    <a:lnTo>
                      <a:pt x="109538" y="1240"/>
                    </a:lnTo>
                    <a:cubicBezTo>
                      <a:pt x="113157" y="1336"/>
                      <a:pt x="116110" y="4288"/>
                      <a:pt x="116110" y="7908"/>
                    </a:cubicBezTo>
                    <a:lnTo>
                      <a:pt x="114871" y="109444"/>
                    </a:lnTo>
                    <a:close/>
                  </a:path>
                </a:pathLst>
              </a:custGeom>
              <a:solidFill>
                <a:srgbClr val="26262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5A130E3-703E-42A6-B92A-853E96E11A02}"/>
                  </a:ext>
                </a:extLst>
              </p:cNvPr>
              <p:cNvSpPr/>
              <p:nvPr/>
            </p:nvSpPr>
            <p:spPr>
              <a:xfrm>
                <a:off x="5509828" y="4216045"/>
                <a:ext cx="114300" cy="114300"/>
              </a:xfrm>
              <a:custGeom>
                <a:avLst/>
                <a:gdLst>
                  <a:gd name="connsiteX0" fmla="*/ 114874 w 114300"/>
                  <a:gd name="connsiteY0" fmla="*/ 109540 h 114300"/>
                  <a:gd name="connsiteX1" fmla="*/ 108111 w 114300"/>
                  <a:gd name="connsiteY1" fmla="*/ 116112 h 114300"/>
                  <a:gd name="connsiteX2" fmla="*/ 6479 w 114300"/>
                  <a:gd name="connsiteY2" fmla="*/ 114778 h 114300"/>
                  <a:gd name="connsiteX3" fmla="*/ 2 w 114300"/>
                  <a:gd name="connsiteY3" fmla="*/ 108016 h 114300"/>
                  <a:gd name="connsiteX4" fmla="*/ 1240 w 114300"/>
                  <a:gd name="connsiteY4" fmla="*/ 6479 h 114300"/>
                  <a:gd name="connsiteX5" fmla="*/ 7908 w 114300"/>
                  <a:gd name="connsiteY5" fmla="*/ 2 h 114300"/>
                  <a:gd name="connsiteX6" fmla="*/ 109444 w 114300"/>
                  <a:gd name="connsiteY6" fmla="*/ 1241 h 114300"/>
                  <a:gd name="connsiteX7" fmla="*/ 116017 w 114300"/>
                  <a:gd name="connsiteY7" fmla="*/ 7908 h 114300"/>
                  <a:gd name="connsiteX8" fmla="*/ 114874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4" y="109540"/>
                    </a:moveTo>
                    <a:cubicBezTo>
                      <a:pt x="114874" y="113254"/>
                      <a:pt x="111826" y="116207"/>
                      <a:pt x="108111" y="116112"/>
                    </a:cubicBezTo>
                    <a:lnTo>
                      <a:pt x="6479" y="114778"/>
                    </a:lnTo>
                    <a:cubicBezTo>
                      <a:pt x="2860" y="114778"/>
                      <a:pt x="-93" y="111730"/>
                      <a:pt x="2" y="108016"/>
                    </a:cubicBezTo>
                    <a:lnTo>
                      <a:pt x="1240" y="6479"/>
                    </a:lnTo>
                    <a:cubicBezTo>
                      <a:pt x="1336" y="2860"/>
                      <a:pt x="4288" y="-93"/>
                      <a:pt x="7908" y="2"/>
                    </a:cubicBezTo>
                    <a:lnTo>
                      <a:pt x="109444" y="1241"/>
                    </a:lnTo>
                    <a:cubicBezTo>
                      <a:pt x="113064" y="1336"/>
                      <a:pt x="116017" y="4288"/>
                      <a:pt x="116017" y="7908"/>
                    </a:cubicBezTo>
                    <a:lnTo>
                      <a:pt x="114874" y="109540"/>
                    </a:lnTo>
                    <a:close/>
                  </a:path>
                </a:pathLst>
              </a:custGeom>
              <a:solidFill>
                <a:srgbClr val="262626"/>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0B1A901-95D2-4434-8686-AD6D92F34E89}"/>
                  </a:ext>
                </a:extLst>
              </p:cNvPr>
              <p:cNvSpPr/>
              <p:nvPr/>
            </p:nvSpPr>
            <p:spPr>
              <a:xfrm>
                <a:off x="5649750" y="4217854"/>
                <a:ext cx="114300" cy="114300"/>
              </a:xfrm>
              <a:custGeom>
                <a:avLst/>
                <a:gdLst>
                  <a:gd name="connsiteX0" fmla="*/ 114779 w 114300"/>
                  <a:gd name="connsiteY0" fmla="*/ 109540 h 114300"/>
                  <a:gd name="connsiteX1" fmla="*/ 108016 w 114300"/>
                  <a:gd name="connsiteY1" fmla="*/ 116112 h 114300"/>
                  <a:gd name="connsiteX2" fmla="*/ 6479 w 114300"/>
                  <a:gd name="connsiteY2" fmla="*/ 114778 h 114300"/>
                  <a:gd name="connsiteX3" fmla="*/ 2 w 114300"/>
                  <a:gd name="connsiteY3" fmla="*/ 108016 h 114300"/>
                  <a:gd name="connsiteX4" fmla="*/ 1336 w 114300"/>
                  <a:gd name="connsiteY4" fmla="*/ 6479 h 114300"/>
                  <a:gd name="connsiteX5" fmla="*/ 8003 w 114300"/>
                  <a:gd name="connsiteY5" fmla="*/ 2 h 114300"/>
                  <a:gd name="connsiteX6" fmla="*/ 109540 w 114300"/>
                  <a:gd name="connsiteY6" fmla="*/ 1336 h 114300"/>
                  <a:gd name="connsiteX7" fmla="*/ 116112 w 114300"/>
                  <a:gd name="connsiteY7" fmla="*/ 8003 h 114300"/>
                  <a:gd name="connsiteX8" fmla="*/ 114779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540"/>
                    </a:moveTo>
                    <a:cubicBezTo>
                      <a:pt x="114779" y="113254"/>
                      <a:pt x="111731" y="116207"/>
                      <a:pt x="108016" y="116112"/>
                    </a:cubicBezTo>
                    <a:lnTo>
                      <a:pt x="6479" y="114778"/>
                    </a:lnTo>
                    <a:cubicBezTo>
                      <a:pt x="2860" y="114778"/>
                      <a:pt x="-93" y="111730"/>
                      <a:pt x="2" y="108016"/>
                    </a:cubicBezTo>
                    <a:lnTo>
                      <a:pt x="1336" y="6479"/>
                    </a:lnTo>
                    <a:cubicBezTo>
                      <a:pt x="1336" y="2860"/>
                      <a:pt x="4384" y="-93"/>
                      <a:pt x="8003" y="2"/>
                    </a:cubicBezTo>
                    <a:lnTo>
                      <a:pt x="109540" y="1336"/>
                    </a:lnTo>
                    <a:cubicBezTo>
                      <a:pt x="113254" y="1336"/>
                      <a:pt x="116112" y="4384"/>
                      <a:pt x="116112" y="8003"/>
                    </a:cubicBezTo>
                    <a:lnTo>
                      <a:pt x="114779" y="109540"/>
                    </a:lnTo>
                    <a:close/>
                  </a:path>
                </a:pathLst>
              </a:custGeom>
              <a:solidFill>
                <a:srgbClr val="262626"/>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C00EC9A-0536-42A0-BA3B-E377A0F4DFA2}"/>
                  </a:ext>
                </a:extLst>
              </p:cNvPr>
              <p:cNvSpPr/>
              <p:nvPr/>
            </p:nvSpPr>
            <p:spPr>
              <a:xfrm>
                <a:off x="5789484" y="4219568"/>
                <a:ext cx="114300" cy="114300"/>
              </a:xfrm>
              <a:custGeom>
                <a:avLst/>
                <a:gdLst>
                  <a:gd name="connsiteX0" fmla="*/ 114871 w 114300"/>
                  <a:gd name="connsiteY0" fmla="*/ 109540 h 114300"/>
                  <a:gd name="connsiteX1" fmla="*/ 108204 w 114300"/>
                  <a:gd name="connsiteY1" fmla="*/ 116112 h 114300"/>
                  <a:gd name="connsiteX2" fmla="*/ 6572 w 114300"/>
                  <a:gd name="connsiteY2" fmla="*/ 114778 h 114300"/>
                  <a:gd name="connsiteX3" fmla="*/ 0 w 114300"/>
                  <a:gd name="connsiteY3" fmla="*/ 108016 h 114300"/>
                  <a:gd name="connsiteX4" fmla="*/ 1333 w 114300"/>
                  <a:gd name="connsiteY4" fmla="*/ 6479 h 114300"/>
                  <a:gd name="connsiteX5" fmla="*/ 8001 w 114300"/>
                  <a:gd name="connsiteY5" fmla="*/ 2 h 114300"/>
                  <a:gd name="connsiteX6" fmla="*/ 109633 w 114300"/>
                  <a:gd name="connsiteY6" fmla="*/ 1241 h 114300"/>
                  <a:gd name="connsiteX7" fmla="*/ 116110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255"/>
                      <a:pt x="111823" y="116207"/>
                      <a:pt x="108204" y="116112"/>
                    </a:cubicBezTo>
                    <a:lnTo>
                      <a:pt x="6572" y="114778"/>
                    </a:lnTo>
                    <a:cubicBezTo>
                      <a:pt x="2953" y="114778"/>
                      <a:pt x="0" y="111731"/>
                      <a:pt x="0" y="108016"/>
                    </a:cubicBezTo>
                    <a:lnTo>
                      <a:pt x="1333" y="6479"/>
                    </a:lnTo>
                    <a:cubicBezTo>
                      <a:pt x="1333" y="2860"/>
                      <a:pt x="4381" y="-93"/>
                      <a:pt x="8001" y="2"/>
                    </a:cubicBezTo>
                    <a:lnTo>
                      <a:pt x="109633" y="1241"/>
                    </a:lnTo>
                    <a:cubicBezTo>
                      <a:pt x="113252" y="1336"/>
                      <a:pt x="116205" y="4289"/>
                      <a:pt x="116110"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6639A88-33EE-4343-9559-3B16CE9B768F}"/>
                  </a:ext>
                </a:extLst>
              </p:cNvPr>
              <p:cNvSpPr/>
              <p:nvPr/>
            </p:nvSpPr>
            <p:spPr>
              <a:xfrm>
                <a:off x="5929499" y="4221379"/>
                <a:ext cx="114300" cy="114300"/>
              </a:xfrm>
              <a:custGeom>
                <a:avLst/>
                <a:gdLst>
                  <a:gd name="connsiteX0" fmla="*/ 114779 w 114300"/>
                  <a:gd name="connsiteY0" fmla="*/ 109444 h 114300"/>
                  <a:gd name="connsiteX1" fmla="*/ 108016 w 114300"/>
                  <a:gd name="connsiteY1" fmla="*/ 116112 h 114300"/>
                  <a:gd name="connsiteX2" fmla="*/ 6479 w 114300"/>
                  <a:gd name="connsiteY2" fmla="*/ 114778 h 114300"/>
                  <a:gd name="connsiteX3" fmla="*/ 2 w 114300"/>
                  <a:gd name="connsiteY3" fmla="*/ 108016 h 114300"/>
                  <a:gd name="connsiteX4" fmla="*/ 1240 w 114300"/>
                  <a:gd name="connsiteY4" fmla="*/ 6479 h 114300"/>
                  <a:gd name="connsiteX5" fmla="*/ 7908 w 114300"/>
                  <a:gd name="connsiteY5" fmla="*/ 2 h 114300"/>
                  <a:gd name="connsiteX6" fmla="*/ 109444 w 114300"/>
                  <a:gd name="connsiteY6" fmla="*/ 1241 h 114300"/>
                  <a:gd name="connsiteX7" fmla="*/ 116017 w 114300"/>
                  <a:gd name="connsiteY7" fmla="*/ 7908 h 114300"/>
                  <a:gd name="connsiteX8" fmla="*/ 114779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444"/>
                    </a:moveTo>
                    <a:cubicBezTo>
                      <a:pt x="114683" y="113159"/>
                      <a:pt x="111730" y="116112"/>
                      <a:pt x="108016" y="116112"/>
                    </a:cubicBezTo>
                    <a:lnTo>
                      <a:pt x="6479" y="114778"/>
                    </a:lnTo>
                    <a:cubicBezTo>
                      <a:pt x="2860" y="114778"/>
                      <a:pt x="-93" y="111731"/>
                      <a:pt x="2" y="108016"/>
                    </a:cubicBezTo>
                    <a:lnTo>
                      <a:pt x="1240" y="6479"/>
                    </a:lnTo>
                    <a:cubicBezTo>
                      <a:pt x="1336" y="2860"/>
                      <a:pt x="4288" y="-93"/>
                      <a:pt x="7908" y="2"/>
                    </a:cubicBezTo>
                    <a:lnTo>
                      <a:pt x="109444" y="1241"/>
                    </a:lnTo>
                    <a:cubicBezTo>
                      <a:pt x="113159" y="1241"/>
                      <a:pt x="116112" y="4289"/>
                      <a:pt x="116017" y="7908"/>
                    </a:cubicBezTo>
                    <a:lnTo>
                      <a:pt x="114779" y="109444"/>
                    </a:lnTo>
                    <a:close/>
                  </a:path>
                </a:pathLst>
              </a:custGeom>
              <a:solidFill>
                <a:srgbClr val="26262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F4EAEFE-7BBF-4E1D-8850-33CFF66E69F4}"/>
                  </a:ext>
                </a:extLst>
              </p:cNvPr>
              <p:cNvSpPr/>
              <p:nvPr/>
            </p:nvSpPr>
            <p:spPr>
              <a:xfrm>
                <a:off x="6069233" y="4223188"/>
                <a:ext cx="114300" cy="114300"/>
              </a:xfrm>
              <a:custGeom>
                <a:avLst/>
                <a:gdLst>
                  <a:gd name="connsiteX0" fmla="*/ 114871 w 114300"/>
                  <a:gd name="connsiteY0" fmla="*/ 109444 h 114300"/>
                  <a:gd name="connsiteX1" fmla="*/ 108204 w 114300"/>
                  <a:gd name="connsiteY1" fmla="*/ 116017 h 114300"/>
                  <a:gd name="connsiteX2" fmla="*/ 6572 w 114300"/>
                  <a:gd name="connsiteY2" fmla="*/ 114778 h 114300"/>
                  <a:gd name="connsiteX3" fmla="*/ 0 w 114300"/>
                  <a:gd name="connsiteY3" fmla="*/ 108016 h 114300"/>
                  <a:gd name="connsiteX4" fmla="*/ 1238 w 114300"/>
                  <a:gd name="connsiteY4" fmla="*/ 6479 h 114300"/>
                  <a:gd name="connsiteX5" fmla="*/ 8001 w 114300"/>
                  <a:gd name="connsiteY5" fmla="*/ 2 h 114300"/>
                  <a:gd name="connsiteX6" fmla="*/ 109633 w 114300"/>
                  <a:gd name="connsiteY6" fmla="*/ 1336 h 114300"/>
                  <a:gd name="connsiteX7" fmla="*/ 116110 w 114300"/>
                  <a:gd name="connsiteY7" fmla="*/ 8003 h 114300"/>
                  <a:gd name="connsiteX8" fmla="*/ 114871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444"/>
                    </a:moveTo>
                    <a:cubicBezTo>
                      <a:pt x="114871" y="113159"/>
                      <a:pt x="111823" y="116112"/>
                      <a:pt x="108204" y="116017"/>
                    </a:cubicBezTo>
                    <a:lnTo>
                      <a:pt x="6572" y="114778"/>
                    </a:lnTo>
                    <a:cubicBezTo>
                      <a:pt x="2953" y="114683"/>
                      <a:pt x="0" y="111730"/>
                      <a:pt x="0" y="108016"/>
                    </a:cubicBezTo>
                    <a:lnTo>
                      <a:pt x="1238" y="6479"/>
                    </a:lnTo>
                    <a:cubicBezTo>
                      <a:pt x="1333" y="2860"/>
                      <a:pt x="4286" y="-93"/>
                      <a:pt x="8001" y="2"/>
                    </a:cubicBezTo>
                    <a:lnTo>
                      <a:pt x="109633" y="1336"/>
                    </a:lnTo>
                    <a:cubicBezTo>
                      <a:pt x="113347" y="1431"/>
                      <a:pt x="116205" y="4384"/>
                      <a:pt x="116110" y="8003"/>
                    </a:cubicBezTo>
                    <a:lnTo>
                      <a:pt x="114871" y="109444"/>
                    </a:lnTo>
                    <a:close/>
                  </a:path>
                </a:pathLst>
              </a:custGeom>
              <a:solidFill>
                <a:srgbClr val="26262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6EAF6C6-9B85-46CF-BF9F-E5BAD56A3737}"/>
                  </a:ext>
                </a:extLst>
              </p:cNvPr>
              <p:cNvSpPr/>
              <p:nvPr/>
            </p:nvSpPr>
            <p:spPr>
              <a:xfrm>
                <a:off x="6209153" y="4224810"/>
                <a:ext cx="114300" cy="114300"/>
              </a:xfrm>
              <a:custGeom>
                <a:avLst/>
                <a:gdLst>
                  <a:gd name="connsiteX0" fmla="*/ 114778 w 114300"/>
                  <a:gd name="connsiteY0" fmla="*/ 109633 h 114300"/>
                  <a:gd name="connsiteX1" fmla="*/ 108111 w 114300"/>
                  <a:gd name="connsiteY1" fmla="*/ 116205 h 114300"/>
                  <a:gd name="connsiteX2" fmla="*/ 6479 w 114300"/>
                  <a:gd name="connsiteY2" fmla="*/ 114871 h 114300"/>
                  <a:gd name="connsiteX3" fmla="*/ 2 w 114300"/>
                  <a:gd name="connsiteY3" fmla="*/ 108109 h 114300"/>
                  <a:gd name="connsiteX4" fmla="*/ 1336 w 114300"/>
                  <a:gd name="connsiteY4" fmla="*/ 6572 h 114300"/>
                  <a:gd name="connsiteX5" fmla="*/ 8003 w 114300"/>
                  <a:gd name="connsiteY5" fmla="*/ 0 h 114300"/>
                  <a:gd name="connsiteX6" fmla="*/ 109635 w 114300"/>
                  <a:gd name="connsiteY6" fmla="*/ 1334 h 114300"/>
                  <a:gd name="connsiteX7" fmla="*/ 116207 w 114300"/>
                  <a:gd name="connsiteY7" fmla="*/ 8001 h 114300"/>
                  <a:gd name="connsiteX8" fmla="*/ 114778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633"/>
                    </a:moveTo>
                    <a:cubicBezTo>
                      <a:pt x="114778" y="113348"/>
                      <a:pt x="111826" y="116300"/>
                      <a:pt x="108111" y="116205"/>
                    </a:cubicBezTo>
                    <a:lnTo>
                      <a:pt x="6479" y="114871"/>
                    </a:lnTo>
                    <a:cubicBezTo>
                      <a:pt x="2860" y="114871"/>
                      <a:pt x="-93" y="111824"/>
                      <a:pt x="2" y="108109"/>
                    </a:cubicBezTo>
                    <a:lnTo>
                      <a:pt x="1336" y="6572"/>
                    </a:lnTo>
                    <a:cubicBezTo>
                      <a:pt x="1336" y="2953"/>
                      <a:pt x="4384" y="0"/>
                      <a:pt x="8003" y="0"/>
                    </a:cubicBezTo>
                    <a:lnTo>
                      <a:pt x="109635" y="1334"/>
                    </a:lnTo>
                    <a:cubicBezTo>
                      <a:pt x="113350" y="1334"/>
                      <a:pt x="116207" y="4382"/>
                      <a:pt x="116207" y="8001"/>
                    </a:cubicBezTo>
                    <a:lnTo>
                      <a:pt x="114778" y="109633"/>
                    </a:lnTo>
                    <a:close/>
                  </a:path>
                </a:pathLst>
              </a:custGeom>
              <a:solidFill>
                <a:srgbClr val="26262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79004A2-4E1E-46AD-B4F4-F83B086F3804}"/>
                  </a:ext>
                </a:extLst>
              </p:cNvPr>
              <p:cNvSpPr/>
              <p:nvPr/>
            </p:nvSpPr>
            <p:spPr>
              <a:xfrm>
                <a:off x="6348981" y="4226618"/>
                <a:ext cx="114300" cy="114300"/>
              </a:xfrm>
              <a:custGeom>
                <a:avLst/>
                <a:gdLst>
                  <a:gd name="connsiteX0" fmla="*/ 114871 w 114300"/>
                  <a:gd name="connsiteY0" fmla="*/ 109540 h 114300"/>
                  <a:gd name="connsiteX1" fmla="*/ 108109 w 114300"/>
                  <a:gd name="connsiteY1" fmla="*/ 116112 h 114300"/>
                  <a:gd name="connsiteX2" fmla="*/ 6572 w 114300"/>
                  <a:gd name="connsiteY2" fmla="*/ 114874 h 114300"/>
                  <a:gd name="connsiteX3" fmla="*/ 0 w 114300"/>
                  <a:gd name="connsiteY3" fmla="*/ 108111 h 114300"/>
                  <a:gd name="connsiteX4" fmla="*/ 1238 w 114300"/>
                  <a:gd name="connsiteY4" fmla="*/ 6479 h 114300"/>
                  <a:gd name="connsiteX5" fmla="*/ 7906 w 114300"/>
                  <a:gd name="connsiteY5" fmla="*/ 2 h 114300"/>
                  <a:gd name="connsiteX6" fmla="*/ 109442 w 114300"/>
                  <a:gd name="connsiteY6" fmla="*/ 1241 h 114300"/>
                  <a:gd name="connsiteX7" fmla="*/ 116014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871" y="113255"/>
                      <a:pt x="111823" y="116207"/>
                      <a:pt x="108109" y="116112"/>
                    </a:cubicBezTo>
                    <a:lnTo>
                      <a:pt x="6572" y="114874"/>
                    </a:lnTo>
                    <a:cubicBezTo>
                      <a:pt x="2953" y="114874"/>
                      <a:pt x="0" y="111826"/>
                      <a:pt x="0" y="108111"/>
                    </a:cubicBezTo>
                    <a:lnTo>
                      <a:pt x="1238" y="6479"/>
                    </a:lnTo>
                    <a:cubicBezTo>
                      <a:pt x="1334" y="2860"/>
                      <a:pt x="4286" y="-93"/>
                      <a:pt x="7906" y="2"/>
                    </a:cubicBezTo>
                    <a:lnTo>
                      <a:pt x="109442" y="1241"/>
                    </a:lnTo>
                    <a:cubicBezTo>
                      <a:pt x="113157" y="1241"/>
                      <a:pt x="116014" y="4289"/>
                      <a:pt x="116014"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55783F0-4571-4A6F-9610-D3C71DDE4EC1}"/>
                  </a:ext>
                </a:extLst>
              </p:cNvPr>
              <p:cNvSpPr/>
              <p:nvPr/>
            </p:nvSpPr>
            <p:spPr>
              <a:xfrm>
                <a:off x="6488903" y="4228335"/>
                <a:ext cx="114300" cy="114300"/>
              </a:xfrm>
              <a:custGeom>
                <a:avLst/>
                <a:gdLst>
                  <a:gd name="connsiteX0" fmla="*/ 114778 w 114300"/>
                  <a:gd name="connsiteY0" fmla="*/ 109633 h 114300"/>
                  <a:gd name="connsiteX1" fmla="*/ 108111 w 114300"/>
                  <a:gd name="connsiteY1" fmla="*/ 116205 h 114300"/>
                  <a:gd name="connsiteX2" fmla="*/ 6479 w 114300"/>
                  <a:gd name="connsiteY2" fmla="*/ 114871 h 114300"/>
                  <a:gd name="connsiteX3" fmla="*/ 2 w 114300"/>
                  <a:gd name="connsiteY3" fmla="*/ 108109 h 114300"/>
                  <a:gd name="connsiteX4" fmla="*/ 1241 w 114300"/>
                  <a:gd name="connsiteY4" fmla="*/ 6572 h 114300"/>
                  <a:gd name="connsiteX5" fmla="*/ 7908 w 114300"/>
                  <a:gd name="connsiteY5" fmla="*/ 0 h 114300"/>
                  <a:gd name="connsiteX6" fmla="*/ 109444 w 114300"/>
                  <a:gd name="connsiteY6" fmla="*/ 1333 h 114300"/>
                  <a:gd name="connsiteX7" fmla="*/ 115922 w 114300"/>
                  <a:gd name="connsiteY7" fmla="*/ 8001 h 114300"/>
                  <a:gd name="connsiteX8" fmla="*/ 114778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633"/>
                    </a:moveTo>
                    <a:cubicBezTo>
                      <a:pt x="114778" y="113347"/>
                      <a:pt x="111731" y="116300"/>
                      <a:pt x="108111" y="116205"/>
                    </a:cubicBezTo>
                    <a:lnTo>
                      <a:pt x="6479" y="114871"/>
                    </a:lnTo>
                    <a:cubicBezTo>
                      <a:pt x="2860" y="114776"/>
                      <a:pt x="-93" y="111823"/>
                      <a:pt x="2" y="108109"/>
                    </a:cubicBezTo>
                    <a:lnTo>
                      <a:pt x="1241" y="6572"/>
                    </a:lnTo>
                    <a:cubicBezTo>
                      <a:pt x="1241" y="2953"/>
                      <a:pt x="4289" y="0"/>
                      <a:pt x="7908" y="0"/>
                    </a:cubicBezTo>
                    <a:lnTo>
                      <a:pt x="109444" y="1333"/>
                    </a:lnTo>
                    <a:cubicBezTo>
                      <a:pt x="113064" y="1429"/>
                      <a:pt x="116017" y="4381"/>
                      <a:pt x="115922" y="8001"/>
                    </a:cubicBezTo>
                    <a:lnTo>
                      <a:pt x="114778" y="109633"/>
                    </a:lnTo>
                    <a:close/>
                  </a:path>
                </a:pathLst>
              </a:custGeom>
              <a:solidFill>
                <a:srgbClr val="262626"/>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AAA4194-DE30-430D-B455-265871CC8A10}"/>
                  </a:ext>
                </a:extLst>
              </p:cNvPr>
              <p:cNvSpPr/>
              <p:nvPr/>
            </p:nvSpPr>
            <p:spPr>
              <a:xfrm>
                <a:off x="6628731" y="4230142"/>
                <a:ext cx="114300" cy="114300"/>
              </a:xfrm>
              <a:custGeom>
                <a:avLst/>
                <a:gdLst>
                  <a:gd name="connsiteX0" fmla="*/ 114871 w 114300"/>
                  <a:gd name="connsiteY0" fmla="*/ 109540 h 114300"/>
                  <a:gd name="connsiteX1" fmla="*/ 108109 w 114300"/>
                  <a:gd name="connsiteY1" fmla="*/ 116112 h 114300"/>
                  <a:gd name="connsiteX2" fmla="*/ 6572 w 114300"/>
                  <a:gd name="connsiteY2" fmla="*/ 114779 h 114300"/>
                  <a:gd name="connsiteX3" fmla="*/ 0 w 114300"/>
                  <a:gd name="connsiteY3" fmla="*/ 108016 h 114300"/>
                  <a:gd name="connsiteX4" fmla="*/ 1334 w 114300"/>
                  <a:gd name="connsiteY4" fmla="*/ 6479 h 114300"/>
                  <a:gd name="connsiteX5" fmla="*/ 8001 w 114300"/>
                  <a:gd name="connsiteY5" fmla="*/ 2 h 114300"/>
                  <a:gd name="connsiteX6" fmla="*/ 109538 w 114300"/>
                  <a:gd name="connsiteY6" fmla="*/ 1241 h 114300"/>
                  <a:gd name="connsiteX7" fmla="*/ 116110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871" y="113255"/>
                      <a:pt x="111824" y="116207"/>
                      <a:pt x="108109" y="116112"/>
                    </a:cubicBezTo>
                    <a:lnTo>
                      <a:pt x="6572" y="114779"/>
                    </a:lnTo>
                    <a:cubicBezTo>
                      <a:pt x="2953" y="114779"/>
                      <a:pt x="0" y="111731"/>
                      <a:pt x="0" y="108016"/>
                    </a:cubicBezTo>
                    <a:lnTo>
                      <a:pt x="1334" y="6479"/>
                    </a:lnTo>
                    <a:cubicBezTo>
                      <a:pt x="1334" y="2860"/>
                      <a:pt x="4382" y="-93"/>
                      <a:pt x="8001" y="2"/>
                    </a:cubicBezTo>
                    <a:lnTo>
                      <a:pt x="109538" y="1241"/>
                    </a:lnTo>
                    <a:cubicBezTo>
                      <a:pt x="113252" y="1241"/>
                      <a:pt x="116205" y="4289"/>
                      <a:pt x="116110"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C3786A9-CC9C-456F-BB20-0DBC6A8FBAE1}"/>
                  </a:ext>
                </a:extLst>
              </p:cNvPr>
              <p:cNvSpPr/>
              <p:nvPr/>
            </p:nvSpPr>
            <p:spPr>
              <a:xfrm>
                <a:off x="6768654" y="4232047"/>
                <a:ext cx="114300" cy="114300"/>
              </a:xfrm>
              <a:custGeom>
                <a:avLst/>
                <a:gdLst>
                  <a:gd name="connsiteX0" fmla="*/ 114776 w 114300"/>
                  <a:gd name="connsiteY0" fmla="*/ 109444 h 114300"/>
                  <a:gd name="connsiteX1" fmla="*/ 108109 w 114300"/>
                  <a:gd name="connsiteY1" fmla="*/ 116017 h 114300"/>
                  <a:gd name="connsiteX2" fmla="*/ 6572 w 114300"/>
                  <a:gd name="connsiteY2" fmla="*/ 114778 h 114300"/>
                  <a:gd name="connsiteX3" fmla="*/ 0 w 114300"/>
                  <a:gd name="connsiteY3" fmla="*/ 108016 h 114300"/>
                  <a:gd name="connsiteX4" fmla="*/ 1238 w 114300"/>
                  <a:gd name="connsiteY4" fmla="*/ 6479 h 114300"/>
                  <a:gd name="connsiteX5" fmla="*/ 8001 w 114300"/>
                  <a:gd name="connsiteY5" fmla="*/ 2 h 114300"/>
                  <a:gd name="connsiteX6" fmla="*/ 109633 w 114300"/>
                  <a:gd name="connsiteY6" fmla="*/ 1241 h 114300"/>
                  <a:gd name="connsiteX7" fmla="*/ 116110 w 114300"/>
                  <a:gd name="connsiteY7" fmla="*/ 7908 h 114300"/>
                  <a:gd name="connsiteX8" fmla="*/ 114776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444"/>
                    </a:moveTo>
                    <a:cubicBezTo>
                      <a:pt x="114776" y="113159"/>
                      <a:pt x="111728" y="116112"/>
                      <a:pt x="108109" y="116017"/>
                    </a:cubicBezTo>
                    <a:lnTo>
                      <a:pt x="6572" y="114778"/>
                    </a:lnTo>
                    <a:cubicBezTo>
                      <a:pt x="2858" y="114683"/>
                      <a:pt x="0" y="111731"/>
                      <a:pt x="0" y="108016"/>
                    </a:cubicBezTo>
                    <a:lnTo>
                      <a:pt x="1238" y="6479"/>
                    </a:lnTo>
                    <a:cubicBezTo>
                      <a:pt x="1238" y="2860"/>
                      <a:pt x="4286" y="-93"/>
                      <a:pt x="8001" y="2"/>
                    </a:cubicBezTo>
                    <a:lnTo>
                      <a:pt x="109633" y="1241"/>
                    </a:lnTo>
                    <a:cubicBezTo>
                      <a:pt x="113252" y="1336"/>
                      <a:pt x="116205" y="4289"/>
                      <a:pt x="116110" y="7908"/>
                    </a:cubicBezTo>
                    <a:lnTo>
                      <a:pt x="114776" y="109444"/>
                    </a:lnTo>
                    <a:close/>
                  </a:path>
                </a:pathLst>
              </a:custGeom>
              <a:solidFill>
                <a:srgbClr val="262626"/>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2AC9D9-A0F0-4C4A-9E45-CE9423650AF8}"/>
                  </a:ext>
                </a:extLst>
              </p:cNvPr>
              <p:cNvSpPr/>
              <p:nvPr/>
            </p:nvSpPr>
            <p:spPr>
              <a:xfrm>
                <a:off x="5019483" y="4209761"/>
                <a:ext cx="180975" cy="114300"/>
              </a:xfrm>
              <a:custGeom>
                <a:avLst/>
                <a:gdLst>
                  <a:gd name="connsiteX0" fmla="*/ 185547 w 180975"/>
                  <a:gd name="connsiteY0" fmla="*/ 110490 h 114300"/>
                  <a:gd name="connsiteX1" fmla="*/ 178784 w 180975"/>
                  <a:gd name="connsiteY1" fmla="*/ 117062 h 114300"/>
                  <a:gd name="connsiteX2" fmla="*/ 6572 w 180975"/>
                  <a:gd name="connsiteY2" fmla="*/ 114871 h 114300"/>
                  <a:gd name="connsiteX3" fmla="*/ 0 w 180975"/>
                  <a:gd name="connsiteY3" fmla="*/ 108109 h 114300"/>
                  <a:gd name="connsiteX4" fmla="*/ 1238 w 180975"/>
                  <a:gd name="connsiteY4" fmla="*/ 6572 h 114300"/>
                  <a:gd name="connsiteX5" fmla="*/ 8001 w 180975"/>
                  <a:gd name="connsiteY5" fmla="*/ 0 h 114300"/>
                  <a:gd name="connsiteX6" fmla="*/ 180213 w 180975"/>
                  <a:gd name="connsiteY6" fmla="*/ 2191 h 114300"/>
                  <a:gd name="connsiteX7" fmla="*/ 186785 w 180975"/>
                  <a:gd name="connsiteY7" fmla="*/ 8858 h 114300"/>
                  <a:gd name="connsiteX8" fmla="*/ 185547 w 180975"/>
                  <a:gd name="connsiteY8" fmla="*/ 11049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975" h="114300">
                    <a:moveTo>
                      <a:pt x="185547" y="110490"/>
                    </a:moveTo>
                    <a:cubicBezTo>
                      <a:pt x="185547" y="114205"/>
                      <a:pt x="182499" y="117157"/>
                      <a:pt x="178784" y="117062"/>
                    </a:cubicBezTo>
                    <a:lnTo>
                      <a:pt x="6572" y="114871"/>
                    </a:lnTo>
                    <a:cubicBezTo>
                      <a:pt x="2858" y="114871"/>
                      <a:pt x="0" y="111823"/>
                      <a:pt x="0" y="108109"/>
                    </a:cubicBezTo>
                    <a:lnTo>
                      <a:pt x="1238" y="6572"/>
                    </a:lnTo>
                    <a:cubicBezTo>
                      <a:pt x="1238" y="2953"/>
                      <a:pt x="4286" y="0"/>
                      <a:pt x="8001" y="0"/>
                    </a:cubicBezTo>
                    <a:lnTo>
                      <a:pt x="180213" y="2191"/>
                    </a:lnTo>
                    <a:cubicBezTo>
                      <a:pt x="183928" y="2191"/>
                      <a:pt x="186785" y="5239"/>
                      <a:pt x="186785" y="8858"/>
                    </a:cubicBezTo>
                    <a:lnTo>
                      <a:pt x="185547" y="110490"/>
                    </a:lnTo>
                    <a:close/>
                  </a:path>
                </a:pathLst>
              </a:custGeom>
              <a:solidFill>
                <a:srgbClr val="262626"/>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648B2D8-25EC-4767-99A9-B33A624DFCB7}"/>
                  </a:ext>
                </a:extLst>
              </p:cNvPr>
              <p:cNvSpPr/>
              <p:nvPr/>
            </p:nvSpPr>
            <p:spPr>
              <a:xfrm>
                <a:off x="5017671" y="4349775"/>
                <a:ext cx="219075" cy="114300"/>
              </a:xfrm>
              <a:custGeom>
                <a:avLst/>
                <a:gdLst>
                  <a:gd name="connsiteX0" fmla="*/ 218696 w 219075"/>
                  <a:gd name="connsiteY0" fmla="*/ 110873 h 114300"/>
                  <a:gd name="connsiteX1" fmla="*/ 211933 w 219075"/>
                  <a:gd name="connsiteY1" fmla="*/ 117350 h 114300"/>
                  <a:gd name="connsiteX2" fmla="*/ 6575 w 219075"/>
                  <a:gd name="connsiteY2" fmla="*/ 114778 h 114300"/>
                  <a:gd name="connsiteX3" fmla="*/ 2 w 219075"/>
                  <a:gd name="connsiteY3" fmla="*/ 108016 h 114300"/>
                  <a:gd name="connsiteX4" fmla="*/ 1241 w 219075"/>
                  <a:gd name="connsiteY4" fmla="*/ 6479 h 114300"/>
                  <a:gd name="connsiteX5" fmla="*/ 8003 w 219075"/>
                  <a:gd name="connsiteY5" fmla="*/ 2 h 114300"/>
                  <a:gd name="connsiteX6" fmla="*/ 213362 w 219075"/>
                  <a:gd name="connsiteY6" fmla="*/ 2574 h 114300"/>
                  <a:gd name="connsiteX7" fmla="*/ 219935 w 219075"/>
                  <a:gd name="connsiteY7" fmla="*/ 9242 h 114300"/>
                  <a:gd name="connsiteX8" fmla="*/ 218696 w 219075"/>
                  <a:gd name="connsiteY8" fmla="*/ 11087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5" h="114300">
                    <a:moveTo>
                      <a:pt x="218696" y="110873"/>
                    </a:moveTo>
                    <a:cubicBezTo>
                      <a:pt x="218601" y="114588"/>
                      <a:pt x="215648" y="117445"/>
                      <a:pt x="211933" y="117350"/>
                    </a:cubicBezTo>
                    <a:lnTo>
                      <a:pt x="6575" y="114778"/>
                    </a:lnTo>
                    <a:cubicBezTo>
                      <a:pt x="2860" y="114683"/>
                      <a:pt x="-93" y="111826"/>
                      <a:pt x="2" y="108016"/>
                    </a:cubicBezTo>
                    <a:lnTo>
                      <a:pt x="1241" y="6479"/>
                    </a:lnTo>
                    <a:cubicBezTo>
                      <a:pt x="1336" y="2860"/>
                      <a:pt x="4289" y="-93"/>
                      <a:pt x="8003" y="2"/>
                    </a:cubicBezTo>
                    <a:lnTo>
                      <a:pt x="213362" y="2574"/>
                    </a:lnTo>
                    <a:cubicBezTo>
                      <a:pt x="217077" y="2669"/>
                      <a:pt x="219935" y="5717"/>
                      <a:pt x="219935" y="9242"/>
                    </a:cubicBezTo>
                    <a:lnTo>
                      <a:pt x="218696" y="110873"/>
                    </a:lnTo>
                    <a:close/>
                  </a:path>
                </a:pathLst>
              </a:custGeom>
              <a:solidFill>
                <a:srgbClr val="262626"/>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A3394F9-F453-4B75-9E00-04D3406C2409}"/>
                  </a:ext>
                </a:extLst>
              </p:cNvPr>
              <p:cNvSpPr/>
              <p:nvPr/>
            </p:nvSpPr>
            <p:spPr>
              <a:xfrm>
                <a:off x="5747382" y="4495510"/>
                <a:ext cx="114300" cy="114300"/>
              </a:xfrm>
              <a:custGeom>
                <a:avLst/>
                <a:gdLst>
                  <a:gd name="connsiteX0" fmla="*/ 111538 w 114300"/>
                  <a:gd name="connsiteY0" fmla="*/ 122777 h 114300"/>
                  <a:gd name="connsiteX1" fmla="*/ 111347 w 114300"/>
                  <a:gd name="connsiteY1" fmla="*/ 122777 h 114300"/>
                  <a:gd name="connsiteX2" fmla="*/ 9811 w 114300"/>
                  <a:gd name="connsiteY2" fmla="*/ 121539 h 114300"/>
                  <a:gd name="connsiteX3" fmla="*/ 2858 w 114300"/>
                  <a:gd name="connsiteY3" fmla="*/ 118491 h 114300"/>
                  <a:gd name="connsiteX4" fmla="*/ 0 w 114300"/>
                  <a:gd name="connsiteY4" fmla="*/ 111443 h 114300"/>
                  <a:gd name="connsiteX5" fmla="*/ 1333 w 114300"/>
                  <a:gd name="connsiteY5" fmla="*/ 9811 h 114300"/>
                  <a:gd name="connsiteX6" fmla="*/ 4382 w 114300"/>
                  <a:gd name="connsiteY6" fmla="*/ 2857 h 114300"/>
                  <a:gd name="connsiteX7" fmla="*/ 11430 w 114300"/>
                  <a:gd name="connsiteY7" fmla="*/ 0 h 114300"/>
                  <a:gd name="connsiteX8" fmla="*/ 112967 w 114300"/>
                  <a:gd name="connsiteY8" fmla="*/ 1238 h 114300"/>
                  <a:gd name="connsiteX9" fmla="*/ 122777 w 114300"/>
                  <a:gd name="connsiteY9" fmla="*/ 11335 h 114300"/>
                  <a:gd name="connsiteX10" fmla="*/ 121539 w 114300"/>
                  <a:gd name="connsiteY10" fmla="*/ 112871 h 114300"/>
                  <a:gd name="connsiteX11" fmla="*/ 118491 w 114300"/>
                  <a:gd name="connsiteY11" fmla="*/ 119920 h 114300"/>
                  <a:gd name="connsiteX12" fmla="*/ 111538 w 114300"/>
                  <a:gd name="connsiteY12" fmla="*/ 122777 h 114300"/>
                  <a:gd name="connsiteX13" fmla="*/ 11240 w 114300"/>
                  <a:gd name="connsiteY13" fmla="*/ 6668 h 114300"/>
                  <a:gd name="connsiteX14" fmla="*/ 8954 w 114300"/>
                  <a:gd name="connsiteY14" fmla="*/ 7620 h 114300"/>
                  <a:gd name="connsiteX15" fmla="*/ 7906 w 114300"/>
                  <a:gd name="connsiteY15" fmla="*/ 9906 h 114300"/>
                  <a:gd name="connsiteX16" fmla="*/ 6572 w 114300"/>
                  <a:gd name="connsiteY16" fmla="*/ 111538 h 114300"/>
                  <a:gd name="connsiteX17" fmla="*/ 7525 w 114300"/>
                  <a:gd name="connsiteY17" fmla="*/ 113919 h 114300"/>
                  <a:gd name="connsiteX18" fmla="*/ 9906 w 114300"/>
                  <a:gd name="connsiteY18" fmla="*/ 114967 h 114300"/>
                  <a:gd name="connsiteX19" fmla="*/ 111443 w 114300"/>
                  <a:gd name="connsiteY19" fmla="*/ 116205 h 114300"/>
                  <a:gd name="connsiteX20" fmla="*/ 111538 w 114300"/>
                  <a:gd name="connsiteY20" fmla="*/ 116205 h 114300"/>
                  <a:gd name="connsiteX21" fmla="*/ 113824 w 114300"/>
                  <a:gd name="connsiteY21" fmla="*/ 115253 h 114300"/>
                  <a:gd name="connsiteX22" fmla="*/ 114872 w 114300"/>
                  <a:gd name="connsiteY22" fmla="*/ 112871 h 114300"/>
                  <a:gd name="connsiteX23" fmla="*/ 116110 w 114300"/>
                  <a:gd name="connsiteY23" fmla="*/ 11335 h 114300"/>
                  <a:gd name="connsiteX24" fmla="*/ 112871 w 114300"/>
                  <a:gd name="connsiteY24" fmla="*/ 8001 h 114300"/>
                  <a:gd name="connsiteX25" fmla="*/ 11240 w 114300"/>
                  <a:gd name="connsiteY25" fmla="*/ 6668 h 114300"/>
                  <a:gd name="connsiteX26" fmla="*/ 11240 w 114300"/>
                  <a:gd name="connsiteY26" fmla="*/ 666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4300" h="114300">
                    <a:moveTo>
                      <a:pt x="111538" y="122777"/>
                    </a:moveTo>
                    <a:cubicBezTo>
                      <a:pt x="111443" y="122777"/>
                      <a:pt x="111443" y="122777"/>
                      <a:pt x="111347" y="122777"/>
                    </a:cubicBezTo>
                    <a:lnTo>
                      <a:pt x="9811" y="121539"/>
                    </a:lnTo>
                    <a:cubicBezTo>
                      <a:pt x="7144" y="121539"/>
                      <a:pt x="4667" y="120396"/>
                      <a:pt x="2858" y="118491"/>
                    </a:cubicBezTo>
                    <a:cubicBezTo>
                      <a:pt x="953" y="116586"/>
                      <a:pt x="0" y="114110"/>
                      <a:pt x="0" y="111443"/>
                    </a:cubicBezTo>
                    <a:lnTo>
                      <a:pt x="1333" y="9811"/>
                    </a:lnTo>
                    <a:cubicBezTo>
                      <a:pt x="1333" y="7144"/>
                      <a:pt x="2477" y="4667"/>
                      <a:pt x="4382" y="2857"/>
                    </a:cubicBezTo>
                    <a:cubicBezTo>
                      <a:pt x="6287" y="953"/>
                      <a:pt x="8573" y="95"/>
                      <a:pt x="11430" y="0"/>
                    </a:cubicBezTo>
                    <a:lnTo>
                      <a:pt x="112967" y="1238"/>
                    </a:lnTo>
                    <a:cubicBezTo>
                      <a:pt x="118396" y="1333"/>
                      <a:pt x="122777" y="5810"/>
                      <a:pt x="122777" y="11335"/>
                    </a:cubicBezTo>
                    <a:lnTo>
                      <a:pt x="121539" y="112871"/>
                    </a:lnTo>
                    <a:cubicBezTo>
                      <a:pt x="121539" y="115538"/>
                      <a:pt x="120396" y="118015"/>
                      <a:pt x="118491" y="119920"/>
                    </a:cubicBezTo>
                    <a:cubicBezTo>
                      <a:pt x="116491" y="121825"/>
                      <a:pt x="114110" y="122777"/>
                      <a:pt x="111538" y="122777"/>
                    </a:cubicBezTo>
                    <a:close/>
                    <a:moveTo>
                      <a:pt x="11240" y="6668"/>
                    </a:moveTo>
                    <a:cubicBezTo>
                      <a:pt x="10382" y="6668"/>
                      <a:pt x="9620" y="7048"/>
                      <a:pt x="8954" y="7620"/>
                    </a:cubicBezTo>
                    <a:cubicBezTo>
                      <a:pt x="8287" y="8287"/>
                      <a:pt x="7906" y="9049"/>
                      <a:pt x="7906" y="9906"/>
                    </a:cubicBezTo>
                    <a:lnTo>
                      <a:pt x="6572" y="111538"/>
                    </a:lnTo>
                    <a:cubicBezTo>
                      <a:pt x="6572" y="112395"/>
                      <a:pt x="6953" y="113252"/>
                      <a:pt x="7525" y="113919"/>
                    </a:cubicBezTo>
                    <a:cubicBezTo>
                      <a:pt x="8096" y="114586"/>
                      <a:pt x="8954" y="114967"/>
                      <a:pt x="9906" y="114967"/>
                    </a:cubicBezTo>
                    <a:lnTo>
                      <a:pt x="111443" y="116205"/>
                    </a:lnTo>
                    <a:cubicBezTo>
                      <a:pt x="111443" y="116205"/>
                      <a:pt x="111443" y="116205"/>
                      <a:pt x="111538" y="116205"/>
                    </a:cubicBezTo>
                    <a:cubicBezTo>
                      <a:pt x="112395" y="116205"/>
                      <a:pt x="113157" y="115919"/>
                      <a:pt x="113824" y="115253"/>
                    </a:cubicBezTo>
                    <a:cubicBezTo>
                      <a:pt x="114491" y="114586"/>
                      <a:pt x="114872" y="113824"/>
                      <a:pt x="114872" y="112871"/>
                    </a:cubicBezTo>
                    <a:lnTo>
                      <a:pt x="116110" y="11335"/>
                    </a:lnTo>
                    <a:cubicBezTo>
                      <a:pt x="116110" y="9525"/>
                      <a:pt x="114681" y="8001"/>
                      <a:pt x="112871" y="8001"/>
                    </a:cubicBezTo>
                    <a:lnTo>
                      <a:pt x="11240" y="6668"/>
                    </a:lnTo>
                    <a:cubicBezTo>
                      <a:pt x="11240" y="6668"/>
                      <a:pt x="11240" y="6668"/>
                      <a:pt x="11240" y="6668"/>
                    </a:cubicBezTo>
                    <a:close/>
                  </a:path>
                </a:pathLst>
              </a:custGeom>
              <a:solidFill>
                <a:srgbClr val="FAAF4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1D569C2-5C10-40A4-AA93-42BC5C92176E}"/>
                  </a:ext>
                </a:extLst>
              </p:cNvPr>
              <p:cNvSpPr/>
              <p:nvPr/>
            </p:nvSpPr>
            <p:spPr>
              <a:xfrm>
                <a:off x="6237159" y="4361874"/>
                <a:ext cx="114300" cy="114300"/>
              </a:xfrm>
              <a:custGeom>
                <a:avLst/>
                <a:gdLst>
                  <a:gd name="connsiteX0" fmla="*/ 111538 w 114300"/>
                  <a:gd name="connsiteY0" fmla="*/ 122682 h 114300"/>
                  <a:gd name="connsiteX1" fmla="*/ 111442 w 114300"/>
                  <a:gd name="connsiteY1" fmla="*/ 122682 h 114300"/>
                  <a:gd name="connsiteX2" fmla="*/ 9811 w 114300"/>
                  <a:gd name="connsiteY2" fmla="*/ 121444 h 114300"/>
                  <a:gd name="connsiteX3" fmla="*/ 0 w 114300"/>
                  <a:gd name="connsiteY3" fmla="*/ 111347 h 114300"/>
                  <a:gd name="connsiteX4" fmla="*/ 1333 w 114300"/>
                  <a:gd name="connsiteY4" fmla="*/ 9715 h 114300"/>
                  <a:gd name="connsiteX5" fmla="*/ 4381 w 114300"/>
                  <a:gd name="connsiteY5" fmla="*/ 2762 h 114300"/>
                  <a:gd name="connsiteX6" fmla="*/ 11239 w 114300"/>
                  <a:gd name="connsiteY6" fmla="*/ 0 h 114300"/>
                  <a:gd name="connsiteX7" fmla="*/ 11430 w 114300"/>
                  <a:gd name="connsiteY7" fmla="*/ 0 h 114300"/>
                  <a:gd name="connsiteX8" fmla="*/ 112966 w 114300"/>
                  <a:gd name="connsiteY8" fmla="*/ 1238 h 114300"/>
                  <a:gd name="connsiteX9" fmla="*/ 122777 w 114300"/>
                  <a:gd name="connsiteY9" fmla="*/ 11239 h 114300"/>
                  <a:gd name="connsiteX10" fmla="*/ 121444 w 114300"/>
                  <a:gd name="connsiteY10" fmla="*/ 112871 h 114300"/>
                  <a:gd name="connsiteX11" fmla="*/ 118491 w 114300"/>
                  <a:gd name="connsiteY11" fmla="*/ 119824 h 114300"/>
                  <a:gd name="connsiteX12" fmla="*/ 111538 w 114300"/>
                  <a:gd name="connsiteY12" fmla="*/ 122682 h 114300"/>
                  <a:gd name="connsiteX13" fmla="*/ 11239 w 114300"/>
                  <a:gd name="connsiteY13" fmla="*/ 6668 h 114300"/>
                  <a:gd name="connsiteX14" fmla="*/ 8954 w 114300"/>
                  <a:gd name="connsiteY14" fmla="*/ 7620 h 114300"/>
                  <a:gd name="connsiteX15" fmla="*/ 8001 w 114300"/>
                  <a:gd name="connsiteY15" fmla="*/ 9906 h 114300"/>
                  <a:gd name="connsiteX16" fmla="*/ 6667 w 114300"/>
                  <a:gd name="connsiteY16" fmla="*/ 111538 h 114300"/>
                  <a:gd name="connsiteX17" fmla="*/ 9906 w 114300"/>
                  <a:gd name="connsiteY17" fmla="*/ 114871 h 114300"/>
                  <a:gd name="connsiteX18" fmla="*/ 111538 w 114300"/>
                  <a:gd name="connsiteY18" fmla="*/ 116110 h 114300"/>
                  <a:gd name="connsiteX19" fmla="*/ 111538 w 114300"/>
                  <a:gd name="connsiteY19" fmla="*/ 116110 h 114300"/>
                  <a:gd name="connsiteX20" fmla="*/ 113824 w 114300"/>
                  <a:gd name="connsiteY20" fmla="*/ 115157 h 114300"/>
                  <a:gd name="connsiteX21" fmla="*/ 114776 w 114300"/>
                  <a:gd name="connsiteY21" fmla="*/ 112776 h 114300"/>
                  <a:gd name="connsiteX22" fmla="*/ 114776 w 114300"/>
                  <a:gd name="connsiteY22" fmla="*/ 112776 h 114300"/>
                  <a:gd name="connsiteX23" fmla="*/ 116110 w 114300"/>
                  <a:gd name="connsiteY23" fmla="*/ 11144 h 114300"/>
                  <a:gd name="connsiteX24" fmla="*/ 112871 w 114300"/>
                  <a:gd name="connsiteY24" fmla="*/ 7811 h 114300"/>
                  <a:gd name="connsiteX25" fmla="*/ 11239 w 114300"/>
                  <a:gd name="connsiteY25" fmla="*/ 6668 h 114300"/>
                  <a:gd name="connsiteX26" fmla="*/ 11239 w 114300"/>
                  <a:gd name="connsiteY26" fmla="*/ 666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4300" h="114300">
                    <a:moveTo>
                      <a:pt x="111538" y="122682"/>
                    </a:moveTo>
                    <a:cubicBezTo>
                      <a:pt x="111538" y="122682"/>
                      <a:pt x="111442" y="122682"/>
                      <a:pt x="111442" y="122682"/>
                    </a:cubicBezTo>
                    <a:lnTo>
                      <a:pt x="9811" y="121444"/>
                    </a:lnTo>
                    <a:cubicBezTo>
                      <a:pt x="4381" y="121348"/>
                      <a:pt x="0" y="116872"/>
                      <a:pt x="0" y="111347"/>
                    </a:cubicBezTo>
                    <a:lnTo>
                      <a:pt x="1333" y="9715"/>
                    </a:lnTo>
                    <a:cubicBezTo>
                      <a:pt x="1333" y="7048"/>
                      <a:pt x="2476" y="4572"/>
                      <a:pt x="4381" y="2762"/>
                    </a:cubicBezTo>
                    <a:cubicBezTo>
                      <a:pt x="6287" y="953"/>
                      <a:pt x="8668" y="0"/>
                      <a:pt x="11239" y="0"/>
                    </a:cubicBezTo>
                    <a:cubicBezTo>
                      <a:pt x="11335" y="0"/>
                      <a:pt x="11335" y="0"/>
                      <a:pt x="11430" y="0"/>
                    </a:cubicBezTo>
                    <a:lnTo>
                      <a:pt x="112966" y="1238"/>
                    </a:lnTo>
                    <a:cubicBezTo>
                      <a:pt x="118396" y="1333"/>
                      <a:pt x="122872" y="5810"/>
                      <a:pt x="122777" y="11239"/>
                    </a:cubicBezTo>
                    <a:lnTo>
                      <a:pt x="121444" y="112871"/>
                    </a:lnTo>
                    <a:cubicBezTo>
                      <a:pt x="121444" y="115538"/>
                      <a:pt x="120396" y="118015"/>
                      <a:pt x="118491" y="119824"/>
                    </a:cubicBezTo>
                    <a:cubicBezTo>
                      <a:pt x="116586" y="121729"/>
                      <a:pt x="114205" y="122682"/>
                      <a:pt x="111538" y="122682"/>
                    </a:cubicBezTo>
                    <a:close/>
                    <a:moveTo>
                      <a:pt x="11239" y="6668"/>
                    </a:moveTo>
                    <a:cubicBezTo>
                      <a:pt x="10382" y="6668"/>
                      <a:pt x="9620" y="6953"/>
                      <a:pt x="8954" y="7620"/>
                    </a:cubicBezTo>
                    <a:cubicBezTo>
                      <a:pt x="8287" y="8191"/>
                      <a:pt x="8001" y="9049"/>
                      <a:pt x="8001" y="9906"/>
                    </a:cubicBezTo>
                    <a:lnTo>
                      <a:pt x="6667" y="111538"/>
                    </a:lnTo>
                    <a:cubicBezTo>
                      <a:pt x="6667" y="113347"/>
                      <a:pt x="8096" y="114871"/>
                      <a:pt x="9906" y="114871"/>
                    </a:cubicBezTo>
                    <a:lnTo>
                      <a:pt x="111538" y="116110"/>
                    </a:lnTo>
                    <a:cubicBezTo>
                      <a:pt x="111538" y="116110"/>
                      <a:pt x="111538" y="116110"/>
                      <a:pt x="111538" y="116110"/>
                    </a:cubicBezTo>
                    <a:cubicBezTo>
                      <a:pt x="112395" y="116110"/>
                      <a:pt x="113252" y="115824"/>
                      <a:pt x="113824" y="115157"/>
                    </a:cubicBezTo>
                    <a:cubicBezTo>
                      <a:pt x="114490" y="114586"/>
                      <a:pt x="114776" y="113729"/>
                      <a:pt x="114776" y="112776"/>
                    </a:cubicBezTo>
                    <a:lnTo>
                      <a:pt x="114776" y="112776"/>
                    </a:lnTo>
                    <a:lnTo>
                      <a:pt x="116110" y="11144"/>
                    </a:lnTo>
                    <a:cubicBezTo>
                      <a:pt x="116110" y="9335"/>
                      <a:pt x="114586" y="7811"/>
                      <a:pt x="112871" y="7811"/>
                    </a:cubicBezTo>
                    <a:lnTo>
                      <a:pt x="11239" y="6668"/>
                    </a:lnTo>
                    <a:cubicBezTo>
                      <a:pt x="11239" y="6668"/>
                      <a:pt x="11239" y="6668"/>
                      <a:pt x="11239" y="6668"/>
                    </a:cubicBezTo>
                    <a:close/>
                  </a:path>
                </a:pathLst>
              </a:custGeom>
              <a:solidFill>
                <a:srgbClr val="FAAF4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8E7D6A7-2A8B-42F1-9C5E-B26784213E13}"/>
                  </a:ext>
                </a:extLst>
              </p:cNvPr>
              <p:cNvSpPr/>
              <p:nvPr/>
            </p:nvSpPr>
            <p:spPr>
              <a:xfrm>
                <a:off x="5646514" y="4214523"/>
                <a:ext cx="114300" cy="114300"/>
              </a:xfrm>
              <a:custGeom>
                <a:avLst/>
                <a:gdLst>
                  <a:gd name="connsiteX0" fmla="*/ 111347 w 114300"/>
                  <a:gd name="connsiteY0" fmla="*/ 122777 h 114300"/>
                  <a:gd name="connsiteX1" fmla="*/ 111252 w 114300"/>
                  <a:gd name="connsiteY1" fmla="*/ 122777 h 114300"/>
                  <a:gd name="connsiteX2" fmla="*/ 9716 w 114300"/>
                  <a:gd name="connsiteY2" fmla="*/ 121444 h 114300"/>
                  <a:gd name="connsiteX3" fmla="*/ 2858 w 114300"/>
                  <a:gd name="connsiteY3" fmla="*/ 118491 h 114300"/>
                  <a:gd name="connsiteX4" fmla="*/ 0 w 114300"/>
                  <a:gd name="connsiteY4" fmla="*/ 111347 h 114300"/>
                  <a:gd name="connsiteX5" fmla="*/ 1238 w 114300"/>
                  <a:gd name="connsiteY5" fmla="*/ 9811 h 114300"/>
                  <a:gd name="connsiteX6" fmla="*/ 11144 w 114300"/>
                  <a:gd name="connsiteY6" fmla="*/ 0 h 114300"/>
                  <a:gd name="connsiteX7" fmla="*/ 11240 w 114300"/>
                  <a:gd name="connsiteY7" fmla="*/ 0 h 114300"/>
                  <a:gd name="connsiteX8" fmla="*/ 112871 w 114300"/>
                  <a:gd name="connsiteY8" fmla="*/ 1333 h 114300"/>
                  <a:gd name="connsiteX9" fmla="*/ 119825 w 114300"/>
                  <a:gd name="connsiteY9" fmla="*/ 4286 h 114300"/>
                  <a:gd name="connsiteX10" fmla="*/ 122682 w 114300"/>
                  <a:gd name="connsiteY10" fmla="*/ 11335 h 114300"/>
                  <a:gd name="connsiteX11" fmla="*/ 121349 w 114300"/>
                  <a:gd name="connsiteY11" fmla="*/ 112966 h 114300"/>
                  <a:gd name="connsiteX12" fmla="*/ 118300 w 114300"/>
                  <a:gd name="connsiteY12" fmla="*/ 120015 h 114300"/>
                  <a:gd name="connsiteX13" fmla="*/ 111347 w 114300"/>
                  <a:gd name="connsiteY13" fmla="*/ 122777 h 114300"/>
                  <a:gd name="connsiteX14" fmla="*/ 11049 w 114300"/>
                  <a:gd name="connsiteY14" fmla="*/ 6572 h 114300"/>
                  <a:gd name="connsiteX15" fmla="*/ 7811 w 114300"/>
                  <a:gd name="connsiteY15" fmla="*/ 9811 h 114300"/>
                  <a:gd name="connsiteX16" fmla="*/ 6572 w 114300"/>
                  <a:gd name="connsiteY16" fmla="*/ 111347 h 114300"/>
                  <a:gd name="connsiteX17" fmla="*/ 7525 w 114300"/>
                  <a:gd name="connsiteY17" fmla="*/ 113824 h 114300"/>
                  <a:gd name="connsiteX18" fmla="*/ 9716 w 114300"/>
                  <a:gd name="connsiteY18" fmla="*/ 114776 h 114300"/>
                  <a:gd name="connsiteX19" fmla="*/ 111347 w 114300"/>
                  <a:gd name="connsiteY19" fmla="*/ 116110 h 114300"/>
                  <a:gd name="connsiteX20" fmla="*/ 111347 w 114300"/>
                  <a:gd name="connsiteY20" fmla="*/ 116110 h 114300"/>
                  <a:gd name="connsiteX21" fmla="*/ 113633 w 114300"/>
                  <a:gd name="connsiteY21" fmla="*/ 115157 h 114300"/>
                  <a:gd name="connsiteX22" fmla="*/ 114681 w 114300"/>
                  <a:gd name="connsiteY22" fmla="*/ 112776 h 114300"/>
                  <a:gd name="connsiteX23" fmla="*/ 114681 w 114300"/>
                  <a:gd name="connsiteY23" fmla="*/ 112776 h 114300"/>
                  <a:gd name="connsiteX24" fmla="*/ 116015 w 114300"/>
                  <a:gd name="connsiteY24" fmla="*/ 11144 h 114300"/>
                  <a:gd name="connsiteX25" fmla="*/ 115062 w 114300"/>
                  <a:gd name="connsiteY25" fmla="*/ 8858 h 114300"/>
                  <a:gd name="connsiteX26" fmla="*/ 112681 w 114300"/>
                  <a:gd name="connsiteY26" fmla="*/ 7811 h 114300"/>
                  <a:gd name="connsiteX27" fmla="*/ 11049 w 114300"/>
                  <a:gd name="connsiteY27" fmla="*/ 6572 h 114300"/>
                  <a:gd name="connsiteX28" fmla="*/ 11049 w 114300"/>
                  <a:gd name="connsiteY28" fmla="*/ 657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4300" h="114300">
                    <a:moveTo>
                      <a:pt x="111347" y="122777"/>
                    </a:moveTo>
                    <a:cubicBezTo>
                      <a:pt x="111347" y="122777"/>
                      <a:pt x="111252" y="122777"/>
                      <a:pt x="111252" y="122777"/>
                    </a:cubicBezTo>
                    <a:lnTo>
                      <a:pt x="9716" y="121444"/>
                    </a:lnTo>
                    <a:cubicBezTo>
                      <a:pt x="7144" y="121444"/>
                      <a:pt x="4667" y="120396"/>
                      <a:pt x="2858" y="118491"/>
                    </a:cubicBezTo>
                    <a:cubicBezTo>
                      <a:pt x="953" y="116586"/>
                      <a:pt x="0" y="114014"/>
                      <a:pt x="0" y="111347"/>
                    </a:cubicBezTo>
                    <a:lnTo>
                      <a:pt x="1238" y="9811"/>
                    </a:lnTo>
                    <a:cubicBezTo>
                      <a:pt x="1333" y="4381"/>
                      <a:pt x="5715" y="0"/>
                      <a:pt x="11144" y="0"/>
                    </a:cubicBezTo>
                    <a:cubicBezTo>
                      <a:pt x="11144" y="0"/>
                      <a:pt x="11240" y="0"/>
                      <a:pt x="11240" y="0"/>
                    </a:cubicBezTo>
                    <a:lnTo>
                      <a:pt x="112871" y="1333"/>
                    </a:lnTo>
                    <a:cubicBezTo>
                      <a:pt x="115538" y="1333"/>
                      <a:pt x="118015" y="2381"/>
                      <a:pt x="119825" y="4286"/>
                    </a:cubicBezTo>
                    <a:cubicBezTo>
                      <a:pt x="121729" y="6191"/>
                      <a:pt x="122682" y="8668"/>
                      <a:pt x="122682" y="11335"/>
                    </a:cubicBezTo>
                    <a:lnTo>
                      <a:pt x="121349" y="112966"/>
                    </a:lnTo>
                    <a:cubicBezTo>
                      <a:pt x="121349" y="115633"/>
                      <a:pt x="120205" y="118110"/>
                      <a:pt x="118300" y="120015"/>
                    </a:cubicBezTo>
                    <a:cubicBezTo>
                      <a:pt x="116491" y="121729"/>
                      <a:pt x="114014" y="122777"/>
                      <a:pt x="111347" y="122777"/>
                    </a:cubicBezTo>
                    <a:close/>
                    <a:moveTo>
                      <a:pt x="11049" y="6572"/>
                    </a:moveTo>
                    <a:cubicBezTo>
                      <a:pt x="9334" y="6572"/>
                      <a:pt x="7811" y="8096"/>
                      <a:pt x="7811" y="9811"/>
                    </a:cubicBezTo>
                    <a:lnTo>
                      <a:pt x="6572" y="111347"/>
                    </a:lnTo>
                    <a:cubicBezTo>
                      <a:pt x="6572" y="112300"/>
                      <a:pt x="6953" y="113157"/>
                      <a:pt x="7525" y="113824"/>
                    </a:cubicBezTo>
                    <a:cubicBezTo>
                      <a:pt x="8096" y="114395"/>
                      <a:pt x="8954" y="114776"/>
                      <a:pt x="9716" y="114776"/>
                    </a:cubicBezTo>
                    <a:lnTo>
                      <a:pt x="111347" y="116110"/>
                    </a:lnTo>
                    <a:cubicBezTo>
                      <a:pt x="111347" y="116110"/>
                      <a:pt x="111347" y="116110"/>
                      <a:pt x="111347" y="116110"/>
                    </a:cubicBezTo>
                    <a:cubicBezTo>
                      <a:pt x="112204" y="116110"/>
                      <a:pt x="113062" y="115729"/>
                      <a:pt x="113633" y="115157"/>
                    </a:cubicBezTo>
                    <a:cubicBezTo>
                      <a:pt x="114300" y="114490"/>
                      <a:pt x="114681" y="113729"/>
                      <a:pt x="114681" y="112776"/>
                    </a:cubicBezTo>
                    <a:lnTo>
                      <a:pt x="114681" y="112776"/>
                    </a:lnTo>
                    <a:lnTo>
                      <a:pt x="116015" y="11144"/>
                    </a:lnTo>
                    <a:cubicBezTo>
                      <a:pt x="116015" y="10287"/>
                      <a:pt x="115729" y="9430"/>
                      <a:pt x="115062" y="8858"/>
                    </a:cubicBezTo>
                    <a:cubicBezTo>
                      <a:pt x="114395" y="8191"/>
                      <a:pt x="113633" y="7906"/>
                      <a:pt x="112681" y="7811"/>
                    </a:cubicBezTo>
                    <a:lnTo>
                      <a:pt x="11049" y="6572"/>
                    </a:lnTo>
                    <a:cubicBezTo>
                      <a:pt x="11049" y="6572"/>
                      <a:pt x="11049" y="6572"/>
                      <a:pt x="11049" y="6572"/>
                    </a:cubicBezTo>
                    <a:close/>
                  </a:path>
                </a:pathLst>
              </a:custGeom>
              <a:solidFill>
                <a:srgbClr val="FAAF40"/>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CC54407-634C-4AE3-A9CE-108D78B80568}"/>
                  </a:ext>
                </a:extLst>
              </p:cNvPr>
              <p:cNvSpPr/>
              <p:nvPr/>
            </p:nvSpPr>
            <p:spPr>
              <a:xfrm>
                <a:off x="6625397" y="4226905"/>
                <a:ext cx="114300" cy="114300"/>
              </a:xfrm>
              <a:custGeom>
                <a:avLst/>
                <a:gdLst>
                  <a:gd name="connsiteX0" fmla="*/ 111538 w 114300"/>
                  <a:gd name="connsiteY0" fmla="*/ 122682 h 114300"/>
                  <a:gd name="connsiteX1" fmla="*/ 111443 w 114300"/>
                  <a:gd name="connsiteY1" fmla="*/ 122682 h 114300"/>
                  <a:gd name="connsiteX2" fmla="*/ 9811 w 114300"/>
                  <a:gd name="connsiteY2" fmla="*/ 121444 h 114300"/>
                  <a:gd name="connsiteX3" fmla="*/ 2858 w 114300"/>
                  <a:gd name="connsiteY3" fmla="*/ 118491 h 114300"/>
                  <a:gd name="connsiteX4" fmla="*/ 0 w 114300"/>
                  <a:gd name="connsiteY4" fmla="*/ 111347 h 114300"/>
                  <a:gd name="connsiteX5" fmla="*/ 1334 w 114300"/>
                  <a:gd name="connsiteY5" fmla="*/ 9811 h 114300"/>
                  <a:gd name="connsiteX6" fmla="*/ 4286 w 114300"/>
                  <a:gd name="connsiteY6" fmla="*/ 2858 h 114300"/>
                  <a:gd name="connsiteX7" fmla="*/ 11144 w 114300"/>
                  <a:gd name="connsiteY7" fmla="*/ 0 h 114300"/>
                  <a:gd name="connsiteX8" fmla="*/ 11335 w 114300"/>
                  <a:gd name="connsiteY8" fmla="*/ 0 h 114300"/>
                  <a:gd name="connsiteX9" fmla="*/ 112871 w 114300"/>
                  <a:gd name="connsiteY9" fmla="*/ 1238 h 114300"/>
                  <a:gd name="connsiteX10" fmla="*/ 119920 w 114300"/>
                  <a:gd name="connsiteY10" fmla="*/ 4286 h 114300"/>
                  <a:gd name="connsiteX11" fmla="*/ 122777 w 114300"/>
                  <a:gd name="connsiteY11" fmla="*/ 11335 h 114300"/>
                  <a:gd name="connsiteX12" fmla="*/ 121444 w 114300"/>
                  <a:gd name="connsiteY12" fmla="*/ 112871 h 114300"/>
                  <a:gd name="connsiteX13" fmla="*/ 118491 w 114300"/>
                  <a:gd name="connsiteY13" fmla="*/ 119920 h 114300"/>
                  <a:gd name="connsiteX14" fmla="*/ 111538 w 114300"/>
                  <a:gd name="connsiteY14" fmla="*/ 122682 h 114300"/>
                  <a:gd name="connsiteX15" fmla="*/ 11240 w 114300"/>
                  <a:gd name="connsiteY15" fmla="*/ 6572 h 114300"/>
                  <a:gd name="connsiteX16" fmla="*/ 8954 w 114300"/>
                  <a:gd name="connsiteY16" fmla="*/ 7525 h 114300"/>
                  <a:gd name="connsiteX17" fmla="*/ 8001 w 114300"/>
                  <a:gd name="connsiteY17" fmla="*/ 9811 h 114300"/>
                  <a:gd name="connsiteX18" fmla="*/ 6668 w 114300"/>
                  <a:gd name="connsiteY18" fmla="*/ 111443 h 114300"/>
                  <a:gd name="connsiteX19" fmla="*/ 7620 w 114300"/>
                  <a:gd name="connsiteY19" fmla="*/ 113824 h 114300"/>
                  <a:gd name="connsiteX20" fmla="*/ 9906 w 114300"/>
                  <a:gd name="connsiteY20" fmla="*/ 114776 h 114300"/>
                  <a:gd name="connsiteX21" fmla="*/ 111538 w 114300"/>
                  <a:gd name="connsiteY21" fmla="*/ 116015 h 114300"/>
                  <a:gd name="connsiteX22" fmla="*/ 111538 w 114300"/>
                  <a:gd name="connsiteY22" fmla="*/ 116015 h 114300"/>
                  <a:gd name="connsiteX23" fmla="*/ 113919 w 114300"/>
                  <a:gd name="connsiteY23" fmla="*/ 115062 h 114300"/>
                  <a:gd name="connsiteX24" fmla="*/ 114967 w 114300"/>
                  <a:gd name="connsiteY24" fmla="*/ 112681 h 114300"/>
                  <a:gd name="connsiteX25" fmla="*/ 114967 w 114300"/>
                  <a:gd name="connsiteY25" fmla="*/ 112681 h 114300"/>
                  <a:gd name="connsiteX26" fmla="*/ 116300 w 114300"/>
                  <a:gd name="connsiteY26" fmla="*/ 11144 h 114300"/>
                  <a:gd name="connsiteX27" fmla="*/ 115348 w 114300"/>
                  <a:gd name="connsiteY27" fmla="*/ 8858 h 114300"/>
                  <a:gd name="connsiteX28" fmla="*/ 112967 w 114300"/>
                  <a:gd name="connsiteY28" fmla="*/ 7811 h 114300"/>
                  <a:gd name="connsiteX29" fmla="*/ 11240 w 114300"/>
                  <a:gd name="connsiteY29" fmla="*/ 6572 h 114300"/>
                  <a:gd name="connsiteX30" fmla="*/ 11240 w 114300"/>
                  <a:gd name="connsiteY30" fmla="*/ 657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300" h="114300">
                    <a:moveTo>
                      <a:pt x="111538" y="122682"/>
                    </a:moveTo>
                    <a:cubicBezTo>
                      <a:pt x="111538" y="122682"/>
                      <a:pt x="111443" y="122682"/>
                      <a:pt x="111443" y="122682"/>
                    </a:cubicBezTo>
                    <a:lnTo>
                      <a:pt x="9811" y="121444"/>
                    </a:lnTo>
                    <a:cubicBezTo>
                      <a:pt x="7239" y="121444"/>
                      <a:pt x="4763" y="120396"/>
                      <a:pt x="2858" y="118491"/>
                    </a:cubicBezTo>
                    <a:cubicBezTo>
                      <a:pt x="953" y="116586"/>
                      <a:pt x="0" y="114014"/>
                      <a:pt x="0" y="111347"/>
                    </a:cubicBezTo>
                    <a:lnTo>
                      <a:pt x="1334" y="9811"/>
                    </a:lnTo>
                    <a:cubicBezTo>
                      <a:pt x="1334" y="7239"/>
                      <a:pt x="2381" y="4763"/>
                      <a:pt x="4286" y="2858"/>
                    </a:cubicBezTo>
                    <a:cubicBezTo>
                      <a:pt x="6191" y="1048"/>
                      <a:pt x="8573" y="0"/>
                      <a:pt x="11144" y="0"/>
                    </a:cubicBezTo>
                    <a:cubicBezTo>
                      <a:pt x="11144" y="0"/>
                      <a:pt x="11240" y="0"/>
                      <a:pt x="11335" y="0"/>
                    </a:cubicBezTo>
                    <a:lnTo>
                      <a:pt x="112871" y="1238"/>
                    </a:lnTo>
                    <a:cubicBezTo>
                      <a:pt x="115538" y="1238"/>
                      <a:pt x="118015" y="2381"/>
                      <a:pt x="119920" y="4286"/>
                    </a:cubicBezTo>
                    <a:cubicBezTo>
                      <a:pt x="121729" y="6191"/>
                      <a:pt x="122777" y="8668"/>
                      <a:pt x="122777" y="11335"/>
                    </a:cubicBezTo>
                    <a:lnTo>
                      <a:pt x="121444" y="112871"/>
                    </a:lnTo>
                    <a:cubicBezTo>
                      <a:pt x="121444" y="115538"/>
                      <a:pt x="120301" y="118015"/>
                      <a:pt x="118491" y="119920"/>
                    </a:cubicBezTo>
                    <a:cubicBezTo>
                      <a:pt x="116586" y="121729"/>
                      <a:pt x="114110" y="122682"/>
                      <a:pt x="111538" y="122682"/>
                    </a:cubicBezTo>
                    <a:close/>
                    <a:moveTo>
                      <a:pt x="11240" y="6572"/>
                    </a:moveTo>
                    <a:cubicBezTo>
                      <a:pt x="10383" y="6572"/>
                      <a:pt x="9620" y="6953"/>
                      <a:pt x="8954" y="7525"/>
                    </a:cubicBezTo>
                    <a:cubicBezTo>
                      <a:pt x="8287" y="8096"/>
                      <a:pt x="8001" y="8954"/>
                      <a:pt x="8001" y="9811"/>
                    </a:cubicBezTo>
                    <a:lnTo>
                      <a:pt x="6668" y="111443"/>
                    </a:lnTo>
                    <a:cubicBezTo>
                      <a:pt x="6668" y="112395"/>
                      <a:pt x="7049" y="113252"/>
                      <a:pt x="7620" y="113824"/>
                    </a:cubicBezTo>
                    <a:cubicBezTo>
                      <a:pt x="8192" y="114491"/>
                      <a:pt x="9049" y="114776"/>
                      <a:pt x="9906" y="114776"/>
                    </a:cubicBezTo>
                    <a:lnTo>
                      <a:pt x="111538" y="116015"/>
                    </a:lnTo>
                    <a:cubicBezTo>
                      <a:pt x="111538" y="116015"/>
                      <a:pt x="111538" y="116015"/>
                      <a:pt x="111538" y="116015"/>
                    </a:cubicBezTo>
                    <a:cubicBezTo>
                      <a:pt x="112395" y="116015"/>
                      <a:pt x="113252" y="115634"/>
                      <a:pt x="113919" y="115062"/>
                    </a:cubicBezTo>
                    <a:cubicBezTo>
                      <a:pt x="114586" y="114395"/>
                      <a:pt x="114872" y="113633"/>
                      <a:pt x="114967" y="112681"/>
                    </a:cubicBezTo>
                    <a:lnTo>
                      <a:pt x="114967" y="112681"/>
                    </a:lnTo>
                    <a:lnTo>
                      <a:pt x="116300" y="11144"/>
                    </a:lnTo>
                    <a:cubicBezTo>
                      <a:pt x="116300" y="10287"/>
                      <a:pt x="116015" y="9430"/>
                      <a:pt x="115348" y="8858"/>
                    </a:cubicBezTo>
                    <a:cubicBezTo>
                      <a:pt x="114681" y="8192"/>
                      <a:pt x="113824" y="7811"/>
                      <a:pt x="112967" y="7811"/>
                    </a:cubicBezTo>
                    <a:lnTo>
                      <a:pt x="11240" y="6572"/>
                    </a:lnTo>
                    <a:cubicBezTo>
                      <a:pt x="11240" y="6572"/>
                      <a:pt x="11240" y="6572"/>
                      <a:pt x="11240" y="6572"/>
                    </a:cubicBezTo>
                    <a:close/>
                  </a:path>
                </a:pathLst>
              </a:custGeom>
              <a:solidFill>
                <a:srgbClr val="FAAF40"/>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F8F4F85-BB84-47E5-BD08-9E0FF113826A}"/>
                  </a:ext>
                </a:extLst>
              </p:cNvPr>
              <p:cNvSpPr/>
              <p:nvPr/>
            </p:nvSpPr>
            <p:spPr>
              <a:xfrm>
                <a:off x="5014524" y="4346444"/>
                <a:ext cx="219075" cy="123825"/>
              </a:xfrm>
              <a:custGeom>
                <a:avLst/>
                <a:gdLst>
                  <a:gd name="connsiteX0" fmla="*/ 215271 w 219075"/>
                  <a:gd name="connsiteY0" fmla="*/ 124015 h 123825"/>
                  <a:gd name="connsiteX1" fmla="*/ 215080 w 219075"/>
                  <a:gd name="connsiteY1" fmla="*/ 124015 h 123825"/>
                  <a:gd name="connsiteX2" fmla="*/ 9817 w 219075"/>
                  <a:gd name="connsiteY2" fmla="*/ 121444 h 123825"/>
                  <a:gd name="connsiteX3" fmla="*/ 2768 w 219075"/>
                  <a:gd name="connsiteY3" fmla="*/ 118396 h 123825"/>
                  <a:gd name="connsiteX4" fmla="*/ 6 w 219075"/>
                  <a:gd name="connsiteY4" fmla="*/ 111347 h 123825"/>
                  <a:gd name="connsiteX5" fmla="*/ 1244 w 219075"/>
                  <a:gd name="connsiteY5" fmla="*/ 9811 h 123825"/>
                  <a:gd name="connsiteX6" fmla="*/ 11245 w 219075"/>
                  <a:gd name="connsiteY6" fmla="*/ 0 h 123825"/>
                  <a:gd name="connsiteX7" fmla="*/ 11341 w 219075"/>
                  <a:gd name="connsiteY7" fmla="*/ 0 h 123825"/>
                  <a:gd name="connsiteX8" fmla="*/ 216700 w 219075"/>
                  <a:gd name="connsiteY8" fmla="*/ 2572 h 123825"/>
                  <a:gd name="connsiteX9" fmla="*/ 226510 w 219075"/>
                  <a:gd name="connsiteY9" fmla="*/ 12573 h 123825"/>
                  <a:gd name="connsiteX10" fmla="*/ 225272 w 219075"/>
                  <a:gd name="connsiteY10" fmla="*/ 114205 h 123825"/>
                  <a:gd name="connsiteX11" fmla="*/ 215271 w 219075"/>
                  <a:gd name="connsiteY11" fmla="*/ 124015 h 123825"/>
                  <a:gd name="connsiteX12" fmla="*/ 11150 w 219075"/>
                  <a:gd name="connsiteY12" fmla="*/ 6572 h 123825"/>
                  <a:gd name="connsiteX13" fmla="*/ 7816 w 219075"/>
                  <a:gd name="connsiteY13" fmla="*/ 9811 h 123825"/>
                  <a:gd name="connsiteX14" fmla="*/ 6578 w 219075"/>
                  <a:gd name="connsiteY14" fmla="*/ 111347 h 123825"/>
                  <a:gd name="connsiteX15" fmla="*/ 7531 w 219075"/>
                  <a:gd name="connsiteY15" fmla="*/ 113729 h 123825"/>
                  <a:gd name="connsiteX16" fmla="*/ 9912 w 219075"/>
                  <a:gd name="connsiteY16" fmla="*/ 114776 h 123825"/>
                  <a:gd name="connsiteX17" fmla="*/ 215176 w 219075"/>
                  <a:gd name="connsiteY17" fmla="*/ 117348 h 123825"/>
                  <a:gd name="connsiteX18" fmla="*/ 218605 w 219075"/>
                  <a:gd name="connsiteY18" fmla="*/ 114109 h 123825"/>
                  <a:gd name="connsiteX19" fmla="*/ 219843 w 219075"/>
                  <a:gd name="connsiteY19" fmla="*/ 12478 h 123825"/>
                  <a:gd name="connsiteX20" fmla="*/ 216509 w 219075"/>
                  <a:gd name="connsiteY20" fmla="*/ 9144 h 123825"/>
                  <a:gd name="connsiteX21" fmla="*/ 11150 w 219075"/>
                  <a:gd name="connsiteY21" fmla="*/ 6572 h 123825"/>
                  <a:gd name="connsiteX22" fmla="*/ 11150 w 219075"/>
                  <a:gd name="connsiteY22" fmla="*/ 657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9075" h="123825">
                    <a:moveTo>
                      <a:pt x="215271" y="124015"/>
                    </a:moveTo>
                    <a:cubicBezTo>
                      <a:pt x="215271" y="124015"/>
                      <a:pt x="215176" y="124015"/>
                      <a:pt x="215080" y="124015"/>
                    </a:cubicBezTo>
                    <a:lnTo>
                      <a:pt x="9817" y="121444"/>
                    </a:lnTo>
                    <a:cubicBezTo>
                      <a:pt x="7150" y="121444"/>
                      <a:pt x="4578" y="120301"/>
                      <a:pt x="2768" y="118396"/>
                    </a:cubicBezTo>
                    <a:cubicBezTo>
                      <a:pt x="958" y="116491"/>
                      <a:pt x="-89" y="114014"/>
                      <a:pt x="6" y="111347"/>
                    </a:cubicBezTo>
                    <a:lnTo>
                      <a:pt x="1244" y="9811"/>
                    </a:lnTo>
                    <a:cubicBezTo>
                      <a:pt x="1339" y="4381"/>
                      <a:pt x="5816" y="0"/>
                      <a:pt x="11245" y="0"/>
                    </a:cubicBezTo>
                    <a:cubicBezTo>
                      <a:pt x="11245" y="0"/>
                      <a:pt x="11341" y="0"/>
                      <a:pt x="11341" y="0"/>
                    </a:cubicBezTo>
                    <a:lnTo>
                      <a:pt x="216700" y="2572"/>
                    </a:lnTo>
                    <a:cubicBezTo>
                      <a:pt x="222224" y="2667"/>
                      <a:pt x="226606" y="7144"/>
                      <a:pt x="226510" y="12573"/>
                    </a:cubicBezTo>
                    <a:lnTo>
                      <a:pt x="225272" y="114205"/>
                    </a:lnTo>
                    <a:cubicBezTo>
                      <a:pt x="225082" y="119634"/>
                      <a:pt x="220700" y="124015"/>
                      <a:pt x="215271" y="124015"/>
                    </a:cubicBezTo>
                    <a:close/>
                    <a:moveTo>
                      <a:pt x="11150" y="6572"/>
                    </a:moveTo>
                    <a:cubicBezTo>
                      <a:pt x="9340" y="6572"/>
                      <a:pt x="7816" y="8096"/>
                      <a:pt x="7816" y="9811"/>
                    </a:cubicBezTo>
                    <a:lnTo>
                      <a:pt x="6578" y="111347"/>
                    </a:lnTo>
                    <a:cubicBezTo>
                      <a:pt x="6578" y="112300"/>
                      <a:pt x="6864" y="113062"/>
                      <a:pt x="7531" y="113729"/>
                    </a:cubicBezTo>
                    <a:cubicBezTo>
                      <a:pt x="8102" y="114395"/>
                      <a:pt x="8959" y="114681"/>
                      <a:pt x="9912" y="114776"/>
                    </a:cubicBezTo>
                    <a:lnTo>
                      <a:pt x="215176" y="117348"/>
                    </a:lnTo>
                    <a:cubicBezTo>
                      <a:pt x="217081" y="116967"/>
                      <a:pt x="218509" y="115919"/>
                      <a:pt x="218605" y="114109"/>
                    </a:cubicBezTo>
                    <a:lnTo>
                      <a:pt x="219843" y="12478"/>
                    </a:lnTo>
                    <a:cubicBezTo>
                      <a:pt x="219843" y="10668"/>
                      <a:pt x="218414" y="9144"/>
                      <a:pt x="216509" y="9144"/>
                    </a:cubicBezTo>
                    <a:lnTo>
                      <a:pt x="11150" y="6572"/>
                    </a:lnTo>
                    <a:cubicBezTo>
                      <a:pt x="11245" y="6572"/>
                      <a:pt x="11245" y="6572"/>
                      <a:pt x="11150" y="6572"/>
                    </a:cubicBezTo>
                    <a:close/>
                  </a:path>
                </a:pathLst>
              </a:custGeom>
              <a:solidFill>
                <a:srgbClr val="FAAF40"/>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6F48875-FF75-4C82-B67C-14C5D66E168F}"/>
                  </a:ext>
                </a:extLst>
              </p:cNvPr>
              <p:cNvSpPr/>
              <p:nvPr/>
            </p:nvSpPr>
            <p:spPr>
              <a:xfrm>
                <a:off x="5016052" y="4489604"/>
                <a:ext cx="142875" cy="114300"/>
              </a:xfrm>
              <a:custGeom>
                <a:avLst/>
                <a:gdLst>
                  <a:gd name="connsiteX0" fmla="*/ 150212 w 142875"/>
                  <a:gd name="connsiteY0" fmla="*/ 110014 h 114300"/>
                  <a:gd name="connsiteX1" fmla="*/ 143449 w 142875"/>
                  <a:gd name="connsiteY1" fmla="*/ 116586 h 114300"/>
                  <a:gd name="connsiteX2" fmla="*/ 6575 w 142875"/>
                  <a:gd name="connsiteY2" fmla="*/ 114871 h 114300"/>
                  <a:gd name="connsiteX3" fmla="*/ 2 w 142875"/>
                  <a:gd name="connsiteY3" fmla="*/ 108109 h 114300"/>
                  <a:gd name="connsiteX4" fmla="*/ 1336 w 142875"/>
                  <a:gd name="connsiteY4" fmla="*/ 6572 h 114300"/>
                  <a:gd name="connsiteX5" fmla="*/ 8003 w 142875"/>
                  <a:gd name="connsiteY5" fmla="*/ 0 h 114300"/>
                  <a:gd name="connsiteX6" fmla="*/ 144878 w 142875"/>
                  <a:gd name="connsiteY6" fmla="*/ 1714 h 114300"/>
                  <a:gd name="connsiteX7" fmla="*/ 151450 w 142875"/>
                  <a:gd name="connsiteY7" fmla="*/ 8477 h 114300"/>
                  <a:gd name="connsiteX8" fmla="*/ 150212 w 142875"/>
                  <a:gd name="connsiteY8" fmla="*/ 11001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14300">
                    <a:moveTo>
                      <a:pt x="150212" y="110014"/>
                    </a:moveTo>
                    <a:cubicBezTo>
                      <a:pt x="150212" y="113633"/>
                      <a:pt x="147164" y="116681"/>
                      <a:pt x="143449" y="116586"/>
                    </a:cubicBezTo>
                    <a:lnTo>
                      <a:pt x="6575" y="114871"/>
                    </a:lnTo>
                    <a:cubicBezTo>
                      <a:pt x="2860" y="114871"/>
                      <a:pt x="-93" y="111728"/>
                      <a:pt x="2" y="108109"/>
                    </a:cubicBezTo>
                    <a:lnTo>
                      <a:pt x="1336" y="6572"/>
                    </a:lnTo>
                    <a:cubicBezTo>
                      <a:pt x="1336" y="2953"/>
                      <a:pt x="4384" y="0"/>
                      <a:pt x="8003" y="0"/>
                    </a:cubicBezTo>
                    <a:lnTo>
                      <a:pt x="144878" y="1714"/>
                    </a:lnTo>
                    <a:cubicBezTo>
                      <a:pt x="148497" y="1714"/>
                      <a:pt x="151545" y="4858"/>
                      <a:pt x="151450" y="8477"/>
                    </a:cubicBezTo>
                    <a:lnTo>
                      <a:pt x="150212" y="110014"/>
                    </a:lnTo>
                    <a:close/>
                  </a:path>
                </a:pathLst>
              </a:custGeom>
              <a:solidFill>
                <a:srgbClr val="262626"/>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D0A8411-865F-42C4-B04B-9E4EE366CAC2}"/>
                  </a:ext>
                </a:extLst>
              </p:cNvPr>
              <p:cNvSpPr/>
              <p:nvPr/>
            </p:nvSpPr>
            <p:spPr>
              <a:xfrm>
                <a:off x="6764272" y="4721443"/>
                <a:ext cx="114300" cy="57150"/>
              </a:xfrm>
              <a:custGeom>
                <a:avLst/>
                <a:gdLst>
                  <a:gd name="connsiteX0" fmla="*/ 667 w 114300"/>
                  <a:gd name="connsiteY0" fmla="*/ 0 h 57150"/>
                  <a:gd name="connsiteX1" fmla="*/ 0 w 114300"/>
                  <a:gd name="connsiteY1" fmla="*/ 55912 h 57150"/>
                  <a:gd name="connsiteX2" fmla="*/ 1905 w 114300"/>
                  <a:gd name="connsiteY2" fmla="*/ 60674 h 57150"/>
                  <a:gd name="connsiteX3" fmla="*/ 6572 w 114300"/>
                  <a:gd name="connsiteY3" fmla="*/ 62674 h 57150"/>
                  <a:gd name="connsiteX4" fmla="*/ 108013 w 114300"/>
                  <a:gd name="connsiteY4" fmla="*/ 63913 h 57150"/>
                  <a:gd name="connsiteX5" fmla="*/ 112681 w 114300"/>
                  <a:gd name="connsiteY5" fmla="*/ 62008 h 57150"/>
                  <a:gd name="connsiteX6" fmla="*/ 114681 w 114300"/>
                  <a:gd name="connsiteY6" fmla="*/ 57340 h 57150"/>
                  <a:gd name="connsiteX7" fmla="*/ 115443 w 114300"/>
                  <a:gd name="connsiteY7" fmla="*/ 1429 h 57150"/>
                  <a:gd name="connsiteX8" fmla="*/ 667 w 114300"/>
                  <a:gd name="connsiteY8"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57150">
                    <a:moveTo>
                      <a:pt x="667" y="0"/>
                    </a:moveTo>
                    <a:lnTo>
                      <a:pt x="0" y="55912"/>
                    </a:lnTo>
                    <a:cubicBezTo>
                      <a:pt x="0" y="57626"/>
                      <a:pt x="571" y="59341"/>
                      <a:pt x="1905" y="60674"/>
                    </a:cubicBezTo>
                    <a:cubicBezTo>
                      <a:pt x="3143" y="62008"/>
                      <a:pt x="4953" y="62674"/>
                      <a:pt x="6572" y="62674"/>
                    </a:cubicBezTo>
                    <a:lnTo>
                      <a:pt x="108013" y="63913"/>
                    </a:lnTo>
                    <a:cubicBezTo>
                      <a:pt x="109728" y="63913"/>
                      <a:pt x="111347" y="63341"/>
                      <a:pt x="112681" y="62008"/>
                    </a:cubicBezTo>
                    <a:cubicBezTo>
                      <a:pt x="114014" y="60865"/>
                      <a:pt x="114681" y="59055"/>
                      <a:pt x="114681" y="57340"/>
                    </a:cubicBezTo>
                    <a:lnTo>
                      <a:pt x="115443" y="1429"/>
                    </a:lnTo>
                    <a:lnTo>
                      <a:pt x="667" y="0"/>
                    </a:lnTo>
                    <a:close/>
                  </a:path>
                </a:pathLst>
              </a:custGeom>
              <a:solidFill>
                <a:srgbClr val="262626"/>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A394DEE-BD3F-40A2-B38A-4AE4996960EE}"/>
                  </a:ext>
                </a:extLst>
              </p:cNvPr>
              <p:cNvSpPr/>
              <p:nvPr/>
            </p:nvSpPr>
            <p:spPr>
              <a:xfrm>
                <a:off x="6764843" y="4651624"/>
                <a:ext cx="114300" cy="57150"/>
              </a:xfrm>
              <a:custGeom>
                <a:avLst/>
                <a:gdLst>
                  <a:gd name="connsiteX0" fmla="*/ 114967 w 114300"/>
                  <a:gd name="connsiteY0" fmla="*/ 63818 h 57150"/>
                  <a:gd name="connsiteX1" fmla="*/ 115633 w 114300"/>
                  <a:gd name="connsiteY1" fmla="*/ 7906 h 57150"/>
                  <a:gd name="connsiteX2" fmla="*/ 113729 w 114300"/>
                  <a:gd name="connsiteY2" fmla="*/ 3239 h 57150"/>
                  <a:gd name="connsiteX3" fmla="*/ 109061 w 114300"/>
                  <a:gd name="connsiteY3" fmla="*/ 1238 h 57150"/>
                  <a:gd name="connsiteX4" fmla="*/ 7429 w 114300"/>
                  <a:gd name="connsiteY4" fmla="*/ 0 h 57150"/>
                  <a:gd name="connsiteX5" fmla="*/ 2667 w 114300"/>
                  <a:gd name="connsiteY5" fmla="*/ 1905 h 57150"/>
                  <a:gd name="connsiteX6" fmla="*/ 667 w 114300"/>
                  <a:gd name="connsiteY6" fmla="*/ 6572 h 57150"/>
                  <a:gd name="connsiteX7" fmla="*/ 0 w 114300"/>
                  <a:gd name="connsiteY7" fmla="*/ 62484 h 57150"/>
                  <a:gd name="connsiteX8" fmla="*/ 114967 w 114300"/>
                  <a:gd name="connsiteY8" fmla="*/ 6381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57150">
                    <a:moveTo>
                      <a:pt x="114967" y="63818"/>
                    </a:moveTo>
                    <a:lnTo>
                      <a:pt x="115633" y="7906"/>
                    </a:lnTo>
                    <a:cubicBezTo>
                      <a:pt x="115633" y="6287"/>
                      <a:pt x="114967" y="4572"/>
                      <a:pt x="113729" y="3239"/>
                    </a:cubicBezTo>
                    <a:cubicBezTo>
                      <a:pt x="112395" y="1905"/>
                      <a:pt x="110776" y="1238"/>
                      <a:pt x="109061" y="1238"/>
                    </a:cubicBezTo>
                    <a:lnTo>
                      <a:pt x="7429" y="0"/>
                    </a:lnTo>
                    <a:cubicBezTo>
                      <a:pt x="5715" y="0"/>
                      <a:pt x="4001" y="572"/>
                      <a:pt x="2667" y="1905"/>
                    </a:cubicBezTo>
                    <a:cubicBezTo>
                      <a:pt x="1333" y="3143"/>
                      <a:pt x="667" y="4858"/>
                      <a:pt x="667" y="6572"/>
                    </a:cubicBezTo>
                    <a:lnTo>
                      <a:pt x="0" y="62484"/>
                    </a:lnTo>
                    <a:lnTo>
                      <a:pt x="114967" y="63818"/>
                    </a:lnTo>
                    <a:close/>
                  </a:path>
                </a:pathLst>
              </a:custGeom>
              <a:solidFill>
                <a:srgbClr val="262626"/>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ACEF732-56FF-4AE0-B4B8-CBBB8EC20B30}"/>
                  </a:ext>
                </a:extLst>
              </p:cNvPr>
              <p:cNvSpPr/>
              <p:nvPr/>
            </p:nvSpPr>
            <p:spPr>
              <a:xfrm>
                <a:off x="6908385" y="4233669"/>
                <a:ext cx="114300" cy="247649"/>
              </a:xfrm>
              <a:custGeom>
                <a:avLst/>
                <a:gdLst>
                  <a:gd name="connsiteX0" fmla="*/ 8001 w 114300"/>
                  <a:gd name="connsiteY0" fmla="*/ 0 h 247650"/>
                  <a:gd name="connsiteX1" fmla="*/ 3334 w 114300"/>
                  <a:gd name="connsiteY1" fmla="*/ 1905 h 247650"/>
                  <a:gd name="connsiteX2" fmla="*/ 1333 w 114300"/>
                  <a:gd name="connsiteY2" fmla="*/ 6477 h 247650"/>
                  <a:gd name="connsiteX3" fmla="*/ 0 w 114300"/>
                  <a:gd name="connsiteY3" fmla="*/ 108013 h 247650"/>
                  <a:gd name="connsiteX4" fmla="*/ 1905 w 114300"/>
                  <a:gd name="connsiteY4" fmla="*/ 112776 h 247650"/>
                  <a:gd name="connsiteX5" fmla="*/ 6477 w 114300"/>
                  <a:gd name="connsiteY5" fmla="*/ 114776 h 247650"/>
                  <a:gd name="connsiteX6" fmla="*/ 33052 w 114300"/>
                  <a:gd name="connsiteY6" fmla="*/ 115157 h 247650"/>
                  <a:gd name="connsiteX7" fmla="*/ 31337 w 114300"/>
                  <a:gd name="connsiteY7" fmla="*/ 248317 h 247650"/>
                  <a:gd name="connsiteX8" fmla="*/ 33242 w 114300"/>
                  <a:gd name="connsiteY8" fmla="*/ 252984 h 247650"/>
                  <a:gd name="connsiteX9" fmla="*/ 37909 w 114300"/>
                  <a:gd name="connsiteY9" fmla="*/ 254984 h 247650"/>
                  <a:gd name="connsiteX10" fmla="*/ 106299 w 114300"/>
                  <a:gd name="connsiteY10" fmla="*/ 255841 h 247650"/>
                  <a:gd name="connsiteX11" fmla="*/ 111062 w 114300"/>
                  <a:gd name="connsiteY11" fmla="*/ 253937 h 247650"/>
                  <a:gd name="connsiteX12" fmla="*/ 113062 w 114300"/>
                  <a:gd name="connsiteY12" fmla="*/ 249269 h 247650"/>
                  <a:gd name="connsiteX13" fmla="*/ 116110 w 114300"/>
                  <a:gd name="connsiteY13" fmla="*/ 7810 h 247650"/>
                  <a:gd name="connsiteX14" fmla="*/ 114205 w 114300"/>
                  <a:gd name="connsiteY14" fmla="*/ 3143 h 247650"/>
                  <a:gd name="connsiteX15" fmla="*/ 109538 w 114300"/>
                  <a:gd name="connsiteY15" fmla="*/ 1143 h 247650"/>
                  <a:gd name="connsiteX16" fmla="*/ 8001 w 114300"/>
                  <a:gd name="connsiteY16"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247650">
                    <a:moveTo>
                      <a:pt x="8001" y="0"/>
                    </a:moveTo>
                    <a:cubicBezTo>
                      <a:pt x="6382" y="0"/>
                      <a:pt x="4667" y="571"/>
                      <a:pt x="3334" y="1905"/>
                    </a:cubicBezTo>
                    <a:cubicBezTo>
                      <a:pt x="2000" y="3143"/>
                      <a:pt x="1429" y="4858"/>
                      <a:pt x="1333" y="6477"/>
                    </a:cubicBezTo>
                    <a:lnTo>
                      <a:pt x="0" y="108013"/>
                    </a:lnTo>
                    <a:cubicBezTo>
                      <a:pt x="0" y="109728"/>
                      <a:pt x="571" y="111442"/>
                      <a:pt x="1905" y="112776"/>
                    </a:cubicBezTo>
                    <a:cubicBezTo>
                      <a:pt x="3143" y="114014"/>
                      <a:pt x="4858" y="114776"/>
                      <a:pt x="6477" y="114776"/>
                    </a:cubicBezTo>
                    <a:lnTo>
                      <a:pt x="33052" y="115157"/>
                    </a:lnTo>
                    <a:lnTo>
                      <a:pt x="31337" y="248317"/>
                    </a:lnTo>
                    <a:cubicBezTo>
                      <a:pt x="31337" y="250031"/>
                      <a:pt x="32004" y="251746"/>
                      <a:pt x="33242" y="252984"/>
                    </a:cubicBezTo>
                    <a:cubicBezTo>
                      <a:pt x="34480" y="254317"/>
                      <a:pt x="36195" y="254984"/>
                      <a:pt x="37909" y="254984"/>
                    </a:cubicBezTo>
                    <a:lnTo>
                      <a:pt x="106299" y="255841"/>
                    </a:lnTo>
                    <a:cubicBezTo>
                      <a:pt x="108013" y="255841"/>
                      <a:pt x="109728" y="255270"/>
                      <a:pt x="111062" y="253937"/>
                    </a:cubicBezTo>
                    <a:cubicBezTo>
                      <a:pt x="112395" y="252698"/>
                      <a:pt x="113062" y="250984"/>
                      <a:pt x="113062" y="249269"/>
                    </a:cubicBezTo>
                    <a:lnTo>
                      <a:pt x="116110" y="7810"/>
                    </a:lnTo>
                    <a:cubicBezTo>
                      <a:pt x="116110" y="6096"/>
                      <a:pt x="115538" y="4381"/>
                      <a:pt x="114205" y="3143"/>
                    </a:cubicBezTo>
                    <a:cubicBezTo>
                      <a:pt x="112871" y="1810"/>
                      <a:pt x="111252" y="1143"/>
                      <a:pt x="109538" y="1143"/>
                    </a:cubicBezTo>
                    <a:lnTo>
                      <a:pt x="8001" y="0"/>
                    </a:lnTo>
                    <a:close/>
                  </a:path>
                </a:pathLst>
              </a:custGeom>
              <a:solidFill>
                <a:srgbClr val="262626"/>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AAEC49F-4BC2-4F20-9280-B0FE9671CC46}"/>
                  </a:ext>
                </a:extLst>
              </p:cNvPr>
              <p:cNvSpPr/>
              <p:nvPr/>
            </p:nvSpPr>
            <p:spPr>
              <a:xfrm>
                <a:off x="6067213" y="3320201"/>
                <a:ext cx="733425" cy="638175"/>
              </a:xfrm>
              <a:custGeom>
                <a:avLst/>
                <a:gdLst>
                  <a:gd name="connsiteX0" fmla="*/ 731540 w 733425"/>
                  <a:gd name="connsiteY0" fmla="*/ 243002 h 638175"/>
                  <a:gd name="connsiteX1" fmla="*/ 583616 w 733425"/>
                  <a:gd name="connsiteY1" fmla="*/ 18403 h 638175"/>
                  <a:gd name="connsiteX2" fmla="*/ 526562 w 733425"/>
                  <a:gd name="connsiteY2" fmla="*/ 6878 h 638175"/>
                  <a:gd name="connsiteX3" fmla="*/ 18403 w 733425"/>
                  <a:gd name="connsiteY3" fmla="*/ 344634 h 638175"/>
                  <a:gd name="connsiteX4" fmla="*/ 6878 w 733425"/>
                  <a:gd name="connsiteY4" fmla="*/ 401689 h 638175"/>
                  <a:gd name="connsiteX5" fmla="*/ 154801 w 733425"/>
                  <a:gd name="connsiteY5" fmla="*/ 626384 h 638175"/>
                  <a:gd name="connsiteX6" fmla="*/ 169850 w 733425"/>
                  <a:gd name="connsiteY6" fmla="*/ 640004 h 638175"/>
                  <a:gd name="connsiteX7" fmla="*/ 211856 w 733425"/>
                  <a:gd name="connsiteY7" fmla="*/ 638100 h 638175"/>
                  <a:gd name="connsiteX8" fmla="*/ 720015 w 733425"/>
                  <a:gd name="connsiteY8" fmla="*/ 300343 h 638175"/>
                  <a:gd name="connsiteX9" fmla="*/ 736683 w 733425"/>
                  <a:gd name="connsiteY9" fmla="*/ 277578 h 638175"/>
                  <a:gd name="connsiteX10" fmla="*/ 731540 w 733425"/>
                  <a:gd name="connsiteY10" fmla="*/ 243002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638175">
                    <a:moveTo>
                      <a:pt x="731540" y="243002"/>
                    </a:moveTo>
                    <a:lnTo>
                      <a:pt x="583616" y="18403"/>
                    </a:lnTo>
                    <a:cubicBezTo>
                      <a:pt x="571043" y="-552"/>
                      <a:pt x="545516" y="-5695"/>
                      <a:pt x="526562" y="6878"/>
                    </a:cubicBezTo>
                    <a:lnTo>
                      <a:pt x="18403" y="344634"/>
                    </a:lnTo>
                    <a:cubicBezTo>
                      <a:pt x="-552" y="357207"/>
                      <a:pt x="-5695" y="382734"/>
                      <a:pt x="6878" y="401689"/>
                    </a:cubicBezTo>
                    <a:lnTo>
                      <a:pt x="154801" y="626384"/>
                    </a:lnTo>
                    <a:cubicBezTo>
                      <a:pt x="158706" y="632289"/>
                      <a:pt x="163945" y="636861"/>
                      <a:pt x="169850" y="640004"/>
                    </a:cubicBezTo>
                    <a:cubicBezTo>
                      <a:pt x="182709" y="646862"/>
                      <a:pt x="198902" y="646672"/>
                      <a:pt x="211856" y="638100"/>
                    </a:cubicBezTo>
                    <a:lnTo>
                      <a:pt x="720015" y="300343"/>
                    </a:lnTo>
                    <a:cubicBezTo>
                      <a:pt x="728397" y="294723"/>
                      <a:pt x="734111" y="286627"/>
                      <a:pt x="736683" y="277578"/>
                    </a:cubicBezTo>
                    <a:cubicBezTo>
                      <a:pt x="740017" y="266243"/>
                      <a:pt x="738588" y="253575"/>
                      <a:pt x="731540" y="243002"/>
                    </a:cubicBezTo>
                    <a:close/>
                  </a:path>
                </a:pathLst>
              </a:custGeom>
              <a:solidFill>
                <a:srgbClr val="162E47">
                  <a:alpha val="50000"/>
                </a:srgbClr>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99F0830-B5BA-48E4-8312-8EB70118482B}"/>
                  </a:ext>
                </a:extLst>
              </p:cNvPr>
              <p:cNvSpPr/>
              <p:nvPr/>
            </p:nvSpPr>
            <p:spPr>
              <a:xfrm>
                <a:off x="6035524" y="3314134"/>
                <a:ext cx="742950" cy="647699"/>
              </a:xfrm>
              <a:custGeom>
                <a:avLst/>
                <a:gdLst>
                  <a:gd name="connsiteX0" fmla="*/ 736083 w 742950"/>
                  <a:gd name="connsiteY0" fmla="*/ 244498 h 647700"/>
                  <a:gd name="connsiteX1" fmla="*/ 587207 w 742950"/>
                  <a:gd name="connsiteY1" fmla="*/ 18470 h 647700"/>
                  <a:gd name="connsiteX2" fmla="*/ 529771 w 742950"/>
                  <a:gd name="connsiteY2" fmla="*/ 6944 h 647700"/>
                  <a:gd name="connsiteX3" fmla="*/ 18470 w 742950"/>
                  <a:gd name="connsiteY3" fmla="*/ 346796 h 647700"/>
                  <a:gd name="connsiteX4" fmla="*/ 6944 w 742950"/>
                  <a:gd name="connsiteY4" fmla="*/ 404232 h 647700"/>
                  <a:gd name="connsiteX5" fmla="*/ 155820 w 742950"/>
                  <a:gd name="connsiteY5" fmla="*/ 630260 h 647700"/>
                  <a:gd name="connsiteX6" fmla="*/ 170965 w 742950"/>
                  <a:gd name="connsiteY6" fmla="*/ 643976 h 647700"/>
                  <a:gd name="connsiteX7" fmla="*/ 213256 w 742950"/>
                  <a:gd name="connsiteY7" fmla="*/ 641976 h 647700"/>
                  <a:gd name="connsiteX8" fmla="*/ 724558 w 742950"/>
                  <a:gd name="connsiteY8" fmla="*/ 302124 h 647700"/>
                  <a:gd name="connsiteX9" fmla="*/ 741322 w 742950"/>
                  <a:gd name="connsiteY9" fmla="*/ 279359 h 647700"/>
                  <a:gd name="connsiteX10" fmla="*/ 736083 w 742950"/>
                  <a:gd name="connsiteY10" fmla="*/ 244498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2950" h="647700">
                    <a:moveTo>
                      <a:pt x="736083" y="244498"/>
                    </a:moveTo>
                    <a:lnTo>
                      <a:pt x="587207" y="18470"/>
                    </a:lnTo>
                    <a:cubicBezTo>
                      <a:pt x="574539" y="-580"/>
                      <a:pt x="548821" y="-5724"/>
                      <a:pt x="529771" y="6944"/>
                    </a:cubicBezTo>
                    <a:lnTo>
                      <a:pt x="18470" y="346796"/>
                    </a:lnTo>
                    <a:cubicBezTo>
                      <a:pt x="-580" y="359465"/>
                      <a:pt x="-5724" y="385182"/>
                      <a:pt x="6944" y="404232"/>
                    </a:cubicBezTo>
                    <a:lnTo>
                      <a:pt x="155820" y="630260"/>
                    </a:lnTo>
                    <a:cubicBezTo>
                      <a:pt x="159820" y="636261"/>
                      <a:pt x="165059" y="640833"/>
                      <a:pt x="170965" y="643976"/>
                    </a:cubicBezTo>
                    <a:cubicBezTo>
                      <a:pt x="183919" y="650930"/>
                      <a:pt x="200207" y="650739"/>
                      <a:pt x="213256" y="641976"/>
                    </a:cubicBezTo>
                    <a:lnTo>
                      <a:pt x="724558" y="302124"/>
                    </a:lnTo>
                    <a:cubicBezTo>
                      <a:pt x="732940" y="296504"/>
                      <a:pt x="738655" y="288313"/>
                      <a:pt x="741322" y="279359"/>
                    </a:cubicBezTo>
                    <a:cubicBezTo>
                      <a:pt x="744751" y="267834"/>
                      <a:pt x="743227" y="255166"/>
                      <a:pt x="736083" y="244498"/>
                    </a:cubicBezTo>
                    <a:close/>
                  </a:path>
                </a:pathLst>
              </a:custGeom>
              <a:solidFill>
                <a:srgbClr val="B6375E"/>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5E9DA25-2DCD-41F6-BDDD-4DDC686CECE4}"/>
                  </a:ext>
                </a:extLst>
              </p:cNvPr>
              <p:cNvSpPr/>
              <p:nvPr/>
            </p:nvSpPr>
            <p:spPr>
              <a:xfrm>
                <a:off x="6035524" y="3314134"/>
                <a:ext cx="742950" cy="647699"/>
              </a:xfrm>
              <a:custGeom>
                <a:avLst/>
                <a:gdLst>
                  <a:gd name="connsiteX0" fmla="*/ 736083 w 742950"/>
                  <a:gd name="connsiteY0" fmla="*/ 244498 h 647700"/>
                  <a:gd name="connsiteX1" fmla="*/ 587207 w 742950"/>
                  <a:gd name="connsiteY1" fmla="*/ 18470 h 647700"/>
                  <a:gd name="connsiteX2" fmla="*/ 529771 w 742950"/>
                  <a:gd name="connsiteY2" fmla="*/ 6944 h 647700"/>
                  <a:gd name="connsiteX3" fmla="*/ 18470 w 742950"/>
                  <a:gd name="connsiteY3" fmla="*/ 346796 h 647700"/>
                  <a:gd name="connsiteX4" fmla="*/ 6944 w 742950"/>
                  <a:gd name="connsiteY4" fmla="*/ 404232 h 647700"/>
                  <a:gd name="connsiteX5" fmla="*/ 155820 w 742950"/>
                  <a:gd name="connsiteY5" fmla="*/ 630260 h 647700"/>
                  <a:gd name="connsiteX6" fmla="*/ 170965 w 742950"/>
                  <a:gd name="connsiteY6" fmla="*/ 643976 h 647700"/>
                  <a:gd name="connsiteX7" fmla="*/ 213256 w 742950"/>
                  <a:gd name="connsiteY7" fmla="*/ 641976 h 647700"/>
                  <a:gd name="connsiteX8" fmla="*/ 724558 w 742950"/>
                  <a:gd name="connsiteY8" fmla="*/ 302124 h 647700"/>
                  <a:gd name="connsiteX9" fmla="*/ 741322 w 742950"/>
                  <a:gd name="connsiteY9" fmla="*/ 279359 h 647700"/>
                  <a:gd name="connsiteX10" fmla="*/ 736083 w 742950"/>
                  <a:gd name="connsiteY10" fmla="*/ 244498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2950" h="647700">
                    <a:moveTo>
                      <a:pt x="736083" y="244498"/>
                    </a:moveTo>
                    <a:lnTo>
                      <a:pt x="587207" y="18470"/>
                    </a:lnTo>
                    <a:cubicBezTo>
                      <a:pt x="574539" y="-580"/>
                      <a:pt x="548821" y="-5724"/>
                      <a:pt x="529771" y="6944"/>
                    </a:cubicBezTo>
                    <a:lnTo>
                      <a:pt x="18470" y="346796"/>
                    </a:lnTo>
                    <a:cubicBezTo>
                      <a:pt x="-580" y="359465"/>
                      <a:pt x="-5724" y="385182"/>
                      <a:pt x="6944" y="404232"/>
                    </a:cubicBezTo>
                    <a:lnTo>
                      <a:pt x="155820" y="630260"/>
                    </a:lnTo>
                    <a:cubicBezTo>
                      <a:pt x="159820" y="636261"/>
                      <a:pt x="165059" y="640833"/>
                      <a:pt x="170965" y="643976"/>
                    </a:cubicBezTo>
                    <a:cubicBezTo>
                      <a:pt x="183919" y="650930"/>
                      <a:pt x="200207" y="650739"/>
                      <a:pt x="213256" y="641976"/>
                    </a:cubicBezTo>
                    <a:lnTo>
                      <a:pt x="724558" y="302124"/>
                    </a:lnTo>
                    <a:cubicBezTo>
                      <a:pt x="732940" y="296504"/>
                      <a:pt x="738655" y="288313"/>
                      <a:pt x="741322" y="279359"/>
                    </a:cubicBezTo>
                    <a:cubicBezTo>
                      <a:pt x="744751" y="267834"/>
                      <a:pt x="743227" y="255166"/>
                      <a:pt x="736083" y="244498"/>
                    </a:cubicBezTo>
                    <a:close/>
                  </a:path>
                </a:pathLst>
              </a:custGeom>
              <a:solidFill>
                <a:srgbClr val="C6232E"/>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8D8E608-C6DA-4B8B-83F7-08A5CD0830AA}"/>
                  </a:ext>
                </a:extLst>
              </p:cNvPr>
              <p:cNvSpPr/>
              <p:nvPr/>
            </p:nvSpPr>
            <p:spPr>
              <a:xfrm>
                <a:off x="6023588" y="3297533"/>
                <a:ext cx="733425" cy="638175"/>
              </a:xfrm>
              <a:custGeom>
                <a:avLst/>
                <a:gdLst>
                  <a:gd name="connsiteX0" fmla="*/ 731540 w 733425"/>
                  <a:gd name="connsiteY0" fmla="*/ 243002 h 638175"/>
                  <a:gd name="connsiteX1" fmla="*/ 583617 w 733425"/>
                  <a:gd name="connsiteY1" fmla="*/ 18403 h 638175"/>
                  <a:gd name="connsiteX2" fmla="*/ 526562 w 733425"/>
                  <a:gd name="connsiteY2" fmla="*/ 6878 h 638175"/>
                  <a:gd name="connsiteX3" fmla="*/ 18403 w 733425"/>
                  <a:gd name="connsiteY3" fmla="*/ 344634 h 638175"/>
                  <a:gd name="connsiteX4" fmla="*/ 6878 w 733425"/>
                  <a:gd name="connsiteY4" fmla="*/ 401689 h 638175"/>
                  <a:gd name="connsiteX5" fmla="*/ 154801 w 733425"/>
                  <a:gd name="connsiteY5" fmla="*/ 626384 h 638175"/>
                  <a:gd name="connsiteX6" fmla="*/ 211856 w 733425"/>
                  <a:gd name="connsiteY6" fmla="*/ 637909 h 638175"/>
                  <a:gd name="connsiteX7" fmla="*/ 720014 w 733425"/>
                  <a:gd name="connsiteY7" fmla="*/ 300152 h 638175"/>
                  <a:gd name="connsiteX8" fmla="*/ 731540 w 733425"/>
                  <a:gd name="connsiteY8" fmla="*/ 243002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5" h="638175">
                    <a:moveTo>
                      <a:pt x="731540" y="243002"/>
                    </a:moveTo>
                    <a:lnTo>
                      <a:pt x="583617" y="18403"/>
                    </a:lnTo>
                    <a:cubicBezTo>
                      <a:pt x="571044" y="-552"/>
                      <a:pt x="545517" y="-5695"/>
                      <a:pt x="526562" y="6878"/>
                    </a:cubicBezTo>
                    <a:lnTo>
                      <a:pt x="18403" y="344634"/>
                    </a:lnTo>
                    <a:cubicBezTo>
                      <a:pt x="-552" y="357207"/>
                      <a:pt x="-5695" y="382734"/>
                      <a:pt x="6878" y="401689"/>
                    </a:cubicBezTo>
                    <a:lnTo>
                      <a:pt x="154801" y="626384"/>
                    </a:lnTo>
                    <a:cubicBezTo>
                      <a:pt x="167374" y="645339"/>
                      <a:pt x="192901" y="650482"/>
                      <a:pt x="211856" y="637909"/>
                    </a:cubicBezTo>
                    <a:lnTo>
                      <a:pt x="720014" y="300152"/>
                    </a:lnTo>
                    <a:cubicBezTo>
                      <a:pt x="738969" y="287484"/>
                      <a:pt x="744113" y="261957"/>
                      <a:pt x="731540" y="243002"/>
                    </a:cubicBezTo>
                    <a:close/>
                  </a:path>
                </a:pathLst>
              </a:custGeom>
              <a:solidFill>
                <a:srgbClr val="FAAF40"/>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B2D5A77-A0D9-4409-AC08-E0BC8E6B9783}"/>
                  </a:ext>
                </a:extLst>
              </p:cNvPr>
              <p:cNvSpPr/>
              <p:nvPr/>
            </p:nvSpPr>
            <p:spPr>
              <a:xfrm>
                <a:off x="6076949" y="3334127"/>
                <a:ext cx="628650" cy="571500"/>
              </a:xfrm>
              <a:custGeom>
                <a:avLst/>
                <a:gdLst>
                  <a:gd name="connsiteX0" fmla="*/ 629984 w 628650"/>
                  <a:gd name="connsiteY0" fmla="*/ 274606 h 571500"/>
                  <a:gd name="connsiteX1" fmla="*/ 448913 w 628650"/>
                  <a:gd name="connsiteY1" fmla="*/ 0 h 571500"/>
                  <a:gd name="connsiteX2" fmla="*/ 0 w 628650"/>
                  <a:gd name="connsiteY2" fmla="*/ 298418 h 571500"/>
                  <a:gd name="connsiteX3" fmla="*/ 181070 w 628650"/>
                  <a:gd name="connsiteY3" fmla="*/ 573024 h 571500"/>
                </a:gdLst>
                <a:ahLst/>
                <a:cxnLst>
                  <a:cxn ang="0">
                    <a:pos x="connsiteX0" y="connsiteY0"/>
                  </a:cxn>
                  <a:cxn ang="0">
                    <a:pos x="connsiteX1" y="connsiteY1"/>
                  </a:cxn>
                  <a:cxn ang="0">
                    <a:pos x="connsiteX2" y="connsiteY2"/>
                  </a:cxn>
                  <a:cxn ang="0">
                    <a:pos x="connsiteX3" y="connsiteY3"/>
                  </a:cxn>
                </a:cxnLst>
                <a:rect l="l" t="t" r="r" b="b"/>
                <a:pathLst>
                  <a:path w="628650" h="571500">
                    <a:moveTo>
                      <a:pt x="629984" y="274606"/>
                    </a:moveTo>
                    <a:lnTo>
                      <a:pt x="448913" y="0"/>
                    </a:lnTo>
                    <a:lnTo>
                      <a:pt x="0" y="298418"/>
                    </a:lnTo>
                    <a:lnTo>
                      <a:pt x="181070" y="573024"/>
                    </a:lnTo>
                    <a:close/>
                  </a:path>
                </a:pathLst>
              </a:custGeom>
              <a:solidFill>
                <a:srgbClr val="162E47"/>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F83519A-ACFF-4841-9D84-52FE726C1C27}"/>
                  </a:ext>
                </a:extLst>
              </p:cNvPr>
              <p:cNvSpPr/>
              <p:nvPr/>
            </p:nvSpPr>
            <p:spPr>
              <a:xfrm>
                <a:off x="6102823" y="3741478"/>
                <a:ext cx="66675" cy="95250"/>
              </a:xfrm>
              <a:custGeom>
                <a:avLst/>
                <a:gdLst>
                  <a:gd name="connsiteX0" fmla="*/ 67661 w 66675"/>
                  <a:gd name="connsiteY0" fmla="*/ 88521 h 95250"/>
                  <a:gd name="connsiteX1" fmla="*/ 10607 w 66675"/>
                  <a:gd name="connsiteY1" fmla="*/ 2606 h 95250"/>
                  <a:gd name="connsiteX2" fmla="*/ 2606 w 66675"/>
                  <a:gd name="connsiteY2" fmla="*/ 986 h 95250"/>
                  <a:gd name="connsiteX3" fmla="*/ 2606 w 66675"/>
                  <a:gd name="connsiteY3" fmla="*/ 986 h 95250"/>
                  <a:gd name="connsiteX4" fmla="*/ 986 w 66675"/>
                  <a:gd name="connsiteY4" fmla="*/ 8987 h 95250"/>
                  <a:gd name="connsiteX5" fmla="*/ 58041 w 66675"/>
                  <a:gd name="connsiteY5" fmla="*/ 94808 h 95250"/>
                  <a:gd name="connsiteX6" fmla="*/ 66137 w 66675"/>
                  <a:gd name="connsiteY6" fmla="*/ 96427 h 95250"/>
                  <a:gd name="connsiteX7" fmla="*/ 66137 w 66675"/>
                  <a:gd name="connsiteY7" fmla="*/ 96427 h 95250"/>
                  <a:gd name="connsiteX8" fmla="*/ 67661 w 66675"/>
                  <a:gd name="connsiteY8" fmla="*/ 885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95250">
                    <a:moveTo>
                      <a:pt x="67661" y="88521"/>
                    </a:moveTo>
                    <a:lnTo>
                      <a:pt x="10607" y="2606"/>
                    </a:lnTo>
                    <a:cubicBezTo>
                      <a:pt x="8797" y="-61"/>
                      <a:pt x="5273" y="-823"/>
                      <a:pt x="2606" y="986"/>
                    </a:cubicBezTo>
                    <a:lnTo>
                      <a:pt x="2606" y="986"/>
                    </a:lnTo>
                    <a:cubicBezTo>
                      <a:pt x="-61" y="2796"/>
                      <a:pt x="-823" y="6320"/>
                      <a:pt x="986" y="8987"/>
                    </a:cubicBezTo>
                    <a:lnTo>
                      <a:pt x="58041" y="94808"/>
                    </a:lnTo>
                    <a:cubicBezTo>
                      <a:pt x="59851" y="97475"/>
                      <a:pt x="63470" y="98237"/>
                      <a:pt x="66137" y="96427"/>
                    </a:cubicBezTo>
                    <a:lnTo>
                      <a:pt x="66137" y="96427"/>
                    </a:lnTo>
                    <a:cubicBezTo>
                      <a:pt x="68709" y="94808"/>
                      <a:pt x="69471" y="91284"/>
                      <a:pt x="67661" y="88521"/>
                    </a:cubicBezTo>
                    <a:close/>
                  </a:path>
                </a:pathLst>
              </a:custGeom>
              <a:solidFill>
                <a:srgbClr val="C6232E"/>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0219BC6-798E-492D-AF0A-6667B2CE43A4}"/>
                  </a:ext>
                </a:extLst>
              </p:cNvPr>
              <p:cNvSpPr/>
              <p:nvPr/>
            </p:nvSpPr>
            <p:spPr>
              <a:xfrm>
                <a:off x="5119019" y="1089659"/>
                <a:ext cx="495300" cy="2371724"/>
              </a:xfrm>
              <a:custGeom>
                <a:avLst/>
                <a:gdLst>
                  <a:gd name="connsiteX0" fmla="*/ 464534 w 495300"/>
                  <a:gd name="connsiteY0" fmla="*/ 8382 h 2371725"/>
                  <a:gd name="connsiteX1" fmla="*/ 464534 w 495300"/>
                  <a:gd name="connsiteY1" fmla="*/ 860774 h 2371725"/>
                  <a:gd name="connsiteX2" fmla="*/ 409099 w 495300"/>
                  <a:gd name="connsiteY2" fmla="*/ 916210 h 2371725"/>
                  <a:gd name="connsiteX3" fmla="*/ 326136 w 495300"/>
                  <a:gd name="connsiteY3" fmla="*/ 916210 h 2371725"/>
                  <a:gd name="connsiteX4" fmla="*/ 230981 w 495300"/>
                  <a:gd name="connsiteY4" fmla="*/ 1011460 h 2371725"/>
                  <a:gd name="connsiteX5" fmla="*/ 233553 w 495300"/>
                  <a:gd name="connsiteY5" fmla="*/ 1930146 h 2371725"/>
                  <a:gd name="connsiteX6" fmla="*/ 178118 w 495300"/>
                  <a:gd name="connsiteY6" fmla="*/ 1985582 h 2371725"/>
                  <a:gd name="connsiteX7" fmla="*/ 95155 w 495300"/>
                  <a:gd name="connsiteY7" fmla="*/ 1985582 h 2371725"/>
                  <a:gd name="connsiteX8" fmla="*/ 0 w 495300"/>
                  <a:gd name="connsiteY8" fmla="*/ 2080736 h 2371725"/>
                  <a:gd name="connsiteX9" fmla="*/ 0 w 495300"/>
                  <a:gd name="connsiteY9" fmla="*/ 2380107 h 2371725"/>
                  <a:gd name="connsiteX10" fmla="*/ 39719 w 495300"/>
                  <a:gd name="connsiteY10" fmla="*/ 2380107 h 2371725"/>
                  <a:gd name="connsiteX11" fmla="*/ 39719 w 495300"/>
                  <a:gd name="connsiteY11" fmla="*/ 2080736 h 2371725"/>
                  <a:gd name="connsiteX12" fmla="*/ 95155 w 495300"/>
                  <a:gd name="connsiteY12" fmla="*/ 2025301 h 2371725"/>
                  <a:gd name="connsiteX13" fmla="*/ 178118 w 495300"/>
                  <a:gd name="connsiteY13" fmla="*/ 2025301 h 2371725"/>
                  <a:gd name="connsiteX14" fmla="*/ 273272 w 495300"/>
                  <a:gd name="connsiteY14" fmla="*/ 1930051 h 2371725"/>
                  <a:gd name="connsiteX15" fmla="*/ 270701 w 495300"/>
                  <a:gd name="connsiteY15" fmla="*/ 1011365 h 2371725"/>
                  <a:gd name="connsiteX16" fmla="*/ 326136 w 495300"/>
                  <a:gd name="connsiteY16" fmla="*/ 955929 h 2371725"/>
                  <a:gd name="connsiteX17" fmla="*/ 409099 w 495300"/>
                  <a:gd name="connsiteY17" fmla="*/ 955929 h 2371725"/>
                  <a:gd name="connsiteX18" fmla="*/ 504254 w 495300"/>
                  <a:gd name="connsiteY18" fmla="*/ 860774 h 2371725"/>
                  <a:gd name="connsiteX19" fmla="*/ 504254 w 495300"/>
                  <a:gd name="connsiteY19" fmla="*/ 0 h 2371725"/>
                  <a:gd name="connsiteX20" fmla="*/ 464534 w 495300"/>
                  <a:gd name="connsiteY20" fmla="*/ 8382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5300" h="2371725">
                    <a:moveTo>
                      <a:pt x="464534" y="8382"/>
                    </a:moveTo>
                    <a:lnTo>
                      <a:pt x="464534" y="860774"/>
                    </a:lnTo>
                    <a:cubicBezTo>
                      <a:pt x="464534" y="891350"/>
                      <a:pt x="439674" y="916210"/>
                      <a:pt x="409099" y="916210"/>
                    </a:cubicBezTo>
                    <a:lnTo>
                      <a:pt x="326136" y="916210"/>
                    </a:lnTo>
                    <a:cubicBezTo>
                      <a:pt x="273653" y="916210"/>
                      <a:pt x="230981" y="958882"/>
                      <a:pt x="230981" y="1011460"/>
                    </a:cubicBezTo>
                    <a:lnTo>
                      <a:pt x="233553" y="1930146"/>
                    </a:lnTo>
                    <a:cubicBezTo>
                      <a:pt x="233553" y="1960721"/>
                      <a:pt x="208693" y="1985582"/>
                      <a:pt x="178118" y="1985582"/>
                    </a:cubicBezTo>
                    <a:lnTo>
                      <a:pt x="95155" y="1985582"/>
                    </a:lnTo>
                    <a:cubicBezTo>
                      <a:pt x="42672" y="1985582"/>
                      <a:pt x="0" y="2028254"/>
                      <a:pt x="0" y="2080736"/>
                    </a:cubicBezTo>
                    <a:lnTo>
                      <a:pt x="0" y="2380107"/>
                    </a:lnTo>
                    <a:lnTo>
                      <a:pt x="39719" y="2380107"/>
                    </a:lnTo>
                    <a:lnTo>
                      <a:pt x="39719" y="2080736"/>
                    </a:lnTo>
                    <a:cubicBezTo>
                      <a:pt x="39719" y="2050161"/>
                      <a:pt x="64580" y="2025301"/>
                      <a:pt x="95155" y="2025301"/>
                    </a:cubicBezTo>
                    <a:lnTo>
                      <a:pt x="178118" y="2025301"/>
                    </a:lnTo>
                    <a:cubicBezTo>
                      <a:pt x="230600" y="2025301"/>
                      <a:pt x="273272" y="1982629"/>
                      <a:pt x="273272" y="1930051"/>
                    </a:cubicBezTo>
                    <a:lnTo>
                      <a:pt x="270701" y="1011365"/>
                    </a:lnTo>
                    <a:cubicBezTo>
                      <a:pt x="270701" y="980789"/>
                      <a:pt x="295561" y="955929"/>
                      <a:pt x="326136" y="955929"/>
                    </a:cubicBezTo>
                    <a:lnTo>
                      <a:pt x="409099" y="955929"/>
                    </a:lnTo>
                    <a:cubicBezTo>
                      <a:pt x="461582" y="955929"/>
                      <a:pt x="504254" y="913257"/>
                      <a:pt x="504254" y="860774"/>
                    </a:cubicBezTo>
                    <a:lnTo>
                      <a:pt x="504254" y="0"/>
                    </a:lnTo>
                    <a:cubicBezTo>
                      <a:pt x="490919" y="2667"/>
                      <a:pt x="477679" y="5524"/>
                      <a:pt x="464534" y="8382"/>
                    </a:cubicBezTo>
                    <a:close/>
                  </a:path>
                </a:pathLst>
              </a:custGeom>
              <a:solidFill>
                <a:srgbClr val="1C1C1C"/>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7FEEEEC-CFEF-4473-8091-EAB0213C22EB}"/>
                  </a:ext>
                </a:extLst>
              </p:cNvPr>
              <p:cNvSpPr/>
              <p:nvPr/>
            </p:nvSpPr>
            <p:spPr>
              <a:xfrm>
                <a:off x="4716969" y="3348796"/>
                <a:ext cx="533400" cy="523874"/>
              </a:xfrm>
              <a:custGeom>
                <a:avLst/>
                <a:gdLst>
                  <a:gd name="connsiteX0" fmla="*/ 460153 w 533400"/>
                  <a:gd name="connsiteY0" fmla="*/ 526447 h 523875"/>
                  <a:gd name="connsiteX1" fmla="*/ 80391 w 533400"/>
                  <a:gd name="connsiteY1" fmla="*/ 526447 h 523875"/>
                  <a:gd name="connsiteX2" fmla="*/ 0 w 533400"/>
                  <a:gd name="connsiteY2" fmla="*/ 446056 h 523875"/>
                  <a:gd name="connsiteX3" fmla="*/ 0 w 533400"/>
                  <a:gd name="connsiteY3" fmla="*/ 80391 h 523875"/>
                  <a:gd name="connsiteX4" fmla="*/ 80391 w 533400"/>
                  <a:gd name="connsiteY4" fmla="*/ 0 h 523875"/>
                  <a:gd name="connsiteX5" fmla="*/ 460153 w 533400"/>
                  <a:gd name="connsiteY5" fmla="*/ 0 h 523875"/>
                  <a:gd name="connsiteX6" fmla="*/ 540544 w 533400"/>
                  <a:gd name="connsiteY6" fmla="*/ 80391 h 523875"/>
                  <a:gd name="connsiteX7" fmla="*/ 540544 w 533400"/>
                  <a:gd name="connsiteY7" fmla="*/ 446056 h 523875"/>
                  <a:gd name="connsiteX8" fmla="*/ 460153 w 533400"/>
                  <a:gd name="connsiteY8" fmla="*/ 52644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523875">
                    <a:moveTo>
                      <a:pt x="460153" y="526447"/>
                    </a:moveTo>
                    <a:lnTo>
                      <a:pt x="80391" y="526447"/>
                    </a:lnTo>
                    <a:cubicBezTo>
                      <a:pt x="36004" y="526447"/>
                      <a:pt x="0" y="490442"/>
                      <a:pt x="0" y="446056"/>
                    </a:cubicBezTo>
                    <a:lnTo>
                      <a:pt x="0" y="80391"/>
                    </a:lnTo>
                    <a:cubicBezTo>
                      <a:pt x="0" y="36004"/>
                      <a:pt x="36004" y="0"/>
                      <a:pt x="80391" y="0"/>
                    </a:cubicBezTo>
                    <a:lnTo>
                      <a:pt x="460153" y="0"/>
                    </a:lnTo>
                    <a:cubicBezTo>
                      <a:pt x="504539" y="0"/>
                      <a:pt x="540544" y="36004"/>
                      <a:pt x="540544" y="80391"/>
                    </a:cubicBezTo>
                    <a:lnTo>
                      <a:pt x="540544" y="446056"/>
                    </a:lnTo>
                    <a:cubicBezTo>
                      <a:pt x="540544" y="490442"/>
                      <a:pt x="504539" y="526447"/>
                      <a:pt x="460153" y="526447"/>
                    </a:cubicBezTo>
                    <a:close/>
                  </a:path>
                </a:pathLst>
              </a:custGeom>
              <a:solidFill>
                <a:srgbClr val="262626"/>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A082D2E-D2A6-44E6-B747-3280A1C86579}"/>
                  </a:ext>
                </a:extLst>
              </p:cNvPr>
              <p:cNvSpPr/>
              <p:nvPr/>
            </p:nvSpPr>
            <p:spPr>
              <a:xfrm>
                <a:off x="4743353" y="3368990"/>
                <a:ext cx="409575" cy="409574"/>
              </a:xfrm>
              <a:custGeom>
                <a:avLst/>
                <a:gdLst>
                  <a:gd name="connsiteX0" fmla="*/ 307657 w 409575"/>
                  <a:gd name="connsiteY0" fmla="*/ 411194 h 409575"/>
                  <a:gd name="connsiteX1" fmla="*/ 103537 w 409575"/>
                  <a:gd name="connsiteY1" fmla="*/ 411194 h 409575"/>
                  <a:gd name="connsiteX2" fmla="*/ 0 w 409575"/>
                  <a:gd name="connsiteY2" fmla="*/ 307658 h 409575"/>
                  <a:gd name="connsiteX3" fmla="*/ 0 w 409575"/>
                  <a:gd name="connsiteY3" fmla="*/ 103537 h 409575"/>
                  <a:gd name="connsiteX4" fmla="*/ 103537 w 409575"/>
                  <a:gd name="connsiteY4" fmla="*/ 0 h 409575"/>
                  <a:gd name="connsiteX5" fmla="*/ 307657 w 409575"/>
                  <a:gd name="connsiteY5" fmla="*/ 0 h 409575"/>
                  <a:gd name="connsiteX6" fmla="*/ 411194 w 409575"/>
                  <a:gd name="connsiteY6" fmla="*/ 103537 h 409575"/>
                  <a:gd name="connsiteX7" fmla="*/ 411194 w 409575"/>
                  <a:gd name="connsiteY7" fmla="*/ 307658 h 409575"/>
                  <a:gd name="connsiteX8" fmla="*/ 307657 w 409575"/>
                  <a:gd name="connsiteY8" fmla="*/ 41119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409575">
                    <a:moveTo>
                      <a:pt x="307657" y="411194"/>
                    </a:moveTo>
                    <a:lnTo>
                      <a:pt x="103537" y="411194"/>
                    </a:lnTo>
                    <a:cubicBezTo>
                      <a:pt x="46387" y="411194"/>
                      <a:pt x="0" y="364903"/>
                      <a:pt x="0" y="307658"/>
                    </a:cubicBezTo>
                    <a:lnTo>
                      <a:pt x="0" y="103537"/>
                    </a:lnTo>
                    <a:cubicBezTo>
                      <a:pt x="0" y="46387"/>
                      <a:pt x="46292" y="0"/>
                      <a:pt x="103537" y="0"/>
                    </a:cubicBezTo>
                    <a:lnTo>
                      <a:pt x="307657" y="0"/>
                    </a:lnTo>
                    <a:cubicBezTo>
                      <a:pt x="364807" y="0"/>
                      <a:pt x="411194" y="46292"/>
                      <a:pt x="411194" y="103537"/>
                    </a:cubicBezTo>
                    <a:lnTo>
                      <a:pt x="411194" y="307658"/>
                    </a:lnTo>
                    <a:cubicBezTo>
                      <a:pt x="411099" y="364808"/>
                      <a:pt x="364807" y="411194"/>
                      <a:pt x="307657" y="411194"/>
                    </a:cubicBezTo>
                    <a:close/>
                  </a:path>
                </a:pathLst>
              </a:custGeom>
              <a:solidFill>
                <a:srgbClr val="606060"/>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356E210-065A-4AB0-88F5-129BF36D6A08}"/>
                  </a:ext>
                </a:extLst>
              </p:cNvPr>
              <p:cNvSpPr/>
              <p:nvPr/>
            </p:nvSpPr>
            <p:spPr>
              <a:xfrm>
                <a:off x="4877648" y="3475340"/>
                <a:ext cx="133350" cy="133350"/>
              </a:xfrm>
              <a:custGeom>
                <a:avLst/>
                <a:gdLst>
                  <a:gd name="connsiteX0" fmla="*/ 138596 w 133350"/>
                  <a:gd name="connsiteY0" fmla="*/ 54050 h 133350"/>
                  <a:gd name="connsiteX1" fmla="*/ 86495 w 133350"/>
                  <a:gd name="connsiteY1" fmla="*/ 138632 h 133350"/>
                  <a:gd name="connsiteX2" fmla="*/ 1913 w 133350"/>
                  <a:gd name="connsiteY2" fmla="*/ 86530 h 133350"/>
                  <a:gd name="connsiteX3" fmla="*/ 54014 w 133350"/>
                  <a:gd name="connsiteY3" fmla="*/ 1948 h 133350"/>
                  <a:gd name="connsiteX4" fmla="*/ 138596 w 133350"/>
                  <a:gd name="connsiteY4" fmla="*/ 5405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8596" y="54050"/>
                    </a:moveTo>
                    <a:cubicBezTo>
                      <a:pt x="147550" y="91769"/>
                      <a:pt x="124214" y="129678"/>
                      <a:pt x="86495" y="138632"/>
                    </a:cubicBezTo>
                    <a:cubicBezTo>
                      <a:pt x="48776" y="147585"/>
                      <a:pt x="10866" y="124249"/>
                      <a:pt x="1913" y="86530"/>
                    </a:cubicBezTo>
                    <a:cubicBezTo>
                      <a:pt x="-7041" y="48811"/>
                      <a:pt x="16295" y="10902"/>
                      <a:pt x="54014" y="1948"/>
                    </a:cubicBezTo>
                    <a:cubicBezTo>
                      <a:pt x="91733" y="-7101"/>
                      <a:pt x="129643" y="16236"/>
                      <a:pt x="138596" y="54050"/>
                    </a:cubicBezTo>
                    <a:close/>
                  </a:path>
                </a:pathLst>
              </a:custGeom>
              <a:solidFill>
                <a:srgbClr val="262626"/>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ACB5588-8EF4-484F-BA65-EAF65651B6AC}"/>
                  </a:ext>
                </a:extLst>
              </p:cNvPr>
              <p:cNvSpPr/>
              <p:nvPr/>
            </p:nvSpPr>
            <p:spPr>
              <a:xfrm>
                <a:off x="4866047" y="3453202"/>
                <a:ext cx="142875" cy="142875"/>
              </a:xfrm>
              <a:custGeom>
                <a:avLst/>
                <a:gdLst>
                  <a:gd name="connsiteX0" fmla="*/ 74665 w 142875"/>
                  <a:gd name="connsiteY0" fmla="*/ 149626 h 142875"/>
                  <a:gd name="connsiteX1" fmla="*/ 35612 w 142875"/>
                  <a:gd name="connsiteY1" fmla="*/ 138482 h 142875"/>
                  <a:gd name="connsiteX2" fmla="*/ 2084 w 142875"/>
                  <a:gd name="connsiteY2" fmla="*/ 92095 h 142875"/>
                  <a:gd name="connsiteX3" fmla="*/ 11133 w 142875"/>
                  <a:gd name="connsiteY3" fmla="*/ 35612 h 142875"/>
                  <a:gd name="connsiteX4" fmla="*/ 57520 w 142875"/>
                  <a:gd name="connsiteY4" fmla="*/ 2084 h 142875"/>
                  <a:gd name="connsiteX5" fmla="*/ 114098 w 142875"/>
                  <a:gd name="connsiteY5" fmla="*/ 11133 h 142875"/>
                  <a:gd name="connsiteX6" fmla="*/ 147626 w 142875"/>
                  <a:gd name="connsiteY6" fmla="*/ 57519 h 142875"/>
                  <a:gd name="connsiteX7" fmla="*/ 92191 w 142875"/>
                  <a:gd name="connsiteY7" fmla="*/ 147626 h 142875"/>
                  <a:gd name="connsiteX8" fmla="*/ 74665 w 142875"/>
                  <a:gd name="connsiteY8" fmla="*/ 149626 h 142875"/>
                  <a:gd name="connsiteX9" fmla="*/ 74950 w 142875"/>
                  <a:gd name="connsiteY9" fmla="*/ 9037 h 142875"/>
                  <a:gd name="connsiteX10" fmla="*/ 59615 w 142875"/>
                  <a:gd name="connsiteY10" fmla="*/ 10847 h 142875"/>
                  <a:gd name="connsiteX11" fmla="*/ 18848 w 142875"/>
                  <a:gd name="connsiteY11" fmla="*/ 40279 h 142875"/>
                  <a:gd name="connsiteX12" fmla="*/ 10847 w 142875"/>
                  <a:gd name="connsiteY12" fmla="*/ 89905 h 142875"/>
                  <a:gd name="connsiteX13" fmla="*/ 40279 w 142875"/>
                  <a:gd name="connsiteY13" fmla="*/ 130672 h 142875"/>
                  <a:gd name="connsiteX14" fmla="*/ 89904 w 142875"/>
                  <a:gd name="connsiteY14" fmla="*/ 138673 h 142875"/>
                  <a:gd name="connsiteX15" fmla="*/ 130671 w 142875"/>
                  <a:gd name="connsiteY15" fmla="*/ 109240 h 142875"/>
                  <a:gd name="connsiteX16" fmla="*/ 138672 w 142875"/>
                  <a:gd name="connsiteY16" fmla="*/ 59615 h 142875"/>
                  <a:gd name="connsiteX17" fmla="*/ 109240 w 142875"/>
                  <a:gd name="connsiteY17" fmla="*/ 18848 h 142875"/>
                  <a:gd name="connsiteX18" fmla="*/ 74950 w 142875"/>
                  <a:gd name="connsiteY18" fmla="*/ 9037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5" h="142875">
                    <a:moveTo>
                      <a:pt x="74665" y="149626"/>
                    </a:moveTo>
                    <a:cubicBezTo>
                      <a:pt x="60948" y="149626"/>
                      <a:pt x="47518" y="145816"/>
                      <a:pt x="35612" y="138482"/>
                    </a:cubicBezTo>
                    <a:cubicBezTo>
                      <a:pt x="18562" y="128005"/>
                      <a:pt x="6656" y="111526"/>
                      <a:pt x="2084" y="92095"/>
                    </a:cubicBezTo>
                    <a:cubicBezTo>
                      <a:pt x="-2583" y="72664"/>
                      <a:pt x="655" y="52566"/>
                      <a:pt x="11133" y="35612"/>
                    </a:cubicBezTo>
                    <a:cubicBezTo>
                      <a:pt x="21610" y="18562"/>
                      <a:pt x="38089" y="6656"/>
                      <a:pt x="57520" y="2084"/>
                    </a:cubicBezTo>
                    <a:cubicBezTo>
                      <a:pt x="76950" y="-2583"/>
                      <a:pt x="97048" y="655"/>
                      <a:pt x="114098" y="11133"/>
                    </a:cubicBezTo>
                    <a:cubicBezTo>
                      <a:pt x="131148" y="21610"/>
                      <a:pt x="143054" y="38089"/>
                      <a:pt x="147626" y="57519"/>
                    </a:cubicBezTo>
                    <a:cubicBezTo>
                      <a:pt x="157151" y="97620"/>
                      <a:pt x="132291" y="138101"/>
                      <a:pt x="92191" y="147626"/>
                    </a:cubicBezTo>
                    <a:cubicBezTo>
                      <a:pt x="86380" y="148959"/>
                      <a:pt x="80475" y="149626"/>
                      <a:pt x="74665" y="149626"/>
                    </a:cubicBezTo>
                    <a:close/>
                    <a:moveTo>
                      <a:pt x="74950" y="9037"/>
                    </a:moveTo>
                    <a:cubicBezTo>
                      <a:pt x="69807" y="9037"/>
                      <a:pt x="64663" y="9609"/>
                      <a:pt x="59615" y="10847"/>
                    </a:cubicBezTo>
                    <a:cubicBezTo>
                      <a:pt x="42565" y="14943"/>
                      <a:pt x="28087" y="25420"/>
                      <a:pt x="18848" y="40279"/>
                    </a:cubicBezTo>
                    <a:cubicBezTo>
                      <a:pt x="9609" y="55233"/>
                      <a:pt x="6846" y="72855"/>
                      <a:pt x="10847" y="89905"/>
                    </a:cubicBezTo>
                    <a:cubicBezTo>
                      <a:pt x="14848" y="106954"/>
                      <a:pt x="25420" y="121432"/>
                      <a:pt x="40279" y="130672"/>
                    </a:cubicBezTo>
                    <a:cubicBezTo>
                      <a:pt x="55233" y="139816"/>
                      <a:pt x="72855" y="142673"/>
                      <a:pt x="89904" y="138673"/>
                    </a:cubicBezTo>
                    <a:cubicBezTo>
                      <a:pt x="106954" y="134577"/>
                      <a:pt x="121432" y="124099"/>
                      <a:pt x="130671" y="109240"/>
                    </a:cubicBezTo>
                    <a:cubicBezTo>
                      <a:pt x="139911" y="94286"/>
                      <a:pt x="142673" y="76665"/>
                      <a:pt x="138672" y="59615"/>
                    </a:cubicBezTo>
                    <a:cubicBezTo>
                      <a:pt x="134577" y="42565"/>
                      <a:pt x="124099" y="28087"/>
                      <a:pt x="109240" y="18848"/>
                    </a:cubicBezTo>
                    <a:cubicBezTo>
                      <a:pt x="98763" y="12371"/>
                      <a:pt x="86952" y="9037"/>
                      <a:pt x="74950" y="9037"/>
                    </a:cubicBezTo>
                    <a:close/>
                  </a:path>
                </a:pathLst>
              </a:custGeom>
              <a:solidFill>
                <a:srgbClr val="606060"/>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96A76B0-C93F-4C82-AABE-763F907AD774}"/>
                  </a:ext>
                </a:extLst>
              </p:cNvPr>
              <p:cNvSpPr/>
              <p:nvPr/>
            </p:nvSpPr>
            <p:spPr>
              <a:xfrm>
                <a:off x="4859049" y="3428342"/>
                <a:ext cx="142875" cy="142875"/>
              </a:xfrm>
              <a:custGeom>
                <a:avLst/>
                <a:gdLst>
                  <a:gd name="connsiteX0" fmla="*/ 74804 w 142875"/>
                  <a:gd name="connsiteY0" fmla="*/ 149721 h 142875"/>
                  <a:gd name="connsiteX1" fmla="*/ 2033 w 142875"/>
                  <a:gd name="connsiteY1" fmla="*/ 92190 h 142875"/>
                  <a:gd name="connsiteX2" fmla="*/ 57468 w 142875"/>
                  <a:gd name="connsiteY2" fmla="*/ 2084 h 142875"/>
                  <a:gd name="connsiteX3" fmla="*/ 114047 w 142875"/>
                  <a:gd name="connsiteY3" fmla="*/ 11133 h 142875"/>
                  <a:gd name="connsiteX4" fmla="*/ 147575 w 142875"/>
                  <a:gd name="connsiteY4" fmla="*/ 57520 h 142875"/>
                  <a:gd name="connsiteX5" fmla="*/ 147575 w 142875"/>
                  <a:gd name="connsiteY5" fmla="*/ 57520 h 142875"/>
                  <a:gd name="connsiteX6" fmla="*/ 92139 w 142875"/>
                  <a:gd name="connsiteY6" fmla="*/ 147626 h 142875"/>
                  <a:gd name="connsiteX7" fmla="*/ 74804 w 142875"/>
                  <a:gd name="connsiteY7" fmla="*/ 149721 h 142875"/>
                  <a:gd name="connsiteX8" fmla="*/ 74899 w 142875"/>
                  <a:gd name="connsiteY8" fmla="*/ 9228 h 142875"/>
                  <a:gd name="connsiteX9" fmla="*/ 59564 w 142875"/>
                  <a:gd name="connsiteY9" fmla="*/ 11037 h 142875"/>
                  <a:gd name="connsiteX10" fmla="*/ 18797 w 142875"/>
                  <a:gd name="connsiteY10" fmla="*/ 40470 h 142875"/>
                  <a:gd name="connsiteX11" fmla="*/ 10796 w 142875"/>
                  <a:gd name="connsiteY11" fmla="*/ 90095 h 142875"/>
                  <a:gd name="connsiteX12" fmla="*/ 89949 w 142875"/>
                  <a:gd name="connsiteY12" fmla="*/ 138768 h 142875"/>
                  <a:gd name="connsiteX13" fmla="*/ 138621 w 142875"/>
                  <a:gd name="connsiteY13" fmla="*/ 59615 h 142875"/>
                  <a:gd name="connsiteX14" fmla="*/ 109189 w 142875"/>
                  <a:gd name="connsiteY14" fmla="*/ 18848 h 142875"/>
                  <a:gd name="connsiteX15" fmla="*/ 74899 w 142875"/>
                  <a:gd name="connsiteY15" fmla="*/ 922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875" h="142875">
                    <a:moveTo>
                      <a:pt x="74804" y="149721"/>
                    </a:moveTo>
                    <a:cubicBezTo>
                      <a:pt x="40990" y="149721"/>
                      <a:pt x="10224" y="126576"/>
                      <a:pt x="2033" y="92190"/>
                    </a:cubicBezTo>
                    <a:cubicBezTo>
                      <a:pt x="-7492" y="52090"/>
                      <a:pt x="17368" y="11609"/>
                      <a:pt x="57468" y="2084"/>
                    </a:cubicBezTo>
                    <a:cubicBezTo>
                      <a:pt x="76900" y="-2583"/>
                      <a:pt x="96997" y="655"/>
                      <a:pt x="114047" y="11133"/>
                    </a:cubicBezTo>
                    <a:cubicBezTo>
                      <a:pt x="131097" y="21610"/>
                      <a:pt x="143003" y="38088"/>
                      <a:pt x="147575" y="57520"/>
                    </a:cubicBezTo>
                    <a:lnTo>
                      <a:pt x="147575" y="57520"/>
                    </a:lnTo>
                    <a:cubicBezTo>
                      <a:pt x="157100" y="97620"/>
                      <a:pt x="132240" y="138101"/>
                      <a:pt x="92139" y="147626"/>
                    </a:cubicBezTo>
                    <a:cubicBezTo>
                      <a:pt x="86329" y="149055"/>
                      <a:pt x="80519" y="149721"/>
                      <a:pt x="74804" y="149721"/>
                    </a:cubicBezTo>
                    <a:close/>
                    <a:moveTo>
                      <a:pt x="74899" y="9228"/>
                    </a:moveTo>
                    <a:cubicBezTo>
                      <a:pt x="69756" y="9228"/>
                      <a:pt x="64612" y="9799"/>
                      <a:pt x="59564" y="11037"/>
                    </a:cubicBezTo>
                    <a:cubicBezTo>
                      <a:pt x="42514" y="15133"/>
                      <a:pt x="28036" y="25611"/>
                      <a:pt x="18797" y="40470"/>
                    </a:cubicBezTo>
                    <a:cubicBezTo>
                      <a:pt x="9558" y="55424"/>
                      <a:pt x="6795" y="73045"/>
                      <a:pt x="10796" y="90095"/>
                    </a:cubicBezTo>
                    <a:cubicBezTo>
                      <a:pt x="19178" y="125337"/>
                      <a:pt x="54706" y="147150"/>
                      <a:pt x="89949" y="138768"/>
                    </a:cubicBezTo>
                    <a:cubicBezTo>
                      <a:pt x="125191" y="130386"/>
                      <a:pt x="147004" y="94858"/>
                      <a:pt x="138621" y="59615"/>
                    </a:cubicBezTo>
                    <a:cubicBezTo>
                      <a:pt x="134526" y="42565"/>
                      <a:pt x="124048" y="28087"/>
                      <a:pt x="109189" y="18848"/>
                    </a:cubicBezTo>
                    <a:cubicBezTo>
                      <a:pt x="98712" y="12562"/>
                      <a:pt x="86901" y="9228"/>
                      <a:pt x="74899" y="9228"/>
                    </a:cubicBezTo>
                    <a:close/>
                  </a:path>
                </a:pathLst>
              </a:custGeom>
              <a:solidFill>
                <a:srgbClr val="606060"/>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1378D6E-22D6-420F-99A7-EEF42063E5B6}"/>
                  </a:ext>
                </a:extLst>
              </p:cNvPr>
              <p:cNvSpPr/>
              <p:nvPr/>
            </p:nvSpPr>
            <p:spPr>
              <a:xfrm>
                <a:off x="4873910" y="3361528"/>
                <a:ext cx="104775" cy="180975"/>
              </a:xfrm>
              <a:custGeom>
                <a:avLst/>
                <a:gdLst>
                  <a:gd name="connsiteX0" fmla="*/ 74612 w 104775"/>
                  <a:gd name="connsiteY0" fmla="*/ 186435 h 180975"/>
                  <a:gd name="connsiteX1" fmla="*/ 74612 w 104775"/>
                  <a:gd name="connsiteY1" fmla="*/ 186435 h 180975"/>
                  <a:gd name="connsiteX2" fmla="*/ 26797 w 104775"/>
                  <a:gd name="connsiteY2" fmla="*/ 157003 h 180975"/>
                  <a:gd name="connsiteX3" fmla="*/ 1079 w 104775"/>
                  <a:gd name="connsiteY3" fmla="*/ 48895 h 180975"/>
                  <a:gd name="connsiteX4" fmla="*/ 30511 w 104775"/>
                  <a:gd name="connsiteY4" fmla="*/ 1079 h 180975"/>
                  <a:gd name="connsiteX5" fmla="*/ 30511 w 104775"/>
                  <a:gd name="connsiteY5" fmla="*/ 1079 h 180975"/>
                  <a:gd name="connsiteX6" fmla="*/ 78327 w 104775"/>
                  <a:gd name="connsiteY6" fmla="*/ 30511 h 180975"/>
                  <a:gd name="connsiteX7" fmla="*/ 104044 w 104775"/>
                  <a:gd name="connsiteY7" fmla="*/ 138620 h 180975"/>
                  <a:gd name="connsiteX8" fmla="*/ 74612 w 104775"/>
                  <a:gd name="connsiteY8" fmla="*/ 18643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75" h="180975">
                    <a:moveTo>
                      <a:pt x="74612" y="186435"/>
                    </a:moveTo>
                    <a:lnTo>
                      <a:pt x="74612" y="186435"/>
                    </a:lnTo>
                    <a:cubicBezTo>
                      <a:pt x="53276" y="191484"/>
                      <a:pt x="31845" y="178339"/>
                      <a:pt x="26797" y="157003"/>
                    </a:cubicBezTo>
                    <a:lnTo>
                      <a:pt x="1079" y="48895"/>
                    </a:lnTo>
                    <a:cubicBezTo>
                      <a:pt x="-3969" y="27558"/>
                      <a:pt x="9175" y="6127"/>
                      <a:pt x="30511" y="1079"/>
                    </a:cubicBezTo>
                    <a:lnTo>
                      <a:pt x="30511" y="1079"/>
                    </a:lnTo>
                    <a:cubicBezTo>
                      <a:pt x="51847" y="-3969"/>
                      <a:pt x="73278" y="9175"/>
                      <a:pt x="78327" y="30511"/>
                    </a:cubicBezTo>
                    <a:lnTo>
                      <a:pt x="104044" y="138620"/>
                    </a:lnTo>
                    <a:cubicBezTo>
                      <a:pt x="109092" y="159956"/>
                      <a:pt x="95948" y="181292"/>
                      <a:pt x="74612" y="186435"/>
                    </a:cubicBezTo>
                    <a:close/>
                  </a:path>
                </a:pathLst>
              </a:custGeom>
              <a:solidFill>
                <a:srgbClr val="262626"/>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A512FFA-E7BB-4FFB-800D-B736A0D5BC6A}"/>
                  </a:ext>
                </a:extLst>
              </p:cNvPr>
              <p:cNvSpPr/>
              <p:nvPr/>
            </p:nvSpPr>
            <p:spPr>
              <a:xfrm>
                <a:off x="4738551" y="3160030"/>
                <a:ext cx="304800" cy="304800"/>
              </a:xfrm>
              <a:custGeom>
                <a:avLst/>
                <a:gdLst>
                  <a:gd name="connsiteX0" fmla="*/ 164188 w 304800"/>
                  <a:gd name="connsiteY0" fmla="*/ 9925 h 304800"/>
                  <a:gd name="connsiteX1" fmla="*/ 298600 w 304800"/>
                  <a:gd name="connsiteY1" fmla="*/ 164188 h 304800"/>
                  <a:gd name="connsiteX2" fmla="*/ 144338 w 304800"/>
                  <a:gd name="connsiteY2" fmla="*/ 298600 h 304800"/>
                  <a:gd name="connsiteX3" fmla="*/ 9925 w 304800"/>
                  <a:gd name="connsiteY3" fmla="*/ 144337 h 304800"/>
                  <a:gd name="connsiteX4" fmla="*/ 164188 w 304800"/>
                  <a:gd name="connsiteY4" fmla="*/ 9925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164188" y="9925"/>
                    </a:moveTo>
                    <a:cubicBezTo>
                      <a:pt x="243904" y="15407"/>
                      <a:pt x="304082" y="84473"/>
                      <a:pt x="298600" y="164188"/>
                    </a:cubicBezTo>
                    <a:cubicBezTo>
                      <a:pt x="293119" y="243904"/>
                      <a:pt x="224053" y="304082"/>
                      <a:pt x="144338" y="298600"/>
                    </a:cubicBezTo>
                    <a:cubicBezTo>
                      <a:pt x="64622" y="293119"/>
                      <a:pt x="4444" y="224053"/>
                      <a:pt x="9925" y="144337"/>
                    </a:cubicBezTo>
                    <a:cubicBezTo>
                      <a:pt x="15407" y="64622"/>
                      <a:pt x="84473" y="4444"/>
                      <a:pt x="164188" y="9925"/>
                    </a:cubicBezTo>
                    <a:close/>
                  </a:path>
                </a:pathLst>
              </a:custGeom>
              <a:solidFill>
                <a:srgbClr val="C6232E"/>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5CE92F9-5348-4E71-972F-0597EAF1B4AB}"/>
                  </a:ext>
                </a:extLst>
              </p:cNvPr>
              <p:cNvSpPr/>
              <p:nvPr/>
            </p:nvSpPr>
            <p:spPr>
              <a:xfrm>
                <a:off x="4936115" y="3238283"/>
                <a:ext cx="57150" cy="57150"/>
              </a:xfrm>
              <a:custGeom>
                <a:avLst/>
                <a:gdLst>
                  <a:gd name="connsiteX0" fmla="*/ 62889 w 57150"/>
                  <a:gd name="connsiteY0" fmla="*/ 24503 h 57150"/>
                  <a:gd name="connsiteX1" fmla="*/ 39267 w 57150"/>
                  <a:gd name="connsiteY1" fmla="*/ 62889 h 57150"/>
                  <a:gd name="connsiteX2" fmla="*/ 881 w 57150"/>
                  <a:gd name="connsiteY2" fmla="*/ 39267 h 57150"/>
                  <a:gd name="connsiteX3" fmla="*/ 24503 w 57150"/>
                  <a:gd name="connsiteY3" fmla="*/ 881 h 57150"/>
                  <a:gd name="connsiteX4" fmla="*/ 62889 w 57150"/>
                  <a:gd name="connsiteY4" fmla="*/ 24503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2889" y="24503"/>
                    </a:moveTo>
                    <a:cubicBezTo>
                      <a:pt x="66985" y="41648"/>
                      <a:pt x="56412" y="58793"/>
                      <a:pt x="39267" y="62889"/>
                    </a:cubicBezTo>
                    <a:cubicBezTo>
                      <a:pt x="22122" y="66985"/>
                      <a:pt x="4977" y="56412"/>
                      <a:pt x="881" y="39267"/>
                    </a:cubicBezTo>
                    <a:cubicBezTo>
                      <a:pt x="-3215" y="22122"/>
                      <a:pt x="7358" y="4977"/>
                      <a:pt x="24503" y="881"/>
                    </a:cubicBezTo>
                    <a:cubicBezTo>
                      <a:pt x="41648" y="-3215"/>
                      <a:pt x="58793" y="7358"/>
                      <a:pt x="62889" y="24503"/>
                    </a:cubicBezTo>
                    <a:close/>
                  </a:path>
                </a:pathLst>
              </a:custGeom>
              <a:solidFill>
                <a:srgbClr val="FAAF40"/>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FAA75E-78D0-43EF-899B-036E5E4A73B5}"/>
                  </a:ext>
                </a:extLst>
              </p:cNvPr>
              <p:cNvSpPr/>
              <p:nvPr/>
            </p:nvSpPr>
            <p:spPr>
              <a:xfrm>
                <a:off x="5013959" y="3649500"/>
                <a:ext cx="76200" cy="76200"/>
              </a:xfrm>
              <a:custGeom>
                <a:avLst/>
                <a:gdLst>
                  <a:gd name="connsiteX0" fmla="*/ 81153 w 76200"/>
                  <a:gd name="connsiteY0" fmla="*/ 40577 h 76200"/>
                  <a:gd name="connsiteX1" fmla="*/ 40577 w 76200"/>
                  <a:gd name="connsiteY1" fmla="*/ 81153 h 76200"/>
                  <a:gd name="connsiteX2" fmla="*/ 0 w 76200"/>
                  <a:gd name="connsiteY2" fmla="*/ 40577 h 76200"/>
                  <a:gd name="connsiteX3" fmla="*/ 40577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7" y="81153"/>
                    </a:cubicBezTo>
                    <a:cubicBezTo>
                      <a:pt x="18167" y="81153"/>
                      <a:pt x="0" y="62987"/>
                      <a:pt x="0" y="40577"/>
                    </a:cubicBezTo>
                    <a:cubicBezTo>
                      <a:pt x="0" y="18167"/>
                      <a:pt x="18167" y="0"/>
                      <a:pt x="40577" y="0"/>
                    </a:cubicBezTo>
                    <a:cubicBezTo>
                      <a:pt x="62986" y="0"/>
                      <a:pt x="81153" y="18167"/>
                      <a:pt x="81153" y="40577"/>
                    </a:cubicBezTo>
                    <a:close/>
                  </a:path>
                </a:pathLst>
              </a:custGeom>
              <a:solidFill>
                <a:srgbClr val="FAAF40"/>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ACA91B2-227F-4AE9-A1F3-F9E2E4056B30}"/>
                  </a:ext>
                </a:extLst>
              </p:cNvPr>
              <p:cNvSpPr/>
              <p:nvPr/>
            </p:nvSpPr>
            <p:spPr>
              <a:xfrm>
                <a:off x="4786406" y="3649500"/>
                <a:ext cx="76200" cy="76200"/>
              </a:xfrm>
              <a:custGeom>
                <a:avLst/>
                <a:gdLst>
                  <a:gd name="connsiteX0" fmla="*/ 81153 w 76200"/>
                  <a:gd name="connsiteY0" fmla="*/ 40577 h 76200"/>
                  <a:gd name="connsiteX1" fmla="*/ 40576 w 76200"/>
                  <a:gd name="connsiteY1" fmla="*/ 81153 h 76200"/>
                  <a:gd name="connsiteX2" fmla="*/ 0 w 76200"/>
                  <a:gd name="connsiteY2" fmla="*/ 40577 h 76200"/>
                  <a:gd name="connsiteX3" fmla="*/ 40576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6" y="81153"/>
                    </a:cubicBezTo>
                    <a:cubicBezTo>
                      <a:pt x="18167" y="81153"/>
                      <a:pt x="0" y="62987"/>
                      <a:pt x="0" y="40577"/>
                    </a:cubicBezTo>
                    <a:cubicBezTo>
                      <a:pt x="0" y="18167"/>
                      <a:pt x="18167" y="0"/>
                      <a:pt x="40576" y="0"/>
                    </a:cubicBezTo>
                    <a:cubicBezTo>
                      <a:pt x="62986" y="0"/>
                      <a:pt x="81153" y="18167"/>
                      <a:pt x="81153" y="40577"/>
                    </a:cubicBezTo>
                    <a:close/>
                  </a:path>
                </a:pathLst>
              </a:custGeom>
              <a:solidFill>
                <a:srgbClr val="FAAF40"/>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572B649-C727-4A17-B552-37EE7530FBA5}"/>
                  </a:ext>
                </a:extLst>
              </p:cNvPr>
              <p:cNvSpPr/>
              <p:nvPr/>
            </p:nvSpPr>
            <p:spPr>
              <a:xfrm>
                <a:off x="5010434" y="3642452"/>
                <a:ext cx="76200" cy="76200"/>
              </a:xfrm>
              <a:custGeom>
                <a:avLst/>
                <a:gdLst>
                  <a:gd name="connsiteX0" fmla="*/ 81153 w 76200"/>
                  <a:gd name="connsiteY0" fmla="*/ 40577 h 76200"/>
                  <a:gd name="connsiteX1" fmla="*/ 40577 w 76200"/>
                  <a:gd name="connsiteY1" fmla="*/ 81153 h 76200"/>
                  <a:gd name="connsiteX2" fmla="*/ 0 w 76200"/>
                  <a:gd name="connsiteY2" fmla="*/ 40577 h 76200"/>
                  <a:gd name="connsiteX3" fmla="*/ 40577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7" y="81153"/>
                    </a:cubicBezTo>
                    <a:cubicBezTo>
                      <a:pt x="18167" y="81153"/>
                      <a:pt x="0" y="62987"/>
                      <a:pt x="0" y="40577"/>
                    </a:cubicBezTo>
                    <a:cubicBezTo>
                      <a:pt x="0" y="18167"/>
                      <a:pt x="18167" y="0"/>
                      <a:pt x="40577" y="0"/>
                    </a:cubicBezTo>
                    <a:cubicBezTo>
                      <a:pt x="62986" y="0"/>
                      <a:pt x="81153" y="18167"/>
                      <a:pt x="81153" y="40577"/>
                    </a:cubicBezTo>
                    <a:close/>
                  </a:path>
                </a:pathLst>
              </a:custGeom>
              <a:solidFill>
                <a:srgbClr val="C6232E"/>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5A7ED48-CC3C-4664-8349-2604B7FF1B62}"/>
                  </a:ext>
                </a:extLst>
              </p:cNvPr>
              <p:cNvSpPr/>
              <p:nvPr/>
            </p:nvSpPr>
            <p:spPr>
              <a:xfrm>
                <a:off x="4782882" y="3642452"/>
                <a:ext cx="76200" cy="76200"/>
              </a:xfrm>
              <a:custGeom>
                <a:avLst/>
                <a:gdLst>
                  <a:gd name="connsiteX0" fmla="*/ 81153 w 76200"/>
                  <a:gd name="connsiteY0" fmla="*/ 40577 h 76200"/>
                  <a:gd name="connsiteX1" fmla="*/ 40577 w 76200"/>
                  <a:gd name="connsiteY1" fmla="*/ 81153 h 76200"/>
                  <a:gd name="connsiteX2" fmla="*/ 0 w 76200"/>
                  <a:gd name="connsiteY2" fmla="*/ 40577 h 76200"/>
                  <a:gd name="connsiteX3" fmla="*/ 40577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7" y="81153"/>
                    </a:cubicBezTo>
                    <a:cubicBezTo>
                      <a:pt x="18167" y="81153"/>
                      <a:pt x="0" y="62987"/>
                      <a:pt x="0" y="40577"/>
                    </a:cubicBezTo>
                    <a:cubicBezTo>
                      <a:pt x="0" y="18167"/>
                      <a:pt x="18167" y="0"/>
                      <a:pt x="40577" y="0"/>
                    </a:cubicBezTo>
                    <a:cubicBezTo>
                      <a:pt x="62986" y="0"/>
                      <a:pt x="81153" y="18167"/>
                      <a:pt x="81153" y="40577"/>
                    </a:cubicBezTo>
                    <a:close/>
                  </a:path>
                </a:pathLst>
              </a:custGeom>
              <a:solidFill>
                <a:srgbClr val="C6232E"/>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B3B8EA1-3477-4AB0-8E40-D5C0CDB835B2}"/>
                  </a:ext>
                </a:extLst>
              </p:cNvPr>
              <p:cNvSpPr/>
              <p:nvPr/>
            </p:nvSpPr>
            <p:spPr>
              <a:xfrm>
                <a:off x="5099406" y="3277263"/>
                <a:ext cx="66675" cy="104775"/>
              </a:xfrm>
              <a:custGeom>
                <a:avLst/>
                <a:gdLst>
                  <a:gd name="connsiteX0" fmla="*/ 73715 w 66675"/>
                  <a:gd name="connsiteY0" fmla="*/ 33242 h 104775"/>
                  <a:gd name="connsiteX1" fmla="*/ 76096 w 66675"/>
                  <a:gd name="connsiteY1" fmla="*/ 67723 h 104775"/>
                  <a:gd name="connsiteX2" fmla="*/ 40473 w 66675"/>
                  <a:gd name="connsiteY2" fmla="*/ 105823 h 104775"/>
                  <a:gd name="connsiteX3" fmla="*/ 35710 w 66675"/>
                  <a:gd name="connsiteY3" fmla="*/ 105823 h 104775"/>
                  <a:gd name="connsiteX4" fmla="*/ 87 w 66675"/>
                  <a:gd name="connsiteY4" fmla="*/ 67723 h 104775"/>
                  <a:gd name="connsiteX5" fmla="*/ 2468 w 66675"/>
                  <a:gd name="connsiteY5" fmla="*/ 33242 h 104775"/>
                  <a:gd name="connsiteX6" fmla="*/ 38092 w 66675"/>
                  <a:gd name="connsiteY6" fmla="*/ 0 h 104775"/>
                  <a:gd name="connsiteX7" fmla="*/ 38092 w 66675"/>
                  <a:gd name="connsiteY7" fmla="*/ 0 h 104775"/>
                  <a:gd name="connsiteX8" fmla="*/ 73715 w 66675"/>
                  <a:gd name="connsiteY8" fmla="*/ 3324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104775">
                    <a:moveTo>
                      <a:pt x="73715" y="33242"/>
                    </a:moveTo>
                    <a:lnTo>
                      <a:pt x="76096" y="67723"/>
                    </a:lnTo>
                    <a:cubicBezTo>
                      <a:pt x="77525" y="88392"/>
                      <a:pt x="61142" y="105823"/>
                      <a:pt x="40473" y="105823"/>
                    </a:cubicBezTo>
                    <a:lnTo>
                      <a:pt x="35710" y="105823"/>
                    </a:lnTo>
                    <a:cubicBezTo>
                      <a:pt x="15041" y="105823"/>
                      <a:pt x="-1342" y="88297"/>
                      <a:pt x="87" y="67723"/>
                    </a:cubicBezTo>
                    <a:lnTo>
                      <a:pt x="2468" y="33242"/>
                    </a:lnTo>
                    <a:cubicBezTo>
                      <a:pt x="3706" y="14478"/>
                      <a:pt x="19327" y="0"/>
                      <a:pt x="38092" y="0"/>
                    </a:cubicBezTo>
                    <a:lnTo>
                      <a:pt x="38092" y="0"/>
                    </a:lnTo>
                    <a:cubicBezTo>
                      <a:pt x="56856" y="0"/>
                      <a:pt x="72382" y="14478"/>
                      <a:pt x="73715" y="33242"/>
                    </a:cubicBezTo>
                    <a:close/>
                  </a:path>
                </a:pathLst>
              </a:custGeom>
              <a:solidFill>
                <a:srgbClr val="262626"/>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4055982-5851-4BA2-93E9-A1E754054AE0}"/>
                  </a:ext>
                </a:extLst>
              </p:cNvPr>
              <p:cNvSpPr/>
              <p:nvPr/>
            </p:nvSpPr>
            <p:spPr>
              <a:xfrm>
                <a:off x="6861836" y="2883433"/>
                <a:ext cx="1181100" cy="1038224"/>
              </a:xfrm>
              <a:custGeom>
                <a:avLst/>
                <a:gdLst>
                  <a:gd name="connsiteX0" fmla="*/ 1187454 w 1181100"/>
                  <a:gd name="connsiteY0" fmla="*/ 510703 h 1038225"/>
                  <a:gd name="connsiteX1" fmla="*/ 1142401 w 1181100"/>
                  <a:gd name="connsiteY1" fmla="*/ 422692 h 1038225"/>
                  <a:gd name="connsiteX2" fmla="*/ 978095 w 1181100"/>
                  <a:gd name="connsiteY2" fmla="*/ 283056 h 1038225"/>
                  <a:gd name="connsiteX3" fmla="*/ 971427 w 1181100"/>
                  <a:gd name="connsiteY3" fmla="*/ 258672 h 1038225"/>
                  <a:gd name="connsiteX4" fmla="*/ 913991 w 1181100"/>
                  <a:gd name="connsiteY4" fmla="*/ 209903 h 1038225"/>
                  <a:gd name="connsiteX5" fmla="*/ 882369 w 1181100"/>
                  <a:gd name="connsiteY5" fmla="*/ 212475 h 1038225"/>
                  <a:gd name="connsiteX6" fmla="*/ 879035 w 1181100"/>
                  <a:gd name="connsiteY6" fmla="*/ 218095 h 1038225"/>
                  <a:gd name="connsiteX7" fmla="*/ 718253 w 1181100"/>
                  <a:gd name="connsiteY7" fmla="*/ 174470 h 1038225"/>
                  <a:gd name="connsiteX8" fmla="*/ 716253 w 1181100"/>
                  <a:gd name="connsiteY8" fmla="*/ 176757 h 1038225"/>
                  <a:gd name="connsiteX9" fmla="*/ 612335 w 1181100"/>
                  <a:gd name="connsiteY9" fmla="*/ 88365 h 1038225"/>
                  <a:gd name="connsiteX10" fmla="*/ 88364 w 1181100"/>
                  <a:gd name="connsiteY10" fmla="*/ 130751 h 1038225"/>
                  <a:gd name="connsiteX11" fmla="*/ 130751 w 1181100"/>
                  <a:gd name="connsiteY11" fmla="*/ 654721 h 1038225"/>
                  <a:gd name="connsiteX12" fmla="*/ 234669 w 1181100"/>
                  <a:gd name="connsiteY12" fmla="*/ 743113 h 1038225"/>
                  <a:gd name="connsiteX13" fmla="*/ 218190 w 1181100"/>
                  <a:gd name="connsiteY13" fmla="*/ 762544 h 1038225"/>
                  <a:gd name="connsiteX14" fmla="*/ 531658 w 1181100"/>
                  <a:gd name="connsiteY14" fmla="*/ 1029054 h 1038225"/>
                  <a:gd name="connsiteX15" fmla="*/ 595095 w 1181100"/>
                  <a:gd name="connsiteY15" fmla="*/ 954473 h 1038225"/>
                  <a:gd name="connsiteX16" fmla="*/ 585855 w 1181100"/>
                  <a:gd name="connsiteY16" fmla="*/ 839887 h 1038225"/>
                  <a:gd name="connsiteX17" fmla="*/ 563662 w 1181100"/>
                  <a:gd name="connsiteY17" fmla="*/ 821028 h 1038225"/>
                  <a:gd name="connsiteX18" fmla="*/ 512132 w 1181100"/>
                  <a:gd name="connsiteY18" fmla="*/ 742446 h 1038225"/>
                  <a:gd name="connsiteX19" fmla="*/ 504321 w 1181100"/>
                  <a:gd name="connsiteY19" fmla="*/ 735779 h 1038225"/>
                  <a:gd name="connsiteX20" fmla="*/ 418501 w 1181100"/>
                  <a:gd name="connsiteY20" fmla="*/ 697583 h 1038225"/>
                  <a:gd name="connsiteX21" fmla="*/ 396308 w 1181100"/>
                  <a:gd name="connsiteY21" fmla="*/ 678724 h 1038225"/>
                  <a:gd name="connsiteX22" fmla="*/ 281722 w 1181100"/>
                  <a:gd name="connsiteY22" fmla="*/ 687963 h 1038225"/>
                  <a:gd name="connsiteX23" fmla="*/ 280960 w 1181100"/>
                  <a:gd name="connsiteY23" fmla="*/ 688916 h 1038225"/>
                  <a:gd name="connsiteX24" fmla="*/ 192473 w 1181100"/>
                  <a:gd name="connsiteY24" fmla="*/ 613668 h 1038225"/>
                  <a:gd name="connsiteX25" fmla="*/ 197712 w 1181100"/>
                  <a:gd name="connsiteY25" fmla="*/ 608715 h 1038225"/>
                  <a:gd name="connsiteX26" fmla="*/ 193997 w 1181100"/>
                  <a:gd name="connsiteY26" fmla="*/ 562805 h 1038225"/>
                  <a:gd name="connsiteX27" fmla="*/ 163898 w 1181100"/>
                  <a:gd name="connsiteY27" fmla="*/ 503464 h 1038225"/>
                  <a:gd name="connsiteX28" fmla="*/ 147229 w 1181100"/>
                  <a:gd name="connsiteY28" fmla="*/ 461173 h 1038225"/>
                  <a:gd name="connsiteX29" fmla="*/ 122559 w 1181100"/>
                  <a:gd name="connsiteY29" fmla="*/ 423644 h 1038225"/>
                  <a:gd name="connsiteX30" fmla="*/ 102938 w 1181100"/>
                  <a:gd name="connsiteY30" fmla="*/ 385259 h 1038225"/>
                  <a:gd name="connsiteX31" fmla="*/ 115987 w 1181100"/>
                  <a:gd name="connsiteY31" fmla="*/ 336015 h 1038225"/>
                  <a:gd name="connsiteX32" fmla="*/ 130274 w 1181100"/>
                  <a:gd name="connsiteY32" fmla="*/ 299724 h 1038225"/>
                  <a:gd name="connsiteX33" fmla="*/ 139609 w 1181100"/>
                  <a:gd name="connsiteY33" fmla="*/ 262291 h 1038225"/>
                  <a:gd name="connsiteX34" fmla="*/ 164088 w 1181100"/>
                  <a:gd name="connsiteY34" fmla="*/ 195330 h 1038225"/>
                  <a:gd name="connsiteX35" fmla="*/ 226191 w 1181100"/>
                  <a:gd name="connsiteY35" fmla="*/ 160373 h 1038225"/>
                  <a:gd name="connsiteX36" fmla="*/ 261624 w 1181100"/>
                  <a:gd name="connsiteY36" fmla="*/ 145134 h 1038225"/>
                  <a:gd name="connsiteX37" fmla="*/ 295152 w 1181100"/>
                  <a:gd name="connsiteY37" fmla="*/ 125131 h 1038225"/>
                  <a:gd name="connsiteX38" fmla="*/ 341634 w 1181100"/>
                  <a:gd name="connsiteY38" fmla="*/ 104366 h 1038225"/>
                  <a:gd name="connsiteX39" fmla="*/ 382687 w 1181100"/>
                  <a:gd name="connsiteY39" fmla="*/ 117511 h 1038225"/>
                  <a:gd name="connsiteX40" fmla="*/ 423740 w 1181100"/>
                  <a:gd name="connsiteY40" fmla="*/ 135799 h 1038225"/>
                  <a:gd name="connsiteX41" fmla="*/ 468126 w 1181100"/>
                  <a:gd name="connsiteY41" fmla="*/ 145419 h 1038225"/>
                  <a:gd name="connsiteX42" fmla="*/ 531563 w 1181100"/>
                  <a:gd name="connsiteY42" fmla="*/ 165612 h 1038225"/>
                  <a:gd name="connsiteX43" fmla="*/ 577473 w 1181100"/>
                  <a:gd name="connsiteY43" fmla="*/ 161898 h 1038225"/>
                  <a:gd name="connsiteX44" fmla="*/ 581474 w 1181100"/>
                  <a:gd name="connsiteY44" fmla="*/ 155897 h 1038225"/>
                  <a:gd name="connsiteX45" fmla="*/ 670056 w 1181100"/>
                  <a:gd name="connsiteY45" fmla="*/ 231144 h 1038225"/>
                  <a:gd name="connsiteX46" fmla="*/ 654721 w 1181100"/>
                  <a:gd name="connsiteY46" fmla="*/ 249147 h 1038225"/>
                  <a:gd name="connsiteX47" fmla="*/ 663960 w 1181100"/>
                  <a:gd name="connsiteY47" fmla="*/ 363732 h 1038225"/>
                  <a:gd name="connsiteX48" fmla="*/ 686154 w 1181100"/>
                  <a:gd name="connsiteY48" fmla="*/ 382592 h 1038225"/>
                  <a:gd name="connsiteX49" fmla="*/ 737684 w 1181100"/>
                  <a:gd name="connsiteY49" fmla="*/ 461173 h 1038225"/>
                  <a:gd name="connsiteX50" fmla="*/ 745494 w 1181100"/>
                  <a:gd name="connsiteY50" fmla="*/ 467840 h 1038225"/>
                  <a:gd name="connsiteX51" fmla="*/ 831315 w 1181100"/>
                  <a:gd name="connsiteY51" fmla="*/ 506036 h 1038225"/>
                  <a:gd name="connsiteX52" fmla="*/ 853508 w 1181100"/>
                  <a:gd name="connsiteY52" fmla="*/ 524895 h 1038225"/>
                  <a:gd name="connsiteX53" fmla="*/ 968094 w 1181100"/>
                  <a:gd name="connsiteY53" fmla="*/ 515656 h 1038225"/>
                  <a:gd name="connsiteX54" fmla="*/ 1031530 w 1181100"/>
                  <a:gd name="connsiteY54" fmla="*/ 441075 h 1038225"/>
                  <a:gd name="connsiteX55" fmla="*/ 1014290 w 1181100"/>
                  <a:gd name="connsiteY55" fmla="*/ 351636 h 1038225"/>
                  <a:gd name="connsiteX56" fmla="*/ 1123637 w 1181100"/>
                  <a:gd name="connsiteY56" fmla="*/ 444599 h 1038225"/>
                  <a:gd name="connsiteX57" fmla="*/ 1135162 w 1181100"/>
                  <a:gd name="connsiteY57" fmla="*/ 586427 h 1038225"/>
                  <a:gd name="connsiteX58" fmla="*/ 1083346 w 1181100"/>
                  <a:gd name="connsiteY58" fmla="*/ 647387 h 1038225"/>
                  <a:gd name="connsiteX59" fmla="*/ 1016099 w 1181100"/>
                  <a:gd name="connsiteY59" fmla="*/ 660531 h 1038225"/>
                  <a:gd name="connsiteX60" fmla="*/ 979143 w 1181100"/>
                  <a:gd name="connsiteY60" fmla="*/ 703965 h 1038225"/>
                  <a:gd name="connsiteX61" fmla="*/ 985429 w 1181100"/>
                  <a:gd name="connsiteY61" fmla="*/ 781499 h 1038225"/>
                  <a:gd name="connsiteX62" fmla="*/ 1062963 w 1181100"/>
                  <a:gd name="connsiteY62" fmla="*/ 775212 h 1038225"/>
                  <a:gd name="connsiteX63" fmla="*/ 1099920 w 1181100"/>
                  <a:gd name="connsiteY63" fmla="*/ 731778 h 1038225"/>
                  <a:gd name="connsiteX64" fmla="*/ 1104491 w 1181100"/>
                  <a:gd name="connsiteY64" fmla="*/ 666723 h 1038225"/>
                  <a:gd name="connsiteX65" fmla="*/ 1156974 w 1181100"/>
                  <a:gd name="connsiteY65" fmla="*/ 605000 h 1038225"/>
                  <a:gd name="connsiteX66" fmla="*/ 1187454 w 1181100"/>
                  <a:gd name="connsiteY66" fmla="*/ 510703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81100" h="1038225">
                    <a:moveTo>
                      <a:pt x="1187454" y="510703"/>
                    </a:moveTo>
                    <a:cubicBezTo>
                      <a:pt x="1184692" y="476318"/>
                      <a:pt x="1168690" y="445076"/>
                      <a:pt x="1142401" y="422692"/>
                    </a:cubicBezTo>
                    <a:lnTo>
                      <a:pt x="978095" y="283056"/>
                    </a:lnTo>
                    <a:cubicBezTo>
                      <a:pt x="981048" y="274578"/>
                      <a:pt x="978666" y="264863"/>
                      <a:pt x="971427" y="258672"/>
                    </a:cubicBezTo>
                    <a:lnTo>
                      <a:pt x="913991" y="209903"/>
                    </a:lnTo>
                    <a:cubicBezTo>
                      <a:pt x="904562" y="201902"/>
                      <a:pt x="890465" y="203045"/>
                      <a:pt x="882369" y="212475"/>
                    </a:cubicBezTo>
                    <a:cubicBezTo>
                      <a:pt x="880940" y="214190"/>
                      <a:pt x="879892" y="216095"/>
                      <a:pt x="879035" y="218095"/>
                    </a:cubicBezTo>
                    <a:cubicBezTo>
                      <a:pt x="812169" y="170756"/>
                      <a:pt x="744161" y="143990"/>
                      <a:pt x="718253" y="174470"/>
                    </a:cubicBezTo>
                    <a:lnTo>
                      <a:pt x="716253" y="176757"/>
                    </a:lnTo>
                    <a:lnTo>
                      <a:pt x="612335" y="88365"/>
                    </a:lnTo>
                    <a:cubicBezTo>
                      <a:pt x="456220" y="-44414"/>
                      <a:pt x="221143" y="-25364"/>
                      <a:pt x="88364" y="130751"/>
                    </a:cubicBezTo>
                    <a:cubicBezTo>
                      <a:pt x="-44414" y="286865"/>
                      <a:pt x="-25364" y="521943"/>
                      <a:pt x="130751" y="654721"/>
                    </a:cubicBezTo>
                    <a:lnTo>
                      <a:pt x="234669" y="743113"/>
                    </a:lnTo>
                    <a:lnTo>
                      <a:pt x="218190" y="762544"/>
                    </a:lnTo>
                    <a:cubicBezTo>
                      <a:pt x="154849" y="837030"/>
                      <a:pt x="468317" y="1103539"/>
                      <a:pt x="531658" y="1029054"/>
                    </a:cubicBezTo>
                    <a:lnTo>
                      <a:pt x="595095" y="954473"/>
                    </a:lnTo>
                    <a:cubicBezTo>
                      <a:pt x="624146" y="920278"/>
                      <a:pt x="620050" y="868938"/>
                      <a:pt x="585855" y="839887"/>
                    </a:cubicBezTo>
                    <a:lnTo>
                      <a:pt x="563662" y="821028"/>
                    </a:lnTo>
                    <a:cubicBezTo>
                      <a:pt x="554709" y="791405"/>
                      <a:pt x="537373" y="763973"/>
                      <a:pt x="512132" y="742446"/>
                    </a:cubicBezTo>
                    <a:lnTo>
                      <a:pt x="504321" y="735779"/>
                    </a:lnTo>
                    <a:cubicBezTo>
                      <a:pt x="478985" y="714252"/>
                      <a:pt x="449076" y="701679"/>
                      <a:pt x="418501" y="697583"/>
                    </a:cubicBezTo>
                    <a:lnTo>
                      <a:pt x="396308" y="678724"/>
                    </a:lnTo>
                    <a:cubicBezTo>
                      <a:pt x="362113" y="649673"/>
                      <a:pt x="310773" y="653768"/>
                      <a:pt x="281722" y="687963"/>
                    </a:cubicBezTo>
                    <a:lnTo>
                      <a:pt x="280960" y="688916"/>
                    </a:lnTo>
                    <a:lnTo>
                      <a:pt x="192473" y="613668"/>
                    </a:lnTo>
                    <a:cubicBezTo>
                      <a:pt x="194378" y="612240"/>
                      <a:pt x="196092" y="610620"/>
                      <a:pt x="197712" y="608715"/>
                    </a:cubicBezTo>
                    <a:cubicBezTo>
                      <a:pt x="209332" y="594999"/>
                      <a:pt x="207713" y="574425"/>
                      <a:pt x="193997" y="562805"/>
                    </a:cubicBezTo>
                    <a:cubicBezTo>
                      <a:pt x="180186" y="551089"/>
                      <a:pt x="171899" y="526895"/>
                      <a:pt x="163898" y="503464"/>
                    </a:cubicBezTo>
                    <a:cubicBezTo>
                      <a:pt x="159040" y="489177"/>
                      <a:pt x="153992" y="474508"/>
                      <a:pt x="147229" y="461173"/>
                    </a:cubicBezTo>
                    <a:cubicBezTo>
                      <a:pt x="139514" y="445933"/>
                      <a:pt x="130560" y="434027"/>
                      <a:pt x="122559" y="423644"/>
                    </a:cubicBezTo>
                    <a:cubicBezTo>
                      <a:pt x="110463" y="407643"/>
                      <a:pt x="104081" y="398689"/>
                      <a:pt x="102938" y="385259"/>
                    </a:cubicBezTo>
                    <a:cubicBezTo>
                      <a:pt x="101604" y="368399"/>
                      <a:pt x="107605" y="354874"/>
                      <a:pt x="115987" y="336015"/>
                    </a:cubicBezTo>
                    <a:cubicBezTo>
                      <a:pt x="120654" y="325442"/>
                      <a:pt x="125988" y="313440"/>
                      <a:pt x="130274" y="299724"/>
                    </a:cubicBezTo>
                    <a:cubicBezTo>
                      <a:pt x="134085" y="287628"/>
                      <a:pt x="136942" y="274673"/>
                      <a:pt x="139609" y="262291"/>
                    </a:cubicBezTo>
                    <a:cubicBezTo>
                      <a:pt x="145134" y="237050"/>
                      <a:pt x="150848" y="210951"/>
                      <a:pt x="164088" y="195330"/>
                    </a:cubicBezTo>
                    <a:cubicBezTo>
                      <a:pt x="177328" y="179805"/>
                      <a:pt x="202188" y="169898"/>
                      <a:pt x="226191" y="160373"/>
                    </a:cubicBezTo>
                    <a:cubicBezTo>
                      <a:pt x="238002" y="155706"/>
                      <a:pt x="250289" y="150753"/>
                      <a:pt x="261624" y="145134"/>
                    </a:cubicBezTo>
                    <a:cubicBezTo>
                      <a:pt x="274483" y="138657"/>
                      <a:pt x="285437" y="131513"/>
                      <a:pt x="295152" y="125131"/>
                    </a:cubicBezTo>
                    <a:cubicBezTo>
                      <a:pt x="312393" y="113891"/>
                      <a:pt x="324870" y="105700"/>
                      <a:pt x="341634" y="104366"/>
                    </a:cubicBezTo>
                    <a:cubicBezTo>
                      <a:pt x="355065" y="103319"/>
                      <a:pt x="364971" y="108177"/>
                      <a:pt x="382687" y="117511"/>
                    </a:cubicBezTo>
                    <a:cubicBezTo>
                      <a:pt x="394307" y="123702"/>
                      <a:pt x="407452" y="130656"/>
                      <a:pt x="423740" y="135799"/>
                    </a:cubicBezTo>
                    <a:cubicBezTo>
                      <a:pt x="437932" y="140276"/>
                      <a:pt x="453267" y="142848"/>
                      <a:pt x="468126" y="145419"/>
                    </a:cubicBezTo>
                    <a:cubicBezTo>
                      <a:pt x="492510" y="149610"/>
                      <a:pt x="517752" y="153897"/>
                      <a:pt x="531563" y="165612"/>
                    </a:cubicBezTo>
                    <a:cubicBezTo>
                      <a:pt x="545279" y="177233"/>
                      <a:pt x="565853" y="175614"/>
                      <a:pt x="577473" y="161898"/>
                    </a:cubicBezTo>
                    <a:cubicBezTo>
                      <a:pt x="579093" y="159993"/>
                      <a:pt x="580426" y="157992"/>
                      <a:pt x="581474" y="155897"/>
                    </a:cubicBezTo>
                    <a:lnTo>
                      <a:pt x="670056" y="231144"/>
                    </a:lnTo>
                    <a:lnTo>
                      <a:pt x="654721" y="249147"/>
                    </a:lnTo>
                    <a:cubicBezTo>
                      <a:pt x="625670" y="283341"/>
                      <a:pt x="629765" y="334681"/>
                      <a:pt x="663960" y="363732"/>
                    </a:cubicBezTo>
                    <a:lnTo>
                      <a:pt x="686154" y="382592"/>
                    </a:lnTo>
                    <a:cubicBezTo>
                      <a:pt x="695107" y="412215"/>
                      <a:pt x="712443" y="439647"/>
                      <a:pt x="737684" y="461173"/>
                    </a:cubicBezTo>
                    <a:lnTo>
                      <a:pt x="745494" y="467840"/>
                    </a:lnTo>
                    <a:cubicBezTo>
                      <a:pt x="770831" y="489367"/>
                      <a:pt x="800739" y="501940"/>
                      <a:pt x="831315" y="506036"/>
                    </a:cubicBezTo>
                    <a:lnTo>
                      <a:pt x="853508" y="524895"/>
                    </a:lnTo>
                    <a:cubicBezTo>
                      <a:pt x="887703" y="553947"/>
                      <a:pt x="939042" y="549851"/>
                      <a:pt x="968094" y="515656"/>
                    </a:cubicBezTo>
                    <a:lnTo>
                      <a:pt x="1031530" y="441075"/>
                    </a:lnTo>
                    <a:cubicBezTo>
                      <a:pt x="1048294" y="421359"/>
                      <a:pt x="1038674" y="388307"/>
                      <a:pt x="1014290" y="351636"/>
                    </a:cubicBezTo>
                    <a:lnTo>
                      <a:pt x="1123637" y="444599"/>
                    </a:lnTo>
                    <a:cubicBezTo>
                      <a:pt x="1165928" y="480509"/>
                      <a:pt x="1171071" y="544136"/>
                      <a:pt x="1135162" y="586427"/>
                    </a:cubicBezTo>
                    <a:lnTo>
                      <a:pt x="1083346" y="647387"/>
                    </a:lnTo>
                    <a:cubicBezTo>
                      <a:pt x="1061058" y="635766"/>
                      <a:pt x="1032959" y="640529"/>
                      <a:pt x="1016099" y="660531"/>
                    </a:cubicBezTo>
                    <a:lnTo>
                      <a:pt x="979143" y="703965"/>
                    </a:lnTo>
                    <a:cubicBezTo>
                      <a:pt x="959426" y="727111"/>
                      <a:pt x="962283" y="761782"/>
                      <a:pt x="985429" y="781499"/>
                    </a:cubicBezTo>
                    <a:cubicBezTo>
                      <a:pt x="1008575" y="801216"/>
                      <a:pt x="1043246" y="798358"/>
                      <a:pt x="1062963" y="775212"/>
                    </a:cubicBezTo>
                    <a:lnTo>
                      <a:pt x="1099920" y="731778"/>
                    </a:lnTo>
                    <a:cubicBezTo>
                      <a:pt x="1115922" y="712919"/>
                      <a:pt x="1117065" y="686534"/>
                      <a:pt x="1104491" y="666723"/>
                    </a:cubicBezTo>
                    <a:lnTo>
                      <a:pt x="1156974" y="605000"/>
                    </a:lnTo>
                    <a:cubicBezTo>
                      <a:pt x="1179453" y="578521"/>
                      <a:pt x="1190216" y="545088"/>
                      <a:pt x="1187454" y="510703"/>
                    </a:cubicBezTo>
                    <a:close/>
                  </a:path>
                </a:pathLst>
              </a:custGeom>
              <a:solidFill>
                <a:srgbClr val="262626"/>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E78E609-07D1-47E3-9F5F-F33B75537A89}"/>
                  </a:ext>
                </a:extLst>
              </p:cNvPr>
              <p:cNvSpPr/>
              <p:nvPr/>
            </p:nvSpPr>
            <p:spPr>
              <a:xfrm>
                <a:off x="6852358" y="2929327"/>
                <a:ext cx="542925" cy="581025"/>
              </a:xfrm>
              <a:custGeom>
                <a:avLst/>
                <a:gdLst>
                  <a:gd name="connsiteX0" fmla="*/ 135180 w 542925"/>
                  <a:gd name="connsiteY0" fmla="*/ 581204 h 581025"/>
                  <a:gd name="connsiteX1" fmla="*/ 114130 w 542925"/>
                  <a:gd name="connsiteY1" fmla="*/ 573488 h 581025"/>
                  <a:gd name="connsiteX2" fmla="*/ 64599 w 542925"/>
                  <a:gd name="connsiteY2" fmla="*/ 485668 h 581025"/>
                  <a:gd name="connsiteX3" fmla="*/ 51360 w 542925"/>
                  <a:gd name="connsiteY3" fmla="*/ 451473 h 581025"/>
                  <a:gd name="connsiteX4" fmla="*/ 33072 w 542925"/>
                  <a:gd name="connsiteY4" fmla="*/ 424041 h 581025"/>
                  <a:gd name="connsiteX5" fmla="*/ 401 w 542925"/>
                  <a:gd name="connsiteY5" fmla="*/ 351556 h 581025"/>
                  <a:gd name="connsiteX6" fmla="*/ 18784 w 542925"/>
                  <a:gd name="connsiteY6" fmla="*/ 270593 h 581025"/>
                  <a:gd name="connsiteX7" fmla="*/ 30500 w 542925"/>
                  <a:gd name="connsiteY7" fmla="*/ 241256 h 581025"/>
                  <a:gd name="connsiteX8" fmla="*/ 38406 w 542925"/>
                  <a:gd name="connsiteY8" fmla="*/ 209348 h 581025"/>
                  <a:gd name="connsiteX9" fmla="*/ 76887 w 542925"/>
                  <a:gd name="connsiteY9" fmla="*/ 114193 h 581025"/>
                  <a:gd name="connsiteX10" fmla="*/ 164612 w 542925"/>
                  <a:gd name="connsiteY10" fmla="*/ 60853 h 581025"/>
                  <a:gd name="connsiteX11" fmla="*/ 194806 w 542925"/>
                  <a:gd name="connsiteY11" fmla="*/ 47899 h 581025"/>
                  <a:gd name="connsiteX12" fmla="*/ 221857 w 542925"/>
                  <a:gd name="connsiteY12" fmla="*/ 31611 h 581025"/>
                  <a:gd name="connsiteX13" fmla="*/ 298819 w 542925"/>
                  <a:gd name="connsiteY13" fmla="*/ 369 h 581025"/>
                  <a:gd name="connsiteX14" fmla="*/ 375686 w 542925"/>
                  <a:gd name="connsiteY14" fmla="*/ 20943 h 581025"/>
                  <a:gd name="connsiteX15" fmla="*/ 405690 w 542925"/>
                  <a:gd name="connsiteY15" fmla="*/ 34564 h 581025"/>
                  <a:gd name="connsiteX16" fmla="*/ 441504 w 542925"/>
                  <a:gd name="connsiteY16" fmla="*/ 42089 h 581025"/>
                  <a:gd name="connsiteX17" fmla="*/ 536182 w 542925"/>
                  <a:gd name="connsiteY17" fmla="*/ 76855 h 581025"/>
                  <a:gd name="connsiteX18" fmla="*/ 539897 w 542925"/>
                  <a:gd name="connsiteY18" fmla="*/ 122765 h 581025"/>
                  <a:gd name="connsiteX19" fmla="*/ 493986 w 542925"/>
                  <a:gd name="connsiteY19" fmla="*/ 126480 h 581025"/>
                  <a:gd name="connsiteX20" fmla="*/ 430550 w 542925"/>
                  <a:gd name="connsiteY20" fmla="*/ 106287 h 581025"/>
                  <a:gd name="connsiteX21" fmla="*/ 386164 w 542925"/>
                  <a:gd name="connsiteY21" fmla="*/ 96667 h 581025"/>
                  <a:gd name="connsiteX22" fmla="*/ 345111 w 542925"/>
                  <a:gd name="connsiteY22" fmla="*/ 78379 h 581025"/>
                  <a:gd name="connsiteX23" fmla="*/ 304058 w 542925"/>
                  <a:gd name="connsiteY23" fmla="*/ 65234 h 581025"/>
                  <a:gd name="connsiteX24" fmla="*/ 257576 w 542925"/>
                  <a:gd name="connsiteY24" fmla="*/ 85999 h 581025"/>
                  <a:gd name="connsiteX25" fmla="*/ 224048 w 542925"/>
                  <a:gd name="connsiteY25" fmla="*/ 106001 h 581025"/>
                  <a:gd name="connsiteX26" fmla="*/ 188615 w 542925"/>
                  <a:gd name="connsiteY26" fmla="*/ 121241 h 581025"/>
                  <a:gd name="connsiteX27" fmla="*/ 126512 w 542925"/>
                  <a:gd name="connsiteY27" fmla="*/ 156198 h 581025"/>
                  <a:gd name="connsiteX28" fmla="*/ 102033 w 542925"/>
                  <a:gd name="connsiteY28" fmla="*/ 223159 h 581025"/>
                  <a:gd name="connsiteX29" fmla="*/ 92698 w 542925"/>
                  <a:gd name="connsiteY29" fmla="*/ 260592 h 581025"/>
                  <a:gd name="connsiteX30" fmla="*/ 78411 w 542925"/>
                  <a:gd name="connsiteY30" fmla="*/ 296883 h 581025"/>
                  <a:gd name="connsiteX31" fmla="*/ 65361 w 542925"/>
                  <a:gd name="connsiteY31" fmla="*/ 346127 h 581025"/>
                  <a:gd name="connsiteX32" fmla="*/ 84983 w 542925"/>
                  <a:gd name="connsiteY32" fmla="*/ 384512 h 581025"/>
                  <a:gd name="connsiteX33" fmla="*/ 109653 w 542925"/>
                  <a:gd name="connsiteY33" fmla="*/ 422041 h 581025"/>
                  <a:gd name="connsiteX34" fmla="*/ 126322 w 542925"/>
                  <a:gd name="connsiteY34" fmla="*/ 464332 h 581025"/>
                  <a:gd name="connsiteX35" fmla="*/ 156420 w 542925"/>
                  <a:gd name="connsiteY35" fmla="*/ 523673 h 581025"/>
                  <a:gd name="connsiteX36" fmla="*/ 160135 w 542925"/>
                  <a:gd name="connsiteY36" fmla="*/ 569583 h 581025"/>
                  <a:gd name="connsiteX37" fmla="*/ 135180 w 542925"/>
                  <a:gd name="connsiteY37" fmla="*/ 58120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42925" h="581025">
                    <a:moveTo>
                      <a:pt x="135180" y="581204"/>
                    </a:moveTo>
                    <a:cubicBezTo>
                      <a:pt x="127750" y="581204"/>
                      <a:pt x="120225" y="578632"/>
                      <a:pt x="114130" y="573488"/>
                    </a:cubicBezTo>
                    <a:cubicBezTo>
                      <a:pt x="86697" y="550152"/>
                      <a:pt x="74982" y="515862"/>
                      <a:pt x="64599" y="485668"/>
                    </a:cubicBezTo>
                    <a:cubicBezTo>
                      <a:pt x="60218" y="472904"/>
                      <a:pt x="56122" y="460903"/>
                      <a:pt x="51360" y="451473"/>
                    </a:cubicBezTo>
                    <a:cubicBezTo>
                      <a:pt x="46407" y="441567"/>
                      <a:pt x="39930" y="433090"/>
                      <a:pt x="33072" y="424041"/>
                    </a:cubicBezTo>
                    <a:cubicBezTo>
                      <a:pt x="18975" y="405563"/>
                      <a:pt x="3068" y="384608"/>
                      <a:pt x="401" y="351556"/>
                    </a:cubicBezTo>
                    <a:cubicBezTo>
                      <a:pt x="-2266" y="318218"/>
                      <a:pt x="8878" y="292882"/>
                      <a:pt x="18784" y="270593"/>
                    </a:cubicBezTo>
                    <a:cubicBezTo>
                      <a:pt x="23166" y="260783"/>
                      <a:pt x="27261" y="251448"/>
                      <a:pt x="30500" y="241256"/>
                    </a:cubicBezTo>
                    <a:cubicBezTo>
                      <a:pt x="33453" y="231922"/>
                      <a:pt x="35834" y="220968"/>
                      <a:pt x="38406" y="209348"/>
                    </a:cubicBezTo>
                    <a:cubicBezTo>
                      <a:pt x="45359" y="177820"/>
                      <a:pt x="53169" y="142101"/>
                      <a:pt x="76887" y="114193"/>
                    </a:cubicBezTo>
                    <a:cubicBezTo>
                      <a:pt x="100604" y="86285"/>
                      <a:pt x="134608" y="72759"/>
                      <a:pt x="164612" y="60853"/>
                    </a:cubicBezTo>
                    <a:cubicBezTo>
                      <a:pt x="175661" y="56471"/>
                      <a:pt x="186043" y="52376"/>
                      <a:pt x="194806" y="47899"/>
                    </a:cubicBezTo>
                    <a:cubicBezTo>
                      <a:pt x="204331" y="43137"/>
                      <a:pt x="212904" y="37517"/>
                      <a:pt x="221857" y="31611"/>
                    </a:cubicBezTo>
                    <a:cubicBezTo>
                      <a:pt x="242241" y="18276"/>
                      <a:pt x="265386" y="3131"/>
                      <a:pt x="298819" y="369"/>
                    </a:cubicBezTo>
                    <a:cubicBezTo>
                      <a:pt x="331966" y="-2298"/>
                      <a:pt x="355112" y="9989"/>
                      <a:pt x="375686" y="20943"/>
                    </a:cubicBezTo>
                    <a:cubicBezTo>
                      <a:pt x="385687" y="26277"/>
                      <a:pt x="395117" y="31230"/>
                      <a:pt x="405690" y="34564"/>
                    </a:cubicBezTo>
                    <a:cubicBezTo>
                      <a:pt x="415691" y="37707"/>
                      <a:pt x="428264" y="39803"/>
                      <a:pt x="441504" y="42089"/>
                    </a:cubicBezTo>
                    <a:cubicBezTo>
                      <a:pt x="473031" y="47518"/>
                      <a:pt x="508750" y="53614"/>
                      <a:pt x="536182" y="76855"/>
                    </a:cubicBezTo>
                    <a:cubicBezTo>
                      <a:pt x="549898" y="88475"/>
                      <a:pt x="551517" y="109050"/>
                      <a:pt x="539897" y="122765"/>
                    </a:cubicBezTo>
                    <a:cubicBezTo>
                      <a:pt x="528276" y="136481"/>
                      <a:pt x="507702" y="138101"/>
                      <a:pt x="493986" y="126480"/>
                    </a:cubicBezTo>
                    <a:cubicBezTo>
                      <a:pt x="480175" y="114764"/>
                      <a:pt x="454934" y="110478"/>
                      <a:pt x="430550" y="106287"/>
                    </a:cubicBezTo>
                    <a:cubicBezTo>
                      <a:pt x="415691" y="103715"/>
                      <a:pt x="400356" y="101144"/>
                      <a:pt x="386164" y="96667"/>
                    </a:cubicBezTo>
                    <a:cubicBezTo>
                      <a:pt x="369876" y="91523"/>
                      <a:pt x="356731" y="84570"/>
                      <a:pt x="345111" y="78379"/>
                    </a:cubicBezTo>
                    <a:cubicBezTo>
                      <a:pt x="327394" y="68949"/>
                      <a:pt x="317583" y="64187"/>
                      <a:pt x="304058" y="65234"/>
                    </a:cubicBezTo>
                    <a:cubicBezTo>
                      <a:pt x="287199" y="66568"/>
                      <a:pt x="274816" y="74759"/>
                      <a:pt x="257576" y="85999"/>
                    </a:cubicBezTo>
                    <a:cubicBezTo>
                      <a:pt x="247860" y="92285"/>
                      <a:pt x="236907" y="99525"/>
                      <a:pt x="224048" y="106001"/>
                    </a:cubicBezTo>
                    <a:cubicBezTo>
                      <a:pt x="212713" y="111716"/>
                      <a:pt x="200426" y="116574"/>
                      <a:pt x="188615" y="121241"/>
                    </a:cubicBezTo>
                    <a:cubicBezTo>
                      <a:pt x="164612" y="130766"/>
                      <a:pt x="139752" y="140672"/>
                      <a:pt x="126512" y="156198"/>
                    </a:cubicBezTo>
                    <a:cubicBezTo>
                      <a:pt x="113272" y="171724"/>
                      <a:pt x="107557" y="197822"/>
                      <a:pt x="102033" y="223159"/>
                    </a:cubicBezTo>
                    <a:cubicBezTo>
                      <a:pt x="99270" y="235637"/>
                      <a:pt x="96508" y="248496"/>
                      <a:pt x="92698" y="260592"/>
                    </a:cubicBezTo>
                    <a:cubicBezTo>
                      <a:pt x="88412" y="274308"/>
                      <a:pt x="83078" y="286310"/>
                      <a:pt x="78411" y="296883"/>
                    </a:cubicBezTo>
                    <a:cubicBezTo>
                      <a:pt x="70029" y="315742"/>
                      <a:pt x="64028" y="329267"/>
                      <a:pt x="65361" y="346127"/>
                    </a:cubicBezTo>
                    <a:cubicBezTo>
                      <a:pt x="66409" y="359557"/>
                      <a:pt x="72791" y="368510"/>
                      <a:pt x="84983" y="384512"/>
                    </a:cubicBezTo>
                    <a:cubicBezTo>
                      <a:pt x="92889" y="394990"/>
                      <a:pt x="101937" y="406801"/>
                      <a:pt x="109653" y="422041"/>
                    </a:cubicBezTo>
                    <a:cubicBezTo>
                      <a:pt x="116320" y="435376"/>
                      <a:pt x="121368" y="450044"/>
                      <a:pt x="126322" y="464332"/>
                    </a:cubicBezTo>
                    <a:cubicBezTo>
                      <a:pt x="134322" y="487763"/>
                      <a:pt x="142705" y="511957"/>
                      <a:pt x="156420" y="523673"/>
                    </a:cubicBezTo>
                    <a:cubicBezTo>
                      <a:pt x="170136" y="535293"/>
                      <a:pt x="171756" y="555867"/>
                      <a:pt x="160135" y="569583"/>
                    </a:cubicBezTo>
                    <a:cubicBezTo>
                      <a:pt x="153563" y="577394"/>
                      <a:pt x="144419" y="581204"/>
                      <a:pt x="135180" y="581204"/>
                    </a:cubicBezTo>
                    <a:close/>
                  </a:path>
                </a:pathLst>
              </a:custGeom>
              <a:solidFill>
                <a:srgbClr val="606060"/>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CB2A686-94FD-4BB3-B3D3-26AE39F214EC}"/>
                  </a:ext>
                </a:extLst>
              </p:cNvPr>
              <p:cNvSpPr/>
              <p:nvPr/>
            </p:nvSpPr>
            <p:spPr>
              <a:xfrm>
                <a:off x="6814781" y="2890481"/>
                <a:ext cx="933450" cy="923924"/>
              </a:xfrm>
              <a:custGeom>
                <a:avLst/>
                <a:gdLst>
                  <a:gd name="connsiteX0" fmla="*/ 455077 w 933450"/>
                  <a:gd name="connsiteY0" fmla="*/ 930470 h 923925"/>
                  <a:gd name="connsiteX1" fmla="*/ 130751 w 933450"/>
                  <a:gd name="connsiteY1" fmla="*/ 654721 h 923925"/>
                  <a:gd name="connsiteX2" fmla="*/ 88364 w 933450"/>
                  <a:gd name="connsiteY2" fmla="*/ 130751 h 923925"/>
                  <a:gd name="connsiteX3" fmla="*/ 612335 w 933450"/>
                  <a:gd name="connsiteY3" fmla="*/ 88365 h 923925"/>
                  <a:gd name="connsiteX4" fmla="*/ 936661 w 933450"/>
                  <a:gd name="connsiteY4" fmla="*/ 364113 h 923925"/>
                  <a:gd name="connsiteX5" fmla="*/ 890465 w 933450"/>
                  <a:gd name="connsiteY5" fmla="*/ 418406 h 923925"/>
                  <a:gd name="connsiteX6" fmla="*/ 566139 w 933450"/>
                  <a:gd name="connsiteY6" fmla="*/ 142657 h 923925"/>
                  <a:gd name="connsiteX7" fmla="*/ 142657 w 933450"/>
                  <a:gd name="connsiteY7" fmla="*/ 176947 h 923925"/>
                  <a:gd name="connsiteX8" fmla="*/ 176947 w 933450"/>
                  <a:gd name="connsiteY8" fmla="*/ 600428 h 923925"/>
                  <a:gd name="connsiteX9" fmla="*/ 501273 w 933450"/>
                  <a:gd name="connsiteY9" fmla="*/ 876177 h 923925"/>
                  <a:gd name="connsiteX10" fmla="*/ 455077 w 933450"/>
                  <a:gd name="connsiteY10" fmla="*/ 930470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450" h="923925">
                    <a:moveTo>
                      <a:pt x="455077" y="930470"/>
                    </a:moveTo>
                    <a:lnTo>
                      <a:pt x="130751" y="654721"/>
                    </a:lnTo>
                    <a:cubicBezTo>
                      <a:pt x="-25364" y="521942"/>
                      <a:pt x="-44414" y="286961"/>
                      <a:pt x="88364" y="130751"/>
                    </a:cubicBezTo>
                    <a:cubicBezTo>
                      <a:pt x="221143" y="-25364"/>
                      <a:pt x="456125" y="-44414"/>
                      <a:pt x="612335" y="88365"/>
                    </a:cubicBezTo>
                    <a:lnTo>
                      <a:pt x="936661" y="364113"/>
                    </a:lnTo>
                    <a:lnTo>
                      <a:pt x="890465" y="418406"/>
                    </a:lnTo>
                    <a:lnTo>
                      <a:pt x="566139" y="142657"/>
                    </a:lnTo>
                    <a:cubicBezTo>
                      <a:pt x="439932" y="35405"/>
                      <a:pt x="250004" y="50741"/>
                      <a:pt x="142657" y="176947"/>
                    </a:cubicBezTo>
                    <a:cubicBezTo>
                      <a:pt x="35406" y="303153"/>
                      <a:pt x="50741" y="493082"/>
                      <a:pt x="176947" y="600428"/>
                    </a:cubicBezTo>
                    <a:lnTo>
                      <a:pt x="501273" y="876177"/>
                    </a:lnTo>
                    <a:lnTo>
                      <a:pt x="455077" y="930470"/>
                    </a:lnTo>
                    <a:close/>
                  </a:path>
                </a:pathLst>
              </a:custGeom>
              <a:solidFill>
                <a:srgbClr val="FAAF40"/>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CF70209-A1B8-45C3-95F9-895366E8A8AB}"/>
                  </a:ext>
                </a:extLst>
              </p:cNvPr>
              <p:cNvSpPr/>
              <p:nvPr/>
            </p:nvSpPr>
            <p:spPr>
              <a:xfrm>
                <a:off x="7736976" y="3142592"/>
                <a:ext cx="257175" cy="485774"/>
              </a:xfrm>
              <a:custGeom>
                <a:avLst/>
                <a:gdLst>
                  <a:gd name="connsiteX0" fmla="*/ 109716 w 257175"/>
                  <a:gd name="connsiteY0" fmla="*/ 491954 h 485775"/>
                  <a:gd name="connsiteX1" fmla="*/ 100477 w 257175"/>
                  <a:gd name="connsiteY1" fmla="*/ 488525 h 485775"/>
                  <a:gd name="connsiteX2" fmla="*/ 98858 w 257175"/>
                  <a:gd name="connsiteY2" fmla="*/ 468427 h 485775"/>
                  <a:gd name="connsiteX3" fmla="*/ 213062 w 257175"/>
                  <a:gd name="connsiteY3" fmla="*/ 334030 h 485775"/>
                  <a:gd name="connsiteX4" fmla="*/ 201537 w 257175"/>
                  <a:gd name="connsiteY4" fmla="*/ 192203 h 485775"/>
                  <a:gd name="connsiteX5" fmla="*/ 5036 w 257175"/>
                  <a:gd name="connsiteY5" fmla="*/ 25134 h 485775"/>
                  <a:gd name="connsiteX6" fmla="*/ 3417 w 257175"/>
                  <a:gd name="connsiteY6" fmla="*/ 5036 h 485775"/>
                  <a:gd name="connsiteX7" fmla="*/ 23515 w 257175"/>
                  <a:gd name="connsiteY7" fmla="*/ 3417 h 485775"/>
                  <a:gd name="connsiteX8" fmla="*/ 220016 w 257175"/>
                  <a:gd name="connsiteY8" fmla="*/ 170486 h 485775"/>
                  <a:gd name="connsiteX9" fmla="*/ 265069 w 257175"/>
                  <a:gd name="connsiteY9" fmla="*/ 258497 h 485775"/>
                  <a:gd name="connsiteX10" fmla="*/ 234779 w 257175"/>
                  <a:gd name="connsiteY10" fmla="*/ 352604 h 485775"/>
                  <a:gd name="connsiteX11" fmla="*/ 120575 w 257175"/>
                  <a:gd name="connsiteY11" fmla="*/ 487001 h 485775"/>
                  <a:gd name="connsiteX12" fmla="*/ 109716 w 257175"/>
                  <a:gd name="connsiteY12" fmla="*/ 49195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175" h="485775">
                    <a:moveTo>
                      <a:pt x="109716" y="491954"/>
                    </a:moveTo>
                    <a:cubicBezTo>
                      <a:pt x="106477" y="491954"/>
                      <a:pt x="103144" y="490811"/>
                      <a:pt x="100477" y="488525"/>
                    </a:cubicBezTo>
                    <a:cubicBezTo>
                      <a:pt x="94476" y="483382"/>
                      <a:pt x="93714" y="474428"/>
                      <a:pt x="98858" y="468427"/>
                    </a:cubicBezTo>
                    <a:lnTo>
                      <a:pt x="213062" y="334030"/>
                    </a:lnTo>
                    <a:cubicBezTo>
                      <a:pt x="248972" y="291739"/>
                      <a:pt x="243828" y="228112"/>
                      <a:pt x="201537" y="192203"/>
                    </a:cubicBezTo>
                    <a:lnTo>
                      <a:pt x="5036" y="25134"/>
                    </a:lnTo>
                    <a:cubicBezTo>
                      <a:pt x="-965" y="19991"/>
                      <a:pt x="-1726" y="11037"/>
                      <a:pt x="3417" y="5036"/>
                    </a:cubicBezTo>
                    <a:cubicBezTo>
                      <a:pt x="8560" y="-964"/>
                      <a:pt x="17514" y="-1726"/>
                      <a:pt x="23515" y="3417"/>
                    </a:cubicBezTo>
                    <a:lnTo>
                      <a:pt x="220016" y="170486"/>
                    </a:lnTo>
                    <a:cubicBezTo>
                      <a:pt x="246305" y="192869"/>
                      <a:pt x="262307" y="224111"/>
                      <a:pt x="265069" y="258497"/>
                    </a:cubicBezTo>
                    <a:cubicBezTo>
                      <a:pt x="267831" y="292882"/>
                      <a:pt x="257068" y="326315"/>
                      <a:pt x="234779" y="352604"/>
                    </a:cubicBezTo>
                    <a:lnTo>
                      <a:pt x="120575" y="487001"/>
                    </a:lnTo>
                    <a:cubicBezTo>
                      <a:pt x="117812" y="490240"/>
                      <a:pt x="113812" y="491954"/>
                      <a:pt x="109716" y="491954"/>
                    </a:cubicBezTo>
                    <a:close/>
                  </a:path>
                </a:pathLst>
              </a:custGeom>
              <a:solidFill>
                <a:srgbClr val="383838"/>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D650EA6-8BE0-4945-B89A-EC539BE29EA4}"/>
                  </a:ext>
                </a:extLst>
              </p:cNvPr>
              <p:cNvSpPr/>
              <p:nvPr/>
            </p:nvSpPr>
            <p:spPr>
              <a:xfrm>
                <a:off x="7780946" y="3531461"/>
                <a:ext cx="142875" cy="152400"/>
              </a:xfrm>
              <a:custGeom>
                <a:avLst/>
                <a:gdLst>
                  <a:gd name="connsiteX0" fmla="*/ 133851 w 142875"/>
                  <a:gd name="connsiteY0" fmla="*/ 90607 h 152400"/>
                  <a:gd name="connsiteX1" fmla="*/ 96894 w 142875"/>
                  <a:gd name="connsiteY1" fmla="*/ 134041 h 152400"/>
                  <a:gd name="connsiteX2" fmla="*/ 19360 w 142875"/>
                  <a:gd name="connsiteY2" fmla="*/ 140328 h 152400"/>
                  <a:gd name="connsiteX3" fmla="*/ 19360 w 142875"/>
                  <a:gd name="connsiteY3" fmla="*/ 140328 h 152400"/>
                  <a:gd name="connsiteX4" fmla="*/ 13074 w 142875"/>
                  <a:gd name="connsiteY4" fmla="*/ 62794 h 152400"/>
                  <a:gd name="connsiteX5" fmla="*/ 50031 w 142875"/>
                  <a:gd name="connsiteY5" fmla="*/ 19360 h 152400"/>
                  <a:gd name="connsiteX6" fmla="*/ 127564 w 142875"/>
                  <a:gd name="connsiteY6" fmla="*/ 13074 h 152400"/>
                  <a:gd name="connsiteX7" fmla="*/ 127564 w 142875"/>
                  <a:gd name="connsiteY7" fmla="*/ 13074 h 152400"/>
                  <a:gd name="connsiteX8" fmla="*/ 133851 w 142875"/>
                  <a:gd name="connsiteY8" fmla="*/ 9060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52400">
                    <a:moveTo>
                      <a:pt x="133851" y="90607"/>
                    </a:moveTo>
                    <a:lnTo>
                      <a:pt x="96894" y="134041"/>
                    </a:lnTo>
                    <a:cubicBezTo>
                      <a:pt x="77177" y="157187"/>
                      <a:pt x="42506" y="159949"/>
                      <a:pt x="19360" y="140328"/>
                    </a:cubicBezTo>
                    <a:lnTo>
                      <a:pt x="19360" y="140328"/>
                    </a:lnTo>
                    <a:cubicBezTo>
                      <a:pt x="-3786" y="120611"/>
                      <a:pt x="-6548" y="85940"/>
                      <a:pt x="13074" y="62794"/>
                    </a:cubicBezTo>
                    <a:lnTo>
                      <a:pt x="50031" y="19360"/>
                    </a:lnTo>
                    <a:cubicBezTo>
                      <a:pt x="69747" y="-3786"/>
                      <a:pt x="104418" y="-6548"/>
                      <a:pt x="127564" y="13074"/>
                    </a:cubicBezTo>
                    <a:lnTo>
                      <a:pt x="127564" y="13074"/>
                    </a:lnTo>
                    <a:cubicBezTo>
                      <a:pt x="150710" y="32695"/>
                      <a:pt x="153472" y="67461"/>
                      <a:pt x="133851" y="90607"/>
                    </a:cubicBezTo>
                    <a:close/>
                  </a:path>
                </a:pathLst>
              </a:custGeom>
              <a:solidFill>
                <a:srgbClr val="606060"/>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7A73E97-7552-431F-89C7-C47381594502}"/>
                  </a:ext>
                </a:extLst>
              </p:cNvPr>
              <p:cNvSpPr/>
              <p:nvPr/>
            </p:nvSpPr>
            <p:spPr>
              <a:xfrm>
                <a:off x="7691825" y="3094965"/>
                <a:ext cx="95250" cy="85725"/>
              </a:xfrm>
              <a:custGeom>
                <a:avLst/>
                <a:gdLst>
                  <a:gd name="connsiteX0" fmla="*/ 96955 w 95250"/>
                  <a:gd name="connsiteY0" fmla="*/ 85716 h 85725"/>
                  <a:gd name="connsiteX1" fmla="*/ 96955 w 95250"/>
                  <a:gd name="connsiteY1" fmla="*/ 85716 h 85725"/>
                  <a:gd name="connsiteX2" fmla="*/ 65332 w 95250"/>
                  <a:gd name="connsiteY2" fmla="*/ 88287 h 85725"/>
                  <a:gd name="connsiteX3" fmla="*/ 7896 w 95250"/>
                  <a:gd name="connsiteY3" fmla="*/ 39520 h 85725"/>
                  <a:gd name="connsiteX4" fmla="*/ 5325 w 95250"/>
                  <a:gd name="connsiteY4" fmla="*/ 7896 h 85725"/>
                  <a:gd name="connsiteX5" fmla="*/ 5325 w 95250"/>
                  <a:gd name="connsiteY5" fmla="*/ 7896 h 85725"/>
                  <a:gd name="connsiteX6" fmla="*/ 36948 w 95250"/>
                  <a:gd name="connsiteY6" fmla="*/ 5325 h 85725"/>
                  <a:gd name="connsiteX7" fmla="*/ 94384 w 95250"/>
                  <a:gd name="connsiteY7" fmla="*/ 54093 h 85725"/>
                  <a:gd name="connsiteX8" fmla="*/ 96955 w 95250"/>
                  <a:gd name="connsiteY8" fmla="*/ 8571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85725">
                    <a:moveTo>
                      <a:pt x="96955" y="85716"/>
                    </a:moveTo>
                    <a:lnTo>
                      <a:pt x="96955" y="85716"/>
                    </a:lnTo>
                    <a:cubicBezTo>
                      <a:pt x="88954" y="95145"/>
                      <a:pt x="74762" y="96288"/>
                      <a:pt x="65332" y="88287"/>
                    </a:cubicBezTo>
                    <a:lnTo>
                      <a:pt x="7896" y="39520"/>
                    </a:lnTo>
                    <a:cubicBezTo>
                      <a:pt x="-1533" y="31519"/>
                      <a:pt x="-2676" y="17326"/>
                      <a:pt x="5325" y="7896"/>
                    </a:cubicBezTo>
                    <a:lnTo>
                      <a:pt x="5325" y="7896"/>
                    </a:lnTo>
                    <a:cubicBezTo>
                      <a:pt x="13326" y="-1533"/>
                      <a:pt x="27518" y="-2676"/>
                      <a:pt x="36948" y="5325"/>
                    </a:cubicBezTo>
                    <a:lnTo>
                      <a:pt x="94384" y="54093"/>
                    </a:lnTo>
                    <a:cubicBezTo>
                      <a:pt x="103813" y="62189"/>
                      <a:pt x="104956" y="76286"/>
                      <a:pt x="96955" y="85716"/>
                    </a:cubicBezTo>
                    <a:close/>
                  </a:path>
                </a:pathLst>
              </a:custGeom>
              <a:solidFill>
                <a:srgbClr val="D4446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E3F64D7-2A8E-4951-AC6C-D5501AD55CD9}"/>
                  </a:ext>
                </a:extLst>
              </p:cNvPr>
              <p:cNvSpPr/>
              <p:nvPr/>
            </p:nvSpPr>
            <p:spPr>
              <a:xfrm>
                <a:off x="7493829" y="3116100"/>
                <a:ext cx="295275" cy="276225"/>
              </a:xfrm>
              <a:custGeom>
                <a:avLst/>
                <a:gdLst>
                  <a:gd name="connsiteX0" fmla="*/ 302000 w 295275"/>
                  <a:gd name="connsiteY0" fmla="*/ 222980 h 276225"/>
                  <a:gd name="connsiteX1" fmla="*/ 302000 w 295275"/>
                  <a:gd name="connsiteY1" fmla="*/ 222980 h 276225"/>
                  <a:gd name="connsiteX2" fmla="*/ 39777 w 295275"/>
                  <a:gd name="connsiteY2" fmla="*/ 0 h 276225"/>
                  <a:gd name="connsiteX3" fmla="*/ 39777 w 295275"/>
                  <a:gd name="connsiteY3" fmla="*/ 0 h 276225"/>
                  <a:gd name="connsiteX4" fmla="*/ 58827 w 295275"/>
                  <a:gd name="connsiteY4" fmla="*/ 235458 h 276225"/>
                  <a:gd name="connsiteX5" fmla="*/ 66637 w 295275"/>
                  <a:gd name="connsiteY5" fmla="*/ 242126 h 276225"/>
                  <a:gd name="connsiteX6" fmla="*/ 302000 w 295275"/>
                  <a:gd name="connsiteY6" fmla="*/ 22298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276225">
                    <a:moveTo>
                      <a:pt x="302000" y="222980"/>
                    </a:moveTo>
                    <a:lnTo>
                      <a:pt x="302000" y="222980"/>
                    </a:lnTo>
                    <a:lnTo>
                      <a:pt x="39777" y="0"/>
                    </a:lnTo>
                    <a:lnTo>
                      <a:pt x="39777" y="0"/>
                    </a:lnTo>
                    <a:cubicBezTo>
                      <a:pt x="-19945" y="70295"/>
                      <a:pt x="-11468" y="175641"/>
                      <a:pt x="58827" y="235458"/>
                    </a:cubicBezTo>
                    <a:lnTo>
                      <a:pt x="66637" y="242126"/>
                    </a:lnTo>
                    <a:cubicBezTo>
                      <a:pt x="136836" y="301847"/>
                      <a:pt x="242278" y="293275"/>
                      <a:pt x="302000" y="222980"/>
                    </a:cubicBezTo>
                    <a:close/>
                  </a:path>
                </a:pathLst>
              </a:custGeom>
              <a:solidFill>
                <a:srgbClr val="606060"/>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71E704C-7B72-419E-9256-B46C0010094B}"/>
                  </a:ext>
                </a:extLst>
              </p:cNvPr>
              <p:cNvSpPr/>
              <p:nvPr/>
            </p:nvSpPr>
            <p:spPr>
              <a:xfrm>
                <a:off x="7450236" y="3051946"/>
                <a:ext cx="400050" cy="381000"/>
              </a:xfrm>
              <a:custGeom>
                <a:avLst/>
                <a:gdLst>
                  <a:gd name="connsiteX0" fmla="*/ 218243 w 400050"/>
                  <a:gd name="connsiteY0" fmla="*/ 363335 h 381000"/>
                  <a:gd name="connsiteX1" fmla="*/ 332829 w 400050"/>
                  <a:gd name="connsiteY1" fmla="*/ 354095 h 381000"/>
                  <a:gd name="connsiteX2" fmla="*/ 396265 w 400050"/>
                  <a:gd name="connsiteY2" fmla="*/ 279515 h 381000"/>
                  <a:gd name="connsiteX3" fmla="*/ 82797 w 400050"/>
                  <a:gd name="connsiteY3" fmla="*/ 13005 h 381000"/>
                  <a:gd name="connsiteX4" fmla="*/ 19361 w 400050"/>
                  <a:gd name="connsiteY4" fmla="*/ 87586 h 381000"/>
                  <a:gd name="connsiteX5" fmla="*/ 28600 w 400050"/>
                  <a:gd name="connsiteY5" fmla="*/ 202172 h 381000"/>
                  <a:gd name="connsiteX6" fmla="*/ 218243 w 400050"/>
                  <a:gd name="connsiteY6" fmla="*/ 36333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381000">
                    <a:moveTo>
                      <a:pt x="218243" y="363335"/>
                    </a:moveTo>
                    <a:cubicBezTo>
                      <a:pt x="252437" y="392386"/>
                      <a:pt x="303777" y="388290"/>
                      <a:pt x="332829" y="354095"/>
                    </a:cubicBezTo>
                    <a:lnTo>
                      <a:pt x="396265" y="279515"/>
                    </a:lnTo>
                    <a:cubicBezTo>
                      <a:pt x="459606" y="205029"/>
                      <a:pt x="146138" y="-61480"/>
                      <a:pt x="82797" y="13005"/>
                    </a:cubicBezTo>
                    <a:lnTo>
                      <a:pt x="19361" y="87586"/>
                    </a:lnTo>
                    <a:cubicBezTo>
                      <a:pt x="-9690" y="121781"/>
                      <a:pt x="-5595" y="173120"/>
                      <a:pt x="28600" y="202172"/>
                    </a:cubicBezTo>
                    <a:lnTo>
                      <a:pt x="218243" y="363335"/>
                    </a:lnTo>
                    <a:close/>
                  </a:path>
                </a:pathLst>
              </a:custGeom>
              <a:solidFill>
                <a:srgbClr val="C6232E"/>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3DF3BD1-F997-4641-B2CD-1FEBEBD31674}"/>
                  </a:ext>
                </a:extLst>
              </p:cNvPr>
              <p:cNvSpPr/>
              <p:nvPr/>
            </p:nvSpPr>
            <p:spPr>
              <a:xfrm>
                <a:off x="7083739" y="3586387"/>
                <a:ext cx="295275" cy="276225"/>
              </a:xfrm>
              <a:custGeom>
                <a:avLst/>
                <a:gdLst>
                  <a:gd name="connsiteX0" fmla="*/ 262223 w 295275"/>
                  <a:gd name="connsiteY0" fmla="*/ 281807 h 276225"/>
                  <a:gd name="connsiteX1" fmla="*/ 262223 w 295275"/>
                  <a:gd name="connsiteY1" fmla="*/ 281807 h 276225"/>
                  <a:gd name="connsiteX2" fmla="*/ 0 w 295275"/>
                  <a:gd name="connsiteY2" fmla="*/ 58827 h 276225"/>
                  <a:gd name="connsiteX3" fmla="*/ 0 w 295275"/>
                  <a:gd name="connsiteY3" fmla="*/ 58827 h 276225"/>
                  <a:gd name="connsiteX4" fmla="*/ 235458 w 295275"/>
                  <a:gd name="connsiteY4" fmla="*/ 39777 h 276225"/>
                  <a:gd name="connsiteX5" fmla="*/ 243268 w 295275"/>
                  <a:gd name="connsiteY5" fmla="*/ 46444 h 276225"/>
                  <a:gd name="connsiteX6" fmla="*/ 262223 w 295275"/>
                  <a:gd name="connsiteY6" fmla="*/ 281807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276225">
                    <a:moveTo>
                      <a:pt x="262223" y="281807"/>
                    </a:moveTo>
                    <a:lnTo>
                      <a:pt x="262223" y="281807"/>
                    </a:lnTo>
                    <a:lnTo>
                      <a:pt x="0" y="58827"/>
                    </a:lnTo>
                    <a:lnTo>
                      <a:pt x="0" y="58827"/>
                    </a:lnTo>
                    <a:cubicBezTo>
                      <a:pt x="59722" y="-11468"/>
                      <a:pt x="165163" y="-19945"/>
                      <a:pt x="235458" y="39777"/>
                    </a:cubicBezTo>
                    <a:lnTo>
                      <a:pt x="243268" y="46444"/>
                    </a:lnTo>
                    <a:cubicBezTo>
                      <a:pt x="313468" y="106166"/>
                      <a:pt x="321945" y="211607"/>
                      <a:pt x="262223" y="281807"/>
                    </a:cubicBezTo>
                    <a:close/>
                  </a:path>
                </a:pathLst>
              </a:custGeom>
              <a:solidFill>
                <a:srgbClr val="606060"/>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B56E60F-E676-4DFA-8631-CD94704EEF8C}"/>
                  </a:ext>
                </a:extLst>
              </p:cNvPr>
              <p:cNvSpPr/>
              <p:nvPr/>
            </p:nvSpPr>
            <p:spPr>
              <a:xfrm>
                <a:off x="7024568" y="3549709"/>
                <a:ext cx="400050" cy="381000"/>
              </a:xfrm>
              <a:custGeom>
                <a:avLst/>
                <a:gdLst>
                  <a:gd name="connsiteX0" fmla="*/ 376069 w 400050"/>
                  <a:gd name="connsiteY0" fmla="*/ 180563 h 381000"/>
                  <a:gd name="connsiteX1" fmla="*/ 385308 w 400050"/>
                  <a:gd name="connsiteY1" fmla="*/ 295149 h 381000"/>
                  <a:gd name="connsiteX2" fmla="*/ 321871 w 400050"/>
                  <a:gd name="connsiteY2" fmla="*/ 369729 h 381000"/>
                  <a:gd name="connsiteX3" fmla="*/ 8404 w 400050"/>
                  <a:gd name="connsiteY3" fmla="*/ 103220 h 381000"/>
                  <a:gd name="connsiteX4" fmla="*/ 71840 w 400050"/>
                  <a:gd name="connsiteY4" fmla="*/ 28639 h 381000"/>
                  <a:gd name="connsiteX5" fmla="*/ 186426 w 400050"/>
                  <a:gd name="connsiteY5" fmla="*/ 19400 h 381000"/>
                  <a:gd name="connsiteX6" fmla="*/ 376069 w 400050"/>
                  <a:gd name="connsiteY6" fmla="*/ 180563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381000">
                    <a:moveTo>
                      <a:pt x="376069" y="180563"/>
                    </a:moveTo>
                    <a:cubicBezTo>
                      <a:pt x="410263" y="209614"/>
                      <a:pt x="414454" y="260954"/>
                      <a:pt x="385308" y="295149"/>
                    </a:cubicBezTo>
                    <a:lnTo>
                      <a:pt x="321871" y="369729"/>
                    </a:lnTo>
                    <a:cubicBezTo>
                      <a:pt x="258530" y="444215"/>
                      <a:pt x="-54938" y="177705"/>
                      <a:pt x="8404" y="103220"/>
                    </a:cubicBezTo>
                    <a:lnTo>
                      <a:pt x="71840" y="28639"/>
                    </a:lnTo>
                    <a:cubicBezTo>
                      <a:pt x="100891" y="-5556"/>
                      <a:pt x="152231" y="-9747"/>
                      <a:pt x="186426" y="19400"/>
                    </a:cubicBezTo>
                    <a:lnTo>
                      <a:pt x="376069" y="180563"/>
                    </a:lnTo>
                    <a:close/>
                  </a:path>
                </a:pathLst>
              </a:custGeom>
              <a:solidFill>
                <a:srgbClr val="C6232E"/>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8D2F6E4-2A6E-42E6-A515-0EC460D71054}"/>
                  </a:ext>
                </a:extLst>
              </p:cNvPr>
              <p:cNvSpPr/>
              <p:nvPr/>
            </p:nvSpPr>
            <p:spPr>
              <a:xfrm>
                <a:off x="4760497" y="2165411"/>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8" y="0"/>
                      <a:pt x="21907" y="3810"/>
                      <a:pt x="21907" y="8477"/>
                    </a:cubicBezTo>
                    <a:lnTo>
                      <a:pt x="21907" y="27051"/>
                    </a:lnTo>
                    <a:cubicBezTo>
                      <a:pt x="21907" y="31718"/>
                      <a:pt x="18098" y="35528"/>
                      <a:pt x="13430" y="35528"/>
                    </a:cubicBezTo>
                    <a:close/>
                  </a:path>
                </a:pathLst>
              </a:custGeom>
              <a:solidFill>
                <a:srgbClr val="27496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E6C74E8-6FE8-4C6B-88A3-0B0F0FEAC107}"/>
                  </a:ext>
                </a:extLst>
              </p:cNvPr>
              <p:cNvSpPr/>
              <p:nvPr/>
            </p:nvSpPr>
            <p:spPr>
              <a:xfrm>
                <a:off x="4800693" y="2165411"/>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8" y="0"/>
                      <a:pt x="21907" y="3810"/>
                      <a:pt x="21907" y="8477"/>
                    </a:cubicBezTo>
                    <a:lnTo>
                      <a:pt x="21907" y="27051"/>
                    </a:lnTo>
                    <a:cubicBezTo>
                      <a:pt x="21907" y="31718"/>
                      <a:pt x="18098" y="35528"/>
                      <a:pt x="13430" y="35528"/>
                    </a:cubicBezTo>
                    <a:close/>
                  </a:path>
                </a:pathLst>
              </a:custGeom>
              <a:solidFill>
                <a:srgbClr val="274964"/>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3B2CDE5-4F90-4C80-8C49-9415CCD1289B}"/>
                  </a:ext>
                </a:extLst>
              </p:cNvPr>
              <p:cNvSpPr/>
              <p:nvPr/>
            </p:nvSpPr>
            <p:spPr>
              <a:xfrm>
                <a:off x="4840888" y="2165411"/>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097" y="35528"/>
                      <a:pt x="13430" y="35528"/>
                    </a:cubicBezTo>
                    <a:close/>
                  </a:path>
                </a:pathLst>
              </a:custGeom>
              <a:solidFill>
                <a:srgbClr val="274964"/>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09D9584-6342-4C73-9BD9-79A7DBA449EB}"/>
                  </a:ext>
                </a:extLst>
              </p:cNvPr>
              <p:cNvSpPr/>
              <p:nvPr/>
            </p:nvSpPr>
            <p:spPr>
              <a:xfrm>
                <a:off x="7399874" y="2198939"/>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097" y="35528"/>
                      <a:pt x="13430" y="35528"/>
                    </a:cubicBezTo>
                    <a:close/>
                  </a:path>
                </a:pathLst>
              </a:custGeom>
              <a:solidFill>
                <a:srgbClr val="274964"/>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8C1F9F2-F7D9-4D92-BE1B-3F31CFA3EE72}"/>
                  </a:ext>
                </a:extLst>
              </p:cNvPr>
              <p:cNvSpPr/>
              <p:nvPr/>
            </p:nvSpPr>
            <p:spPr>
              <a:xfrm>
                <a:off x="7439974" y="2198939"/>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193" y="35528"/>
                      <a:pt x="13430" y="35528"/>
                    </a:cubicBezTo>
                    <a:close/>
                  </a:path>
                </a:pathLst>
              </a:custGeom>
              <a:solidFill>
                <a:srgbClr val="274964"/>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FA5DBCC-6175-45DD-A4C4-632AF429AA14}"/>
                  </a:ext>
                </a:extLst>
              </p:cNvPr>
              <p:cNvSpPr/>
              <p:nvPr/>
            </p:nvSpPr>
            <p:spPr>
              <a:xfrm>
                <a:off x="7480170" y="2198939"/>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097" y="35528"/>
                      <a:pt x="13430" y="35528"/>
                    </a:cubicBezTo>
                    <a:close/>
                  </a:path>
                </a:pathLst>
              </a:custGeom>
              <a:solidFill>
                <a:srgbClr val="274964"/>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BDB4129-B273-46C7-B116-30DB9C54F62D}"/>
                  </a:ext>
                </a:extLst>
              </p:cNvPr>
              <p:cNvSpPr/>
              <p:nvPr/>
            </p:nvSpPr>
            <p:spPr>
              <a:xfrm>
                <a:off x="6119142" y="1056511"/>
                <a:ext cx="266700" cy="1323974"/>
              </a:xfrm>
              <a:custGeom>
                <a:avLst/>
                <a:gdLst>
                  <a:gd name="connsiteX0" fmla="*/ 233458 w 266700"/>
                  <a:gd name="connsiteY0" fmla="*/ 883063 h 1323975"/>
                  <a:gd name="connsiteX1" fmla="*/ 178022 w 266700"/>
                  <a:gd name="connsiteY1" fmla="*/ 938498 h 1323975"/>
                  <a:gd name="connsiteX2" fmla="*/ 95155 w 266700"/>
                  <a:gd name="connsiteY2" fmla="*/ 938498 h 1323975"/>
                  <a:gd name="connsiteX3" fmla="*/ 0 w 266700"/>
                  <a:gd name="connsiteY3" fmla="*/ 1033653 h 1323975"/>
                  <a:gd name="connsiteX4" fmla="*/ 0 w 266700"/>
                  <a:gd name="connsiteY4" fmla="*/ 1333024 h 1323975"/>
                  <a:gd name="connsiteX5" fmla="*/ 39719 w 266700"/>
                  <a:gd name="connsiteY5" fmla="*/ 1333024 h 1323975"/>
                  <a:gd name="connsiteX6" fmla="*/ 39719 w 266700"/>
                  <a:gd name="connsiteY6" fmla="*/ 1033653 h 1323975"/>
                  <a:gd name="connsiteX7" fmla="*/ 95155 w 266700"/>
                  <a:gd name="connsiteY7" fmla="*/ 978218 h 1323975"/>
                  <a:gd name="connsiteX8" fmla="*/ 178022 w 266700"/>
                  <a:gd name="connsiteY8" fmla="*/ 978218 h 1323975"/>
                  <a:gd name="connsiteX9" fmla="*/ 273177 w 266700"/>
                  <a:gd name="connsiteY9" fmla="*/ 882968 h 1323975"/>
                  <a:gd name="connsiteX10" fmla="*/ 270986 w 266700"/>
                  <a:gd name="connsiteY10" fmla="*/ 4572 h 1323975"/>
                  <a:gd name="connsiteX11" fmla="*/ 231267 w 266700"/>
                  <a:gd name="connsiteY11" fmla="*/ 0 h 1323975"/>
                  <a:gd name="connsiteX12" fmla="*/ 233458 w 266700"/>
                  <a:gd name="connsiteY12" fmla="*/ 88306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 h="1323975">
                    <a:moveTo>
                      <a:pt x="233458" y="883063"/>
                    </a:moveTo>
                    <a:cubicBezTo>
                      <a:pt x="233458" y="913638"/>
                      <a:pt x="208597" y="938498"/>
                      <a:pt x="178022" y="938498"/>
                    </a:cubicBezTo>
                    <a:lnTo>
                      <a:pt x="95155" y="938498"/>
                    </a:lnTo>
                    <a:cubicBezTo>
                      <a:pt x="42672" y="938498"/>
                      <a:pt x="0" y="981170"/>
                      <a:pt x="0" y="1033653"/>
                    </a:cubicBezTo>
                    <a:lnTo>
                      <a:pt x="0" y="1333024"/>
                    </a:lnTo>
                    <a:lnTo>
                      <a:pt x="39719" y="1333024"/>
                    </a:lnTo>
                    <a:lnTo>
                      <a:pt x="39719" y="1033653"/>
                    </a:lnTo>
                    <a:cubicBezTo>
                      <a:pt x="39719" y="1003078"/>
                      <a:pt x="64579" y="978218"/>
                      <a:pt x="95155" y="978218"/>
                    </a:cubicBezTo>
                    <a:lnTo>
                      <a:pt x="178022" y="978218"/>
                    </a:lnTo>
                    <a:cubicBezTo>
                      <a:pt x="230505" y="978218"/>
                      <a:pt x="273177" y="935546"/>
                      <a:pt x="273177" y="882968"/>
                    </a:cubicBezTo>
                    <a:lnTo>
                      <a:pt x="270986" y="4572"/>
                    </a:lnTo>
                    <a:cubicBezTo>
                      <a:pt x="257746" y="2953"/>
                      <a:pt x="244507" y="1429"/>
                      <a:pt x="231267" y="0"/>
                    </a:cubicBezTo>
                    <a:lnTo>
                      <a:pt x="233458" y="883063"/>
                    </a:lnTo>
                    <a:close/>
                  </a:path>
                </a:pathLst>
              </a:custGeom>
              <a:solidFill>
                <a:srgbClr val="1C1C1C"/>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E133C44-1653-4320-AA60-B9FCF307C443}"/>
                  </a:ext>
                </a:extLst>
              </p:cNvPr>
              <p:cNvSpPr/>
              <p:nvPr/>
            </p:nvSpPr>
            <p:spPr>
              <a:xfrm>
                <a:off x="5688136" y="2870355"/>
                <a:ext cx="885825" cy="428624"/>
              </a:xfrm>
              <a:custGeom>
                <a:avLst/>
                <a:gdLst>
                  <a:gd name="connsiteX0" fmla="*/ 886396 w 885825"/>
                  <a:gd name="connsiteY0" fmla="*/ 217742 h 428625"/>
                  <a:gd name="connsiteX1" fmla="*/ 443198 w 885825"/>
                  <a:gd name="connsiteY1" fmla="*/ 435483 h 428625"/>
                  <a:gd name="connsiteX2" fmla="*/ 0 w 885825"/>
                  <a:gd name="connsiteY2" fmla="*/ 217742 h 428625"/>
                  <a:gd name="connsiteX3" fmla="*/ 443198 w 885825"/>
                  <a:gd name="connsiteY3" fmla="*/ 0 h 428625"/>
                  <a:gd name="connsiteX4" fmla="*/ 886396 w 885825"/>
                  <a:gd name="connsiteY4" fmla="*/ 217742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428625">
                    <a:moveTo>
                      <a:pt x="886396" y="217742"/>
                    </a:moveTo>
                    <a:cubicBezTo>
                      <a:pt x="886396" y="337997"/>
                      <a:pt x="687970" y="435483"/>
                      <a:pt x="443198" y="435483"/>
                    </a:cubicBezTo>
                    <a:cubicBezTo>
                      <a:pt x="198426" y="435483"/>
                      <a:pt x="0" y="337997"/>
                      <a:pt x="0" y="217742"/>
                    </a:cubicBezTo>
                    <a:cubicBezTo>
                      <a:pt x="0" y="97486"/>
                      <a:pt x="198426" y="0"/>
                      <a:pt x="443198" y="0"/>
                    </a:cubicBezTo>
                    <a:cubicBezTo>
                      <a:pt x="687970" y="0"/>
                      <a:pt x="886396" y="97486"/>
                      <a:pt x="886396" y="217742"/>
                    </a:cubicBezTo>
                    <a:close/>
                  </a:path>
                </a:pathLst>
              </a:custGeom>
              <a:solidFill>
                <a:srgbClr val="606060"/>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78A2266-8C87-4B94-9B14-3E69D77B8559}"/>
                  </a:ext>
                </a:extLst>
              </p:cNvPr>
              <p:cNvSpPr/>
              <p:nvPr/>
            </p:nvSpPr>
            <p:spPr>
              <a:xfrm>
                <a:off x="5688136" y="2887405"/>
                <a:ext cx="885825" cy="361950"/>
              </a:xfrm>
              <a:custGeom>
                <a:avLst/>
                <a:gdLst>
                  <a:gd name="connsiteX0" fmla="*/ 886396 w 885825"/>
                  <a:gd name="connsiteY0" fmla="*/ 184785 h 361950"/>
                  <a:gd name="connsiteX1" fmla="*/ 443198 w 885825"/>
                  <a:gd name="connsiteY1" fmla="*/ 369570 h 361950"/>
                  <a:gd name="connsiteX2" fmla="*/ 0 w 885825"/>
                  <a:gd name="connsiteY2" fmla="*/ 184785 h 361950"/>
                  <a:gd name="connsiteX3" fmla="*/ 443198 w 885825"/>
                  <a:gd name="connsiteY3" fmla="*/ 0 h 361950"/>
                  <a:gd name="connsiteX4" fmla="*/ 886396 w 885825"/>
                  <a:gd name="connsiteY4" fmla="*/ 184785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61950">
                    <a:moveTo>
                      <a:pt x="886396" y="184785"/>
                    </a:moveTo>
                    <a:cubicBezTo>
                      <a:pt x="886396" y="286839"/>
                      <a:pt x="687970" y="369570"/>
                      <a:pt x="443198" y="369570"/>
                    </a:cubicBezTo>
                    <a:cubicBezTo>
                      <a:pt x="198426" y="369570"/>
                      <a:pt x="0" y="286839"/>
                      <a:pt x="0" y="184785"/>
                    </a:cubicBezTo>
                    <a:cubicBezTo>
                      <a:pt x="0" y="82731"/>
                      <a:pt x="198426" y="0"/>
                      <a:pt x="443198" y="0"/>
                    </a:cubicBezTo>
                    <a:cubicBezTo>
                      <a:pt x="687970" y="0"/>
                      <a:pt x="886396" y="82731"/>
                      <a:pt x="886396" y="184785"/>
                    </a:cubicBezTo>
                    <a:close/>
                  </a:path>
                </a:pathLst>
              </a:custGeom>
              <a:solidFill>
                <a:srgbClr val="262626"/>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53462A3-8C39-41F9-82F6-43B128534574}"/>
                  </a:ext>
                </a:extLst>
              </p:cNvPr>
              <p:cNvSpPr/>
              <p:nvPr/>
            </p:nvSpPr>
            <p:spPr>
              <a:xfrm>
                <a:off x="5688041" y="3072189"/>
                <a:ext cx="885825" cy="180975"/>
              </a:xfrm>
              <a:custGeom>
                <a:avLst/>
                <a:gdLst>
                  <a:gd name="connsiteX0" fmla="*/ 886397 w 885825"/>
                  <a:gd name="connsiteY0" fmla="*/ 0 h 180975"/>
                  <a:gd name="connsiteX1" fmla="*/ 443198 w 885825"/>
                  <a:gd name="connsiteY1" fmla="*/ 184785 h 180975"/>
                  <a:gd name="connsiteX2" fmla="*/ 0 w 885825"/>
                  <a:gd name="connsiteY2" fmla="*/ 0 h 180975"/>
                </a:gdLst>
                <a:ahLst/>
                <a:cxnLst>
                  <a:cxn ang="0">
                    <a:pos x="connsiteX0" y="connsiteY0"/>
                  </a:cxn>
                  <a:cxn ang="0">
                    <a:pos x="connsiteX1" y="connsiteY1"/>
                  </a:cxn>
                  <a:cxn ang="0">
                    <a:pos x="connsiteX2" y="connsiteY2"/>
                  </a:cxn>
                </a:cxnLst>
                <a:rect l="l" t="t" r="r" b="b"/>
                <a:pathLst>
                  <a:path w="885825" h="180975">
                    <a:moveTo>
                      <a:pt x="886397" y="0"/>
                    </a:moveTo>
                    <a:cubicBezTo>
                      <a:pt x="886397" y="102013"/>
                      <a:pt x="687991" y="184785"/>
                      <a:pt x="443198" y="184785"/>
                    </a:cubicBezTo>
                    <a:cubicBezTo>
                      <a:pt x="198406" y="184785"/>
                      <a:pt x="0" y="102013"/>
                      <a:pt x="0" y="0"/>
                    </a:cubicBezTo>
                  </a:path>
                </a:pathLst>
              </a:custGeom>
              <a:solidFill>
                <a:srgbClr val="262626"/>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74B9473-230D-4D82-A352-D81062E3B588}"/>
                  </a:ext>
                </a:extLst>
              </p:cNvPr>
              <p:cNvSpPr/>
              <p:nvPr/>
            </p:nvSpPr>
            <p:spPr>
              <a:xfrm>
                <a:off x="5688136" y="2887404"/>
                <a:ext cx="885825" cy="219075"/>
              </a:xfrm>
              <a:custGeom>
                <a:avLst/>
                <a:gdLst>
                  <a:gd name="connsiteX0" fmla="*/ 443198 w 885825"/>
                  <a:gd name="connsiteY0" fmla="*/ 0 h 219075"/>
                  <a:gd name="connsiteX1" fmla="*/ 0 w 885825"/>
                  <a:gd name="connsiteY1" fmla="*/ 184785 h 219075"/>
                  <a:gd name="connsiteX2" fmla="*/ 4763 w 885825"/>
                  <a:gd name="connsiteY2" fmla="*/ 211646 h 219075"/>
                  <a:gd name="connsiteX3" fmla="*/ 876681 w 885825"/>
                  <a:gd name="connsiteY3" fmla="*/ 223266 h 219075"/>
                  <a:gd name="connsiteX4" fmla="*/ 886397 w 885825"/>
                  <a:gd name="connsiteY4" fmla="*/ 184785 h 219075"/>
                  <a:gd name="connsiteX5" fmla="*/ 443198 w 885825"/>
                  <a:gd name="connsiteY5" fmla="*/ 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825" h="219075">
                    <a:moveTo>
                      <a:pt x="443198" y="0"/>
                    </a:moveTo>
                    <a:cubicBezTo>
                      <a:pt x="198406" y="0"/>
                      <a:pt x="0" y="82772"/>
                      <a:pt x="0" y="184785"/>
                    </a:cubicBezTo>
                    <a:cubicBezTo>
                      <a:pt x="0" y="193929"/>
                      <a:pt x="1619" y="202883"/>
                      <a:pt x="4763" y="211646"/>
                    </a:cubicBezTo>
                    <a:lnTo>
                      <a:pt x="876681" y="223266"/>
                    </a:lnTo>
                    <a:cubicBezTo>
                      <a:pt x="882968" y="210884"/>
                      <a:pt x="886397" y="197929"/>
                      <a:pt x="886397" y="184785"/>
                    </a:cubicBezTo>
                    <a:cubicBezTo>
                      <a:pt x="886301" y="82677"/>
                      <a:pt x="687896" y="0"/>
                      <a:pt x="443198" y="0"/>
                    </a:cubicBezTo>
                    <a:close/>
                  </a:path>
                </a:pathLst>
              </a:custGeom>
              <a:solidFill>
                <a:srgbClr val="1C1C1C"/>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3D24398-183E-4BD0-97E4-80A2EC4CB309}"/>
                  </a:ext>
                </a:extLst>
              </p:cNvPr>
              <p:cNvSpPr/>
              <p:nvPr/>
            </p:nvSpPr>
            <p:spPr>
              <a:xfrm>
                <a:off x="5703568" y="2902833"/>
                <a:ext cx="847725" cy="190500"/>
              </a:xfrm>
              <a:custGeom>
                <a:avLst/>
                <a:gdLst>
                  <a:gd name="connsiteX0" fmla="*/ 1143 w 847725"/>
                  <a:gd name="connsiteY0" fmla="*/ 180975 h 190500"/>
                  <a:gd name="connsiteX1" fmla="*/ 0 w 847725"/>
                  <a:gd name="connsiteY1" fmla="*/ 169354 h 190500"/>
                  <a:gd name="connsiteX2" fmla="*/ 427768 w 847725"/>
                  <a:gd name="connsiteY2" fmla="*/ 0 h 190500"/>
                  <a:gd name="connsiteX3" fmla="*/ 855535 w 847725"/>
                  <a:gd name="connsiteY3" fmla="*/ 169354 h 190500"/>
                  <a:gd name="connsiteX4" fmla="*/ 851249 w 847725"/>
                  <a:gd name="connsiteY4" fmla="*/ 192310 h 190500"/>
                  <a:gd name="connsiteX5" fmla="*/ 1143 w 847725"/>
                  <a:gd name="connsiteY5" fmla="*/ 18097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725" h="190500">
                    <a:moveTo>
                      <a:pt x="1143" y="180975"/>
                    </a:moveTo>
                    <a:cubicBezTo>
                      <a:pt x="381" y="177070"/>
                      <a:pt x="0" y="173165"/>
                      <a:pt x="0" y="169354"/>
                    </a:cubicBezTo>
                    <a:cubicBezTo>
                      <a:pt x="0" y="77533"/>
                      <a:pt x="195929" y="0"/>
                      <a:pt x="427768" y="0"/>
                    </a:cubicBezTo>
                    <a:cubicBezTo>
                      <a:pt x="659606" y="0"/>
                      <a:pt x="855535" y="77533"/>
                      <a:pt x="855535" y="169354"/>
                    </a:cubicBezTo>
                    <a:cubicBezTo>
                      <a:pt x="855535" y="176975"/>
                      <a:pt x="854107" y="184690"/>
                      <a:pt x="851249" y="192310"/>
                    </a:cubicBezTo>
                    <a:lnTo>
                      <a:pt x="1143" y="180975"/>
                    </a:lnTo>
                    <a:close/>
                  </a:path>
                </a:pathLst>
              </a:custGeom>
              <a:solidFill>
                <a:srgbClr val="1C1C1C"/>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6A2504D-82D6-488F-9010-929FCB370C05}"/>
                  </a:ext>
                </a:extLst>
              </p:cNvPr>
              <p:cNvSpPr/>
              <p:nvPr/>
            </p:nvSpPr>
            <p:spPr>
              <a:xfrm>
                <a:off x="4576094" y="2139115"/>
                <a:ext cx="3105149" cy="57150"/>
              </a:xfrm>
              <a:custGeom>
                <a:avLst/>
                <a:gdLst>
                  <a:gd name="connsiteX0" fmla="*/ 3110103 w 3105150"/>
                  <a:gd name="connsiteY0" fmla="*/ 59442 h 57150"/>
                  <a:gd name="connsiteX1" fmla="*/ 3110103 w 3105150"/>
                  <a:gd name="connsiteY1" fmla="*/ 59442 h 57150"/>
                  <a:gd name="connsiteX2" fmla="*/ 3024283 w 3105150"/>
                  <a:gd name="connsiteY2" fmla="*/ 1244 h 57150"/>
                  <a:gd name="connsiteX3" fmla="*/ 87249 w 3105150"/>
                  <a:gd name="connsiteY3" fmla="*/ 6 h 57150"/>
                  <a:gd name="connsiteX4" fmla="*/ 4096 w 3105150"/>
                  <a:gd name="connsiteY4" fmla="*/ 48774 h 57150"/>
                  <a:gd name="connsiteX5" fmla="*/ 0 w 3105150"/>
                  <a:gd name="connsiteY5" fmla="*/ 55822 h 57150"/>
                  <a:gd name="connsiteX6" fmla="*/ 3110103 w 3105150"/>
                  <a:gd name="connsiteY6" fmla="*/ 5944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5150" h="57150">
                    <a:moveTo>
                      <a:pt x="3110103" y="59442"/>
                    </a:moveTo>
                    <a:lnTo>
                      <a:pt x="3110103" y="59442"/>
                    </a:lnTo>
                    <a:cubicBezTo>
                      <a:pt x="3094958" y="24961"/>
                      <a:pt x="3060668" y="1720"/>
                      <a:pt x="3024283" y="1244"/>
                    </a:cubicBezTo>
                    <a:lnTo>
                      <a:pt x="87249" y="6"/>
                    </a:lnTo>
                    <a:cubicBezTo>
                      <a:pt x="53911" y="-375"/>
                      <a:pt x="21527" y="18579"/>
                      <a:pt x="4096" y="48774"/>
                    </a:cubicBezTo>
                    <a:lnTo>
                      <a:pt x="0" y="55822"/>
                    </a:lnTo>
                    <a:lnTo>
                      <a:pt x="3110103" y="59442"/>
                    </a:lnTo>
                    <a:close/>
                  </a:path>
                </a:pathLst>
              </a:custGeom>
              <a:solidFill>
                <a:srgbClr val="606060"/>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C9B2FDA-FB50-431C-9B66-C505C94421AD}"/>
                  </a:ext>
                </a:extLst>
              </p:cNvPr>
              <p:cNvSpPr/>
              <p:nvPr/>
            </p:nvSpPr>
            <p:spPr>
              <a:xfrm>
                <a:off x="4575428" y="2191985"/>
                <a:ext cx="3105149" cy="838199"/>
              </a:xfrm>
              <a:custGeom>
                <a:avLst/>
                <a:gdLst>
                  <a:gd name="connsiteX0" fmla="*/ 3111627 w 3105150"/>
                  <a:gd name="connsiteY0" fmla="*/ 3524 h 838200"/>
                  <a:gd name="connsiteX1" fmla="*/ 0 w 3105150"/>
                  <a:gd name="connsiteY1" fmla="*/ 0 h 838200"/>
                  <a:gd name="connsiteX2" fmla="*/ 4381 w 3105150"/>
                  <a:gd name="connsiteY2" fmla="*/ 18002 h 838200"/>
                  <a:gd name="connsiteX3" fmla="*/ 167640 w 3105150"/>
                  <a:gd name="connsiteY3" fmla="*/ 675132 h 838200"/>
                  <a:gd name="connsiteX4" fmla="*/ 167354 w 3105150"/>
                  <a:gd name="connsiteY4" fmla="*/ 675132 h 838200"/>
                  <a:gd name="connsiteX5" fmla="*/ 190881 w 3105150"/>
                  <a:gd name="connsiteY5" fmla="*/ 770668 h 838200"/>
                  <a:gd name="connsiteX6" fmla="*/ 278035 w 3105150"/>
                  <a:gd name="connsiteY6" fmla="*/ 841248 h 838200"/>
                  <a:gd name="connsiteX7" fmla="*/ 2793968 w 3105150"/>
                  <a:gd name="connsiteY7" fmla="*/ 838867 h 838200"/>
                  <a:gd name="connsiteX8" fmla="*/ 2884551 w 3105150"/>
                  <a:gd name="connsiteY8" fmla="*/ 771049 h 838200"/>
                  <a:gd name="connsiteX9" fmla="*/ 2912745 w 3105150"/>
                  <a:gd name="connsiteY9" fmla="*/ 675513 h 838200"/>
                  <a:gd name="connsiteX10" fmla="*/ 2913126 w 3105150"/>
                  <a:gd name="connsiteY10" fmla="*/ 675513 h 838200"/>
                  <a:gd name="connsiteX11" fmla="*/ 3111627 w 3105150"/>
                  <a:gd name="connsiteY11" fmla="*/ 3524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5150" h="838200">
                    <a:moveTo>
                      <a:pt x="3111627" y="3524"/>
                    </a:moveTo>
                    <a:lnTo>
                      <a:pt x="0" y="0"/>
                    </a:lnTo>
                    <a:cubicBezTo>
                      <a:pt x="1333" y="5715"/>
                      <a:pt x="2762" y="11716"/>
                      <a:pt x="4381" y="18002"/>
                    </a:cubicBezTo>
                    <a:lnTo>
                      <a:pt x="167640" y="675132"/>
                    </a:lnTo>
                    <a:lnTo>
                      <a:pt x="167354" y="675132"/>
                    </a:lnTo>
                    <a:lnTo>
                      <a:pt x="190881" y="770668"/>
                    </a:lnTo>
                    <a:cubicBezTo>
                      <a:pt x="200311" y="808958"/>
                      <a:pt x="239554" y="840772"/>
                      <a:pt x="278035" y="841248"/>
                    </a:cubicBezTo>
                    <a:lnTo>
                      <a:pt x="2793968" y="838867"/>
                    </a:lnTo>
                    <a:cubicBezTo>
                      <a:pt x="2832640" y="839343"/>
                      <a:pt x="2873407" y="808768"/>
                      <a:pt x="2884551" y="771049"/>
                    </a:cubicBezTo>
                    <a:lnTo>
                      <a:pt x="2912745" y="675513"/>
                    </a:lnTo>
                    <a:lnTo>
                      <a:pt x="2913126" y="675513"/>
                    </a:lnTo>
                    <a:lnTo>
                      <a:pt x="3111627" y="3524"/>
                    </a:lnTo>
                    <a:close/>
                  </a:path>
                </a:pathLst>
              </a:custGeom>
              <a:solidFill>
                <a:srgbClr val="262626"/>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812188-2CC9-4A33-9D52-A1BEB0D11930}"/>
                  </a:ext>
                </a:extLst>
              </p:cNvPr>
              <p:cNvSpPr/>
              <p:nvPr/>
            </p:nvSpPr>
            <p:spPr>
              <a:xfrm>
                <a:off x="4623118" y="2223796"/>
                <a:ext cx="3009899" cy="666749"/>
              </a:xfrm>
              <a:custGeom>
                <a:avLst/>
                <a:gdLst>
                  <a:gd name="connsiteX0" fmla="*/ 1744 w 3009900"/>
                  <a:gd name="connsiteY0" fmla="*/ 79347 h 666750"/>
                  <a:gd name="connsiteX1" fmla="*/ 139762 w 3009900"/>
                  <a:gd name="connsiteY1" fmla="*/ 631131 h 666750"/>
                  <a:gd name="connsiteX2" fmla="*/ 193959 w 3009900"/>
                  <a:gd name="connsiteY2" fmla="*/ 674565 h 666750"/>
                  <a:gd name="connsiteX3" fmla="*/ 2792093 w 3009900"/>
                  <a:gd name="connsiteY3" fmla="*/ 673803 h 666750"/>
                  <a:gd name="connsiteX4" fmla="*/ 2847338 w 3009900"/>
                  <a:gd name="connsiteY4" fmla="*/ 632750 h 666750"/>
                  <a:gd name="connsiteX5" fmla="*/ 3010597 w 3009900"/>
                  <a:gd name="connsiteY5" fmla="*/ 83634 h 666750"/>
                  <a:gd name="connsiteX6" fmla="*/ 2948399 w 3009900"/>
                  <a:gd name="connsiteY6" fmla="*/ 1433 h 666750"/>
                  <a:gd name="connsiteX7" fmla="*/ 65848 w 3009900"/>
                  <a:gd name="connsiteY7" fmla="*/ 4 h 666750"/>
                  <a:gd name="connsiteX8" fmla="*/ 1744 w 3009900"/>
                  <a:gd name="connsiteY8" fmla="*/ 79347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9900" h="666750">
                    <a:moveTo>
                      <a:pt x="1744" y="79347"/>
                    </a:moveTo>
                    <a:cubicBezTo>
                      <a:pt x="37368" y="221937"/>
                      <a:pt x="111758" y="519212"/>
                      <a:pt x="139762" y="631131"/>
                    </a:cubicBezTo>
                    <a:cubicBezTo>
                      <a:pt x="146239" y="656848"/>
                      <a:pt x="167860" y="674184"/>
                      <a:pt x="193959" y="674565"/>
                    </a:cubicBezTo>
                    <a:lnTo>
                      <a:pt x="2792093" y="673803"/>
                    </a:lnTo>
                    <a:cubicBezTo>
                      <a:pt x="2817906" y="674184"/>
                      <a:pt x="2839909" y="657801"/>
                      <a:pt x="2847338" y="632750"/>
                    </a:cubicBezTo>
                    <a:lnTo>
                      <a:pt x="3010597" y="83634"/>
                    </a:lnTo>
                    <a:cubicBezTo>
                      <a:pt x="3022313" y="44391"/>
                      <a:pt x="2990118" y="2004"/>
                      <a:pt x="2948399" y="1433"/>
                    </a:cubicBezTo>
                    <a:lnTo>
                      <a:pt x="65848" y="4"/>
                    </a:lnTo>
                    <a:cubicBezTo>
                      <a:pt x="24890" y="-472"/>
                      <a:pt x="-8066" y="40104"/>
                      <a:pt x="1744" y="79347"/>
                    </a:cubicBezTo>
                    <a:close/>
                  </a:path>
                </a:pathLst>
              </a:custGeom>
              <a:solidFill>
                <a:srgbClr val="606060"/>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9BA792F-E2BC-47D3-9BA3-D7C242D4290A}"/>
                  </a:ext>
                </a:extLst>
              </p:cNvPr>
              <p:cNvSpPr/>
              <p:nvPr/>
            </p:nvSpPr>
            <p:spPr>
              <a:xfrm>
                <a:off x="4700873" y="2299811"/>
                <a:ext cx="2838450" cy="533400"/>
              </a:xfrm>
              <a:custGeom>
                <a:avLst/>
                <a:gdLst>
                  <a:gd name="connsiteX0" fmla="*/ 2845880 w 2838450"/>
                  <a:gd name="connsiteY0" fmla="*/ 381 h 533400"/>
                  <a:gd name="connsiteX1" fmla="*/ 2695099 w 2838450"/>
                  <a:gd name="connsiteY1" fmla="*/ 539306 h 533400"/>
                  <a:gd name="connsiteX2" fmla="*/ 138208 w 2838450"/>
                  <a:gd name="connsiteY2" fmla="*/ 541592 h 533400"/>
                  <a:gd name="connsiteX3" fmla="*/ 0 w 2838450"/>
                  <a:gd name="connsiteY3" fmla="*/ 0 h 533400"/>
                </a:gdLst>
                <a:ahLst/>
                <a:cxnLst>
                  <a:cxn ang="0">
                    <a:pos x="connsiteX0" y="connsiteY0"/>
                  </a:cxn>
                  <a:cxn ang="0">
                    <a:pos x="connsiteX1" y="connsiteY1"/>
                  </a:cxn>
                  <a:cxn ang="0">
                    <a:pos x="connsiteX2" y="connsiteY2"/>
                  </a:cxn>
                  <a:cxn ang="0">
                    <a:pos x="connsiteX3" y="connsiteY3"/>
                  </a:cxn>
                </a:cxnLst>
                <a:rect l="l" t="t" r="r" b="b"/>
                <a:pathLst>
                  <a:path w="2838450" h="533400">
                    <a:moveTo>
                      <a:pt x="2845880" y="381"/>
                    </a:moveTo>
                    <a:lnTo>
                      <a:pt x="2695099" y="539306"/>
                    </a:lnTo>
                    <a:lnTo>
                      <a:pt x="138208" y="541592"/>
                    </a:lnTo>
                    <a:lnTo>
                      <a:pt x="0" y="0"/>
                    </a:lnTo>
                    <a:close/>
                  </a:path>
                </a:pathLst>
              </a:custGeom>
              <a:solidFill>
                <a:srgbClr val="FFFFFF"/>
              </a:solidFill>
              <a:ln w="9525" cap="flat">
                <a:noFill/>
                <a:prstDash val="solid"/>
                <a:miter/>
              </a:ln>
            </p:spPr>
            <p:txBody>
              <a:bodyPr rtlCol="0" anchor="ctr"/>
              <a:lstStyle/>
              <a:p>
                <a:endParaRPr lang="en-US"/>
              </a:p>
            </p:txBody>
          </p:sp>
        </p:grpSp>
        <p:sp>
          <p:nvSpPr>
            <p:cNvPr id="6" name="Rectangle 5">
              <a:extLst>
                <a:ext uri="{FF2B5EF4-FFF2-40B4-BE49-F238E27FC236}">
                  <a16:creationId xmlns:a16="http://schemas.microsoft.com/office/drawing/2014/main" id="{54ACF601-B1F7-42AA-BBCF-21FA2984F24A}"/>
                </a:ext>
              </a:extLst>
            </p:cNvPr>
            <p:cNvSpPr/>
            <p:nvPr/>
          </p:nvSpPr>
          <p:spPr>
            <a:xfrm>
              <a:off x="2802805" y="0"/>
              <a:ext cx="45719" cy="1218588"/>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9E34BF-E8B1-4367-B136-A85E21B73AF9}"/>
                </a:ext>
              </a:extLst>
            </p:cNvPr>
            <p:cNvSpPr/>
            <p:nvPr/>
          </p:nvSpPr>
          <p:spPr>
            <a:xfrm>
              <a:off x="1913658" y="0"/>
              <a:ext cx="45719" cy="1218588"/>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0335C3-CDFB-42BD-9C5F-855E7AF5F5F4}"/>
                </a:ext>
              </a:extLst>
            </p:cNvPr>
            <p:cNvSpPr/>
            <p:nvPr/>
          </p:nvSpPr>
          <p:spPr>
            <a:xfrm>
              <a:off x="1499641" y="0"/>
              <a:ext cx="45719" cy="1218588"/>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2" name="Straight Connector 131">
            <a:extLst>
              <a:ext uri="{FF2B5EF4-FFF2-40B4-BE49-F238E27FC236}">
                <a16:creationId xmlns:a16="http://schemas.microsoft.com/office/drawing/2014/main" id="{CEA20426-9DCD-4BE6-BBCF-5934C199B5C9}"/>
              </a:ext>
            </a:extLst>
          </p:cNvPr>
          <p:cNvCxnSpPr>
            <a:cxnSpLocks/>
          </p:cNvCxnSpPr>
          <p:nvPr/>
        </p:nvCxnSpPr>
        <p:spPr>
          <a:xfrm>
            <a:off x="5136559" y="3457962"/>
            <a:ext cx="6307950" cy="0"/>
          </a:xfrm>
          <a:prstGeom prst="line">
            <a:avLst/>
          </a:prstGeom>
          <a:ln>
            <a:gradFill>
              <a:gsLst>
                <a:gs pos="0">
                  <a:schemeClr val="bg1"/>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FF8ACB4F-F577-4E93-B2E1-99FAF7368C66}"/>
              </a:ext>
            </a:extLst>
          </p:cNvPr>
          <p:cNvGrpSpPr/>
          <p:nvPr/>
        </p:nvGrpSpPr>
        <p:grpSpPr>
          <a:xfrm>
            <a:off x="5136559" y="3651900"/>
            <a:ext cx="2062499" cy="585140"/>
            <a:chOff x="740548" y="3043269"/>
            <a:chExt cx="2647950" cy="751235"/>
          </a:xfrm>
        </p:grpSpPr>
        <p:sp>
          <p:nvSpPr>
            <p:cNvPr id="118" name="Oval 117">
              <a:extLst>
                <a:ext uri="{FF2B5EF4-FFF2-40B4-BE49-F238E27FC236}">
                  <a16:creationId xmlns:a16="http://schemas.microsoft.com/office/drawing/2014/main" id="{FA2D729F-5813-47BC-8D27-82B363F7A17C}"/>
                </a:ext>
              </a:extLst>
            </p:cNvPr>
            <p:cNvSpPr/>
            <p:nvPr/>
          </p:nvSpPr>
          <p:spPr>
            <a:xfrm>
              <a:off x="740548"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3F7278AB-9FBF-41ED-826B-9EBFCD248293}"/>
                </a:ext>
              </a:extLst>
            </p:cNvPr>
            <p:cNvSpPr/>
            <p:nvPr/>
          </p:nvSpPr>
          <p:spPr>
            <a:xfrm>
              <a:off x="818662" y="31213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3774BE8B-D070-4E89-8F40-007221D5ACFE}"/>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Graphic 58">
              <a:extLst>
                <a:ext uri="{FF2B5EF4-FFF2-40B4-BE49-F238E27FC236}">
                  <a16:creationId xmlns:a16="http://schemas.microsoft.com/office/drawing/2014/main" id="{736E5A4D-AF22-4A64-9437-E459C1ABB7C5}"/>
                </a:ext>
              </a:extLst>
            </p:cNvPr>
            <p:cNvSpPr/>
            <p:nvPr/>
          </p:nvSpPr>
          <p:spPr>
            <a:xfrm>
              <a:off x="940324" y="33216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sp>
          <p:nvSpPr>
            <p:cNvPr id="122" name="Oval 121">
              <a:extLst>
                <a:ext uri="{FF2B5EF4-FFF2-40B4-BE49-F238E27FC236}">
                  <a16:creationId xmlns:a16="http://schemas.microsoft.com/office/drawing/2014/main" id="{036DE171-0494-47FE-AC10-AE5E9D95616B}"/>
                </a:ext>
              </a:extLst>
            </p:cNvPr>
            <p:cNvSpPr/>
            <p:nvPr/>
          </p:nvSpPr>
          <p:spPr>
            <a:xfrm>
              <a:off x="2637263"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CE3CFED3-A689-4645-B79E-0EA954896109}"/>
                </a:ext>
              </a:extLst>
            </p:cNvPr>
            <p:cNvGrpSpPr/>
            <p:nvPr/>
          </p:nvGrpSpPr>
          <p:grpSpPr>
            <a:xfrm>
              <a:off x="1669540" y="3043269"/>
              <a:ext cx="751235" cy="751235"/>
              <a:chOff x="2183363" y="1824069"/>
              <a:chExt cx="751235" cy="751235"/>
            </a:xfrm>
          </p:grpSpPr>
          <p:sp>
            <p:nvSpPr>
              <p:cNvPr id="127" name="Oval 126">
                <a:extLst>
                  <a:ext uri="{FF2B5EF4-FFF2-40B4-BE49-F238E27FC236}">
                    <a16:creationId xmlns:a16="http://schemas.microsoft.com/office/drawing/2014/main" id="{49A6C225-36C7-4712-95AF-9BC36589457E}"/>
                  </a:ext>
                </a:extLst>
              </p:cNvPr>
              <p:cNvSpPr/>
              <p:nvPr/>
            </p:nvSpPr>
            <p:spPr>
              <a:xfrm>
                <a:off x="2183363"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22A7232A-8743-4B93-9C29-B58D4B180153}"/>
                  </a:ext>
                </a:extLst>
              </p:cNvPr>
              <p:cNvSpPr/>
              <p:nvPr/>
            </p:nvSpPr>
            <p:spPr>
              <a:xfrm>
                <a:off x="2261477" y="1902183"/>
                <a:ext cx="595007" cy="595007"/>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Graphic 128">
                <a:extLst>
                  <a:ext uri="{FF2B5EF4-FFF2-40B4-BE49-F238E27FC236}">
                    <a16:creationId xmlns:a16="http://schemas.microsoft.com/office/drawing/2014/main" id="{E73A2F26-D840-4240-A0DE-F85959B8AF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7970" y="2031416"/>
                <a:ext cx="402020" cy="336539"/>
              </a:xfrm>
              <a:prstGeom prst="rect">
                <a:avLst/>
              </a:prstGeom>
            </p:spPr>
          </p:pic>
          <p:sp>
            <p:nvSpPr>
              <p:cNvPr id="130" name="Freeform: Shape 129">
                <a:extLst>
                  <a:ext uri="{FF2B5EF4-FFF2-40B4-BE49-F238E27FC236}">
                    <a16:creationId xmlns:a16="http://schemas.microsoft.com/office/drawing/2014/main" id="{69B53CA0-CB42-4B59-A394-F0ACB5D315E5}"/>
                  </a:ext>
                </a:extLst>
              </p:cNvPr>
              <p:cNvSpPr/>
              <p:nvPr/>
            </p:nvSpPr>
            <p:spPr>
              <a:xfrm>
                <a:off x="2386856" y="2067964"/>
                <a:ext cx="463514" cy="426488"/>
              </a:xfrm>
              <a:custGeom>
                <a:avLst/>
                <a:gdLst>
                  <a:gd name="connsiteX0" fmla="*/ 224620 w 603172"/>
                  <a:gd name="connsiteY0" fmla="*/ 1 h 554990"/>
                  <a:gd name="connsiteX1" fmla="*/ 361947 w 603172"/>
                  <a:gd name="connsiteY1" fmla="*/ 114975 h 554990"/>
                  <a:gd name="connsiteX2" fmla="*/ 329428 w 603172"/>
                  <a:gd name="connsiteY2" fmla="*/ 159502 h 554990"/>
                  <a:gd name="connsiteX3" fmla="*/ 329428 w 603172"/>
                  <a:gd name="connsiteY3" fmla="*/ 257414 h 554990"/>
                  <a:gd name="connsiteX4" fmla="*/ 336900 w 603172"/>
                  <a:gd name="connsiteY4" fmla="*/ 282760 h 554990"/>
                  <a:gd name="connsiteX5" fmla="*/ 271487 w 603172"/>
                  <a:gd name="connsiteY5" fmla="*/ 303666 h 554990"/>
                  <a:gd name="connsiteX6" fmla="*/ 217407 w 603172"/>
                  <a:gd name="connsiteY6" fmla="*/ 269661 h 554990"/>
                  <a:gd name="connsiteX7" fmla="*/ 157384 w 603172"/>
                  <a:gd name="connsiteY7" fmla="*/ 329685 h 554990"/>
                  <a:gd name="connsiteX8" fmla="*/ 217407 w 603172"/>
                  <a:gd name="connsiteY8" fmla="*/ 389708 h 554990"/>
                  <a:gd name="connsiteX9" fmla="*/ 273388 w 603172"/>
                  <a:gd name="connsiteY9" fmla="*/ 351265 h 554990"/>
                  <a:gd name="connsiteX10" fmla="*/ 355705 w 603172"/>
                  <a:gd name="connsiteY10" fmla="*/ 327049 h 554990"/>
                  <a:gd name="connsiteX11" fmla="*/ 384954 w 603172"/>
                  <a:gd name="connsiteY11" fmla="*/ 303210 h 554990"/>
                  <a:gd name="connsiteX12" fmla="*/ 392306 w 603172"/>
                  <a:gd name="connsiteY12" fmla="*/ 301149 h 554990"/>
                  <a:gd name="connsiteX13" fmla="*/ 410002 w 603172"/>
                  <a:gd name="connsiteY13" fmla="*/ 303230 h 554990"/>
                  <a:gd name="connsiteX14" fmla="*/ 486434 w 603172"/>
                  <a:gd name="connsiteY14" fmla="*/ 226798 h 554990"/>
                  <a:gd name="connsiteX15" fmla="*/ 486434 w 603172"/>
                  <a:gd name="connsiteY15" fmla="*/ 186136 h 554990"/>
                  <a:gd name="connsiteX16" fmla="*/ 410002 w 603172"/>
                  <a:gd name="connsiteY16" fmla="*/ 109704 h 554990"/>
                  <a:gd name="connsiteX17" fmla="*/ 409249 w 603172"/>
                  <a:gd name="connsiteY17" fmla="*/ 109724 h 554990"/>
                  <a:gd name="connsiteX18" fmla="*/ 393022 w 603172"/>
                  <a:gd name="connsiteY18" fmla="*/ 47407 h 554990"/>
                  <a:gd name="connsiteX19" fmla="*/ 367081 w 603172"/>
                  <a:gd name="connsiteY19" fmla="*/ 13643 h 554990"/>
                  <a:gd name="connsiteX20" fmla="*/ 603172 w 603172"/>
                  <a:gd name="connsiteY20" fmla="*/ 249734 h 554990"/>
                  <a:gd name="connsiteX21" fmla="*/ 580706 w 603172"/>
                  <a:gd name="connsiteY21" fmla="*/ 322106 h 554990"/>
                  <a:gd name="connsiteX22" fmla="*/ 302010 w 603172"/>
                  <a:gd name="connsiteY22" fmla="*/ 550690 h 554990"/>
                  <a:gd name="connsiteX23" fmla="*/ 259353 w 603172"/>
                  <a:gd name="connsiteY23" fmla="*/ 554990 h 554990"/>
                  <a:gd name="connsiteX24" fmla="*/ 0 w 603172"/>
                  <a:gd name="connsiteY24" fmla="*/ 294332 h 554990"/>
                  <a:gd name="connsiteX25" fmla="*/ 9118 w 603172"/>
                  <a:gd name="connsiteY25" fmla="*/ 300485 h 554990"/>
                  <a:gd name="connsiteX26" fmla="*/ 38842 w 603172"/>
                  <a:gd name="connsiteY26" fmla="*/ 306499 h 554990"/>
                  <a:gd name="connsiteX27" fmla="*/ 63751 w 603172"/>
                  <a:gd name="connsiteY27" fmla="*/ 302298 h 554990"/>
                  <a:gd name="connsiteX28" fmla="*/ 73699 w 603172"/>
                  <a:gd name="connsiteY28" fmla="*/ 303369 h 554990"/>
                  <a:gd name="connsiteX29" fmla="*/ 120169 w 603172"/>
                  <a:gd name="connsiteY29" fmla="*/ 256682 h 554990"/>
                  <a:gd name="connsiteX30" fmla="*/ 120169 w 603172"/>
                  <a:gd name="connsiteY30" fmla="*/ 158768 h 554990"/>
                  <a:gd name="connsiteX31" fmla="*/ 87293 w 603172"/>
                  <a:gd name="connsiteY31" fmla="*/ 114122 h 554990"/>
                  <a:gd name="connsiteX32" fmla="*/ 224620 w 603172"/>
                  <a:gd name="connsiteY32" fmla="*/ 1 h 55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3172" h="554990">
                    <a:moveTo>
                      <a:pt x="224620" y="1"/>
                    </a:moveTo>
                    <a:cubicBezTo>
                      <a:pt x="291143" y="1"/>
                      <a:pt x="358241" y="35631"/>
                      <a:pt x="361947" y="114975"/>
                    </a:cubicBezTo>
                    <a:cubicBezTo>
                      <a:pt x="343122" y="120940"/>
                      <a:pt x="329428" y="138636"/>
                      <a:pt x="329428" y="159502"/>
                    </a:cubicBezTo>
                    <a:lnTo>
                      <a:pt x="329428" y="257414"/>
                    </a:lnTo>
                    <a:cubicBezTo>
                      <a:pt x="329428" y="266748"/>
                      <a:pt x="332183" y="275448"/>
                      <a:pt x="336900" y="282760"/>
                    </a:cubicBezTo>
                    <a:cubicBezTo>
                      <a:pt x="322592" y="292687"/>
                      <a:pt x="301725" y="300139"/>
                      <a:pt x="271487" y="303666"/>
                    </a:cubicBezTo>
                    <a:cubicBezTo>
                      <a:pt x="261777" y="283552"/>
                      <a:pt x="241187" y="269661"/>
                      <a:pt x="217407" y="269661"/>
                    </a:cubicBezTo>
                    <a:cubicBezTo>
                      <a:pt x="184314" y="269661"/>
                      <a:pt x="157384" y="296592"/>
                      <a:pt x="157384" y="329685"/>
                    </a:cubicBezTo>
                    <a:cubicBezTo>
                      <a:pt x="157383" y="362778"/>
                      <a:pt x="184314" y="389708"/>
                      <a:pt x="217407" y="389708"/>
                    </a:cubicBezTo>
                    <a:cubicBezTo>
                      <a:pt x="242891" y="389708"/>
                      <a:pt x="264708" y="373736"/>
                      <a:pt x="273388" y="351265"/>
                    </a:cubicBezTo>
                    <a:cubicBezTo>
                      <a:pt x="307096" y="347697"/>
                      <a:pt x="334283" y="339692"/>
                      <a:pt x="355705" y="327049"/>
                    </a:cubicBezTo>
                    <a:cubicBezTo>
                      <a:pt x="367099" y="320330"/>
                      <a:pt x="376850" y="312365"/>
                      <a:pt x="384954" y="303210"/>
                    </a:cubicBezTo>
                    <a:cubicBezTo>
                      <a:pt x="387470" y="302715"/>
                      <a:pt x="389928" y="302041"/>
                      <a:pt x="392306" y="301149"/>
                    </a:cubicBezTo>
                    <a:cubicBezTo>
                      <a:pt x="397994" y="302496"/>
                      <a:pt x="403918" y="303230"/>
                      <a:pt x="410002" y="303230"/>
                    </a:cubicBezTo>
                    <a:cubicBezTo>
                      <a:pt x="452152" y="303230"/>
                      <a:pt x="486434" y="268948"/>
                      <a:pt x="486434" y="226798"/>
                    </a:cubicBezTo>
                    <a:lnTo>
                      <a:pt x="486434" y="186136"/>
                    </a:lnTo>
                    <a:cubicBezTo>
                      <a:pt x="486433" y="143986"/>
                      <a:pt x="452151" y="109704"/>
                      <a:pt x="410002" y="109704"/>
                    </a:cubicBezTo>
                    <a:cubicBezTo>
                      <a:pt x="409744" y="109704"/>
                      <a:pt x="409507" y="109724"/>
                      <a:pt x="409249" y="109724"/>
                    </a:cubicBezTo>
                    <a:cubicBezTo>
                      <a:pt x="407773" y="87430"/>
                      <a:pt x="402249" y="66395"/>
                      <a:pt x="393022" y="47407"/>
                    </a:cubicBezTo>
                    <a:lnTo>
                      <a:pt x="367081" y="13643"/>
                    </a:lnTo>
                    <a:lnTo>
                      <a:pt x="603172" y="249734"/>
                    </a:lnTo>
                    <a:lnTo>
                      <a:pt x="580706" y="322106"/>
                    </a:lnTo>
                    <a:cubicBezTo>
                      <a:pt x="531730" y="437898"/>
                      <a:pt x="428020" y="524904"/>
                      <a:pt x="302010" y="550690"/>
                    </a:cubicBezTo>
                    <a:lnTo>
                      <a:pt x="259353" y="554990"/>
                    </a:lnTo>
                    <a:lnTo>
                      <a:pt x="0" y="294332"/>
                    </a:lnTo>
                    <a:lnTo>
                      <a:pt x="9118" y="300485"/>
                    </a:lnTo>
                    <a:cubicBezTo>
                      <a:pt x="18260" y="304357"/>
                      <a:pt x="28305" y="306500"/>
                      <a:pt x="38842" y="306499"/>
                    </a:cubicBezTo>
                    <a:cubicBezTo>
                      <a:pt x="47562" y="306499"/>
                      <a:pt x="55944" y="305013"/>
                      <a:pt x="63751" y="302298"/>
                    </a:cubicBezTo>
                    <a:cubicBezTo>
                      <a:pt x="66982" y="302992"/>
                      <a:pt x="70311" y="303368"/>
                      <a:pt x="73699" y="303369"/>
                    </a:cubicBezTo>
                    <a:cubicBezTo>
                      <a:pt x="99322" y="303368"/>
                      <a:pt x="120169" y="282423"/>
                      <a:pt x="120169" y="256682"/>
                    </a:cubicBezTo>
                    <a:lnTo>
                      <a:pt x="120169" y="158768"/>
                    </a:lnTo>
                    <a:cubicBezTo>
                      <a:pt x="120168" y="137784"/>
                      <a:pt x="106297" y="119989"/>
                      <a:pt x="87293" y="114122"/>
                    </a:cubicBezTo>
                    <a:cubicBezTo>
                      <a:pt x="91435" y="35373"/>
                      <a:pt x="158316" y="0"/>
                      <a:pt x="224620" y="1"/>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Oval 123">
              <a:extLst>
                <a:ext uri="{FF2B5EF4-FFF2-40B4-BE49-F238E27FC236}">
                  <a16:creationId xmlns:a16="http://schemas.microsoft.com/office/drawing/2014/main" id="{3E571256-0101-42C8-95CB-57F54DB1B9BD}"/>
                </a:ext>
              </a:extLst>
            </p:cNvPr>
            <p:cNvSpPr/>
            <p:nvPr/>
          </p:nvSpPr>
          <p:spPr>
            <a:xfrm>
              <a:off x="2715377" y="3121383"/>
              <a:ext cx="595007" cy="595007"/>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9DFA7761-99D1-4DF4-BF16-2784820F6C59}"/>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raphic 9">
              <a:extLst>
                <a:ext uri="{FF2B5EF4-FFF2-40B4-BE49-F238E27FC236}">
                  <a16:creationId xmlns:a16="http://schemas.microsoft.com/office/drawing/2014/main" id="{F4468EF1-2ACB-4D76-ADCE-371AF2D06B94}"/>
                </a:ext>
              </a:extLst>
            </p:cNvPr>
            <p:cNvSpPr/>
            <p:nvPr/>
          </p:nvSpPr>
          <p:spPr>
            <a:xfrm>
              <a:off x="2870657" y="3257936"/>
              <a:ext cx="283491" cy="320986"/>
            </a:xfrm>
            <a:custGeom>
              <a:avLst/>
              <a:gdLst>
                <a:gd name="connsiteX0" fmla="*/ 369291 w 368907"/>
                <a:gd name="connsiteY0" fmla="*/ 403705 h 417699"/>
                <a:gd name="connsiteX1" fmla="*/ 312550 w 368907"/>
                <a:gd name="connsiteY1" fmla="*/ 335933 h 417699"/>
                <a:gd name="connsiteX2" fmla="*/ 312574 w 368907"/>
                <a:gd name="connsiteY2" fmla="*/ 335160 h 417699"/>
                <a:gd name="connsiteX3" fmla="*/ 312574 w 368907"/>
                <a:gd name="connsiteY3" fmla="*/ 325401 h 417699"/>
                <a:gd name="connsiteX4" fmla="*/ 273898 w 368907"/>
                <a:gd name="connsiteY4" fmla="*/ 286725 h 417699"/>
                <a:gd name="connsiteX5" fmla="*/ 238519 w 368907"/>
                <a:gd name="connsiteY5" fmla="*/ 309812 h 417699"/>
                <a:gd name="connsiteX6" fmla="*/ 199938 w 368907"/>
                <a:gd name="connsiteY6" fmla="*/ 305385 h 417699"/>
                <a:gd name="connsiteX7" fmla="*/ 199938 w 368907"/>
                <a:gd name="connsiteY7" fmla="*/ 259664 h 417699"/>
                <a:gd name="connsiteX8" fmla="*/ 212493 w 368907"/>
                <a:gd name="connsiteY8" fmla="*/ 259664 h 417699"/>
                <a:gd name="connsiteX9" fmla="*/ 237103 w 368907"/>
                <a:gd name="connsiteY9" fmla="*/ 235054 h 417699"/>
                <a:gd name="connsiteX10" fmla="*/ 223858 w 368907"/>
                <a:gd name="connsiteY10" fmla="*/ 213241 h 417699"/>
                <a:gd name="connsiteX11" fmla="*/ 223858 w 368907"/>
                <a:gd name="connsiteY11" fmla="*/ 56562 h 417699"/>
                <a:gd name="connsiteX12" fmla="*/ 167284 w 368907"/>
                <a:gd name="connsiteY12" fmla="*/ 0 h 417699"/>
                <a:gd name="connsiteX13" fmla="*/ 141437 w 368907"/>
                <a:gd name="connsiteY13" fmla="*/ 0 h 417699"/>
                <a:gd name="connsiteX14" fmla="*/ 100440 w 368907"/>
                <a:gd name="connsiteY14" fmla="*/ 40996 h 417699"/>
                <a:gd name="connsiteX15" fmla="*/ 141389 w 368907"/>
                <a:gd name="connsiteY15" fmla="*/ 81993 h 417699"/>
                <a:gd name="connsiteX16" fmla="*/ 141853 w 368907"/>
                <a:gd name="connsiteY16" fmla="*/ 82445 h 417699"/>
                <a:gd name="connsiteX17" fmla="*/ 141853 w 368907"/>
                <a:gd name="connsiteY17" fmla="*/ 93179 h 417699"/>
                <a:gd name="connsiteX18" fmla="*/ 141448 w 368907"/>
                <a:gd name="connsiteY18" fmla="*/ 93179 h 417699"/>
                <a:gd name="connsiteX19" fmla="*/ 126335 w 368907"/>
                <a:gd name="connsiteY19" fmla="*/ 108293 h 417699"/>
                <a:gd name="connsiteX20" fmla="*/ 126335 w 368907"/>
                <a:gd name="connsiteY20" fmla="*/ 128987 h 417699"/>
                <a:gd name="connsiteX21" fmla="*/ 141448 w 368907"/>
                <a:gd name="connsiteY21" fmla="*/ 144101 h 417699"/>
                <a:gd name="connsiteX22" fmla="*/ 141853 w 368907"/>
                <a:gd name="connsiteY22" fmla="*/ 144101 h 417699"/>
                <a:gd name="connsiteX23" fmla="*/ 141853 w 368907"/>
                <a:gd name="connsiteY23" fmla="*/ 144934 h 417699"/>
                <a:gd name="connsiteX24" fmla="*/ 141448 w 368907"/>
                <a:gd name="connsiteY24" fmla="*/ 144934 h 417699"/>
                <a:gd name="connsiteX25" fmla="*/ 126335 w 368907"/>
                <a:gd name="connsiteY25" fmla="*/ 160047 h 417699"/>
                <a:gd name="connsiteX26" fmla="*/ 126335 w 368907"/>
                <a:gd name="connsiteY26" fmla="*/ 180742 h 417699"/>
                <a:gd name="connsiteX27" fmla="*/ 141448 w 368907"/>
                <a:gd name="connsiteY27" fmla="*/ 195855 h 417699"/>
                <a:gd name="connsiteX28" fmla="*/ 141853 w 368907"/>
                <a:gd name="connsiteY28" fmla="*/ 195855 h 417699"/>
                <a:gd name="connsiteX29" fmla="*/ 141853 w 368907"/>
                <a:gd name="connsiteY29" fmla="*/ 213289 h 417699"/>
                <a:gd name="connsiteX30" fmla="*/ 128715 w 368907"/>
                <a:gd name="connsiteY30" fmla="*/ 235043 h 417699"/>
                <a:gd name="connsiteX31" fmla="*/ 153325 w 368907"/>
                <a:gd name="connsiteY31" fmla="*/ 259652 h 417699"/>
                <a:gd name="connsiteX32" fmla="*/ 162655 w 368907"/>
                <a:gd name="connsiteY32" fmla="*/ 259652 h 417699"/>
                <a:gd name="connsiteX33" fmla="*/ 162655 w 368907"/>
                <a:gd name="connsiteY33" fmla="*/ 305802 h 417699"/>
                <a:gd name="connsiteX34" fmla="*/ 131357 w 368907"/>
                <a:gd name="connsiteY34" fmla="*/ 309753 h 417699"/>
                <a:gd name="connsiteX35" fmla="*/ 96001 w 368907"/>
                <a:gd name="connsiteY35" fmla="*/ 286714 h 417699"/>
                <a:gd name="connsiteX36" fmla="*/ 57326 w 368907"/>
                <a:gd name="connsiteY36" fmla="*/ 325389 h 417699"/>
                <a:gd name="connsiteX37" fmla="*/ 57326 w 368907"/>
                <a:gd name="connsiteY37" fmla="*/ 335148 h 417699"/>
                <a:gd name="connsiteX38" fmla="*/ 57337 w 368907"/>
                <a:gd name="connsiteY38" fmla="*/ 335767 h 417699"/>
                <a:gd name="connsiteX39" fmla="*/ 276 w 368907"/>
                <a:gd name="connsiteY39" fmla="*/ 403919 h 417699"/>
                <a:gd name="connsiteX40" fmla="*/ 2465 w 368907"/>
                <a:gd name="connsiteY40" fmla="*/ 413975 h 417699"/>
                <a:gd name="connsiteX41" fmla="*/ 12688 w 368907"/>
                <a:gd name="connsiteY41" fmla="*/ 418236 h 417699"/>
                <a:gd name="connsiteX42" fmla="*/ 358902 w 368907"/>
                <a:gd name="connsiteY42" fmla="*/ 418236 h 417699"/>
                <a:gd name="connsiteX43" fmla="*/ 367803 w 368907"/>
                <a:gd name="connsiteY43" fmla="*/ 414618 h 417699"/>
                <a:gd name="connsiteX44" fmla="*/ 369291 w 368907"/>
                <a:gd name="connsiteY44" fmla="*/ 403705 h 417699"/>
                <a:gd name="connsiteX45" fmla="*/ 369291 w 368907"/>
                <a:gd name="connsiteY45" fmla="*/ 403705 h 417699"/>
                <a:gd name="connsiteX46" fmla="*/ 204960 w 368907"/>
                <a:gd name="connsiteY46" fmla="*/ 395768 h 417699"/>
                <a:gd name="connsiteX47" fmla="*/ 160656 w 368907"/>
                <a:gd name="connsiteY47" fmla="*/ 395768 h 417699"/>
                <a:gd name="connsiteX48" fmla="*/ 138140 w 368907"/>
                <a:gd name="connsiteY48" fmla="*/ 373252 h 417699"/>
                <a:gd name="connsiteX49" fmla="*/ 160656 w 368907"/>
                <a:gd name="connsiteY49" fmla="*/ 350737 h 417699"/>
                <a:gd name="connsiteX50" fmla="*/ 204960 w 368907"/>
                <a:gd name="connsiteY50" fmla="*/ 350737 h 417699"/>
                <a:gd name="connsiteX51" fmla="*/ 227475 w 368907"/>
                <a:gd name="connsiteY51" fmla="*/ 373252 h 417699"/>
                <a:gd name="connsiteX52" fmla="*/ 204960 w 368907"/>
                <a:gd name="connsiteY52" fmla="*/ 395768 h 417699"/>
                <a:gd name="connsiteX53" fmla="*/ 204960 w 368907"/>
                <a:gd name="connsiteY53" fmla="*/ 395768 h 4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8907" h="417699">
                  <a:moveTo>
                    <a:pt x="369291" y="403705"/>
                  </a:moveTo>
                  <a:cubicBezTo>
                    <a:pt x="363662" y="377727"/>
                    <a:pt x="343598" y="353831"/>
                    <a:pt x="312550" y="335933"/>
                  </a:cubicBezTo>
                  <a:cubicBezTo>
                    <a:pt x="312550" y="335671"/>
                    <a:pt x="312574" y="335421"/>
                    <a:pt x="312574" y="335160"/>
                  </a:cubicBezTo>
                  <a:lnTo>
                    <a:pt x="312574" y="325401"/>
                  </a:lnTo>
                  <a:cubicBezTo>
                    <a:pt x="312574" y="304076"/>
                    <a:pt x="295224" y="286725"/>
                    <a:pt x="273898" y="286725"/>
                  </a:cubicBezTo>
                  <a:cubicBezTo>
                    <a:pt x="258119" y="286725"/>
                    <a:pt x="244529" y="296222"/>
                    <a:pt x="238519" y="309812"/>
                  </a:cubicBezTo>
                  <a:cubicBezTo>
                    <a:pt x="226012" y="307527"/>
                    <a:pt x="213088" y="306028"/>
                    <a:pt x="199938" y="305385"/>
                  </a:cubicBezTo>
                  <a:lnTo>
                    <a:pt x="199938" y="259664"/>
                  </a:lnTo>
                  <a:lnTo>
                    <a:pt x="212493" y="259664"/>
                  </a:lnTo>
                  <a:cubicBezTo>
                    <a:pt x="226059" y="259664"/>
                    <a:pt x="237103" y="248621"/>
                    <a:pt x="237103" y="235054"/>
                  </a:cubicBezTo>
                  <a:cubicBezTo>
                    <a:pt x="237103" y="225582"/>
                    <a:pt x="231724" y="217347"/>
                    <a:pt x="223858" y="213241"/>
                  </a:cubicBezTo>
                  <a:lnTo>
                    <a:pt x="223858" y="56562"/>
                  </a:lnTo>
                  <a:cubicBezTo>
                    <a:pt x="223846" y="25371"/>
                    <a:pt x="198475" y="0"/>
                    <a:pt x="167284" y="0"/>
                  </a:cubicBezTo>
                  <a:lnTo>
                    <a:pt x="141437" y="0"/>
                  </a:lnTo>
                  <a:cubicBezTo>
                    <a:pt x="118826" y="0"/>
                    <a:pt x="100440" y="18386"/>
                    <a:pt x="100440" y="40996"/>
                  </a:cubicBezTo>
                  <a:cubicBezTo>
                    <a:pt x="100440" y="63559"/>
                    <a:pt x="118790" y="81945"/>
                    <a:pt x="141389" y="81993"/>
                  </a:cubicBezTo>
                  <a:cubicBezTo>
                    <a:pt x="141639" y="81993"/>
                    <a:pt x="141853" y="82207"/>
                    <a:pt x="141853" y="82445"/>
                  </a:cubicBezTo>
                  <a:lnTo>
                    <a:pt x="141853" y="93179"/>
                  </a:lnTo>
                  <a:lnTo>
                    <a:pt x="141448" y="93179"/>
                  </a:lnTo>
                  <a:cubicBezTo>
                    <a:pt x="133118" y="93179"/>
                    <a:pt x="126335" y="99950"/>
                    <a:pt x="126335" y="108293"/>
                  </a:cubicBezTo>
                  <a:lnTo>
                    <a:pt x="126335" y="128987"/>
                  </a:lnTo>
                  <a:cubicBezTo>
                    <a:pt x="126335" y="137329"/>
                    <a:pt x="133118" y="144101"/>
                    <a:pt x="141448" y="144101"/>
                  </a:cubicBezTo>
                  <a:lnTo>
                    <a:pt x="141853" y="144101"/>
                  </a:lnTo>
                  <a:lnTo>
                    <a:pt x="141853" y="144934"/>
                  </a:lnTo>
                  <a:lnTo>
                    <a:pt x="141448" y="144934"/>
                  </a:lnTo>
                  <a:cubicBezTo>
                    <a:pt x="133118" y="144934"/>
                    <a:pt x="126335" y="151717"/>
                    <a:pt x="126335" y="160047"/>
                  </a:cubicBezTo>
                  <a:lnTo>
                    <a:pt x="126335" y="180742"/>
                  </a:lnTo>
                  <a:cubicBezTo>
                    <a:pt x="126335" y="189072"/>
                    <a:pt x="133118" y="195855"/>
                    <a:pt x="141448" y="195855"/>
                  </a:cubicBezTo>
                  <a:lnTo>
                    <a:pt x="141853" y="195855"/>
                  </a:lnTo>
                  <a:lnTo>
                    <a:pt x="141853" y="213289"/>
                  </a:lnTo>
                  <a:cubicBezTo>
                    <a:pt x="134047" y="217418"/>
                    <a:pt x="128715" y="225617"/>
                    <a:pt x="128715" y="235043"/>
                  </a:cubicBezTo>
                  <a:cubicBezTo>
                    <a:pt x="128715" y="248609"/>
                    <a:pt x="139759" y="259652"/>
                    <a:pt x="153325" y="259652"/>
                  </a:cubicBezTo>
                  <a:lnTo>
                    <a:pt x="162655" y="259652"/>
                  </a:lnTo>
                  <a:lnTo>
                    <a:pt x="162655" y="305802"/>
                  </a:lnTo>
                  <a:cubicBezTo>
                    <a:pt x="152016" y="306575"/>
                    <a:pt x="141544" y="307896"/>
                    <a:pt x="131357" y="309753"/>
                  </a:cubicBezTo>
                  <a:cubicBezTo>
                    <a:pt x="125336" y="296198"/>
                    <a:pt x="111757" y="286714"/>
                    <a:pt x="96001" y="286714"/>
                  </a:cubicBezTo>
                  <a:cubicBezTo>
                    <a:pt x="74676" y="286714"/>
                    <a:pt x="57326" y="304064"/>
                    <a:pt x="57326" y="325389"/>
                  </a:cubicBezTo>
                  <a:lnTo>
                    <a:pt x="57326" y="335148"/>
                  </a:lnTo>
                  <a:cubicBezTo>
                    <a:pt x="57326" y="335362"/>
                    <a:pt x="57337" y="335564"/>
                    <a:pt x="57337" y="335767"/>
                  </a:cubicBezTo>
                  <a:cubicBezTo>
                    <a:pt x="26040" y="353736"/>
                    <a:pt x="5845" y="377775"/>
                    <a:pt x="276" y="403919"/>
                  </a:cubicBezTo>
                  <a:cubicBezTo>
                    <a:pt x="-22" y="405276"/>
                    <a:pt x="-712" y="410036"/>
                    <a:pt x="2465" y="413975"/>
                  </a:cubicBezTo>
                  <a:cubicBezTo>
                    <a:pt x="4036" y="415915"/>
                    <a:pt x="7083" y="418236"/>
                    <a:pt x="12688" y="418236"/>
                  </a:cubicBezTo>
                  <a:lnTo>
                    <a:pt x="358902" y="418236"/>
                  </a:lnTo>
                  <a:cubicBezTo>
                    <a:pt x="362865" y="418236"/>
                    <a:pt x="365864" y="417022"/>
                    <a:pt x="367803" y="414618"/>
                  </a:cubicBezTo>
                  <a:cubicBezTo>
                    <a:pt x="370850" y="410881"/>
                    <a:pt x="369791" y="406038"/>
                    <a:pt x="369291" y="403705"/>
                  </a:cubicBezTo>
                  <a:lnTo>
                    <a:pt x="369291" y="403705"/>
                  </a:lnTo>
                  <a:close/>
                  <a:moveTo>
                    <a:pt x="204960" y="395768"/>
                  </a:moveTo>
                  <a:lnTo>
                    <a:pt x="160656" y="395768"/>
                  </a:lnTo>
                  <a:cubicBezTo>
                    <a:pt x="148220" y="395768"/>
                    <a:pt x="138140" y="385688"/>
                    <a:pt x="138140" y="373252"/>
                  </a:cubicBezTo>
                  <a:cubicBezTo>
                    <a:pt x="138140" y="360817"/>
                    <a:pt x="148220" y="350737"/>
                    <a:pt x="160656" y="350737"/>
                  </a:cubicBezTo>
                  <a:lnTo>
                    <a:pt x="204960" y="350737"/>
                  </a:lnTo>
                  <a:cubicBezTo>
                    <a:pt x="217396" y="350737"/>
                    <a:pt x="227475" y="360817"/>
                    <a:pt x="227475" y="373252"/>
                  </a:cubicBezTo>
                  <a:cubicBezTo>
                    <a:pt x="227475" y="385688"/>
                    <a:pt x="217396" y="395768"/>
                    <a:pt x="204960" y="395768"/>
                  </a:cubicBezTo>
                  <a:lnTo>
                    <a:pt x="204960" y="395768"/>
                  </a:lnTo>
                  <a:close/>
                </a:path>
              </a:pathLst>
            </a:custGeom>
            <a:solidFill>
              <a:schemeClr val="bg1"/>
            </a:solidFill>
            <a:ln w="1164" cap="flat">
              <a:noFill/>
              <a:prstDash val="solid"/>
              <a:miter/>
            </a:ln>
          </p:spPr>
          <p:txBody>
            <a:bodyPr rtlCol="0" anchor="ctr"/>
            <a:lstStyle/>
            <a:p>
              <a:endParaRPr lang="en-US"/>
            </a:p>
          </p:txBody>
        </p:sp>
      </p:grpSp>
    </p:spTree>
    <p:extLst>
      <p:ext uri="{BB962C8B-B14F-4D97-AF65-F5344CB8AC3E}">
        <p14:creationId xmlns:p14="http://schemas.microsoft.com/office/powerpoint/2010/main" val="192268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rgbClr val="262626"/>
        </a:solidFill>
        <a:effectLst/>
      </p:bgPr>
    </p:bg>
    <p:spTree>
      <p:nvGrpSpPr>
        <p:cNvPr id="1" name=""/>
        <p:cNvGrpSpPr/>
        <p:nvPr/>
      </p:nvGrpSpPr>
      <p:grpSpPr>
        <a:xfrm>
          <a:off x="0" y="0"/>
          <a:ext cx="0" cy="0"/>
          <a:chOff x="0" y="0"/>
          <a:chExt cx="0" cy="0"/>
        </a:xfrm>
      </p:grpSpPr>
      <p:pic>
        <p:nvPicPr>
          <p:cNvPr id="103" name="Picture 102">
            <a:extLst>
              <a:ext uri="{FF2B5EF4-FFF2-40B4-BE49-F238E27FC236}">
                <a16:creationId xmlns:a16="http://schemas.microsoft.com/office/drawing/2014/main" id="{9ED5B217-D851-4B5B-B6E8-FC475EBB1663}"/>
              </a:ext>
            </a:extLst>
          </p:cNvPr>
          <p:cNvPicPr>
            <a:picLocks noChangeAspect="1"/>
          </p:cNvPicPr>
          <p:nvPr userDrawn="1"/>
        </p:nvPicPr>
        <p:blipFill rotWithShape="1">
          <a:blip r:embed="rId2"/>
          <a:srcRect l="357" r="-15" b="47933"/>
          <a:stretch/>
        </p:blipFill>
        <p:spPr>
          <a:xfrm>
            <a:off x="1" y="2612571"/>
            <a:ext cx="12192000" cy="4245429"/>
          </a:xfrm>
          <a:prstGeom prst="rect">
            <a:avLst/>
          </a:prstGeom>
        </p:spPr>
      </p:pic>
      <p:sp>
        <p:nvSpPr>
          <p:cNvPr id="104" name="Rectangle 103">
            <a:extLst>
              <a:ext uri="{FF2B5EF4-FFF2-40B4-BE49-F238E27FC236}">
                <a16:creationId xmlns:a16="http://schemas.microsoft.com/office/drawing/2014/main" id="{0E0D0DDF-ED76-4E75-A9FA-2A14CC79FB50}"/>
              </a:ext>
            </a:extLst>
          </p:cNvPr>
          <p:cNvSpPr/>
          <p:nvPr userDrawn="1"/>
        </p:nvSpPr>
        <p:spPr>
          <a:xfrm rot="10800000">
            <a:off x="1" y="0"/>
            <a:ext cx="12191999" cy="6858000"/>
          </a:xfrm>
          <a:prstGeom prst="rect">
            <a:avLst/>
          </a:prstGeom>
          <a:gradFill>
            <a:gsLst>
              <a:gs pos="57000">
                <a:srgbClr val="262626">
                  <a:alpha val="12000"/>
                </a:srgbClr>
              </a:gs>
              <a:gs pos="67000">
                <a:srgbClr val="262626"/>
              </a:gs>
              <a:gs pos="0">
                <a:schemeClr val="tx1">
                  <a:lumMod val="85000"/>
                  <a:lumOff val="15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FBA908F2-F18D-4868-8CF1-93695FB3F4F8}"/>
              </a:ext>
            </a:extLst>
          </p:cNvPr>
          <p:cNvGrpSpPr/>
          <p:nvPr userDrawn="1"/>
        </p:nvGrpSpPr>
        <p:grpSpPr>
          <a:xfrm>
            <a:off x="59155" y="96323"/>
            <a:ext cx="12073690" cy="6665354"/>
            <a:chOff x="70429" y="60233"/>
            <a:chExt cx="12073690" cy="6665354"/>
          </a:xfrm>
          <a:gradFill>
            <a:gsLst>
              <a:gs pos="100000">
                <a:schemeClr val="bg1">
                  <a:alpha val="0"/>
                </a:schemeClr>
              </a:gs>
              <a:gs pos="89000">
                <a:srgbClr val="FFFFFF">
                  <a:alpha val="0"/>
                </a:srgbClr>
              </a:gs>
              <a:gs pos="0">
                <a:schemeClr val="bg1">
                  <a:alpha val="6000"/>
                </a:schemeClr>
              </a:gs>
            </a:gsLst>
            <a:lin ang="5400000" scaled="0"/>
          </a:gradFill>
        </p:grpSpPr>
        <p:sp>
          <p:nvSpPr>
            <p:cNvPr id="106" name="Freeform: Shape 105">
              <a:extLst>
                <a:ext uri="{FF2B5EF4-FFF2-40B4-BE49-F238E27FC236}">
                  <a16:creationId xmlns:a16="http://schemas.microsoft.com/office/drawing/2014/main" id="{3A286198-760A-42B3-881C-522B64F8EB2D}"/>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1473448-253E-4192-96A9-EEDAB987C98D}"/>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5BF7A6-BD10-492D-B761-A1404DB4DF26}"/>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4CC29F0-A5F9-4E07-8D4F-4BC1F2E4A1B5}"/>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42174FF-A638-4C8C-9551-10658DAB356B}"/>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47BA77F-E002-44FE-80C4-196E844C2124}"/>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EFF8B27-5FBC-48DD-A70A-684B8BA91F79}"/>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ED61B78-D4CA-44D4-BC7A-CCBE9F7B0742}"/>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EC854D9-B187-49B5-AFD5-3B6FBC78EE39}"/>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A277F97-5B9B-45C3-993B-ACDBFDCFD1B7}"/>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A988D78-AD2A-46C1-A85C-D04AFD7088AA}"/>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D6D66D7-76D7-4A3B-B341-3F86659B3014}"/>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61F50BA-A58A-4C0C-BF10-BB394BDC5E72}"/>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3530916-5A51-4E87-A3FA-733EF8180C25}"/>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1077D3A-889C-4AD5-8A7D-FAAC54A90892}"/>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ACB0476-1955-42D7-AA64-0B252C4A06B9}"/>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DA4D6DB-12F6-4DD9-9687-CE264E2F5548}"/>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5EE4ABB-91F7-4DDE-9613-C0D1FC05613E}"/>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473474A-C183-4D16-91BE-8FF612BC0466}"/>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4020D41-C77B-4BD5-A118-B33DE6F3594D}"/>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C3FA53F-4015-4F4F-8065-032CFAA8539D}"/>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408A4CD-3231-4843-AFE9-12A2A640F4BD}"/>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B151536-09D6-4200-B60B-EAA8F73F4A7A}"/>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8F88B44-DCE2-4858-B8C1-5E12CF4183E5}"/>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CB48CB9-7DE3-45DD-8103-1855BB7923BE}"/>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EE17F93-303F-4A03-86BF-30AE4B74824D}"/>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6042848-753C-494B-85CE-891F00F3127C}"/>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B95171E-120A-4BE2-995A-4E6E6C848395}"/>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0DE184B-5639-4FEE-A211-0FCABD33546A}"/>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0465D97-D355-40C6-9539-2D3C82928719}"/>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BA6278B-9FF9-4C4F-A217-B2D6FCCA597D}"/>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C08F692-FBD4-4C6B-B965-7188263A2230}"/>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0D42D24-923F-4818-9397-95585B87B5FB}"/>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B14FDE4-8209-4EB7-B34D-CA52EBF64B2B}"/>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84D7DD4-F598-4245-B8BC-08F4A85BE749}"/>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2E19B9E-638F-4F2C-A54E-1382F34453A4}"/>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FF664EE-E612-4591-9290-CBDFB9ED4787}"/>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239E55A-634A-4036-8994-F981BA9E47CE}"/>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38FBA75-81A1-45FA-8F25-640F01E2A05B}"/>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1E70462-FD19-4312-9ECA-0A437751F828}"/>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91D4C29-3E78-4247-A15F-3E46CB925D9B}"/>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946ED6A-4295-470B-B242-E8EF206EDA4B}"/>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875794E-BE39-4B2C-96EA-84C379270579}"/>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DDDF026-1677-44E8-B491-ABE9E3AD11EB}"/>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1B24F8A-DAA7-404F-B1A7-DA661DB02D36}"/>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5A4BA87-482F-47B2-BDCB-E3158D954E5B}"/>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29E5237-68C7-4BE5-B388-55F503CD0A02}"/>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D8B3654-B214-4FB2-9371-C98F17726EE8}"/>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76642A1-E003-456E-955E-500234881F9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E17AF36-590E-4602-9CB4-D4B26063B689}"/>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A40D084-FDCC-42CA-88AE-452B9BC65840}"/>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4C5E56E-9E9A-4517-A5E0-3FBFC4B6CB6D}"/>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BCB4F4A-1ADE-4E4D-B897-422982FE000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0925CB3-A5B0-4A5C-A25E-070555933A5B}"/>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48D122D-55D5-457B-AA65-C9DE1576BE53}"/>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A96B23-BCB3-4846-A4B8-77C1FF1A5EB2}"/>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D8B51AE-8054-46B5-977A-994C6E458D85}"/>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7C8B9B3-9B9A-4D5B-83F7-FCBD75AE1913}"/>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700BE1E-D4C1-43BD-B5E2-E6198392AE45}"/>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B1E7565-7534-411C-9B09-0F268EA57BC9}"/>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41F416F-D142-4660-A54D-B06D8C6C9B4C}"/>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502F0B4-2FB9-4708-AA75-D1021C86E794}"/>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641AE9A-E831-41F3-AC72-FE8DAC48C126}"/>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3109DD5-AF6A-4BDC-B3F2-E4B6DA412062}"/>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90D911D-ABC6-40E9-AB06-FEEE92AE0C39}"/>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627B495-74D0-4D5F-A092-DB21CBEA2667}"/>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DD7693C-D6E1-41FB-B2D2-0C56F9F9AE5F}"/>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E39DB21-8942-4217-89BD-F9BC2E828572}"/>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DC41224D-274B-4C10-BEBE-D8C9463AABAA}"/>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9A61AEE-70BC-4FA2-9727-3FDDA0D6094B}"/>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71D9A23-2400-490C-889E-2F2D9414652C}"/>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29EF6CA-8B4F-425E-82FB-786EFA79B197}"/>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4A3430C-77F5-44B4-B374-60FEF91805EB}"/>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DE1C10B-852C-4F03-AA8C-8B53B18D7753}"/>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A816E6-37A0-4AC2-A0C4-CAD2FAA26C6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DB70A411-86D2-4491-873F-AF84996A0CC8}"/>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FFAD11E-E011-45D7-9342-D369A7AC58B1}"/>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6938E49-E3A5-4A54-A921-50B5231F6EE9}"/>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928A81E-79EF-4868-863E-50D5BB60FEB3}"/>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23FED5A-EDFC-4788-997E-D023E114676B}"/>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23ED789-22BE-498C-B3F7-FB94F23CF75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BAE7D9C-CBBE-4B60-B734-9123E0325344}"/>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6CA6557-CF52-41BD-A21F-46E05AB7EFD9}"/>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0164969-5A6A-4ABB-83BF-B6A9D0A036F8}"/>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4D70093-63D7-4506-8DDB-4865318A3983}"/>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E12B414-8F8F-497D-8E51-89EA41FFB72E}"/>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4786ADB-38CB-4B0E-878C-A60510D18612}"/>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311E4A4C-A128-46DD-98C7-8EEE91F89DF0}"/>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3B162BF-5F91-4915-BD9A-733F1A126397}"/>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B0B12BF-38F4-4436-AD44-375B8237D7A3}"/>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EDFC60A-27B2-4215-8562-53E118D768F4}"/>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7E4E765-595B-4F87-A3EE-F66FEF8601B9}"/>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E77C09F-185F-48D1-BDDA-FF583B56F74E}"/>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92C0CEF-EE80-4D56-BF1A-8FF31DD6F94C}"/>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22A8ADF-EB52-4C45-8FA2-49148A5675C2}"/>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grpSp>
        <p:nvGrpSpPr>
          <p:cNvPr id="241" name="Group 240">
            <a:extLst>
              <a:ext uri="{FF2B5EF4-FFF2-40B4-BE49-F238E27FC236}">
                <a16:creationId xmlns:a16="http://schemas.microsoft.com/office/drawing/2014/main" id="{4A647E65-25D8-4710-9E6F-914B57D3AB1B}"/>
              </a:ext>
            </a:extLst>
          </p:cNvPr>
          <p:cNvGrpSpPr/>
          <p:nvPr userDrawn="1"/>
        </p:nvGrpSpPr>
        <p:grpSpPr>
          <a:xfrm>
            <a:off x="2031619" y="932755"/>
            <a:ext cx="8128763" cy="997196"/>
            <a:chOff x="2411017" y="932755"/>
            <a:chExt cx="8128763" cy="997196"/>
          </a:xfrm>
        </p:grpSpPr>
        <p:sp>
          <p:nvSpPr>
            <p:cNvPr id="218" name="TextBox 217">
              <a:extLst>
                <a:ext uri="{FF2B5EF4-FFF2-40B4-BE49-F238E27FC236}">
                  <a16:creationId xmlns:a16="http://schemas.microsoft.com/office/drawing/2014/main" id="{A0677D2D-3FA3-40B1-83B4-55A540AFE8BD}"/>
                </a:ext>
              </a:extLst>
            </p:cNvPr>
            <p:cNvSpPr txBox="1"/>
            <p:nvPr userDrawn="1"/>
          </p:nvSpPr>
          <p:spPr>
            <a:xfrm>
              <a:off x="6015721" y="932755"/>
              <a:ext cx="4524059" cy="997196"/>
            </a:xfrm>
            <a:prstGeom prst="rect">
              <a:avLst/>
            </a:prstGeom>
            <a:noFill/>
          </p:spPr>
          <p:txBody>
            <a:bodyPr wrap="none" lIns="0" tIns="0" rIns="0" bIns="0" rtlCol="0" anchor="ctr">
              <a:spAutoFit/>
            </a:bodyPr>
            <a:lstStyle/>
            <a:p>
              <a:pPr marL="0" algn="l" defTabSz="914400" rtl="0" eaLnBrk="1" latinLnBrk="0" hangingPunct="1">
                <a:lnSpc>
                  <a:spcPct val="90000"/>
                </a:lnSpc>
                <a:spcBef>
                  <a:spcPct val="0"/>
                </a:spcBef>
                <a:buNone/>
              </a:pPr>
              <a:r>
                <a:rPr kumimoji="0" lang="en-US" sz="7200" b="1" i="0" u="none" strike="noStrike" kern="1200" cap="none" spc="0" normalizeH="0" baseline="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rPr>
                <a:t>Thank You</a:t>
              </a:r>
            </a:p>
          </p:txBody>
        </p:sp>
        <p:grpSp>
          <p:nvGrpSpPr>
            <p:cNvPr id="222" name="Group 221">
              <a:extLst>
                <a:ext uri="{FF2B5EF4-FFF2-40B4-BE49-F238E27FC236}">
                  <a16:creationId xmlns:a16="http://schemas.microsoft.com/office/drawing/2014/main" id="{8B256D09-5916-4158-9438-532BF8F6CC4D}"/>
                </a:ext>
              </a:extLst>
            </p:cNvPr>
            <p:cNvGrpSpPr/>
            <p:nvPr userDrawn="1"/>
          </p:nvGrpSpPr>
          <p:grpSpPr>
            <a:xfrm>
              <a:off x="2411017" y="1055735"/>
              <a:ext cx="2647950" cy="751235"/>
              <a:chOff x="740548" y="3043269"/>
              <a:chExt cx="2647950" cy="751235"/>
            </a:xfrm>
          </p:grpSpPr>
          <p:sp>
            <p:nvSpPr>
              <p:cNvPr id="223" name="Oval 222">
                <a:extLst>
                  <a:ext uri="{FF2B5EF4-FFF2-40B4-BE49-F238E27FC236}">
                    <a16:creationId xmlns:a16="http://schemas.microsoft.com/office/drawing/2014/main" id="{A9E624A8-20C6-4D37-A065-21D0CE382F14}"/>
                  </a:ext>
                </a:extLst>
              </p:cNvPr>
              <p:cNvSpPr/>
              <p:nvPr/>
            </p:nvSpPr>
            <p:spPr>
              <a:xfrm>
                <a:off x="740548"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834FF042-EBD3-4937-BA4C-81714076BA35}"/>
                  </a:ext>
                </a:extLst>
              </p:cNvPr>
              <p:cNvSpPr/>
              <p:nvPr/>
            </p:nvSpPr>
            <p:spPr>
              <a:xfrm>
                <a:off x="818662" y="31213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Shape 224">
                <a:extLst>
                  <a:ext uri="{FF2B5EF4-FFF2-40B4-BE49-F238E27FC236}">
                    <a16:creationId xmlns:a16="http://schemas.microsoft.com/office/drawing/2014/main" id="{29A003FA-93CD-4B72-A1A3-5BEF1499B426}"/>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6" name="Graphic 58">
                <a:extLst>
                  <a:ext uri="{FF2B5EF4-FFF2-40B4-BE49-F238E27FC236}">
                    <a16:creationId xmlns:a16="http://schemas.microsoft.com/office/drawing/2014/main" id="{42CBB2EB-FF41-4FD2-B9C0-4CDCF2CB47BE}"/>
                  </a:ext>
                </a:extLst>
              </p:cNvPr>
              <p:cNvSpPr/>
              <p:nvPr/>
            </p:nvSpPr>
            <p:spPr>
              <a:xfrm>
                <a:off x="940324" y="33216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sp>
            <p:nvSpPr>
              <p:cNvPr id="227" name="Oval 226">
                <a:extLst>
                  <a:ext uri="{FF2B5EF4-FFF2-40B4-BE49-F238E27FC236}">
                    <a16:creationId xmlns:a16="http://schemas.microsoft.com/office/drawing/2014/main" id="{F8CB7A06-EAE4-4068-82DF-F2BB9794674C}"/>
                  </a:ext>
                </a:extLst>
              </p:cNvPr>
              <p:cNvSpPr/>
              <p:nvPr/>
            </p:nvSpPr>
            <p:spPr>
              <a:xfrm>
                <a:off x="2637263"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8" name="Group 227">
                <a:extLst>
                  <a:ext uri="{FF2B5EF4-FFF2-40B4-BE49-F238E27FC236}">
                    <a16:creationId xmlns:a16="http://schemas.microsoft.com/office/drawing/2014/main" id="{53AFF351-E1F0-49D3-B8B4-CCC5BDE27DAD}"/>
                  </a:ext>
                </a:extLst>
              </p:cNvPr>
              <p:cNvGrpSpPr/>
              <p:nvPr/>
            </p:nvGrpSpPr>
            <p:grpSpPr>
              <a:xfrm>
                <a:off x="1669540" y="3043269"/>
                <a:ext cx="751235" cy="751235"/>
                <a:chOff x="2183363" y="1824069"/>
                <a:chExt cx="751235" cy="751235"/>
              </a:xfrm>
            </p:grpSpPr>
            <p:sp>
              <p:nvSpPr>
                <p:cNvPr id="232" name="Oval 231">
                  <a:extLst>
                    <a:ext uri="{FF2B5EF4-FFF2-40B4-BE49-F238E27FC236}">
                      <a16:creationId xmlns:a16="http://schemas.microsoft.com/office/drawing/2014/main" id="{861F24FD-B625-4FF2-8F22-D7E8B0C03BC7}"/>
                    </a:ext>
                  </a:extLst>
                </p:cNvPr>
                <p:cNvSpPr/>
                <p:nvPr/>
              </p:nvSpPr>
              <p:spPr>
                <a:xfrm>
                  <a:off x="2183363"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57D08677-F67D-41A1-9F9B-1B7EE7EE917D}"/>
                    </a:ext>
                  </a:extLst>
                </p:cNvPr>
                <p:cNvSpPr/>
                <p:nvPr/>
              </p:nvSpPr>
              <p:spPr>
                <a:xfrm>
                  <a:off x="2261477" y="1902183"/>
                  <a:ext cx="595007" cy="595007"/>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4" name="Graphic 233">
                  <a:extLst>
                    <a:ext uri="{FF2B5EF4-FFF2-40B4-BE49-F238E27FC236}">
                      <a16:creationId xmlns:a16="http://schemas.microsoft.com/office/drawing/2014/main" id="{148A59B8-71D6-487A-B2DA-63572A45FB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7970" y="2031416"/>
                  <a:ext cx="402020" cy="336539"/>
                </a:xfrm>
                <a:prstGeom prst="rect">
                  <a:avLst/>
                </a:prstGeom>
              </p:spPr>
            </p:pic>
            <p:sp>
              <p:nvSpPr>
                <p:cNvPr id="235" name="Freeform: Shape 234">
                  <a:extLst>
                    <a:ext uri="{FF2B5EF4-FFF2-40B4-BE49-F238E27FC236}">
                      <a16:creationId xmlns:a16="http://schemas.microsoft.com/office/drawing/2014/main" id="{DD9A7C7C-26E0-4985-ADB1-8D5F896AA077}"/>
                    </a:ext>
                  </a:extLst>
                </p:cNvPr>
                <p:cNvSpPr/>
                <p:nvPr/>
              </p:nvSpPr>
              <p:spPr>
                <a:xfrm>
                  <a:off x="2386856" y="2067964"/>
                  <a:ext cx="463514" cy="426488"/>
                </a:xfrm>
                <a:custGeom>
                  <a:avLst/>
                  <a:gdLst>
                    <a:gd name="connsiteX0" fmla="*/ 224620 w 603172"/>
                    <a:gd name="connsiteY0" fmla="*/ 1 h 554990"/>
                    <a:gd name="connsiteX1" fmla="*/ 361947 w 603172"/>
                    <a:gd name="connsiteY1" fmla="*/ 114975 h 554990"/>
                    <a:gd name="connsiteX2" fmla="*/ 329428 w 603172"/>
                    <a:gd name="connsiteY2" fmla="*/ 159502 h 554990"/>
                    <a:gd name="connsiteX3" fmla="*/ 329428 w 603172"/>
                    <a:gd name="connsiteY3" fmla="*/ 257414 h 554990"/>
                    <a:gd name="connsiteX4" fmla="*/ 336900 w 603172"/>
                    <a:gd name="connsiteY4" fmla="*/ 282760 h 554990"/>
                    <a:gd name="connsiteX5" fmla="*/ 271487 w 603172"/>
                    <a:gd name="connsiteY5" fmla="*/ 303666 h 554990"/>
                    <a:gd name="connsiteX6" fmla="*/ 217407 w 603172"/>
                    <a:gd name="connsiteY6" fmla="*/ 269661 h 554990"/>
                    <a:gd name="connsiteX7" fmla="*/ 157384 w 603172"/>
                    <a:gd name="connsiteY7" fmla="*/ 329685 h 554990"/>
                    <a:gd name="connsiteX8" fmla="*/ 217407 w 603172"/>
                    <a:gd name="connsiteY8" fmla="*/ 389708 h 554990"/>
                    <a:gd name="connsiteX9" fmla="*/ 273388 w 603172"/>
                    <a:gd name="connsiteY9" fmla="*/ 351265 h 554990"/>
                    <a:gd name="connsiteX10" fmla="*/ 355705 w 603172"/>
                    <a:gd name="connsiteY10" fmla="*/ 327049 h 554990"/>
                    <a:gd name="connsiteX11" fmla="*/ 384954 w 603172"/>
                    <a:gd name="connsiteY11" fmla="*/ 303210 h 554990"/>
                    <a:gd name="connsiteX12" fmla="*/ 392306 w 603172"/>
                    <a:gd name="connsiteY12" fmla="*/ 301149 h 554990"/>
                    <a:gd name="connsiteX13" fmla="*/ 410002 w 603172"/>
                    <a:gd name="connsiteY13" fmla="*/ 303230 h 554990"/>
                    <a:gd name="connsiteX14" fmla="*/ 486434 w 603172"/>
                    <a:gd name="connsiteY14" fmla="*/ 226798 h 554990"/>
                    <a:gd name="connsiteX15" fmla="*/ 486434 w 603172"/>
                    <a:gd name="connsiteY15" fmla="*/ 186136 h 554990"/>
                    <a:gd name="connsiteX16" fmla="*/ 410002 w 603172"/>
                    <a:gd name="connsiteY16" fmla="*/ 109704 h 554990"/>
                    <a:gd name="connsiteX17" fmla="*/ 409249 w 603172"/>
                    <a:gd name="connsiteY17" fmla="*/ 109724 h 554990"/>
                    <a:gd name="connsiteX18" fmla="*/ 393022 w 603172"/>
                    <a:gd name="connsiteY18" fmla="*/ 47407 h 554990"/>
                    <a:gd name="connsiteX19" fmla="*/ 367081 w 603172"/>
                    <a:gd name="connsiteY19" fmla="*/ 13643 h 554990"/>
                    <a:gd name="connsiteX20" fmla="*/ 603172 w 603172"/>
                    <a:gd name="connsiteY20" fmla="*/ 249734 h 554990"/>
                    <a:gd name="connsiteX21" fmla="*/ 580706 w 603172"/>
                    <a:gd name="connsiteY21" fmla="*/ 322106 h 554990"/>
                    <a:gd name="connsiteX22" fmla="*/ 302010 w 603172"/>
                    <a:gd name="connsiteY22" fmla="*/ 550690 h 554990"/>
                    <a:gd name="connsiteX23" fmla="*/ 259353 w 603172"/>
                    <a:gd name="connsiteY23" fmla="*/ 554990 h 554990"/>
                    <a:gd name="connsiteX24" fmla="*/ 0 w 603172"/>
                    <a:gd name="connsiteY24" fmla="*/ 294332 h 554990"/>
                    <a:gd name="connsiteX25" fmla="*/ 9118 w 603172"/>
                    <a:gd name="connsiteY25" fmla="*/ 300485 h 554990"/>
                    <a:gd name="connsiteX26" fmla="*/ 38842 w 603172"/>
                    <a:gd name="connsiteY26" fmla="*/ 306499 h 554990"/>
                    <a:gd name="connsiteX27" fmla="*/ 63751 w 603172"/>
                    <a:gd name="connsiteY27" fmla="*/ 302298 h 554990"/>
                    <a:gd name="connsiteX28" fmla="*/ 73699 w 603172"/>
                    <a:gd name="connsiteY28" fmla="*/ 303369 h 554990"/>
                    <a:gd name="connsiteX29" fmla="*/ 120169 w 603172"/>
                    <a:gd name="connsiteY29" fmla="*/ 256682 h 554990"/>
                    <a:gd name="connsiteX30" fmla="*/ 120169 w 603172"/>
                    <a:gd name="connsiteY30" fmla="*/ 158768 h 554990"/>
                    <a:gd name="connsiteX31" fmla="*/ 87293 w 603172"/>
                    <a:gd name="connsiteY31" fmla="*/ 114122 h 554990"/>
                    <a:gd name="connsiteX32" fmla="*/ 224620 w 603172"/>
                    <a:gd name="connsiteY32" fmla="*/ 1 h 55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3172" h="554990">
                      <a:moveTo>
                        <a:pt x="224620" y="1"/>
                      </a:moveTo>
                      <a:cubicBezTo>
                        <a:pt x="291143" y="1"/>
                        <a:pt x="358241" y="35631"/>
                        <a:pt x="361947" y="114975"/>
                      </a:cubicBezTo>
                      <a:cubicBezTo>
                        <a:pt x="343122" y="120940"/>
                        <a:pt x="329428" y="138636"/>
                        <a:pt x="329428" y="159502"/>
                      </a:cubicBezTo>
                      <a:lnTo>
                        <a:pt x="329428" y="257414"/>
                      </a:lnTo>
                      <a:cubicBezTo>
                        <a:pt x="329428" y="266748"/>
                        <a:pt x="332183" y="275448"/>
                        <a:pt x="336900" y="282760"/>
                      </a:cubicBezTo>
                      <a:cubicBezTo>
                        <a:pt x="322592" y="292687"/>
                        <a:pt x="301725" y="300139"/>
                        <a:pt x="271487" y="303666"/>
                      </a:cubicBezTo>
                      <a:cubicBezTo>
                        <a:pt x="261777" y="283552"/>
                        <a:pt x="241187" y="269661"/>
                        <a:pt x="217407" y="269661"/>
                      </a:cubicBezTo>
                      <a:cubicBezTo>
                        <a:pt x="184314" y="269661"/>
                        <a:pt x="157384" y="296592"/>
                        <a:pt x="157384" y="329685"/>
                      </a:cubicBezTo>
                      <a:cubicBezTo>
                        <a:pt x="157383" y="362778"/>
                        <a:pt x="184314" y="389708"/>
                        <a:pt x="217407" y="389708"/>
                      </a:cubicBezTo>
                      <a:cubicBezTo>
                        <a:pt x="242891" y="389708"/>
                        <a:pt x="264708" y="373736"/>
                        <a:pt x="273388" y="351265"/>
                      </a:cubicBezTo>
                      <a:cubicBezTo>
                        <a:pt x="307096" y="347697"/>
                        <a:pt x="334283" y="339692"/>
                        <a:pt x="355705" y="327049"/>
                      </a:cubicBezTo>
                      <a:cubicBezTo>
                        <a:pt x="367099" y="320330"/>
                        <a:pt x="376850" y="312365"/>
                        <a:pt x="384954" y="303210"/>
                      </a:cubicBezTo>
                      <a:cubicBezTo>
                        <a:pt x="387470" y="302715"/>
                        <a:pt x="389928" y="302041"/>
                        <a:pt x="392306" y="301149"/>
                      </a:cubicBezTo>
                      <a:cubicBezTo>
                        <a:pt x="397994" y="302496"/>
                        <a:pt x="403918" y="303230"/>
                        <a:pt x="410002" y="303230"/>
                      </a:cubicBezTo>
                      <a:cubicBezTo>
                        <a:pt x="452152" y="303230"/>
                        <a:pt x="486434" y="268948"/>
                        <a:pt x="486434" y="226798"/>
                      </a:cubicBezTo>
                      <a:lnTo>
                        <a:pt x="486434" y="186136"/>
                      </a:lnTo>
                      <a:cubicBezTo>
                        <a:pt x="486433" y="143986"/>
                        <a:pt x="452151" y="109704"/>
                        <a:pt x="410002" y="109704"/>
                      </a:cubicBezTo>
                      <a:cubicBezTo>
                        <a:pt x="409744" y="109704"/>
                        <a:pt x="409507" y="109724"/>
                        <a:pt x="409249" y="109724"/>
                      </a:cubicBezTo>
                      <a:cubicBezTo>
                        <a:pt x="407773" y="87430"/>
                        <a:pt x="402249" y="66395"/>
                        <a:pt x="393022" y="47407"/>
                      </a:cubicBezTo>
                      <a:lnTo>
                        <a:pt x="367081" y="13643"/>
                      </a:lnTo>
                      <a:lnTo>
                        <a:pt x="603172" y="249734"/>
                      </a:lnTo>
                      <a:lnTo>
                        <a:pt x="580706" y="322106"/>
                      </a:lnTo>
                      <a:cubicBezTo>
                        <a:pt x="531730" y="437898"/>
                        <a:pt x="428020" y="524904"/>
                        <a:pt x="302010" y="550690"/>
                      </a:cubicBezTo>
                      <a:lnTo>
                        <a:pt x="259353" y="554990"/>
                      </a:lnTo>
                      <a:lnTo>
                        <a:pt x="0" y="294332"/>
                      </a:lnTo>
                      <a:lnTo>
                        <a:pt x="9118" y="300485"/>
                      </a:lnTo>
                      <a:cubicBezTo>
                        <a:pt x="18260" y="304357"/>
                        <a:pt x="28305" y="306500"/>
                        <a:pt x="38842" y="306499"/>
                      </a:cubicBezTo>
                      <a:cubicBezTo>
                        <a:pt x="47562" y="306499"/>
                        <a:pt x="55944" y="305013"/>
                        <a:pt x="63751" y="302298"/>
                      </a:cubicBezTo>
                      <a:cubicBezTo>
                        <a:pt x="66982" y="302992"/>
                        <a:pt x="70311" y="303368"/>
                        <a:pt x="73699" y="303369"/>
                      </a:cubicBezTo>
                      <a:cubicBezTo>
                        <a:pt x="99322" y="303368"/>
                        <a:pt x="120169" y="282423"/>
                        <a:pt x="120169" y="256682"/>
                      </a:cubicBezTo>
                      <a:lnTo>
                        <a:pt x="120169" y="158768"/>
                      </a:lnTo>
                      <a:cubicBezTo>
                        <a:pt x="120168" y="137784"/>
                        <a:pt x="106297" y="119989"/>
                        <a:pt x="87293" y="114122"/>
                      </a:cubicBezTo>
                      <a:cubicBezTo>
                        <a:pt x="91435" y="35373"/>
                        <a:pt x="158316" y="0"/>
                        <a:pt x="224620" y="1"/>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9" name="Oval 228">
                <a:extLst>
                  <a:ext uri="{FF2B5EF4-FFF2-40B4-BE49-F238E27FC236}">
                    <a16:creationId xmlns:a16="http://schemas.microsoft.com/office/drawing/2014/main" id="{069F4C61-100C-4709-87EF-9B24317A0193}"/>
                  </a:ext>
                </a:extLst>
              </p:cNvPr>
              <p:cNvSpPr/>
              <p:nvPr/>
            </p:nvSpPr>
            <p:spPr>
              <a:xfrm>
                <a:off x="2715377" y="3121383"/>
                <a:ext cx="595007" cy="595007"/>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Shape 229">
                <a:extLst>
                  <a:ext uri="{FF2B5EF4-FFF2-40B4-BE49-F238E27FC236}">
                    <a16:creationId xmlns:a16="http://schemas.microsoft.com/office/drawing/2014/main" id="{E299773A-4417-4DD8-A807-C2A478BB5B61}"/>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Graphic 9">
                <a:extLst>
                  <a:ext uri="{FF2B5EF4-FFF2-40B4-BE49-F238E27FC236}">
                    <a16:creationId xmlns:a16="http://schemas.microsoft.com/office/drawing/2014/main" id="{F809D561-F474-4CBD-8D2E-DCA89893FD92}"/>
                  </a:ext>
                </a:extLst>
              </p:cNvPr>
              <p:cNvSpPr/>
              <p:nvPr/>
            </p:nvSpPr>
            <p:spPr>
              <a:xfrm>
                <a:off x="2870657" y="3257936"/>
                <a:ext cx="283491" cy="320986"/>
              </a:xfrm>
              <a:custGeom>
                <a:avLst/>
                <a:gdLst>
                  <a:gd name="connsiteX0" fmla="*/ 369291 w 368907"/>
                  <a:gd name="connsiteY0" fmla="*/ 403705 h 417699"/>
                  <a:gd name="connsiteX1" fmla="*/ 312550 w 368907"/>
                  <a:gd name="connsiteY1" fmla="*/ 335933 h 417699"/>
                  <a:gd name="connsiteX2" fmla="*/ 312574 w 368907"/>
                  <a:gd name="connsiteY2" fmla="*/ 335160 h 417699"/>
                  <a:gd name="connsiteX3" fmla="*/ 312574 w 368907"/>
                  <a:gd name="connsiteY3" fmla="*/ 325401 h 417699"/>
                  <a:gd name="connsiteX4" fmla="*/ 273898 w 368907"/>
                  <a:gd name="connsiteY4" fmla="*/ 286725 h 417699"/>
                  <a:gd name="connsiteX5" fmla="*/ 238519 w 368907"/>
                  <a:gd name="connsiteY5" fmla="*/ 309812 h 417699"/>
                  <a:gd name="connsiteX6" fmla="*/ 199938 w 368907"/>
                  <a:gd name="connsiteY6" fmla="*/ 305385 h 417699"/>
                  <a:gd name="connsiteX7" fmla="*/ 199938 w 368907"/>
                  <a:gd name="connsiteY7" fmla="*/ 259664 h 417699"/>
                  <a:gd name="connsiteX8" fmla="*/ 212493 w 368907"/>
                  <a:gd name="connsiteY8" fmla="*/ 259664 h 417699"/>
                  <a:gd name="connsiteX9" fmla="*/ 237103 w 368907"/>
                  <a:gd name="connsiteY9" fmla="*/ 235054 h 417699"/>
                  <a:gd name="connsiteX10" fmla="*/ 223858 w 368907"/>
                  <a:gd name="connsiteY10" fmla="*/ 213241 h 417699"/>
                  <a:gd name="connsiteX11" fmla="*/ 223858 w 368907"/>
                  <a:gd name="connsiteY11" fmla="*/ 56562 h 417699"/>
                  <a:gd name="connsiteX12" fmla="*/ 167284 w 368907"/>
                  <a:gd name="connsiteY12" fmla="*/ 0 h 417699"/>
                  <a:gd name="connsiteX13" fmla="*/ 141437 w 368907"/>
                  <a:gd name="connsiteY13" fmla="*/ 0 h 417699"/>
                  <a:gd name="connsiteX14" fmla="*/ 100440 w 368907"/>
                  <a:gd name="connsiteY14" fmla="*/ 40996 h 417699"/>
                  <a:gd name="connsiteX15" fmla="*/ 141389 w 368907"/>
                  <a:gd name="connsiteY15" fmla="*/ 81993 h 417699"/>
                  <a:gd name="connsiteX16" fmla="*/ 141853 w 368907"/>
                  <a:gd name="connsiteY16" fmla="*/ 82445 h 417699"/>
                  <a:gd name="connsiteX17" fmla="*/ 141853 w 368907"/>
                  <a:gd name="connsiteY17" fmla="*/ 93179 h 417699"/>
                  <a:gd name="connsiteX18" fmla="*/ 141448 w 368907"/>
                  <a:gd name="connsiteY18" fmla="*/ 93179 h 417699"/>
                  <a:gd name="connsiteX19" fmla="*/ 126335 w 368907"/>
                  <a:gd name="connsiteY19" fmla="*/ 108293 h 417699"/>
                  <a:gd name="connsiteX20" fmla="*/ 126335 w 368907"/>
                  <a:gd name="connsiteY20" fmla="*/ 128987 h 417699"/>
                  <a:gd name="connsiteX21" fmla="*/ 141448 w 368907"/>
                  <a:gd name="connsiteY21" fmla="*/ 144101 h 417699"/>
                  <a:gd name="connsiteX22" fmla="*/ 141853 w 368907"/>
                  <a:gd name="connsiteY22" fmla="*/ 144101 h 417699"/>
                  <a:gd name="connsiteX23" fmla="*/ 141853 w 368907"/>
                  <a:gd name="connsiteY23" fmla="*/ 144934 h 417699"/>
                  <a:gd name="connsiteX24" fmla="*/ 141448 w 368907"/>
                  <a:gd name="connsiteY24" fmla="*/ 144934 h 417699"/>
                  <a:gd name="connsiteX25" fmla="*/ 126335 w 368907"/>
                  <a:gd name="connsiteY25" fmla="*/ 160047 h 417699"/>
                  <a:gd name="connsiteX26" fmla="*/ 126335 w 368907"/>
                  <a:gd name="connsiteY26" fmla="*/ 180742 h 417699"/>
                  <a:gd name="connsiteX27" fmla="*/ 141448 w 368907"/>
                  <a:gd name="connsiteY27" fmla="*/ 195855 h 417699"/>
                  <a:gd name="connsiteX28" fmla="*/ 141853 w 368907"/>
                  <a:gd name="connsiteY28" fmla="*/ 195855 h 417699"/>
                  <a:gd name="connsiteX29" fmla="*/ 141853 w 368907"/>
                  <a:gd name="connsiteY29" fmla="*/ 213289 h 417699"/>
                  <a:gd name="connsiteX30" fmla="*/ 128715 w 368907"/>
                  <a:gd name="connsiteY30" fmla="*/ 235043 h 417699"/>
                  <a:gd name="connsiteX31" fmla="*/ 153325 w 368907"/>
                  <a:gd name="connsiteY31" fmla="*/ 259652 h 417699"/>
                  <a:gd name="connsiteX32" fmla="*/ 162655 w 368907"/>
                  <a:gd name="connsiteY32" fmla="*/ 259652 h 417699"/>
                  <a:gd name="connsiteX33" fmla="*/ 162655 w 368907"/>
                  <a:gd name="connsiteY33" fmla="*/ 305802 h 417699"/>
                  <a:gd name="connsiteX34" fmla="*/ 131357 w 368907"/>
                  <a:gd name="connsiteY34" fmla="*/ 309753 h 417699"/>
                  <a:gd name="connsiteX35" fmla="*/ 96001 w 368907"/>
                  <a:gd name="connsiteY35" fmla="*/ 286714 h 417699"/>
                  <a:gd name="connsiteX36" fmla="*/ 57326 w 368907"/>
                  <a:gd name="connsiteY36" fmla="*/ 325389 h 417699"/>
                  <a:gd name="connsiteX37" fmla="*/ 57326 w 368907"/>
                  <a:gd name="connsiteY37" fmla="*/ 335148 h 417699"/>
                  <a:gd name="connsiteX38" fmla="*/ 57337 w 368907"/>
                  <a:gd name="connsiteY38" fmla="*/ 335767 h 417699"/>
                  <a:gd name="connsiteX39" fmla="*/ 276 w 368907"/>
                  <a:gd name="connsiteY39" fmla="*/ 403919 h 417699"/>
                  <a:gd name="connsiteX40" fmla="*/ 2465 w 368907"/>
                  <a:gd name="connsiteY40" fmla="*/ 413975 h 417699"/>
                  <a:gd name="connsiteX41" fmla="*/ 12688 w 368907"/>
                  <a:gd name="connsiteY41" fmla="*/ 418236 h 417699"/>
                  <a:gd name="connsiteX42" fmla="*/ 358902 w 368907"/>
                  <a:gd name="connsiteY42" fmla="*/ 418236 h 417699"/>
                  <a:gd name="connsiteX43" fmla="*/ 367803 w 368907"/>
                  <a:gd name="connsiteY43" fmla="*/ 414618 h 417699"/>
                  <a:gd name="connsiteX44" fmla="*/ 369291 w 368907"/>
                  <a:gd name="connsiteY44" fmla="*/ 403705 h 417699"/>
                  <a:gd name="connsiteX45" fmla="*/ 369291 w 368907"/>
                  <a:gd name="connsiteY45" fmla="*/ 403705 h 417699"/>
                  <a:gd name="connsiteX46" fmla="*/ 204960 w 368907"/>
                  <a:gd name="connsiteY46" fmla="*/ 395768 h 417699"/>
                  <a:gd name="connsiteX47" fmla="*/ 160656 w 368907"/>
                  <a:gd name="connsiteY47" fmla="*/ 395768 h 417699"/>
                  <a:gd name="connsiteX48" fmla="*/ 138140 w 368907"/>
                  <a:gd name="connsiteY48" fmla="*/ 373252 h 417699"/>
                  <a:gd name="connsiteX49" fmla="*/ 160656 w 368907"/>
                  <a:gd name="connsiteY49" fmla="*/ 350737 h 417699"/>
                  <a:gd name="connsiteX50" fmla="*/ 204960 w 368907"/>
                  <a:gd name="connsiteY50" fmla="*/ 350737 h 417699"/>
                  <a:gd name="connsiteX51" fmla="*/ 227475 w 368907"/>
                  <a:gd name="connsiteY51" fmla="*/ 373252 h 417699"/>
                  <a:gd name="connsiteX52" fmla="*/ 204960 w 368907"/>
                  <a:gd name="connsiteY52" fmla="*/ 395768 h 417699"/>
                  <a:gd name="connsiteX53" fmla="*/ 204960 w 368907"/>
                  <a:gd name="connsiteY53" fmla="*/ 395768 h 4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8907" h="417699">
                    <a:moveTo>
                      <a:pt x="369291" y="403705"/>
                    </a:moveTo>
                    <a:cubicBezTo>
                      <a:pt x="363662" y="377727"/>
                      <a:pt x="343598" y="353831"/>
                      <a:pt x="312550" y="335933"/>
                    </a:cubicBezTo>
                    <a:cubicBezTo>
                      <a:pt x="312550" y="335671"/>
                      <a:pt x="312574" y="335421"/>
                      <a:pt x="312574" y="335160"/>
                    </a:cubicBezTo>
                    <a:lnTo>
                      <a:pt x="312574" y="325401"/>
                    </a:lnTo>
                    <a:cubicBezTo>
                      <a:pt x="312574" y="304076"/>
                      <a:pt x="295224" y="286725"/>
                      <a:pt x="273898" y="286725"/>
                    </a:cubicBezTo>
                    <a:cubicBezTo>
                      <a:pt x="258119" y="286725"/>
                      <a:pt x="244529" y="296222"/>
                      <a:pt x="238519" y="309812"/>
                    </a:cubicBezTo>
                    <a:cubicBezTo>
                      <a:pt x="226012" y="307527"/>
                      <a:pt x="213088" y="306028"/>
                      <a:pt x="199938" y="305385"/>
                    </a:cubicBezTo>
                    <a:lnTo>
                      <a:pt x="199938" y="259664"/>
                    </a:lnTo>
                    <a:lnTo>
                      <a:pt x="212493" y="259664"/>
                    </a:lnTo>
                    <a:cubicBezTo>
                      <a:pt x="226059" y="259664"/>
                      <a:pt x="237103" y="248621"/>
                      <a:pt x="237103" y="235054"/>
                    </a:cubicBezTo>
                    <a:cubicBezTo>
                      <a:pt x="237103" y="225582"/>
                      <a:pt x="231724" y="217347"/>
                      <a:pt x="223858" y="213241"/>
                    </a:cubicBezTo>
                    <a:lnTo>
                      <a:pt x="223858" y="56562"/>
                    </a:lnTo>
                    <a:cubicBezTo>
                      <a:pt x="223846" y="25371"/>
                      <a:pt x="198475" y="0"/>
                      <a:pt x="167284" y="0"/>
                    </a:cubicBezTo>
                    <a:lnTo>
                      <a:pt x="141437" y="0"/>
                    </a:lnTo>
                    <a:cubicBezTo>
                      <a:pt x="118826" y="0"/>
                      <a:pt x="100440" y="18386"/>
                      <a:pt x="100440" y="40996"/>
                    </a:cubicBezTo>
                    <a:cubicBezTo>
                      <a:pt x="100440" y="63559"/>
                      <a:pt x="118790" y="81945"/>
                      <a:pt x="141389" y="81993"/>
                    </a:cubicBezTo>
                    <a:cubicBezTo>
                      <a:pt x="141639" y="81993"/>
                      <a:pt x="141853" y="82207"/>
                      <a:pt x="141853" y="82445"/>
                    </a:cubicBezTo>
                    <a:lnTo>
                      <a:pt x="141853" y="93179"/>
                    </a:lnTo>
                    <a:lnTo>
                      <a:pt x="141448" y="93179"/>
                    </a:lnTo>
                    <a:cubicBezTo>
                      <a:pt x="133118" y="93179"/>
                      <a:pt x="126335" y="99950"/>
                      <a:pt x="126335" y="108293"/>
                    </a:cubicBezTo>
                    <a:lnTo>
                      <a:pt x="126335" y="128987"/>
                    </a:lnTo>
                    <a:cubicBezTo>
                      <a:pt x="126335" y="137329"/>
                      <a:pt x="133118" y="144101"/>
                      <a:pt x="141448" y="144101"/>
                    </a:cubicBezTo>
                    <a:lnTo>
                      <a:pt x="141853" y="144101"/>
                    </a:lnTo>
                    <a:lnTo>
                      <a:pt x="141853" y="144934"/>
                    </a:lnTo>
                    <a:lnTo>
                      <a:pt x="141448" y="144934"/>
                    </a:lnTo>
                    <a:cubicBezTo>
                      <a:pt x="133118" y="144934"/>
                      <a:pt x="126335" y="151717"/>
                      <a:pt x="126335" y="160047"/>
                    </a:cubicBezTo>
                    <a:lnTo>
                      <a:pt x="126335" y="180742"/>
                    </a:lnTo>
                    <a:cubicBezTo>
                      <a:pt x="126335" y="189072"/>
                      <a:pt x="133118" y="195855"/>
                      <a:pt x="141448" y="195855"/>
                    </a:cubicBezTo>
                    <a:lnTo>
                      <a:pt x="141853" y="195855"/>
                    </a:lnTo>
                    <a:lnTo>
                      <a:pt x="141853" y="213289"/>
                    </a:lnTo>
                    <a:cubicBezTo>
                      <a:pt x="134047" y="217418"/>
                      <a:pt x="128715" y="225617"/>
                      <a:pt x="128715" y="235043"/>
                    </a:cubicBezTo>
                    <a:cubicBezTo>
                      <a:pt x="128715" y="248609"/>
                      <a:pt x="139759" y="259652"/>
                      <a:pt x="153325" y="259652"/>
                    </a:cubicBezTo>
                    <a:lnTo>
                      <a:pt x="162655" y="259652"/>
                    </a:lnTo>
                    <a:lnTo>
                      <a:pt x="162655" y="305802"/>
                    </a:lnTo>
                    <a:cubicBezTo>
                      <a:pt x="152016" y="306575"/>
                      <a:pt x="141544" y="307896"/>
                      <a:pt x="131357" y="309753"/>
                    </a:cubicBezTo>
                    <a:cubicBezTo>
                      <a:pt x="125336" y="296198"/>
                      <a:pt x="111757" y="286714"/>
                      <a:pt x="96001" y="286714"/>
                    </a:cubicBezTo>
                    <a:cubicBezTo>
                      <a:pt x="74676" y="286714"/>
                      <a:pt x="57326" y="304064"/>
                      <a:pt x="57326" y="325389"/>
                    </a:cubicBezTo>
                    <a:lnTo>
                      <a:pt x="57326" y="335148"/>
                    </a:lnTo>
                    <a:cubicBezTo>
                      <a:pt x="57326" y="335362"/>
                      <a:pt x="57337" y="335564"/>
                      <a:pt x="57337" y="335767"/>
                    </a:cubicBezTo>
                    <a:cubicBezTo>
                      <a:pt x="26040" y="353736"/>
                      <a:pt x="5845" y="377775"/>
                      <a:pt x="276" y="403919"/>
                    </a:cubicBezTo>
                    <a:cubicBezTo>
                      <a:pt x="-22" y="405276"/>
                      <a:pt x="-712" y="410036"/>
                      <a:pt x="2465" y="413975"/>
                    </a:cubicBezTo>
                    <a:cubicBezTo>
                      <a:pt x="4036" y="415915"/>
                      <a:pt x="7083" y="418236"/>
                      <a:pt x="12688" y="418236"/>
                    </a:cubicBezTo>
                    <a:lnTo>
                      <a:pt x="358902" y="418236"/>
                    </a:lnTo>
                    <a:cubicBezTo>
                      <a:pt x="362865" y="418236"/>
                      <a:pt x="365864" y="417022"/>
                      <a:pt x="367803" y="414618"/>
                    </a:cubicBezTo>
                    <a:cubicBezTo>
                      <a:pt x="370850" y="410881"/>
                      <a:pt x="369791" y="406038"/>
                      <a:pt x="369291" y="403705"/>
                    </a:cubicBezTo>
                    <a:lnTo>
                      <a:pt x="369291" y="403705"/>
                    </a:lnTo>
                    <a:close/>
                    <a:moveTo>
                      <a:pt x="204960" y="395768"/>
                    </a:moveTo>
                    <a:lnTo>
                      <a:pt x="160656" y="395768"/>
                    </a:lnTo>
                    <a:cubicBezTo>
                      <a:pt x="148220" y="395768"/>
                      <a:pt x="138140" y="385688"/>
                      <a:pt x="138140" y="373252"/>
                    </a:cubicBezTo>
                    <a:cubicBezTo>
                      <a:pt x="138140" y="360817"/>
                      <a:pt x="148220" y="350737"/>
                      <a:pt x="160656" y="350737"/>
                    </a:cubicBezTo>
                    <a:lnTo>
                      <a:pt x="204960" y="350737"/>
                    </a:lnTo>
                    <a:cubicBezTo>
                      <a:pt x="217396" y="350737"/>
                      <a:pt x="227475" y="360817"/>
                      <a:pt x="227475" y="373252"/>
                    </a:cubicBezTo>
                    <a:cubicBezTo>
                      <a:pt x="227475" y="385688"/>
                      <a:pt x="217396" y="395768"/>
                      <a:pt x="204960" y="395768"/>
                    </a:cubicBezTo>
                    <a:lnTo>
                      <a:pt x="204960" y="395768"/>
                    </a:lnTo>
                    <a:close/>
                  </a:path>
                </a:pathLst>
              </a:custGeom>
              <a:solidFill>
                <a:schemeClr val="bg1"/>
              </a:solidFill>
              <a:ln w="1164" cap="flat">
                <a:noFill/>
                <a:prstDash val="solid"/>
                <a:miter/>
              </a:ln>
            </p:spPr>
            <p:txBody>
              <a:bodyPr rtlCol="0" anchor="ctr"/>
              <a:lstStyle/>
              <a:p>
                <a:endParaRPr lang="en-US"/>
              </a:p>
            </p:txBody>
          </p:sp>
        </p:grpSp>
        <p:cxnSp>
          <p:nvCxnSpPr>
            <p:cNvPr id="237" name="Straight Connector 236">
              <a:extLst>
                <a:ext uri="{FF2B5EF4-FFF2-40B4-BE49-F238E27FC236}">
                  <a16:creationId xmlns:a16="http://schemas.microsoft.com/office/drawing/2014/main" id="{512CE17F-A862-4224-B167-909A42FCA6AE}"/>
                </a:ext>
              </a:extLst>
            </p:cNvPr>
            <p:cNvCxnSpPr>
              <a:cxnSpLocks/>
            </p:cNvCxnSpPr>
            <p:nvPr userDrawn="1"/>
          </p:nvCxnSpPr>
          <p:spPr>
            <a:xfrm>
              <a:off x="5537344" y="932755"/>
              <a:ext cx="0" cy="9946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55293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2A225-78B9-4B62-81B8-13CF56E7F150}"/>
              </a:ext>
            </a:extLst>
          </p:cNvPr>
          <p:cNvSpPr>
            <a:spLocks noGrp="1"/>
          </p:cNvSpPr>
          <p:nvPr>
            <p:ph type="title"/>
          </p:nvPr>
        </p:nvSpPr>
        <p:spPr>
          <a:xfrm>
            <a:off x="838200" y="365125"/>
            <a:ext cx="10515600" cy="1325563"/>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25DB0C-DCC9-4A48-988F-4DDBD407B194}"/>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Click to edit Master text styles</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Second level</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Third level</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Fourth level</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Fifth level</a:t>
            </a:r>
          </a:p>
        </p:txBody>
      </p:sp>
      <p:sp>
        <p:nvSpPr>
          <p:cNvPr id="4" name="Date Placeholder 3">
            <a:extLst>
              <a:ext uri="{FF2B5EF4-FFF2-40B4-BE49-F238E27FC236}">
                <a16:creationId xmlns:a16="http://schemas.microsoft.com/office/drawing/2014/main" id="{A3A2E29E-680A-4ECB-A4A8-D662D98FD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A3F86FBA-80E1-4A00-A99F-69DF821820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ASDASD</a:t>
            </a:r>
          </a:p>
        </p:txBody>
      </p:sp>
      <p:sp>
        <p:nvSpPr>
          <p:cNvPr id="6" name="Slide Number Placeholder 5">
            <a:extLst>
              <a:ext uri="{FF2B5EF4-FFF2-40B4-BE49-F238E27FC236}">
                <a16:creationId xmlns:a16="http://schemas.microsoft.com/office/drawing/2014/main" id="{2BF032C8-B9AD-4009-B446-628B3E69A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marL="0" algn="ctr" defTabSz="914400" rtl="0" eaLnBrk="1" latinLnBrk="0" hangingPunct="1">
              <a:lnSpc>
                <a:spcPct val="90000"/>
              </a:lnSpc>
              <a:spcBef>
                <a:spcPts val="1000"/>
              </a:spcBef>
              <a:buFont typeface="Arial" panose="020B0604020202020204" pitchFamily="34" charset="0"/>
              <a:buNone/>
              <a:defRPr kumimoji="0" lang="en-US" sz="1400" b="0" i="0" u="none" strike="noStrike" kern="1200" cap="none" spc="0" normalizeH="0" baseline="0" smtClean="0">
                <a:ln>
                  <a:noFill/>
                </a:ln>
                <a:solidFill>
                  <a:schemeClr val="lt1"/>
                </a:solidFill>
                <a:effectLst/>
                <a:uLnTx/>
                <a:uFillTx/>
                <a:latin typeface="+mn-lt"/>
                <a:ea typeface="+mn-ea"/>
                <a:cs typeface="+mn-cs"/>
              </a:defRPr>
            </a:lvl1pPr>
          </a:lstStyle>
          <a:p>
            <a:fld id="{1BDB6D05-B116-4B74-99BB-4926087D71E6}" type="slidenum">
              <a:rPr lang="en-US" smtClean="0"/>
              <a:pPr/>
              <a:t>‹N°›</a:t>
            </a:fld>
            <a:endParaRPr lang="en-US"/>
          </a:p>
        </p:txBody>
      </p:sp>
    </p:spTree>
    <p:extLst>
      <p:ext uri="{BB962C8B-B14F-4D97-AF65-F5344CB8AC3E}">
        <p14:creationId xmlns:p14="http://schemas.microsoft.com/office/powerpoint/2010/main" val="685480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Lst>
  <p:hf hdr="0" dt="0"/>
  <p:txStyles>
    <p:titleStyle>
      <a:lvl1pPr marL="0" algn="l" defTabSz="914400" rtl="0" eaLnBrk="1" latinLnBrk="0" hangingPunct="1">
        <a:lnSpc>
          <a:spcPct val="90000"/>
        </a:lnSpc>
        <a:spcBef>
          <a:spcPct val="0"/>
        </a:spcBef>
        <a:buNone/>
        <a:defRPr kumimoji="0" lang="en-US" sz="3600" b="1" i="0" u="none" strike="noStrike" kern="1200" cap="none" spc="0" normalizeH="0" baseline="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en-US" sz="2000" b="0" i="0" u="none" strike="noStrike" kern="1200" cap="none" spc="0" normalizeH="0" baseline="0" dirty="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5.png"/><Relationship Id="rId18" Type="http://schemas.openxmlformats.org/officeDocument/2006/relationships/slide" Target="slide24.xml"/><Relationship Id="rId3" Type="http://schemas.openxmlformats.org/officeDocument/2006/relationships/slide" Target="slide16.xml"/><Relationship Id="rId21" Type="http://schemas.openxmlformats.org/officeDocument/2006/relationships/slide" Target="slide2.xml"/><Relationship Id="rId7" Type="http://schemas.openxmlformats.org/officeDocument/2006/relationships/image" Target="../media/image21.png"/><Relationship Id="rId12" Type="http://schemas.openxmlformats.org/officeDocument/2006/relationships/slide" Target="slide12.xml"/><Relationship Id="rId17" Type="http://schemas.openxmlformats.org/officeDocument/2006/relationships/image" Target="../media/image28.svg"/><Relationship Id="rId25" Type="http://schemas.openxmlformats.org/officeDocument/2006/relationships/slide" Target="slide10.xml"/><Relationship Id="rId2" Type="http://schemas.openxmlformats.org/officeDocument/2006/relationships/notesSlide" Target="../notesSlides/notesSlide6.xml"/><Relationship Id="rId16" Type="http://schemas.openxmlformats.org/officeDocument/2006/relationships/image" Target="../media/image27.png"/><Relationship Id="rId20" Type="http://schemas.openxmlformats.org/officeDocument/2006/relationships/image" Target="../media/image30.svg"/><Relationship Id="rId1" Type="http://schemas.openxmlformats.org/officeDocument/2006/relationships/slideLayout" Target="../slideLayouts/slideLayout3.xml"/><Relationship Id="rId6" Type="http://schemas.openxmlformats.org/officeDocument/2006/relationships/slide" Target="slide23.xml"/><Relationship Id="rId11" Type="http://schemas.openxmlformats.org/officeDocument/2006/relationships/image" Target="../media/image24.svg"/><Relationship Id="rId24"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slide" Target="slide20.xml"/><Relationship Id="rId23" Type="http://schemas.openxmlformats.org/officeDocument/2006/relationships/image" Target="../media/image31.png"/><Relationship Id="rId10" Type="http://schemas.openxmlformats.org/officeDocument/2006/relationships/image" Target="../media/image23.png"/><Relationship Id="rId19" Type="http://schemas.openxmlformats.org/officeDocument/2006/relationships/image" Target="../media/image29.png"/><Relationship Id="rId4" Type="http://schemas.openxmlformats.org/officeDocument/2006/relationships/image" Target="../media/image19.png"/><Relationship Id="rId9" Type="http://schemas.openxmlformats.org/officeDocument/2006/relationships/slide" Target="slide11.xml"/><Relationship Id="rId14" Type="http://schemas.openxmlformats.org/officeDocument/2006/relationships/image" Target="../media/image26.svg"/><Relationship Id="rId22"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3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image" Target="../media/image8.png"/><Relationship Id="rId4" Type="http://schemas.openxmlformats.org/officeDocument/2006/relationships/slide" Target="slide2.xml"/><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31.png"/><Relationship Id="rId12"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slide" Target="slide10.xml"/><Relationship Id="rId11" Type="http://schemas.openxmlformats.org/officeDocument/2006/relationships/image" Target="../media/image43.png"/><Relationship Id="rId5" Type="http://schemas.openxmlformats.org/officeDocument/2006/relationships/image" Target="../media/image8.png"/><Relationship Id="rId10" Type="http://schemas.openxmlformats.org/officeDocument/2006/relationships/image" Target="../media/image42.png"/><Relationship Id="rId4" Type="http://schemas.openxmlformats.org/officeDocument/2006/relationships/slide" Target="slide2.xml"/><Relationship Id="rId9" Type="http://schemas.openxmlformats.org/officeDocument/2006/relationships/image" Target="../media/image41.png"/><Relationship Id="rId14" Type="http://schemas.openxmlformats.org/officeDocument/2006/relationships/image" Target="../media/image46.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2.xml"/><Relationship Id="rId3" Type="http://schemas.openxmlformats.org/officeDocument/2006/relationships/image" Target="../media/image5.png"/><Relationship Id="rId7" Type="http://schemas.openxmlformats.org/officeDocument/2006/relationships/slide" Target="slide10.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26.xml"/><Relationship Id="rId11" Type="http://schemas.openxmlformats.org/officeDocument/2006/relationships/slide" Target="slide7.xml"/><Relationship Id="rId5" Type="http://schemas.openxmlformats.org/officeDocument/2006/relationships/slide" Target="slide24.xml"/><Relationship Id="rId10" Type="http://schemas.openxmlformats.org/officeDocument/2006/relationships/slide" Target="slide6.xml"/><Relationship Id="rId4" Type="http://schemas.openxmlformats.org/officeDocument/2006/relationships/image" Target="../media/image6.svg"/><Relationship Id="rId9" Type="http://schemas.openxmlformats.org/officeDocument/2006/relationships/slide" Target="slide4.xml"/><Relationship Id="rId1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55.png"/><Relationship Id="rId5" Type="http://schemas.openxmlformats.org/officeDocument/2006/relationships/slide" Target="slide10.xml"/><Relationship Id="rId10" Type="http://schemas.openxmlformats.org/officeDocument/2006/relationships/image" Target="../media/image54.png"/><Relationship Id="rId4" Type="http://schemas.openxmlformats.org/officeDocument/2006/relationships/image" Target="../media/image8.png"/><Relationship Id="rId9" Type="http://schemas.openxmlformats.org/officeDocument/2006/relationships/image" Target="../media/image53.pn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4" Type="http://schemas.openxmlformats.org/officeDocument/2006/relationships/image" Target="../media/image8.png"/><Relationship Id="rId9" Type="http://schemas.openxmlformats.org/officeDocument/2006/relationships/image" Target="../media/image57.png"/></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61.png"/><Relationship Id="rId5" Type="http://schemas.openxmlformats.org/officeDocument/2006/relationships/slide" Target="slide10.xml"/><Relationship Id="rId10" Type="http://schemas.openxmlformats.org/officeDocument/2006/relationships/image" Target="../media/image60.png"/><Relationship Id="rId4" Type="http://schemas.openxmlformats.org/officeDocument/2006/relationships/image" Target="../media/image8.png"/><Relationship Id="rId9" Type="http://schemas.openxmlformats.org/officeDocument/2006/relationships/image" Target="../media/image59.png"/></Relationships>
</file>

<file path=ppt/slides/_rels/slide23.xml.rels><?xml version="1.0" encoding="UTF-8" standalone="yes"?>
<Relationships xmlns="http://schemas.openxmlformats.org/package/2006/relationships"><Relationship Id="rId8" Type="http://schemas.openxmlformats.org/officeDocument/2006/relationships/hyperlink" Target="https://www.python.org/dev/peps/pep-0008/" TargetMode="External"/><Relationship Id="rId3" Type="http://schemas.openxmlformats.org/officeDocument/2006/relationships/slide" Target="slide2.xml"/><Relationship Id="rId7" Type="http://schemas.openxmlformats.org/officeDocument/2006/relationships/image" Target="../media/image32.sv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slide" Target="slide10.xml"/><Relationship Id="rId10" Type="http://schemas.openxmlformats.org/officeDocument/2006/relationships/image" Target="../media/image63.png"/><Relationship Id="rId4" Type="http://schemas.openxmlformats.org/officeDocument/2006/relationships/image" Target="../media/image8.png"/><Relationship Id="rId9"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5.svg"/><Relationship Id="rId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5.sv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github.com/py-Thony/P3_MacGyver"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python.doctor/" TargetMode="External"/><Relationship Id="rId5" Type="http://schemas.openxmlformats.org/officeDocument/2006/relationships/hyperlink" Target="https://docs.python.org/fr/3/tutorial/index.html"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paper.li/f-1574684253#/" TargetMode="Externa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zestedesavoir.com/tutoriels/846/pygame-pour-les-zesteurs/" TargetMode="External"/><Relationship Id="rId7" Type="http://schemas.openxmlformats.org/officeDocument/2006/relationships/image" Target="../media/image11.png"/><Relationship Id="rId2" Type="http://schemas.openxmlformats.org/officeDocument/2006/relationships/hyperlink" Target="http://www.pygame.org/docs/genindex.html"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2.xml"/><Relationship Id="rId4" Type="http://schemas.openxmlformats.org/officeDocument/2006/relationships/hyperlink" Target="https://jeux.developpez.com/tutoriels/Pygame/faire-des-jeux-avec-pyga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5" name="Subtitle 63">
            <a:extLst>
              <a:ext uri="{FF2B5EF4-FFF2-40B4-BE49-F238E27FC236}">
                <a16:creationId xmlns:a16="http://schemas.microsoft.com/office/drawing/2014/main" id="{C0C91B08-FFFE-4EDA-BBAF-B5439AB240FB}"/>
              </a:ext>
            </a:extLst>
          </p:cNvPr>
          <p:cNvSpPr txBox="1">
            <a:spLocks/>
          </p:cNvSpPr>
          <p:nvPr/>
        </p:nvSpPr>
        <p:spPr>
          <a:xfrm>
            <a:off x="2490394" y="5809933"/>
            <a:ext cx="1824876" cy="443198"/>
          </a:xfrm>
          <a:prstGeom prst="rect">
            <a:avLst/>
          </a:prstGeom>
        </p:spPr>
        <p:txBody>
          <a:bodyPr vert="horz" wrap="square" lIns="0" tIns="0" rIns="0" bIns="0" rtlCol="0" anchor="t">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i="1" dirty="0">
                <a:solidFill>
                  <a:schemeClr val="bg1"/>
                </a:solidFill>
                <a:latin typeface="Segoe UI" panose="020B0502040204020203" pitchFamily="34" charset="0"/>
                <a:cs typeface="Segoe UI" panose="020B0502040204020203" pitchFamily="34" charset="0"/>
              </a:rPr>
              <a:t>Présenté par:</a:t>
            </a:r>
            <a:br>
              <a:rPr lang="en-US" sz="1600" i="1" dirty="0">
                <a:solidFill>
                  <a:schemeClr val="bg1"/>
                </a:solidFill>
                <a:latin typeface="Segoe UI" panose="020B0502040204020203" pitchFamily="34" charset="0"/>
                <a:cs typeface="Segoe UI" panose="020B0502040204020203" pitchFamily="34" charset="0"/>
              </a:rPr>
            </a:br>
            <a:r>
              <a:rPr lang="en-US" sz="1800" i="1" dirty="0">
                <a:solidFill>
                  <a:schemeClr val="bg1"/>
                </a:solidFill>
                <a:latin typeface="Segoe UI" panose="020B0502040204020203" pitchFamily="34" charset="0"/>
                <a:cs typeface="Segoe UI" panose="020B0502040204020203" pitchFamily="34" charset="0"/>
              </a:rPr>
              <a:t>Anthony BRIDE</a:t>
            </a:r>
            <a:endParaRPr lang="en-US" sz="1600" dirty="0">
              <a:solidFill>
                <a:schemeClr val="bg1"/>
              </a:solidFill>
              <a:latin typeface="Segoe UI" panose="020B0502040204020203" pitchFamily="34" charset="0"/>
              <a:cs typeface="Segoe UI" panose="020B0502040204020203" pitchFamily="34" charset="0"/>
            </a:endParaRPr>
          </a:p>
        </p:txBody>
      </p:sp>
      <p:sp>
        <p:nvSpPr>
          <p:cNvPr id="19" name="Title 18">
            <a:extLst>
              <a:ext uri="{FF2B5EF4-FFF2-40B4-BE49-F238E27FC236}">
                <a16:creationId xmlns:a16="http://schemas.microsoft.com/office/drawing/2014/main" id="{3CF5C1C2-A0C6-45C5-9C69-EA2B31A5BDAF}"/>
              </a:ext>
            </a:extLst>
          </p:cNvPr>
          <p:cNvSpPr>
            <a:spLocks noGrp="1"/>
          </p:cNvSpPr>
          <p:nvPr>
            <p:ph type="title"/>
          </p:nvPr>
        </p:nvSpPr>
        <p:spPr/>
        <p:txBody>
          <a:bodyPr/>
          <a:lstStyle/>
          <a:p>
            <a:r>
              <a:rPr lang="en-US" dirty="0"/>
              <a:t>P3_MacGyver</a:t>
            </a:r>
          </a:p>
        </p:txBody>
      </p:sp>
      <p:sp>
        <p:nvSpPr>
          <p:cNvPr id="20" name="Text Placeholder 19">
            <a:extLst>
              <a:ext uri="{FF2B5EF4-FFF2-40B4-BE49-F238E27FC236}">
                <a16:creationId xmlns:a16="http://schemas.microsoft.com/office/drawing/2014/main" id="{EBBB6746-F154-48C5-A6E0-256E55C3719F}"/>
              </a:ext>
            </a:extLst>
          </p:cNvPr>
          <p:cNvSpPr>
            <a:spLocks noGrp="1"/>
          </p:cNvSpPr>
          <p:nvPr>
            <p:ph type="body" sz="quarter" idx="10"/>
          </p:nvPr>
        </p:nvSpPr>
        <p:spPr/>
        <p:txBody>
          <a:bodyPr/>
          <a:lstStyle/>
          <a:p>
            <a:r>
              <a:rPr lang="en-US" dirty="0"/>
              <a:t>Presentation</a:t>
            </a:r>
          </a:p>
        </p:txBody>
      </p:sp>
    </p:spTree>
    <p:extLst>
      <p:ext uri="{BB962C8B-B14F-4D97-AF65-F5344CB8AC3E}">
        <p14:creationId xmlns:p14="http://schemas.microsoft.com/office/powerpoint/2010/main" val="220898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Group 226">
            <a:extLst>
              <a:ext uri="{FF2B5EF4-FFF2-40B4-BE49-F238E27FC236}">
                <a16:creationId xmlns:a16="http://schemas.microsoft.com/office/drawing/2014/main" id="{6AC2A722-E692-4F18-BEDC-8E12C29A9051}"/>
              </a:ext>
            </a:extLst>
          </p:cNvPr>
          <p:cNvGrpSpPr/>
          <p:nvPr/>
        </p:nvGrpSpPr>
        <p:grpSpPr>
          <a:xfrm>
            <a:off x="3375160" y="1309259"/>
            <a:ext cx="8440759" cy="4066215"/>
            <a:chOff x="3375160" y="1347359"/>
            <a:chExt cx="8440759" cy="4066215"/>
          </a:xfrm>
        </p:grpSpPr>
        <p:grpSp>
          <p:nvGrpSpPr>
            <p:cNvPr id="182" name="Group 181">
              <a:extLst>
                <a:ext uri="{FF2B5EF4-FFF2-40B4-BE49-F238E27FC236}">
                  <a16:creationId xmlns:a16="http://schemas.microsoft.com/office/drawing/2014/main" id="{D20BA894-7E04-470A-8C94-22F6F99BFF7A}"/>
                </a:ext>
              </a:extLst>
            </p:cNvPr>
            <p:cNvGrpSpPr/>
            <p:nvPr/>
          </p:nvGrpSpPr>
          <p:grpSpPr>
            <a:xfrm>
              <a:off x="5780311" y="2342032"/>
              <a:ext cx="2038646" cy="1922598"/>
              <a:chOff x="3096550" y="2495963"/>
              <a:chExt cx="2399561" cy="2262968"/>
            </a:xfrm>
          </p:grpSpPr>
          <p:sp>
            <p:nvSpPr>
              <p:cNvPr id="34" name="Arc 33">
                <a:extLst>
                  <a:ext uri="{FF2B5EF4-FFF2-40B4-BE49-F238E27FC236}">
                    <a16:creationId xmlns:a16="http://schemas.microsoft.com/office/drawing/2014/main" id="{DDE002E6-65E5-4519-8F8C-CF0735E05032}"/>
                  </a:ext>
                </a:extLst>
              </p:cNvPr>
              <p:cNvSpPr/>
              <p:nvPr/>
            </p:nvSpPr>
            <p:spPr>
              <a:xfrm>
                <a:off x="3096550" y="2495963"/>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Arc 37">
                <a:extLst>
                  <a:ext uri="{FF2B5EF4-FFF2-40B4-BE49-F238E27FC236}">
                    <a16:creationId xmlns:a16="http://schemas.microsoft.com/office/drawing/2014/main" id="{642BF077-20E1-4E9B-BBEA-4878E3F82B4B}"/>
                  </a:ext>
                </a:extLst>
              </p:cNvPr>
              <p:cNvSpPr/>
              <p:nvPr/>
            </p:nvSpPr>
            <p:spPr>
              <a:xfrm rot="10800000">
                <a:off x="4296331" y="3559152"/>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1" name="Straight Connector 50">
                <a:extLst>
                  <a:ext uri="{FF2B5EF4-FFF2-40B4-BE49-F238E27FC236}">
                    <a16:creationId xmlns:a16="http://schemas.microsoft.com/office/drawing/2014/main" id="{E77F7366-1091-4491-ABDB-8E8880AEE043}"/>
                  </a:ext>
                </a:extLst>
              </p:cNvPr>
              <p:cNvCxnSpPr>
                <a:stCxn id="34" idx="2"/>
                <a:endCxn id="38" idx="2"/>
              </p:cNvCxnSpPr>
              <p:nvPr/>
            </p:nvCxnSpPr>
            <p:spPr>
              <a:xfrm>
                <a:off x="4296331"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18C0866D-5B50-4CC6-8E59-BB177A8C705F}"/>
                </a:ext>
              </a:extLst>
            </p:cNvPr>
            <p:cNvGrpSpPr/>
            <p:nvPr/>
          </p:nvGrpSpPr>
          <p:grpSpPr>
            <a:xfrm>
              <a:off x="8122854" y="2342032"/>
              <a:ext cx="2038644" cy="1922598"/>
              <a:chOff x="5496111" y="2495963"/>
              <a:chExt cx="2399559" cy="2262968"/>
            </a:xfrm>
          </p:grpSpPr>
          <p:sp>
            <p:nvSpPr>
              <p:cNvPr id="41" name="Arc 40">
                <a:extLst>
                  <a:ext uri="{FF2B5EF4-FFF2-40B4-BE49-F238E27FC236}">
                    <a16:creationId xmlns:a16="http://schemas.microsoft.com/office/drawing/2014/main" id="{CF74BC65-E2DC-4E0D-B1F5-BA299C022067}"/>
                  </a:ext>
                </a:extLst>
              </p:cNvPr>
              <p:cNvSpPr/>
              <p:nvPr/>
            </p:nvSpPr>
            <p:spPr>
              <a:xfrm>
                <a:off x="5496111" y="2495963"/>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Arc 43">
                <a:extLst>
                  <a:ext uri="{FF2B5EF4-FFF2-40B4-BE49-F238E27FC236}">
                    <a16:creationId xmlns:a16="http://schemas.microsoft.com/office/drawing/2014/main" id="{8EB7D715-4D8C-4897-82FD-C85D977E0DF8}"/>
                  </a:ext>
                </a:extLst>
              </p:cNvPr>
              <p:cNvSpPr/>
              <p:nvPr/>
            </p:nvSpPr>
            <p:spPr>
              <a:xfrm rot="10800000">
                <a:off x="6695890" y="3559152"/>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627F689A-4B9E-43DB-B0EC-DA0CAA0F4B8A}"/>
                  </a:ext>
                </a:extLst>
              </p:cNvPr>
              <p:cNvCxnSpPr>
                <a:stCxn id="41" idx="2"/>
                <a:endCxn id="44" idx="2"/>
              </p:cNvCxnSpPr>
              <p:nvPr/>
            </p:nvCxnSpPr>
            <p:spPr>
              <a:xfrm>
                <a:off x="6695890"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5" name="Group 184">
              <a:extLst>
                <a:ext uri="{FF2B5EF4-FFF2-40B4-BE49-F238E27FC236}">
                  <a16:creationId xmlns:a16="http://schemas.microsoft.com/office/drawing/2014/main" id="{6353309B-AEAB-4114-8FD4-405D6049E2BB}"/>
                </a:ext>
              </a:extLst>
            </p:cNvPr>
            <p:cNvGrpSpPr/>
            <p:nvPr/>
          </p:nvGrpSpPr>
          <p:grpSpPr>
            <a:xfrm>
              <a:off x="9294124" y="2342032"/>
              <a:ext cx="2038645" cy="1922598"/>
              <a:chOff x="6695891" y="2495963"/>
              <a:chExt cx="2399560" cy="2262968"/>
            </a:xfrm>
          </p:grpSpPr>
          <p:sp>
            <p:nvSpPr>
              <p:cNvPr id="45" name="Arc 44">
                <a:extLst>
                  <a:ext uri="{FF2B5EF4-FFF2-40B4-BE49-F238E27FC236}">
                    <a16:creationId xmlns:a16="http://schemas.microsoft.com/office/drawing/2014/main" id="{EC9D8E8F-7CBD-486E-9992-7F0D1C52228C}"/>
                  </a:ext>
                </a:extLst>
              </p:cNvPr>
              <p:cNvSpPr/>
              <p:nvPr/>
            </p:nvSpPr>
            <p:spPr>
              <a:xfrm rot="5400000">
                <a:off x="6695891" y="3559152"/>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Arc 47">
                <a:extLst>
                  <a:ext uri="{FF2B5EF4-FFF2-40B4-BE49-F238E27FC236}">
                    <a16:creationId xmlns:a16="http://schemas.microsoft.com/office/drawing/2014/main" id="{D792DD85-AB0C-4F42-905B-0ED72B569DC3}"/>
                  </a:ext>
                </a:extLst>
              </p:cNvPr>
              <p:cNvSpPr/>
              <p:nvPr/>
            </p:nvSpPr>
            <p:spPr>
              <a:xfrm rot="16200000">
                <a:off x="7895671" y="2495963"/>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04B4BF6A-5E32-499C-915D-E1ACA223ECA2}"/>
                  </a:ext>
                </a:extLst>
              </p:cNvPr>
              <p:cNvCxnSpPr>
                <a:stCxn id="48" idx="0"/>
                <a:endCxn id="45" idx="0"/>
              </p:cNvCxnSpPr>
              <p:nvPr/>
            </p:nvCxnSpPr>
            <p:spPr>
              <a:xfrm>
                <a:off x="7895670"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1D1A7CD5-6FBE-404D-B24B-A283D5E0CF42}"/>
                </a:ext>
              </a:extLst>
            </p:cNvPr>
            <p:cNvGrpSpPr/>
            <p:nvPr/>
          </p:nvGrpSpPr>
          <p:grpSpPr>
            <a:xfrm>
              <a:off x="6951583" y="2342032"/>
              <a:ext cx="2038645" cy="1922598"/>
              <a:chOff x="4296332" y="2495963"/>
              <a:chExt cx="2399560" cy="2262968"/>
            </a:xfrm>
          </p:grpSpPr>
          <p:sp>
            <p:nvSpPr>
              <p:cNvPr id="39" name="Arc 38">
                <a:extLst>
                  <a:ext uri="{FF2B5EF4-FFF2-40B4-BE49-F238E27FC236}">
                    <a16:creationId xmlns:a16="http://schemas.microsoft.com/office/drawing/2014/main" id="{1DAC7D3F-02C6-42D5-BC4B-7BBE2ED21664}"/>
                  </a:ext>
                </a:extLst>
              </p:cNvPr>
              <p:cNvSpPr/>
              <p:nvPr/>
            </p:nvSpPr>
            <p:spPr>
              <a:xfrm rot="5400000">
                <a:off x="4296332" y="3559152"/>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18715B23-EF6D-4C72-93DA-2816DDA040C5}"/>
                  </a:ext>
                </a:extLst>
              </p:cNvPr>
              <p:cNvSpPr/>
              <p:nvPr/>
            </p:nvSpPr>
            <p:spPr>
              <a:xfrm rot="16200000">
                <a:off x="5496112" y="2495963"/>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1" name="Straight Connector 60">
                <a:extLst>
                  <a:ext uri="{FF2B5EF4-FFF2-40B4-BE49-F238E27FC236}">
                    <a16:creationId xmlns:a16="http://schemas.microsoft.com/office/drawing/2014/main" id="{3F929E23-481F-4503-A243-2EF9221592A9}"/>
                  </a:ext>
                </a:extLst>
              </p:cNvPr>
              <p:cNvCxnSpPr>
                <a:stCxn id="42" idx="0"/>
                <a:endCxn id="39" idx="0"/>
              </p:cNvCxnSpPr>
              <p:nvPr/>
            </p:nvCxnSpPr>
            <p:spPr>
              <a:xfrm>
                <a:off x="5496111"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DB09DA1B-E028-4820-82A2-56D5789C7563}"/>
                </a:ext>
              </a:extLst>
            </p:cNvPr>
            <p:cNvGrpSpPr/>
            <p:nvPr/>
          </p:nvGrpSpPr>
          <p:grpSpPr>
            <a:xfrm>
              <a:off x="4609040" y="2342032"/>
              <a:ext cx="2038645" cy="1922598"/>
              <a:chOff x="1896771" y="2495963"/>
              <a:chExt cx="2399560" cy="2262968"/>
            </a:xfrm>
          </p:grpSpPr>
          <p:sp>
            <p:nvSpPr>
              <p:cNvPr id="35" name="Arc 34">
                <a:extLst>
                  <a:ext uri="{FF2B5EF4-FFF2-40B4-BE49-F238E27FC236}">
                    <a16:creationId xmlns:a16="http://schemas.microsoft.com/office/drawing/2014/main" id="{C982C7BD-E398-4D6D-85F7-ACBEC3384ED9}"/>
                  </a:ext>
                </a:extLst>
              </p:cNvPr>
              <p:cNvSpPr/>
              <p:nvPr/>
            </p:nvSpPr>
            <p:spPr>
              <a:xfrm rot="16200000">
                <a:off x="3096551" y="2495963"/>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Arc 64">
                <a:extLst>
                  <a:ext uri="{FF2B5EF4-FFF2-40B4-BE49-F238E27FC236}">
                    <a16:creationId xmlns:a16="http://schemas.microsoft.com/office/drawing/2014/main" id="{8C68F42E-01F5-4F94-A7A6-65317785B257}"/>
                  </a:ext>
                </a:extLst>
              </p:cNvPr>
              <p:cNvSpPr/>
              <p:nvPr/>
            </p:nvSpPr>
            <p:spPr>
              <a:xfrm rot="5400000">
                <a:off x="1896771" y="3559152"/>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F4C5A93D-3925-4304-A0DE-B4F8EF492029}"/>
                  </a:ext>
                </a:extLst>
              </p:cNvPr>
              <p:cNvCxnSpPr>
                <a:endCxn id="65" idx="0"/>
              </p:cNvCxnSpPr>
              <p:nvPr/>
            </p:nvCxnSpPr>
            <p:spPr>
              <a:xfrm>
                <a:off x="3096550"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3CCEE4C-7DB5-4169-8EC6-E3322C1629CD}"/>
                </a:ext>
              </a:extLst>
            </p:cNvPr>
            <p:cNvGrpSpPr/>
            <p:nvPr/>
          </p:nvGrpSpPr>
          <p:grpSpPr>
            <a:xfrm rot="16200000">
              <a:off x="5492561" y="3144165"/>
              <a:ext cx="275998" cy="275997"/>
              <a:chOff x="4921307" y="2111686"/>
              <a:chExt cx="309550" cy="309548"/>
            </a:xfrm>
          </p:grpSpPr>
          <p:sp>
            <p:nvSpPr>
              <p:cNvPr id="20" name="Oval 19">
                <a:extLst>
                  <a:ext uri="{FF2B5EF4-FFF2-40B4-BE49-F238E27FC236}">
                    <a16:creationId xmlns:a16="http://schemas.microsoft.com/office/drawing/2014/main" id="{ADD7F65E-6250-4D99-99DA-7DF51F678FD2}"/>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21" name="Group 20">
                <a:extLst>
                  <a:ext uri="{FF2B5EF4-FFF2-40B4-BE49-F238E27FC236}">
                    <a16:creationId xmlns:a16="http://schemas.microsoft.com/office/drawing/2014/main" id="{07ED5FD5-4664-43CC-8027-A53D113B39D5}"/>
                  </a:ext>
                </a:extLst>
              </p:cNvPr>
              <p:cNvGrpSpPr/>
              <p:nvPr/>
            </p:nvGrpSpPr>
            <p:grpSpPr>
              <a:xfrm>
                <a:off x="4965425" y="2156289"/>
                <a:ext cx="221312" cy="220342"/>
                <a:chOff x="842652" y="1771650"/>
                <a:chExt cx="213450" cy="212517"/>
              </a:xfrm>
            </p:grpSpPr>
            <p:sp>
              <p:nvSpPr>
                <p:cNvPr id="22" name="Oval 21">
                  <a:extLst>
                    <a:ext uri="{FF2B5EF4-FFF2-40B4-BE49-F238E27FC236}">
                      <a16:creationId xmlns:a16="http://schemas.microsoft.com/office/drawing/2014/main" id="{8A640AA2-5345-4DD8-B9A4-35D297AFB7F5}"/>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23" name="Freeform 38">
                  <a:extLst>
                    <a:ext uri="{FF2B5EF4-FFF2-40B4-BE49-F238E27FC236}">
                      <a16:creationId xmlns:a16="http://schemas.microsoft.com/office/drawing/2014/main" id="{1536E11C-CBBB-4064-9D68-10D5E76C11E6}"/>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86" name="Group 85">
              <a:extLst>
                <a:ext uri="{FF2B5EF4-FFF2-40B4-BE49-F238E27FC236}">
                  <a16:creationId xmlns:a16="http://schemas.microsoft.com/office/drawing/2014/main" id="{6B4B707A-80AB-4272-813E-436532684B89}"/>
                </a:ext>
              </a:extLst>
            </p:cNvPr>
            <p:cNvGrpSpPr/>
            <p:nvPr/>
          </p:nvGrpSpPr>
          <p:grpSpPr>
            <a:xfrm rot="5400000">
              <a:off x="6668305" y="3144165"/>
              <a:ext cx="275998" cy="275997"/>
              <a:chOff x="4921307" y="2111686"/>
              <a:chExt cx="309550" cy="309548"/>
            </a:xfrm>
          </p:grpSpPr>
          <p:sp>
            <p:nvSpPr>
              <p:cNvPr id="87" name="Oval 86">
                <a:extLst>
                  <a:ext uri="{FF2B5EF4-FFF2-40B4-BE49-F238E27FC236}">
                    <a16:creationId xmlns:a16="http://schemas.microsoft.com/office/drawing/2014/main" id="{15BE434E-9DFB-4EB9-A733-A5F0BF85DD58}"/>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88" name="Group 87">
                <a:extLst>
                  <a:ext uri="{FF2B5EF4-FFF2-40B4-BE49-F238E27FC236}">
                    <a16:creationId xmlns:a16="http://schemas.microsoft.com/office/drawing/2014/main" id="{C69B96E6-3986-4887-87E2-CDC72BDF2ABE}"/>
                  </a:ext>
                </a:extLst>
              </p:cNvPr>
              <p:cNvGrpSpPr/>
              <p:nvPr/>
            </p:nvGrpSpPr>
            <p:grpSpPr>
              <a:xfrm>
                <a:off x="4965425" y="2156289"/>
                <a:ext cx="221312" cy="220342"/>
                <a:chOff x="842652" y="1771650"/>
                <a:chExt cx="213450" cy="212517"/>
              </a:xfrm>
            </p:grpSpPr>
            <p:sp>
              <p:nvSpPr>
                <p:cNvPr id="89" name="Oval 88">
                  <a:extLst>
                    <a:ext uri="{FF2B5EF4-FFF2-40B4-BE49-F238E27FC236}">
                      <a16:creationId xmlns:a16="http://schemas.microsoft.com/office/drawing/2014/main" id="{EAA05966-D98A-4B6B-BC46-23A52A66CE0A}"/>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90" name="Freeform 38">
                  <a:extLst>
                    <a:ext uri="{FF2B5EF4-FFF2-40B4-BE49-F238E27FC236}">
                      <a16:creationId xmlns:a16="http://schemas.microsoft.com/office/drawing/2014/main" id="{C13E7F86-FAAC-42BD-B82B-4D6C86B728B1}"/>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96" name="Group 95">
              <a:extLst>
                <a:ext uri="{FF2B5EF4-FFF2-40B4-BE49-F238E27FC236}">
                  <a16:creationId xmlns:a16="http://schemas.microsoft.com/office/drawing/2014/main" id="{D71D0B4E-836B-4DC0-9E89-5DAD9E038C5B}"/>
                </a:ext>
              </a:extLst>
            </p:cNvPr>
            <p:cNvGrpSpPr/>
            <p:nvPr/>
          </p:nvGrpSpPr>
          <p:grpSpPr>
            <a:xfrm rot="5400000">
              <a:off x="9019791" y="3144165"/>
              <a:ext cx="275998" cy="275997"/>
              <a:chOff x="4921307" y="2111686"/>
              <a:chExt cx="309550" cy="309548"/>
            </a:xfrm>
          </p:grpSpPr>
          <p:sp>
            <p:nvSpPr>
              <p:cNvPr id="97" name="Oval 96">
                <a:extLst>
                  <a:ext uri="{FF2B5EF4-FFF2-40B4-BE49-F238E27FC236}">
                    <a16:creationId xmlns:a16="http://schemas.microsoft.com/office/drawing/2014/main" id="{05D4717F-5230-4227-BB65-D689450A9AA0}"/>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98" name="Group 97">
                <a:extLst>
                  <a:ext uri="{FF2B5EF4-FFF2-40B4-BE49-F238E27FC236}">
                    <a16:creationId xmlns:a16="http://schemas.microsoft.com/office/drawing/2014/main" id="{89BB53CF-5335-4876-AE35-13A71AAB9224}"/>
                  </a:ext>
                </a:extLst>
              </p:cNvPr>
              <p:cNvGrpSpPr/>
              <p:nvPr/>
            </p:nvGrpSpPr>
            <p:grpSpPr>
              <a:xfrm>
                <a:off x="4965425" y="2156289"/>
                <a:ext cx="221312" cy="220342"/>
                <a:chOff x="842652" y="1771650"/>
                <a:chExt cx="213450" cy="212517"/>
              </a:xfrm>
            </p:grpSpPr>
            <p:sp>
              <p:nvSpPr>
                <p:cNvPr id="99" name="Oval 98">
                  <a:extLst>
                    <a:ext uri="{FF2B5EF4-FFF2-40B4-BE49-F238E27FC236}">
                      <a16:creationId xmlns:a16="http://schemas.microsoft.com/office/drawing/2014/main" id="{C2DFD5A2-7FD7-4BCD-9E77-8AC72283E3C2}"/>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00" name="Freeform 38">
                  <a:extLst>
                    <a:ext uri="{FF2B5EF4-FFF2-40B4-BE49-F238E27FC236}">
                      <a16:creationId xmlns:a16="http://schemas.microsoft.com/office/drawing/2014/main" id="{7A757D90-DE35-4858-9217-F9D8B3912067}"/>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101" name="Group 100">
              <a:extLst>
                <a:ext uri="{FF2B5EF4-FFF2-40B4-BE49-F238E27FC236}">
                  <a16:creationId xmlns:a16="http://schemas.microsoft.com/office/drawing/2014/main" id="{9E382A63-6432-4937-BF82-81EFA4CC6750}"/>
                </a:ext>
              </a:extLst>
            </p:cNvPr>
            <p:cNvGrpSpPr/>
            <p:nvPr/>
          </p:nvGrpSpPr>
          <p:grpSpPr>
            <a:xfrm rot="16200000">
              <a:off x="10195535" y="3144165"/>
              <a:ext cx="275998" cy="275997"/>
              <a:chOff x="4921307" y="2111686"/>
              <a:chExt cx="309550" cy="309548"/>
            </a:xfrm>
          </p:grpSpPr>
          <p:sp>
            <p:nvSpPr>
              <p:cNvPr id="102" name="Oval 101">
                <a:extLst>
                  <a:ext uri="{FF2B5EF4-FFF2-40B4-BE49-F238E27FC236}">
                    <a16:creationId xmlns:a16="http://schemas.microsoft.com/office/drawing/2014/main" id="{01523C73-DA0F-4DDA-82D8-BC7C4C440527}"/>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103" name="Group 102">
                <a:extLst>
                  <a:ext uri="{FF2B5EF4-FFF2-40B4-BE49-F238E27FC236}">
                    <a16:creationId xmlns:a16="http://schemas.microsoft.com/office/drawing/2014/main" id="{931D52F2-4A97-4A04-98C7-478C526E5F7F}"/>
                  </a:ext>
                </a:extLst>
              </p:cNvPr>
              <p:cNvGrpSpPr/>
              <p:nvPr/>
            </p:nvGrpSpPr>
            <p:grpSpPr>
              <a:xfrm>
                <a:off x="4965425" y="2156289"/>
                <a:ext cx="221312" cy="220342"/>
                <a:chOff x="842652" y="1771650"/>
                <a:chExt cx="213450" cy="212517"/>
              </a:xfrm>
            </p:grpSpPr>
            <p:sp>
              <p:nvSpPr>
                <p:cNvPr id="104" name="Oval 103">
                  <a:extLst>
                    <a:ext uri="{FF2B5EF4-FFF2-40B4-BE49-F238E27FC236}">
                      <a16:creationId xmlns:a16="http://schemas.microsoft.com/office/drawing/2014/main" id="{651391CA-8989-4D63-A79E-81A6B7577840}"/>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05" name="Freeform 38">
                  <a:extLst>
                    <a:ext uri="{FF2B5EF4-FFF2-40B4-BE49-F238E27FC236}">
                      <a16:creationId xmlns:a16="http://schemas.microsoft.com/office/drawing/2014/main" id="{2710B601-07A3-474C-ABE3-7F258494A69D}"/>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106" name="Group 105">
              <a:extLst>
                <a:ext uri="{FF2B5EF4-FFF2-40B4-BE49-F238E27FC236}">
                  <a16:creationId xmlns:a16="http://schemas.microsoft.com/office/drawing/2014/main" id="{5B2B9EDE-4284-4D00-BDEF-4E73D7B1B4F0}"/>
                </a:ext>
              </a:extLst>
            </p:cNvPr>
            <p:cNvGrpSpPr/>
            <p:nvPr/>
          </p:nvGrpSpPr>
          <p:grpSpPr>
            <a:xfrm rot="16200000">
              <a:off x="7844048" y="3144165"/>
              <a:ext cx="275998" cy="275997"/>
              <a:chOff x="4921307" y="2111686"/>
              <a:chExt cx="309550" cy="309548"/>
            </a:xfrm>
          </p:grpSpPr>
          <p:sp>
            <p:nvSpPr>
              <p:cNvPr id="107" name="Oval 106">
                <a:extLst>
                  <a:ext uri="{FF2B5EF4-FFF2-40B4-BE49-F238E27FC236}">
                    <a16:creationId xmlns:a16="http://schemas.microsoft.com/office/drawing/2014/main" id="{B6A0EA3C-236A-4CB4-A73B-D8F1C244849A}"/>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108" name="Group 107">
                <a:extLst>
                  <a:ext uri="{FF2B5EF4-FFF2-40B4-BE49-F238E27FC236}">
                    <a16:creationId xmlns:a16="http://schemas.microsoft.com/office/drawing/2014/main" id="{A66B4F0E-11AF-4D52-B0B1-968A373438A2}"/>
                  </a:ext>
                </a:extLst>
              </p:cNvPr>
              <p:cNvGrpSpPr/>
              <p:nvPr/>
            </p:nvGrpSpPr>
            <p:grpSpPr>
              <a:xfrm>
                <a:off x="4965425" y="2156289"/>
                <a:ext cx="221312" cy="220342"/>
                <a:chOff x="842652" y="1771650"/>
                <a:chExt cx="213450" cy="212517"/>
              </a:xfrm>
            </p:grpSpPr>
            <p:sp>
              <p:nvSpPr>
                <p:cNvPr id="109" name="Oval 108">
                  <a:extLst>
                    <a:ext uri="{FF2B5EF4-FFF2-40B4-BE49-F238E27FC236}">
                      <a16:creationId xmlns:a16="http://schemas.microsoft.com/office/drawing/2014/main" id="{E674AE44-2936-4FA7-8FB2-A69D3CEE0B75}"/>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10" name="Freeform 38">
                  <a:extLst>
                    <a:ext uri="{FF2B5EF4-FFF2-40B4-BE49-F238E27FC236}">
                      <a16:creationId xmlns:a16="http://schemas.microsoft.com/office/drawing/2014/main" id="{433DBC0B-4448-4A54-81AB-345C4C9EB091}"/>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sp>
          <p:nvSpPr>
            <p:cNvPr id="64" name="Arc 63">
              <a:extLst>
                <a:ext uri="{FF2B5EF4-FFF2-40B4-BE49-F238E27FC236}">
                  <a16:creationId xmlns:a16="http://schemas.microsoft.com/office/drawing/2014/main" id="{B813E6EA-DD95-40C0-B3D0-33DFE25B0984}"/>
                </a:ext>
              </a:extLst>
            </p:cNvPr>
            <p:cNvSpPr/>
            <p:nvPr/>
          </p:nvSpPr>
          <p:spPr>
            <a:xfrm rot="10800000">
              <a:off x="4457091" y="3245307"/>
              <a:ext cx="1019323" cy="1019321"/>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Arc 80">
              <a:extLst>
                <a:ext uri="{FF2B5EF4-FFF2-40B4-BE49-F238E27FC236}">
                  <a16:creationId xmlns:a16="http://schemas.microsoft.com/office/drawing/2014/main" id="{80EE176C-B5AA-4D05-92DE-22C9FCC5F42A}"/>
                </a:ext>
              </a:extLst>
            </p:cNvPr>
            <p:cNvSpPr/>
            <p:nvPr/>
          </p:nvSpPr>
          <p:spPr>
            <a:xfrm>
              <a:off x="3437689" y="3303330"/>
              <a:ext cx="1019323" cy="1019321"/>
            </a:xfrm>
            <a:prstGeom prst="arc">
              <a:avLst/>
            </a:prstGeom>
            <a:ln w="206375" cap="flat">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0" name="Straight Connector 159">
              <a:extLst>
                <a:ext uri="{FF2B5EF4-FFF2-40B4-BE49-F238E27FC236}">
                  <a16:creationId xmlns:a16="http://schemas.microsoft.com/office/drawing/2014/main" id="{4BA55C57-C21C-4690-9AC5-FE080F9A620F}"/>
                </a:ext>
              </a:extLst>
            </p:cNvPr>
            <p:cNvCxnSpPr>
              <a:cxnSpLocks/>
              <a:stCxn id="81" idx="0"/>
            </p:cNvCxnSpPr>
            <p:nvPr/>
          </p:nvCxnSpPr>
          <p:spPr>
            <a:xfrm flipH="1">
              <a:off x="3375160" y="3303330"/>
              <a:ext cx="572190" cy="192"/>
            </a:xfrm>
            <a:prstGeom prst="line">
              <a:avLst/>
            </a:prstGeom>
            <a:ln w="206375" cap="flat">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C91FB1FE-A493-447C-A120-980B49ACD6FD}"/>
                </a:ext>
              </a:extLst>
            </p:cNvPr>
            <p:cNvGrpSpPr/>
            <p:nvPr/>
          </p:nvGrpSpPr>
          <p:grpSpPr>
            <a:xfrm>
              <a:off x="6859031" y="3729487"/>
              <a:ext cx="1070289" cy="1070289"/>
              <a:chOff x="554030" y="1828806"/>
              <a:chExt cx="4305292" cy="4305292"/>
            </a:xfrm>
          </p:grpSpPr>
          <p:sp>
            <p:nvSpPr>
              <p:cNvPr id="129" name="Oval 128">
                <a:extLst>
                  <a:ext uri="{FF2B5EF4-FFF2-40B4-BE49-F238E27FC236}">
                    <a16:creationId xmlns:a16="http://schemas.microsoft.com/office/drawing/2014/main" id="{5843D904-30FB-4AC7-9EC0-6E1E50B5BFD8}"/>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0" name="Oval 129">
                <a:extLst>
                  <a:ext uri="{FF2B5EF4-FFF2-40B4-BE49-F238E27FC236}">
                    <a16:creationId xmlns:a16="http://schemas.microsoft.com/office/drawing/2014/main" id="{FAE9CB35-D7E2-48FA-A2DF-38517970E6BF}"/>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1" name="Graphic 160">
              <a:hlinkClick r:id="rId3" action="ppaction://hlinksldjump"/>
              <a:extLst>
                <a:ext uri="{FF2B5EF4-FFF2-40B4-BE49-F238E27FC236}">
                  <a16:creationId xmlns:a16="http://schemas.microsoft.com/office/drawing/2014/main" id="{C81B31B5-4884-4F9D-85BA-7E4E00EFF2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5140" y="3995786"/>
              <a:ext cx="418070" cy="537691"/>
            </a:xfrm>
            <a:prstGeom prst="rect">
              <a:avLst/>
            </a:prstGeom>
            <a:effectLst>
              <a:outerShdw dist="63500" dir="2700000" algn="tl" rotWithShape="0">
                <a:prstClr val="black">
                  <a:alpha val="30000"/>
                </a:prstClr>
              </a:outerShdw>
            </a:effectLst>
          </p:spPr>
        </p:pic>
        <p:grpSp>
          <p:nvGrpSpPr>
            <p:cNvPr id="132" name="Group 131">
              <a:extLst>
                <a:ext uri="{FF2B5EF4-FFF2-40B4-BE49-F238E27FC236}">
                  <a16:creationId xmlns:a16="http://schemas.microsoft.com/office/drawing/2014/main" id="{FBB19BEF-F5AE-45C8-BD35-ED13E1B9C076}"/>
                </a:ext>
              </a:extLst>
            </p:cNvPr>
            <p:cNvGrpSpPr/>
            <p:nvPr/>
          </p:nvGrpSpPr>
          <p:grpSpPr>
            <a:xfrm>
              <a:off x="9210515" y="3729487"/>
              <a:ext cx="1070289" cy="1070289"/>
              <a:chOff x="554030" y="1828806"/>
              <a:chExt cx="4305292" cy="4305292"/>
            </a:xfrm>
          </p:grpSpPr>
          <p:sp>
            <p:nvSpPr>
              <p:cNvPr id="134" name="Oval 133">
                <a:extLst>
                  <a:ext uri="{FF2B5EF4-FFF2-40B4-BE49-F238E27FC236}">
                    <a16:creationId xmlns:a16="http://schemas.microsoft.com/office/drawing/2014/main" id="{5BF0CF20-0540-4B01-864B-63F2EF7CA6D8}"/>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5" name="Oval 134">
                <a:extLst>
                  <a:ext uri="{FF2B5EF4-FFF2-40B4-BE49-F238E27FC236}">
                    <a16:creationId xmlns:a16="http://schemas.microsoft.com/office/drawing/2014/main" id="{17E43BBE-72B4-485A-9CBC-7C4ED6DA353A}"/>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3" name="Graphic 162">
              <a:hlinkClick r:id="rId6" action="ppaction://hlinksldjump"/>
              <a:extLst>
                <a:ext uri="{FF2B5EF4-FFF2-40B4-BE49-F238E27FC236}">
                  <a16:creationId xmlns:a16="http://schemas.microsoft.com/office/drawing/2014/main" id="{A389F3C0-38B0-4787-83A8-906E13294C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10647" y="3999412"/>
              <a:ext cx="470025" cy="530440"/>
            </a:xfrm>
            <a:prstGeom prst="rect">
              <a:avLst/>
            </a:prstGeom>
            <a:effectLst>
              <a:outerShdw dist="63500" dir="2700000" algn="tl" rotWithShape="0">
                <a:prstClr val="black">
                  <a:alpha val="30000"/>
                </a:prstClr>
              </a:outerShdw>
            </a:effectLst>
          </p:spPr>
        </p:pic>
        <p:grpSp>
          <p:nvGrpSpPr>
            <p:cNvPr id="217" name="Group 216">
              <a:extLst>
                <a:ext uri="{FF2B5EF4-FFF2-40B4-BE49-F238E27FC236}">
                  <a16:creationId xmlns:a16="http://schemas.microsoft.com/office/drawing/2014/main" id="{F9B946E2-E0BE-4871-80C5-CA97540AFD2B}"/>
                </a:ext>
              </a:extLst>
            </p:cNvPr>
            <p:cNvGrpSpPr/>
            <p:nvPr/>
          </p:nvGrpSpPr>
          <p:grpSpPr>
            <a:xfrm>
              <a:off x="4140363" y="3729487"/>
              <a:ext cx="1804661" cy="1530199"/>
              <a:chOff x="2970700" y="3729487"/>
              <a:chExt cx="1804661" cy="1530199"/>
            </a:xfrm>
          </p:grpSpPr>
          <p:grpSp>
            <p:nvGrpSpPr>
              <p:cNvPr id="121" name="Group 120">
                <a:extLst>
                  <a:ext uri="{FF2B5EF4-FFF2-40B4-BE49-F238E27FC236}">
                    <a16:creationId xmlns:a16="http://schemas.microsoft.com/office/drawing/2014/main" id="{1EE88CFA-2BDB-4A1A-AD98-CF4D653B41DB}"/>
                  </a:ext>
                </a:extLst>
              </p:cNvPr>
              <p:cNvGrpSpPr/>
              <p:nvPr/>
            </p:nvGrpSpPr>
            <p:grpSpPr>
              <a:xfrm>
                <a:off x="3337880" y="3729487"/>
                <a:ext cx="1070289" cy="1070289"/>
                <a:chOff x="554030" y="1828806"/>
                <a:chExt cx="4305292" cy="4305292"/>
              </a:xfrm>
            </p:grpSpPr>
            <p:sp>
              <p:nvSpPr>
                <p:cNvPr id="122" name="Oval 121">
                  <a:extLst>
                    <a:ext uri="{FF2B5EF4-FFF2-40B4-BE49-F238E27FC236}">
                      <a16:creationId xmlns:a16="http://schemas.microsoft.com/office/drawing/2014/main" id="{5506A432-A430-4631-A413-C8A88F794AC7}"/>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Oval 122">
                  <a:extLst>
                    <a:ext uri="{FF2B5EF4-FFF2-40B4-BE49-F238E27FC236}">
                      <a16:creationId xmlns:a16="http://schemas.microsoft.com/office/drawing/2014/main" id="{2A94E179-F7E5-425F-BD57-7C141C656CC0}"/>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8" name="Graphic 167">
                <a:hlinkClick r:id="rId9" action="ppaction://hlinksldjump"/>
                <a:extLst>
                  <a:ext uri="{FF2B5EF4-FFF2-40B4-BE49-F238E27FC236}">
                    <a16:creationId xmlns:a16="http://schemas.microsoft.com/office/drawing/2014/main" id="{6DD25535-22A0-4876-8635-7A83DAE5B6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19886" y="4011494"/>
                <a:ext cx="506276" cy="506276"/>
              </a:xfrm>
              <a:prstGeom prst="rect">
                <a:avLst/>
              </a:prstGeom>
              <a:effectLst>
                <a:outerShdw dist="63500" dir="2700000" algn="tl" rotWithShape="0">
                  <a:prstClr val="black">
                    <a:alpha val="30000"/>
                  </a:prstClr>
                </a:outerShdw>
              </a:effectLst>
            </p:spPr>
          </p:pic>
          <p:sp>
            <p:nvSpPr>
              <p:cNvPr id="169" name="TextBox 168">
                <a:hlinkClick r:id="rId9" action="ppaction://hlinksldjump"/>
                <a:extLst>
                  <a:ext uri="{FF2B5EF4-FFF2-40B4-BE49-F238E27FC236}">
                    <a16:creationId xmlns:a16="http://schemas.microsoft.com/office/drawing/2014/main" id="{F718A3A7-0424-444A-A227-7A39150DA494}"/>
                  </a:ext>
                </a:extLst>
              </p:cNvPr>
              <p:cNvSpPr txBox="1"/>
              <p:nvPr/>
            </p:nvSpPr>
            <p:spPr>
              <a:xfrm>
                <a:off x="2970700" y="4951909"/>
                <a:ext cx="1804661"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La fenêtre de jeu</a:t>
                </a:r>
              </a:p>
            </p:txBody>
          </p:sp>
        </p:grpSp>
        <p:sp>
          <p:nvSpPr>
            <p:cNvPr id="170" name="TextBox 169">
              <a:hlinkClick r:id="rId3" action="ppaction://hlinksldjump"/>
              <a:extLst>
                <a:ext uri="{FF2B5EF4-FFF2-40B4-BE49-F238E27FC236}">
                  <a16:creationId xmlns:a16="http://schemas.microsoft.com/office/drawing/2014/main" id="{CFB09215-B2CC-42DA-AAC3-804B6A349B3A}"/>
                </a:ext>
              </a:extLst>
            </p:cNvPr>
            <p:cNvSpPr txBox="1"/>
            <p:nvPr/>
          </p:nvSpPr>
          <p:spPr>
            <a:xfrm>
              <a:off x="6495246" y="4798021"/>
              <a:ext cx="1797864" cy="615553"/>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Les personnages</a:t>
              </a:r>
            </a:p>
            <a:p>
              <a:pPr algn="ctr"/>
              <a:r>
                <a:rPr lang="en-US" sz="2000" dirty="0">
                  <a:solidFill>
                    <a:schemeClr val="bg1"/>
                  </a:solidFill>
                  <a:latin typeface="Segoe UI Light" panose="020B0502040204020203" pitchFamily="34" charset="0"/>
                  <a:cs typeface="Segoe UI Light" panose="020B0502040204020203" pitchFamily="34" charset="0"/>
                </a:rPr>
                <a:t>et les objets</a:t>
              </a:r>
            </a:p>
          </p:txBody>
        </p:sp>
        <p:sp>
          <p:nvSpPr>
            <p:cNvPr id="171" name="TextBox 170">
              <a:hlinkClick r:id="rId6" action="ppaction://hlinksldjump"/>
              <a:extLst>
                <a:ext uri="{FF2B5EF4-FFF2-40B4-BE49-F238E27FC236}">
                  <a16:creationId xmlns:a16="http://schemas.microsoft.com/office/drawing/2014/main" id="{0A36F214-1157-434A-A2D5-37932C826533}"/>
                </a:ext>
              </a:extLst>
            </p:cNvPr>
            <p:cNvSpPr txBox="1"/>
            <p:nvPr/>
          </p:nvSpPr>
          <p:spPr>
            <a:xfrm>
              <a:off x="9319268" y="4951909"/>
              <a:ext cx="852799"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La PEP8</a:t>
              </a:r>
            </a:p>
          </p:txBody>
        </p:sp>
        <p:grpSp>
          <p:nvGrpSpPr>
            <p:cNvPr id="216" name="Group 215">
              <a:extLst>
                <a:ext uri="{FF2B5EF4-FFF2-40B4-BE49-F238E27FC236}">
                  <a16:creationId xmlns:a16="http://schemas.microsoft.com/office/drawing/2014/main" id="{56082015-681A-4685-AC4E-EB38B0500E28}"/>
                </a:ext>
              </a:extLst>
            </p:cNvPr>
            <p:cNvGrpSpPr/>
            <p:nvPr/>
          </p:nvGrpSpPr>
          <p:grpSpPr>
            <a:xfrm>
              <a:off x="5529144" y="1347359"/>
              <a:ext cx="1378584" cy="1530198"/>
              <a:chOff x="4359481" y="1347359"/>
              <a:chExt cx="1378584" cy="1530198"/>
            </a:xfrm>
          </p:grpSpPr>
          <p:sp>
            <p:nvSpPr>
              <p:cNvPr id="174" name="TextBox 173">
                <a:hlinkClick r:id="rId12" action="ppaction://hlinksldjump"/>
                <a:extLst>
                  <a:ext uri="{FF2B5EF4-FFF2-40B4-BE49-F238E27FC236}">
                    <a16:creationId xmlns:a16="http://schemas.microsoft.com/office/drawing/2014/main" id="{573FEA16-1A50-406F-92AD-C8CAC7D26C8D}"/>
                  </a:ext>
                </a:extLst>
              </p:cNvPr>
              <p:cNvSpPr txBox="1"/>
              <p:nvPr/>
            </p:nvSpPr>
            <p:spPr>
              <a:xfrm>
                <a:off x="4359481" y="1347359"/>
                <a:ext cx="1378584"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Le labyrinthe</a:t>
                </a:r>
              </a:p>
            </p:txBody>
          </p:sp>
          <p:grpSp>
            <p:nvGrpSpPr>
              <p:cNvPr id="142" name="Group 141">
                <a:extLst>
                  <a:ext uri="{FF2B5EF4-FFF2-40B4-BE49-F238E27FC236}">
                    <a16:creationId xmlns:a16="http://schemas.microsoft.com/office/drawing/2014/main" id="{0B69DBE1-3503-41CE-AA6D-D47C33546298}"/>
                  </a:ext>
                </a:extLst>
              </p:cNvPr>
              <p:cNvGrpSpPr/>
              <p:nvPr/>
            </p:nvGrpSpPr>
            <p:grpSpPr>
              <a:xfrm>
                <a:off x="4513623" y="1807268"/>
                <a:ext cx="1070289" cy="1070289"/>
                <a:chOff x="554030" y="1828806"/>
                <a:chExt cx="4305292" cy="4305292"/>
              </a:xfrm>
            </p:grpSpPr>
            <p:sp>
              <p:nvSpPr>
                <p:cNvPr id="144" name="Oval 143">
                  <a:extLst>
                    <a:ext uri="{FF2B5EF4-FFF2-40B4-BE49-F238E27FC236}">
                      <a16:creationId xmlns:a16="http://schemas.microsoft.com/office/drawing/2014/main" id="{0272B8BF-51F4-4DEE-A687-0BCE6DABE295}"/>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AC2157E7-8314-44E4-9CF1-C3B3DE19DBB1}"/>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6" name="Graphic 165">
                <a:hlinkClick r:id="rId12" action="ppaction://hlinksldjump"/>
                <a:extLst>
                  <a:ext uri="{FF2B5EF4-FFF2-40B4-BE49-F238E27FC236}">
                    <a16:creationId xmlns:a16="http://schemas.microsoft.com/office/drawing/2014/main" id="{B8C29E4B-AEB8-49F6-9024-69A4797AD64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68127" y="2101961"/>
                <a:ext cx="361281" cy="480902"/>
              </a:xfrm>
              <a:prstGeom prst="rect">
                <a:avLst/>
              </a:prstGeom>
              <a:effectLst>
                <a:outerShdw dist="63500" dir="2700000" algn="tl" rotWithShape="0">
                  <a:prstClr val="black">
                    <a:alpha val="30000"/>
                  </a:prstClr>
                </a:outerShdw>
              </a:effectLst>
            </p:spPr>
          </p:pic>
        </p:grpSp>
        <p:grpSp>
          <p:nvGrpSpPr>
            <p:cNvPr id="215" name="Group 214">
              <a:extLst>
                <a:ext uri="{FF2B5EF4-FFF2-40B4-BE49-F238E27FC236}">
                  <a16:creationId xmlns:a16="http://schemas.microsoft.com/office/drawing/2014/main" id="{C9973621-68F2-4790-8634-959862DD2FAA}"/>
                </a:ext>
              </a:extLst>
            </p:cNvPr>
            <p:cNvGrpSpPr/>
            <p:nvPr/>
          </p:nvGrpSpPr>
          <p:grpSpPr>
            <a:xfrm>
              <a:off x="7683468" y="1347359"/>
              <a:ext cx="1772921" cy="1530198"/>
              <a:chOff x="6513805" y="1347359"/>
              <a:chExt cx="1772921" cy="1530198"/>
            </a:xfrm>
          </p:grpSpPr>
          <p:sp>
            <p:nvSpPr>
              <p:cNvPr id="175" name="TextBox 174">
                <a:hlinkClick r:id="rId15" action="ppaction://hlinksldjump"/>
                <a:extLst>
                  <a:ext uri="{FF2B5EF4-FFF2-40B4-BE49-F238E27FC236}">
                    <a16:creationId xmlns:a16="http://schemas.microsoft.com/office/drawing/2014/main" id="{AE2AC6DB-E3DE-4091-9048-53239CB853D8}"/>
                  </a:ext>
                </a:extLst>
              </p:cNvPr>
              <p:cNvSpPr txBox="1"/>
              <p:nvPr/>
            </p:nvSpPr>
            <p:spPr>
              <a:xfrm>
                <a:off x="6513805" y="1347359"/>
                <a:ext cx="1772921"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La boucle de jeu</a:t>
                </a:r>
              </a:p>
            </p:txBody>
          </p:sp>
          <p:grpSp>
            <p:nvGrpSpPr>
              <p:cNvPr id="147" name="Group 146">
                <a:extLst>
                  <a:ext uri="{FF2B5EF4-FFF2-40B4-BE49-F238E27FC236}">
                    <a16:creationId xmlns:a16="http://schemas.microsoft.com/office/drawing/2014/main" id="{F8D3B3F9-0A15-4A77-8FA0-5E2ADFCF474F}"/>
                  </a:ext>
                </a:extLst>
              </p:cNvPr>
              <p:cNvGrpSpPr/>
              <p:nvPr/>
            </p:nvGrpSpPr>
            <p:grpSpPr>
              <a:xfrm>
                <a:off x="6865109" y="1807268"/>
                <a:ext cx="1070289" cy="1070289"/>
                <a:chOff x="554030" y="1828806"/>
                <a:chExt cx="4305292" cy="4305292"/>
              </a:xfrm>
            </p:grpSpPr>
            <p:sp>
              <p:nvSpPr>
                <p:cNvPr id="149" name="Oval 148">
                  <a:extLst>
                    <a:ext uri="{FF2B5EF4-FFF2-40B4-BE49-F238E27FC236}">
                      <a16:creationId xmlns:a16="http://schemas.microsoft.com/office/drawing/2014/main" id="{BD2E047F-562C-4A69-8C7D-BE96907522F9}"/>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0" name="Oval 149">
                  <a:extLst>
                    <a:ext uri="{FF2B5EF4-FFF2-40B4-BE49-F238E27FC236}">
                      <a16:creationId xmlns:a16="http://schemas.microsoft.com/office/drawing/2014/main" id="{3AB7B56C-51A0-4BFD-A131-E55CD8655511}"/>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2" name="Graphic 161">
                <a:hlinkClick r:id="rId15" action="ppaction://hlinksldjump"/>
                <a:extLst>
                  <a:ext uri="{FF2B5EF4-FFF2-40B4-BE49-F238E27FC236}">
                    <a16:creationId xmlns:a16="http://schemas.microsoft.com/office/drawing/2014/main" id="{62B4D14A-5D6A-430D-96E3-83BE6686937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216593" y="2092899"/>
                <a:ext cx="367322" cy="499026"/>
              </a:xfrm>
              <a:prstGeom prst="rect">
                <a:avLst/>
              </a:prstGeom>
              <a:effectLst>
                <a:outerShdw dist="63500" dir="2700000" algn="tl" rotWithShape="0">
                  <a:prstClr val="black">
                    <a:alpha val="30000"/>
                  </a:prstClr>
                </a:outerShdw>
              </a:effectLst>
            </p:spPr>
          </p:pic>
        </p:grpSp>
        <p:grpSp>
          <p:nvGrpSpPr>
            <p:cNvPr id="214" name="Group 213">
              <a:extLst>
                <a:ext uri="{FF2B5EF4-FFF2-40B4-BE49-F238E27FC236}">
                  <a16:creationId xmlns:a16="http://schemas.microsoft.com/office/drawing/2014/main" id="{87EE75C0-962D-4851-93A9-B2D47821041A}"/>
                </a:ext>
              </a:extLst>
            </p:cNvPr>
            <p:cNvGrpSpPr/>
            <p:nvPr/>
          </p:nvGrpSpPr>
          <p:grpSpPr>
            <a:xfrm>
              <a:off x="10026903" y="1347359"/>
              <a:ext cx="1789016" cy="1530198"/>
              <a:chOff x="8857240" y="1347359"/>
              <a:chExt cx="1789016" cy="1530198"/>
            </a:xfrm>
          </p:grpSpPr>
          <p:sp>
            <p:nvSpPr>
              <p:cNvPr id="176" name="TextBox 175">
                <a:hlinkClick r:id="rId18" action="ppaction://hlinksldjump"/>
                <a:extLst>
                  <a:ext uri="{FF2B5EF4-FFF2-40B4-BE49-F238E27FC236}">
                    <a16:creationId xmlns:a16="http://schemas.microsoft.com/office/drawing/2014/main" id="{471C7F98-B750-4C97-B64E-415957903BF8}"/>
                  </a:ext>
                </a:extLst>
              </p:cNvPr>
              <p:cNvSpPr txBox="1"/>
              <p:nvPr/>
            </p:nvSpPr>
            <p:spPr>
              <a:xfrm>
                <a:off x="8857240" y="1347359"/>
                <a:ext cx="1789016"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Les particularités</a:t>
                </a:r>
              </a:p>
            </p:txBody>
          </p:sp>
          <p:grpSp>
            <p:nvGrpSpPr>
              <p:cNvPr id="152" name="Group 151">
                <a:extLst>
                  <a:ext uri="{FF2B5EF4-FFF2-40B4-BE49-F238E27FC236}">
                    <a16:creationId xmlns:a16="http://schemas.microsoft.com/office/drawing/2014/main" id="{08CEB18C-AEA8-4242-9335-8515A7D632B7}"/>
                  </a:ext>
                </a:extLst>
              </p:cNvPr>
              <p:cNvGrpSpPr/>
              <p:nvPr/>
            </p:nvGrpSpPr>
            <p:grpSpPr>
              <a:xfrm>
                <a:off x="9216597" y="1807268"/>
                <a:ext cx="1070289" cy="1070289"/>
                <a:chOff x="554030" y="1828806"/>
                <a:chExt cx="4305292" cy="4305292"/>
              </a:xfrm>
            </p:grpSpPr>
            <p:sp>
              <p:nvSpPr>
                <p:cNvPr id="154" name="Oval 153">
                  <a:extLst>
                    <a:ext uri="{FF2B5EF4-FFF2-40B4-BE49-F238E27FC236}">
                      <a16:creationId xmlns:a16="http://schemas.microsoft.com/office/drawing/2014/main" id="{5FD4AB12-A88A-4BC9-A4A0-1C786E064410}"/>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5" name="Oval 154">
                  <a:extLst>
                    <a:ext uri="{FF2B5EF4-FFF2-40B4-BE49-F238E27FC236}">
                      <a16:creationId xmlns:a16="http://schemas.microsoft.com/office/drawing/2014/main" id="{9AACEB8D-DE12-4157-AE4B-263E176CD61C}"/>
                    </a:ext>
                  </a:extLst>
                </p:cNvPr>
                <p:cNvSpPr/>
                <p:nvPr/>
              </p:nvSpPr>
              <p:spPr>
                <a:xfrm>
                  <a:off x="1097714" y="2372498"/>
                  <a:ext cx="3217932" cy="3217920"/>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4" name="Graphic 163">
                <a:hlinkClick r:id="rId18" action="ppaction://hlinksldjump"/>
                <a:extLst>
                  <a:ext uri="{FF2B5EF4-FFF2-40B4-BE49-F238E27FC236}">
                    <a16:creationId xmlns:a16="http://schemas.microsoft.com/office/drawing/2014/main" id="{50B34596-DD99-4007-9C9C-466EDDF1DAB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558414" y="2079608"/>
                <a:ext cx="386655" cy="525609"/>
              </a:xfrm>
              <a:prstGeom prst="rect">
                <a:avLst/>
              </a:prstGeom>
              <a:effectLst>
                <a:outerShdw dist="63500" dir="2700000" algn="tl" rotWithShape="0">
                  <a:prstClr val="black">
                    <a:alpha val="30000"/>
                  </a:prstClr>
                </a:outerShdw>
              </a:effectLst>
            </p:spPr>
          </p:pic>
        </p:grpSp>
      </p:grpSp>
      <p:sp>
        <p:nvSpPr>
          <p:cNvPr id="202" name="Rectangle: Top Corners Rounded 201">
            <a:extLst>
              <a:ext uri="{FF2B5EF4-FFF2-40B4-BE49-F238E27FC236}">
                <a16:creationId xmlns:a16="http://schemas.microsoft.com/office/drawing/2014/main" id="{FC819853-5788-441D-BB81-502571EFE631}"/>
              </a:ext>
            </a:extLst>
          </p:cNvPr>
          <p:cNvSpPr/>
          <p:nvPr/>
        </p:nvSpPr>
        <p:spPr>
          <a:xfrm rot="5400000">
            <a:off x="1652695" y="1215253"/>
            <a:ext cx="794954" cy="4100344"/>
          </a:xfrm>
          <a:prstGeom prst="round2SameRect">
            <a:avLst>
              <a:gd name="adj1" fmla="val 50000"/>
              <a:gd name="adj2" fmla="val 0"/>
            </a:avLst>
          </a:prstGeom>
          <a:solidFill>
            <a:srgbClr val="C6232E"/>
          </a:solidFill>
          <a:ln>
            <a:noFill/>
          </a:ln>
          <a:effectLst>
            <a:outerShdw dist="889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Title 60">
            <a:extLst>
              <a:ext uri="{FF2B5EF4-FFF2-40B4-BE49-F238E27FC236}">
                <a16:creationId xmlns:a16="http://schemas.microsoft.com/office/drawing/2014/main" id="{E9596489-B946-4AA4-8A3A-CC94A267CD3A}"/>
              </a:ext>
            </a:extLst>
          </p:cNvPr>
          <p:cNvSpPr txBox="1">
            <a:spLocks/>
          </p:cNvSpPr>
          <p:nvPr/>
        </p:nvSpPr>
        <p:spPr>
          <a:xfrm>
            <a:off x="1772263" y="2969960"/>
            <a:ext cx="1867499" cy="590931"/>
          </a:xfrm>
          <a:prstGeom prst="rect">
            <a:avLst/>
          </a:prstGeom>
          <a:ln>
            <a:noFill/>
          </a:ln>
          <a:effectLst>
            <a:outerShdw dist="38100" dir="2700000" algn="t" rotWithShape="0">
              <a:prstClr val="black">
                <a:alpha val="30000"/>
              </a:prstClr>
            </a:outerShdw>
          </a:effectLst>
        </p:spPr>
        <p:txBody>
          <a:bodyPr vert="horz" wrap="square" lIns="0" tIns="45720" rIns="0" bIns="45720" rtlCol="0" anchor="ctr">
            <a:spAutoFit/>
          </a:bodyPr>
          <a:lstStyle>
            <a:lvl1pPr marL="0" algn="l" defTabSz="914400" rtl="0" eaLnBrk="1" latinLnBrk="0" hangingPunct="1">
              <a:lnSpc>
                <a:spcPct val="90000"/>
              </a:lnSpc>
              <a:spcBef>
                <a:spcPct val="0"/>
              </a:spcBef>
              <a:buNone/>
              <a:defRPr lang="id-ID" sz="3600" b="1" i="1" kern="1200" dirty="0">
                <a:solidFill>
                  <a:schemeClr val="bg1"/>
                </a:soli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r>
              <a:rPr lang="en-US" i="0" dirty="0">
                <a:solidFill>
                  <a:sysClr val="window" lastClr="FFFFFF"/>
                </a:solidFill>
              </a:rPr>
              <a:t>Le plan</a:t>
            </a:r>
          </a:p>
        </p:txBody>
      </p:sp>
      <p:grpSp>
        <p:nvGrpSpPr>
          <p:cNvPr id="222" name="Group 221">
            <a:extLst>
              <a:ext uri="{FF2B5EF4-FFF2-40B4-BE49-F238E27FC236}">
                <a16:creationId xmlns:a16="http://schemas.microsoft.com/office/drawing/2014/main" id="{5A03DA54-8AEC-472C-9F02-4386AA617E18}"/>
              </a:ext>
            </a:extLst>
          </p:cNvPr>
          <p:cNvGrpSpPr/>
          <p:nvPr/>
        </p:nvGrpSpPr>
        <p:grpSpPr>
          <a:xfrm>
            <a:off x="554030" y="2763585"/>
            <a:ext cx="1003678" cy="1003676"/>
            <a:chOff x="1254371" y="1824069"/>
            <a:chExt cx="751235" cy="751235"/>
          </a:xfrm>
        </p:grpSpPr>
        <p:sp>
          <p:nvSpPr>
            <p:cNvPr id="223" name="Oval 222">
              <a:extLst>
                <a:ext uri="{FF2B5EF4-FFF2-40B4-BE49-F238E27FC236}">
                  <a16:creationId xmlns:a16="http://schemas.microsoft.com/office/drawing/2014/main" id="{70DA62C8-3BFC-45DF-999B-E8277274B69A}"/>
                </a:ext>
              </a:extLst>
            </p:cNvPr>
            <p:cNvSpPr/>
            <p:nvPr/>
          </p:nvSpPr>
          <p:spPr>
            <a:xfrm>
              <a:off x="1254371"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a:extLst>
                <a:ext uri="{FF2B5EF4-FFF2-40B4-BE49-F238E27FC236}">
                  <a16:creationId xmlns:a16="http://schemas.microsoft.com/office/drawing/2014/main" id="{548A7958-55EA-4465-9265-921F7CDFFDD6}"/>
                </a:ext>
              </a:extLst>
            </p:cNvPr>
            <p:cNvSpPr/>
            <p:nvPr/>
          </p:nvSpPr>
          <p:spPr>
            <a:xfrm>
              <a:off x="1332485" y="19021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201D75FC-CDC1-47AF-9B6D-A9B942370258}"/>
                </a:ext>
              </a:extLst>
            </p:cNvPr>
            <p:cNvSpPr/>
            <p:nvPr/>
          </p:nvSpPr>
          <p:spPr>
            <a:xfrm rot="2700000">
              <a:off x="1535458" y="21293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6" name="Graphic 58">
              <a:extLst>
                <a:ext uri="{FF2B5EF4-FFF2-40B4-BE49-F238E27FC236}">
                  <a16:creationId xmlns:a16="http://schemas.microsoft.com/office/drawing/2014/main" id="{8C1B8CA8-1E3C-4AFE-BBB2-D54D49194F27}"/>
                </a:ext>
              </a:extLst>
            </p:cNvPr>
            <p:cNvSpPr/>
            <p:nvPr/>
          </p:nvSpPr>
          <p:spPr>
            <a:xfrm>
              <a:off x="1454147" y="21024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dirty="0"/>
            </a:p>
          </p:txBody>
        </p:sp>
      </p:grpSp>
      <p:sp>
        <p:nvSpPr>
          <p:cNvPr id="3" name="Slide Number Placeholder 2">
            <a:extLst>
              <a:ext uri="{FF2B5EF4-FFF2-40B4-BE49-F238E27FC236}">
                <a16:creationId xmlns:a16="http://schemas.microsoft.com/office/drawing/2014/main" id="{8EAA9D15-C953-4AFB-8354-0A59F1939DB4}"/>
              </a:ext>
            </a:extLst>
          </p:cNvPr>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10</a:t>
            </a:fld>
            <a:endParaRPr lang="en-US" dirty="0"/>
          </a:p>
        </p:txBody>
      </p:sp>
      <p:pic>
        <p:nvPicPr>
          <p:cNvPr id="94" name="Image 93">
            <a:hlinkClick r:id="rId21" action="ppaction://hlinksldjump"/>
            <a:extLst>
              <a:ext uri="{FF2B5EF4-FFF2-40B4-BE49-F238E27FC236}">
                <a16:creationId xmlns:a16="http://schemas.microsoft.com/office/drawing/2014/main" id="{BFE3B287-BEA5-4652-BF1C-AB8D06701A01}"/>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4" name="ZoneTexte 3">
            <a:extLst>
              <a:ext uri="{FF2B5EF4-FFF2-40B4-BE49-F238E27FC236}">
                <a16:creationId xmlns:a16="http://schemas.microsoft.com/office/drawing/2014/main" id="{FF367E6E-41A7-4FC0-A6AC-7D3F2A3F2085}"/>
              </a:ext>
            </a:extLst>
          </p:cNvPr>
          <p:cNvSpPr txBox="1"/>
          <p:nvPr/>
        </p:nvSpPr>
        <p:spPr>
          <a:xfrm>
            <a:off x="2013300" y="6319806"/>
            <a:ext cx="8332794" cy="369332"/>
          </a:xfrm>
          <a:prstGeom prst="rect">
            <a:avLst/>
          </a:prstGeom>
          <a:noFill/>
        </p:spPr>
        <p:txBody>
          <a:bodyPr wrap="none" rtlCol="0">
            <a:spAutoFit/>
          </a:bodyPr>
          <a:lstStyle/>
          <a:p>
            <a:r>
              <a:rPr lang="fr-FR" dirty="0">
                <a:solidFill>
                  <a:schemeClr val="bg1"/>
                </a:solidFill>
              </a:rPr>
              <a:t>Afin de faciliter la navigation, les points clefs sont cliquables, pour revenir ici cliquez sur</a:t>
            </a:r>
          </a:p>
        </p:txBody>
      </p:sp>
      <p:pic>
        <p:nvPicPr>
          <p:cNvPr id="6" name="Graphique 5" descr="Labyrinthe">
            <a:extLst>
              <a:ext uri="{FF2B5EF4-FFF2-40B4-BE49-F238E27FC236}">
                <a16:creationId xmlns:a16="http://schemas.microsoft.com/office/drawing/2014/main" id="{16CDADD2-D68D-403E-ADF4-F8254299B7F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207686" y="6220960"/>
            <a:ext cx="469770" cy="469770"/>
          </a:xfrm>
          <a:prstGeom prst="rect">
            <a:avLst/>
          </a:prstGeom>
        </p:spPr>
      </p:pic>
      <p:sp>
        <p:nvSpPr>
          <p:cNvPr id="7" name="Titre 6">
            <a:extLst>
              <a:ext uri="{FF2B5EF4-FFF2-40B4-BE49-F238E27FC236}">
                <a16:creationId xmlns:a16="http://schemas.microsoft.com/office/drawing/2014/main" id="{A7B87E7F-F969-4498-B195-E2680407AC28}"/>
              </a:ext>
            </a:extLst>
          </p:cNvPr>
          <p:cNvSpPr>
            <a:spLocks noGrp="1"/>
          </p:cNvSpPr>
          <p:nvPr>
            <p:ph type="title" idx="4294967295"/>
          </p:nvPr>
        </p:nvSpPr>
        <p:spPr>
          <a:xfrm>
            <a:off x="370561" y="-530085"/>
            <a:ext cx="10515600" cy="1325563"/>
          </a:xfrm>
        </p:spPr>
        <p:txBody>
          <a:bodyPr/>
          <a:lstStyle/>
          <a:p>
            <a:r>
              <a:rPr lang="fr-FR" dirty="0"/>
              <a:t>Le code en détail</a:t>
            </a:r>
          </a:p>
        </p:txBody>
      </p:sp>
      <p:pic>
        <p:nvPicPr>
          <p:cNvPr id="112" name="Graphique 111" descr="Labyrinthe">
            <a:hlinkClick r:id="rId25" action="ppaction://hlinksldjump"/>
            <a:extLst>
              <a:ext uri="{FF2B5EF4-FFF2-40B4-BE49-F238E27FC236}">
                <a16:creationId xmlns:a16="http://schemas.microsoft.com/office/drawing/2014/main" id="{CB336076-C27A-4556-98B0-8439D15EAE5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29954" y="6037308"/>
            <a:ext cx="651830" cy="651830"/>
          </a:xfrm>
          <a:prstGeom prst="rect">
            <a:avLst/>
          </a:prstGeom>
        </p:spPr>
      </p:pic>
    </p:spTree>
    <p:extLst>
      <p:ext uri="{BB962C8B-B14F-4D97-AF65-F5344CB8AC3E}">
        <p14:creationId xmlns:p14="http://schemas.microsoft.com/office/powerpoint/2010/main" val="136198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2E32F5CE-1B8F-41AD-BB20-7BBC31A7A046}"/>
              </a:ext>
            </a:extLst>
          </p:cNvPr>
          <p:cNvSpPr>
            <a:spLocks noGrp="1"/>
          </p:cNvSpPr>
          <p:nvPr>
            <p:ph type="title" idx="4294967295"/>
          </p:nvPr>
        </p:nvSpPr>
        <p:spPr>
          <a:xfrm>
            <a:off x="411451" y="-493920"/>
            <a:ext cx="10515600" cy="1325563"/>
          </a:xfrm>
        </p:spPr>
        <p:txBody>
          <a:bodyPr/>
          <a:lstStyle/>
          <a:p>
            <a:r>
              <a:rPr lang="fr-FR" dirty="0"/>
              <a:t>La fenêtre de jeu</a:t>
            </a:r>
          </a:p>
        </p:txBody>
      </p:sp>
      <p:pic>
        <p:nvPicPr>
          <p:cNvPr id="7" name="Graphique 6" descr="Labyrinthe">
            <a:hlinkClick r:id="rId5" action="ppaction://hlinksldjump"/>
            <a:extLst>
              <a:ext uri="{FF2B5EF4-FFF2-40B4-BE49-F238E27FC236}">
                <a16:creationId xmlns:a16="http://schemas.microsoft.com/office/drawing/2014/main" id="{8E6433D6-C617-447E-8FC2-B4F9765C3D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9" name="Image 8">
            <a:extLst>
              <a:ext uri="{FF2B5EF4-FFF2-40B4-BE49-F238E27FC236}">
                <a16:creationId xmlns:a16="http://schemas.microsoft.com/office/drawing/2014/main" id="{A87B2597-0DD5-4476-85FE-B5FE377E9F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451" y="1410049"/>
            <a:ext cx="3604625" cy="4037902"/>
          </a:xfrm>
          <a:prstGeom prst="rect">
            <a:avLst/>
          </a:prstGeom>
        </p:spPr>
      </p:pic>
      <p:pic>
        <p:nvPicPr>
          <p:cNvPr id="11" name="Image 10">
            <a:extLst>
              <a:ext uri="{FF2B5EF4-FFF2-40B4-BE49-F238E27FC236}">
                <a16:creationId xmlns:a16="http://schemas.microsoft.com/office/drawing/2014/main" id="{1C905202-7C88-43BD-BED8-2F0EF06FD4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470" y="3878317"/>
            <a:ext cx="7439579" cy="2158991"/>
          </a:xfrm>
          <a:prstGeom prst="rect">
            <a:avLst/>
          </a:prstGeom>
        </p:spPr>
      </p:pic>
      <p:sp>
        <p:nvSpPr>
          <p:cNvPr id="12" name="ZoneTexte 11">
            <a:extLst>
              <a:ext uri="{FF2B5EF4-FFF2-40B4-BE49-F238E27FC236}">
                <a16:creationId xmlns:a16="http://schemas.microsoft.com/office/drawing/2014/main" id="{F59500C7-001E-4E04-BC8D-FAFE17F5D496}"/>
              </a:ext>
            </a:extLst>
          </p:cNvPr>
          <p:cNvSpPr txBox="1"/>
          <p:nvPr/>
        </p:nvSpPr>
        <p:spPr>
          <a:xfrm>
            <a:off x="5085737" y="1086883"/>
            <a:ext cx="6694812" cy="646331"/>
          </a:xfrm>
          <a:prstGeom prst="rect">
            <a:avLst/>
          </a:prstGeom>
          <a:noFill/>
        </p:spPr>
        <p:txBody>
          <a:bodyPr wrap="square" rtlCol="0">
            <a:spAutoFit/>
          </a:bodyPr>
          <a:lstStyle/>
          <a:p>
            <a:r>
              <a:rPr lang="fr-FR" dirty="0">
                <a:solidFill>
                  <a:schemeClr val="bg1"/>
                </a:solidFill>
              </a:rPr>
              <a:t>Afin que ma fenêtre soit toujours centrée sur l’écran de l’utilisateur, j’utilise une fonction SDL</a:t>
            </a:r>
          </a:p>
        </p:txBody>
      </p:sp>
      <p:sp>
        <p:nvSpPr>
          <p:cNvPr id="13" name="ZoneTexte 12">
            <a:extLst>
              <a:ext uri="{FF2B5EF4-FFF2-40B4-BE49-F238E27FC236}">
                <a16:creationId xmlns:a16="http://schemas.microsoft.com/office/drawing/2014/main" id="{859BAE13-6403-4ED1-9657-618292B6A14B}"/>
              </a:ext>
            </a:extLst>
          </p:cNvPr>
          <p:cNvSpPr txBox="1"/>
          <p:nvPr/>
        </p:nvSpPr>
        <p:spPr>
          <a:xfrm>
            <a:off x="5085737" y="1836269"/>
            <a:ext cx="6694812" cy="646331"/>
          </a:xfrm>
          <a:prstGeom prst="rect">
            <a:avLst/>
          </a:prstGeom>
          <a:noFill/>
        </p:spPr>
        <p:txBody>
          <a:bodyPr wrap="square" rtlCol="0">
            <a:spAutoFit/>
          </a:bodyPr>
          <a:lstStyle/>
          <a:p>
            <a:r>
              <a:rPr lang="fr-FR" dirty="0">
                <a:solidFill>
                  <a:schemeClr val="bg1"/>
                </a:solidFill>
              </a:rPr>
              <a:t>La création de la fenêtre se limite à indiquer a Pygame des dimensions qui sont ici récupérées dans le fichier constants.py</a:t>
            </a:r>
          </a:p>
        </p:txBody>
      </p:sp>
      <p:sp>
        <p:nvSpPr>
          <p:cNvPr id="14" name="ZoneTexte 13">
            <a:extLst>
              <a:ext uri="{FF2B5EF4-FFF2-40B4-BE49-F238E27FC236}">
                <a16:creationId xmlns:a16="http://schemas.microsoft.com/office/drawing/2014/main" id="{E85488BF-ED24-4F10-80A8-2F42330B9CFA}"/>
              </a:ext>
            </a:extLst>
          </p:cNvPr>
          <p:cNvSpPr txBox="1"/>
          <p:nvPr/>
        </p:nvSpPr>
        <p:spPr>
          <a:xfrm>
            <a:off x="5076083" y="2585655"/>
            <a:ext cx="6694812" cy="646331"/>
          </a:xfrm>
          <a:prstGeom prst="rect">
            <a:avLst/>
          </a:prstGeom>
          <a:noFill/>
        </p:spPr>
        <p:txBody>
          <a:bodyPr wrap="square" rtlCol="0">
            <a:spAutoFit/>
          </a:bodyPr>
          <a:lstStyle/>
          <a:p>
            <a:r>
              <a:rPr lang="fr-FR" dirty="0">
                <a:solidFill>
                  <a:schemeClr val="bg1"/>
                </a:solidFill>
              </a:rPr>
              <a:t>Pour finir de personnaliser ma fenêtre je profite de la simplicité d’utilisation de Pygame pour ajouter une icône et un titre</a:t>
            </a:r>
          </a:p>
        </p:txBody>
      </p:sp>
      <p:sp>
        <p:nvSpPr>
          <p:cNvPr id="15" name="ZoneTexte 14">
            <a:extLst>
              <a:ext uri="{FF2B5EF4-FFF2-40B4-BE49-F238E27FC236}">
                <a16:creationId xmlns:a16="http://schemas.microsoft.com/office/drawing/2014/main" id="{0B2EAC58-5130-460A-9FDF-9C9CAD7BA69A}"/>
              </a:ext>
            </a:extLst>
          </p:cNvPr>
          <p:cNvSpPr txBox="1"/>
          <p:nvPr/>
        </p:nvSpPr>
        <p:spPr>
          <a:xfrm>
            <a:off x="4549519" y="928973"/>
            <a:ext cx="574196" cy="1015663"/>
          </a:xfrm>
          <a:prstGeom prst="rect">
            <a:avLst/>
          </a:prstGeom>
          <a:noFill/>
        </p:spPr>
        <p:txBody>
          <a:bodyPr wrap="none" rtlCol="0">
            <a:spAutoFit/>
          </a:bodyPr>
          <a:lstStyle/>
          <a:p>
            <a:r>
              <a:rPr lang="fr-FR" sz="6000" dirty="0">
                <a:solidFill>
                  <a:schemeClr val="bg1"/>
                </a:solidFill>
              </a:rPr>
              <a:t>1</a:t>
            </a:r>
          </a:p>
        </p:txBody>
      </p:sp>
      <p:sp>
        <p:nvSpPr>
          <p:cNvPr id="16" name="ZoneTexte 15">
            <a:extLst>
              <a:ext uri="{FF2B5EF4-FFF2-40B4-BE49-F238E27FC236}">
                <a16:creationId xmlns:a16="http://schemas.microsoft.com/office/drawing/2014/main" id="{9084C5B5-DECA-49FD-913C-2C214A38A74E}"/>
              </a:ext>
            </a:extLst>
          </p:cNvPr>
          <p:cNvSpPr txBox="1"/>
          <p:nvPr/>
        </p:nvSpPr>
        <p:spPr>
          <a:xfrm>
            <a:off x="4514878" y="1667637"/>
            <a:ext cx="574196" cy="1015663"/>
          </a:xfrm>
          <a:prstGeom prst="rect">
            <a:avLst/>
          </a:prstGeom>
          <a:noFill/>
        </p:spPr>
        <p:txBody>
          <a:bodyPr wrap="none" rtlCol="0">
            <a:spAutoFit/>
          </a:bodyPr>
          <a:lstStyle/>
          <a:p>
            <a:r>
              <a:rPr lang="fr-FR" sz="6000" dirty="0">
                <a:solidFill>
                  <a:schemeClr val="bg1"/>
                </a:solidFill>
              </a:rPr>
              <a:t>2</a:t>
            </a:r>
          </a:p>
        </p:txBody>
      </p:sp>
      <p:sp>
        <p:nvSpPr>
          <p:cNvPr id="17" name="ZoneTexte 16">
            <a:extLst>
              <a:ext uri="{FF2B5EF4-FFF2-40B4-BE49-F238E27FC236}">
                <a16:creationId xmlns:a16="http://schemas.microsoft.com/office/drawing/2014/main" id="{28EE8E00-91DE-4B57-88FD-E775F336DA69}"/>
              </a:ext>
            </a:extLst>
          </p:cNvPr>
          <p:cNvSpPr txBox="1"/>
          <p:nvPr/>
        </p:nvSpPr>
        <p:spPr>
          <a:xfrm>
            <a:off x="4549519" y="2400988"/>
            <a:ext cx="574196" cy="1015663"/>
          </a:xfrm>
          <a:prstGeom prst="rect">
            <a:avLst/>
          </a:prstGeom>
          <a:noFill/>
        </p:spPr>
        <p:txBody>
          <a:bodyPr wrap="none" rtlCol="0">
            <a:spAutoFit/>
          </a:bodyPr>
          <a:lstStyle/>
          <a:p>
            <a:r>
              <a:rPr lang="fr-FR" sz="6000" dirty="0">
                <a:solidFill>
                  <a:schemeClr val="bg1"/>
                </a:solidFill>
              </a:rPr>
              <a:t>3</a:t>
            </a:r>
          </a:p>
        </p:txBody>
      </p:sp>
      <p:sp>
        <p:nvSpPr>
          <p:cNvPr id="18" name="ZoneTexte 17">
            <a:extLst>
              <a:ext uri="{FF2B5EF4-FFF2-40B4-BE49-F238E27FC236}">
                <a16:creationId xmlns:a16="http://schemas.microsoft.com/office/drawing/2014/main" id="{EC6C71C7-A7A6-41DD-A3EC-B6E60B1B2D92}"/>
              </a:ext>
            </a:extLst>
          </p:cNvPr>
          <p:cNvSpPr txBox="1"/>
          <p:nvPr/>
        </p:nvSpPr>
        <p:spPr>
          <a:xfrm>
            <a:off x="4016076" y="3924457"/>
            <a:ext cx="574196" cy="584775"/>
          </a:xfrm>
          <a:prstGeom prst="rect">
            <a:avLst/>
          </a:prstGeom>
          <a:noFill/>
        </p:spPr>
        <p:txBody>
          <a:bodyPr wrap="square" rtlCol="0">
            <a:spAutoFit/>
          </a:bodyPr>
          <a:lstStyle/>
          <a:p>
            <a:r>
              <a:rPr lang="fr-FR" sz="3200" dirty="0">
                <a:solidFill>
                  <a:schemeClr val="bg1"/>
                </a:solidFill>
              </a:rPr>
              <a:t>1</a:t>
            </a:r>
          </a:p>
        </p:txBody>
      </p:sp>
      <p:sp>
        <p:nvSpPr>
          <p:cNvPr id="19" name="ZoneTexte 18">
            <a:extLst>
              <a:ext uri="{FF2B5EF4-FFF2-40B4-BE49-F238E27FC236}">
                <a16:creationId xmlns:a16="http://schemas.microsoft.com/office/drawing/2014/main" id="{E7538B1F-5243-498D-AFDF-02E0DC7605F8}"/>
              </a:ext>
            </a:extLst>
          </p:cNvPr>
          <p:cNvSpPr txBox="1"/>
          <p:nvPr/>
        </p:nvSpPr>
        <p:spPr>
          <a:xfrm>
            <a:off x="4016076" y="4686297"/>
            <a:ext cx="574196" cy="584775"/>
          </a:xfrm>
          <a:prstGeom prst="rect">
            <a:avLst/>
          </a:prstGeom>
          <a:noFill/>
        </p:spPr>
        <p:txBody>
          <a:bodyPr wrap="square" rtlCol="0">
            <a:spAutoFit/>
          </a:bodyPr>
          <a:lstStyle/>
          <a:p>
            <a:r>
              <a:rPr lang="fr-FR" sz="3200" dirty="0">
                <a:solidFill>
                  <a:schemeClr val="bg1"/>
                </a:solidFill>
              </a:rPr>
              <a:t>2</a:t>
            </a:r>
          </a:p>
        </p:txBody>
      </p:sp>
      <p:sp>
        <p:nvSpPr>
          <p:cNvPr id="20" name="ZoneTexte 19">
            <a:extLst>
              <a:ext uri="{FF2B5EF4-FFF2-40B4-BE49-F238E27FC236}">
                <a16:creationId xmlns:a16="http://schemas.microsoft.com/office/drawing/2014/main" id="{5C130BBE-4086-4B3B-A746-072621559C9E}"/>
              </a:ext>
            </a:extLst>
          </p:cNvPr>
          <p:cNvSpPr txBox="1"/>
          <p:nvPr/>
        </p:nvSpPr>
        <p:spPr>
          <a:xfrm>
            <a:off x="4016076" y="5368948"/>
            <a:ext cx="574196" cy="584775"/>
          </a:xfrm>
          <a:prstGeom prst="rect">
            <a:avLst/>
          </a:prstGeom>
          <a:noFill/>
        </p:spPr>
        <p:txBody>
          <a:bodyPr wrap="square" rtlCol="0">
            <a:spAutoFit/>
          </a:bodyPr>
          <a:lstStyle/>
          <a:p>
            <a:r>
              <a:rPr lang="fr-FR" sz="3200" dirty="0">
                <a:solidFill>
                  <a:schemeClr val="bg1"/>
                </a:solidFill>
              </a:rPr>
              <a:t>3</a:t>
            </a:r>
          </a:p>
        </p:txBody>
      </p:sp>
      <p:sp>
        <p:nvSpPr>
          <p:cNvPr id="21" name="Slide Number Placeholder 46">
            <a:extLst>
              <a:ext uri="{FF2B5EF4-FFF2-40B4-BE49-F238E27FC236}">
                <a16:creationId xmlns:a16="http://schemas.microsoft.com/office/drawing/2014/main" id="{2FD5F117-D88D-40CF-9EE1-E330C3FB0C7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11</a:t>
            </a:fld>
            <a:endParaRPr lang="en-US" dirty="0"/>
          </a:p>
        </p:txBody>
      </p:sp>
    </p:spTree>
    <p:extLst>
      <p:ext uri="{BB962C8B-B14F-4D97-AF65-F5344CB8AC3E}">
        <p14:creationId xmlns:p14="http://schemas.microsoft.com/office/powerpoint/2010/main" val="178281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99F575C-B0EF-48F4-9A36-755C95BA659F}"/>
              </a:ext>
            </a:extLst>
          </p:cNvPr>
          <p:cNvSpPr>
            <a:spLocks noGrp="1"/>
          </p:cNvSpPr>
          <p:nvPr>
            <p:ph type="title" idx="4294967295"/>
          </p:nvPr>
        </p:nvSpPr>
        <p:spPr>
          <a:xfrm>
            <a:off x="411451" y="-547848"/>
            <a:ext cx="10515600" cy="1325563"/>
          </a:xfrm>
        </p:spPr>
        <p:txBody>
          <a:bodyPr/>
          <a:lstStyle/>
          <a:p>
            <a:r>
              <a:rPr lang="fr-FR" dirty="0"/>
              <a:t>Le labyrinthe (1/4)</a:t>
            </a:r>
          </a:p>
        </p:txBody>
      </p:sp>
      <p:pic>
        <p:nvPicPr>
          <p:cNvPr id="6" name="Graphique 5" descr="Labyrinthe">
            <a:hlinkClick r:id="rId5" action="ppaction://hlinksldjump"/>
            <a:extLst>
              <a:ext uri="{FF2B5EF4-FFF2-40B4-BE49-F238E27FC236}">
                <a16:creationId xmlns:a16="http://schemas.microsoft.com/office/drawing/2014/main" id="{9A4B1B39-EA01-4BD8-BBBC-F22C1C73A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7" name="Image 6">
            <a:extLst>
              <a:ext uri="{FF2B5EF4-FFF2-40B4-BE49-F238E27FC236}">
                <a16:creationId xmlns:a16="http://schemas.microsoft.com/office/drawing/2014/main" id="{B49F318E-DB68-498D-BB8A-E348D12ACF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954" y="1043492"/>
            <a:ext cx="4195465" cy="4699762"/>
          </a:xfrm>
          <a:prstGeom prst="rect">
            <a:avLst/>
          </a:prstGeom>
        </p:spPr>
      </p:pic>
      <p:pic>
        <p:nvPicPr>
          <p:cNvPr id="9" name="Image 8">
            <a:extLst>
              <a:ext uri="{FF2B5EF4-FFF2-40B4-BE49-F238E27FC236}">
                <a16:creationId xmlns:a16="http://schemas.microsoft.com/office/drawing/2014/main" id="{8C29FDEE-2FAC-4C37-B672-0A9F4221B3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6016" y="3516864"/>
            <a:ext cx="5814027" cy="1600568"/>
          </a:xfrm>
          <a:prstGeom prst="rect">
            <a:avLst/>
          </a:prstGeom>
        </p:spPr>
      </p:pic>
      <p:sp>
        <p:nvSpPr>
          <p:cNvPr id="10" name="ZoneTexte 9">
            <a:extLst>
              <a:ext uri="{FF2B5EF4-FFF2-40B4-BE49-F238E27FC236}">
                <a16:creationId xmlns:a16="http://schemas.microsoft.com/office/drawing/2014/main" id="{E81E3A9C-315A-477A-9BC7-E5CC59B42126}"/>
              </a:ext>
            </a:extLst>
          </p:cNvPr>
          <p:cNvSpPr txBox="1"/>
          <p:nvPr/>
        </p:nvSpPr>
        <p:spPr>
          <a:xfrm>
            <a:off x="5891427" y="1332229"/>
            <a:ext cx="3763787" cy="369332"/>
          </a:xfrm>
          <a:prstGeom prst="rect">
            <a:avLst/>
          </a:prstGeom>
          <a:noFill/>
        </p:spPr>
        <p:txBody>
          <a:bodyPr wrap="none" rtlCol="0">
            <a:spAutoFit/>
          </a:bodyPr>
          <a:lstStyle/>
          <a:p>
            <a:r>
              <a:rPr lang="fr-FR" dirty="0">
                <a:solidFill>
                  <a:schemeClr val="bg1"/>
                </a:solidFill>
              </a:rPr>
              <a:t>J’ouvre le fichier texte servant de base</a:t>
            </a:r>
          </a:p>
        </p:txBody>
      </p:sp>
      <p:sp>
        <p:nvSpPr>
          <p:cNvPr id="11" name="ZoneTexte 10">
            <a:extLst>
              <a:ext uri="{FF2B5EF4-FFF2-40B4-BE49-F238E27FC236}">
                <a16:creationId xmlns:a16="http://schemas.microsoft.com/office/drawing/2014/main" id="{39D5FBDA-E80E-4ED2-81BD-EFD9D20374BC}"/>
              </a:ext>
            </a:extLst>
          </p:cNvPr>
          <p:cNvSpPr txBox="1"/>
          <p:nvPr/>
        </p:nvSpPr>
        <p:spPr>
          <a:xfrm>
            <a:off x="5891427" y="1862202"/>
            <a:ext cx="5663986" cy="923330"/>
          </a:xfrm>
          <a:prstGeom prst="rect">
            <a:avLst/>
          </a:prstGeom>
          <a:noFill/>
        </p:spPr>
        <p:txBody>
          <a:bodyPr wrap="none" rtlCol="0">
            <a:spAutoFit/>
          </a:bodyPr>
          <a:lstStyle/>
          <a:p>
            <a:r>
              <a:rPr lang="fr-FR" dirty="0">
                <a:solidFill>
                  <a:schemeClr val="bg1"/>
                </a:solidFill>
              </a:rPr>
              <a:t>Je créé la structure à laquelle j’affecte:</a:t>
            </a:r>
          </a:p>
          <a:p>
            <a:r>
              <a:rPr lang="fr-FR" dirty="0">
                <a:solidFill>
                  <a:schemeClr val="bg1"/>
                </a:solidFill>
              </a:rPr>
              <a:t>          - La liste de lettre pour une ligne sauf le saut de ligne</a:t>
            </a:r>
          </a:p>
          <a:p>
            <a:r>
              <a:rPr lang="fr-FR" dirty="0">
                <a:solidFill>
                  <a:schemeClr val="bg1"/>
                </a:solidFill>
              </a:rPr>
              <a:t>          - Liste que je place dans la liste de ligne</a:t>
            </a:r>
          </a:p>
        </p:txBody>
      </p:sp>
      <p:sp>
        <p:nvSpPr>
          <p:cNvPr id="12" name="ZoneTexte 11">
            <a:extLst>
              <a:ext uri="{FF2B5EF4-FFF2-40B4-BE49-F238E27FC236}">
                <a16:creationId xmlns:a16="http://schemas.microsoft.com/office/drawing/2014/main" id="{E73C6433-6B2B-442B-B8BB-67A0F2A990F0}"/>
              </a:ext>
            </a:extLst>
          </p:cNvPr>
          <p:cNvSpPr txBox="1"/>
          <p:nvPr/>
        </p:nvSpPr>
        <p:spPr>
          <a:xfrm>
            <a:off x="5244916" y="1066452"/>
            <a:ext cx="444352" cy="707886"/>
          </a:xfrm>
          <a:prstGeom prst="rect">
            <a:avLst/>
          </a:prstGeom>
          <a:noFill/>
        </p:spPr>
        <p:txBody>
          <a:bodyPr wrap="none" rtlCol="0">
            <a:spAutoFit/>
          </a:bodyPr>
          <a:lstStyle/>
          <a:p>
            <a:r>
              <a:rPr lang="fr-FR" sz="4000" dirty="0">
                <a:solidFill>
                  <a:schemeClr val="bg1"/>
                </a:solidFill>
              </a:rPr>
              <a:t>1</a:t>
            </a:r>
          </a:p>
        </p:txBody>
      </p:sp>
      <p:sp>
        <p:nvSpPr>
          <p:cNvPr id="13" name="ZoneTexte 12">
            <a:extLst>
              <a:ext uri="{FF2B5EF4-FFF2-40B4-BE49-F238E27FC236}">
                <a16:creationId xmlns:a16="http://schemas.microsoft.com/office/drawing/2014/main" id="{04DBE6AB-11EA-41BE-AD3D-E7F9C4C73488}"/>
              </a:ext>
            </a:extLst>
          </p:cNvPr>
          <p:cNvSpPr txBox="1"/>
          <p:nvPr/>
        </p:nvSpPr>
        <p:spPr>
          <a:xfrm>
            <a:off x="5242502" y="1925992"/>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BCE1A442-8644-41C0-90C1-502D61538FCC}"/>
              </a:ext>
            </a:extLst>
          </p:cNvPr>
          <p:cNvSpPr txBox="1"/>
          <p:nvPr/>
        </p:nvSpPr>
        <p:spPr>
          <a:xfrm>
            <a:off x="5891427" y="3429000"/>
            <a:ext cx="367408" cy="523220"/>
          </a:xfrm>
          <a:prstGeom prst="rect">
            <a:avLst/>
          </a:prstGeom>
          <a:noFill/>
        </p:spPr>
        <p:txBody>
          <a:bodyPr wrap="none" rtlCol="0">
            <a:spAutoFit/>
          </a:bodyPr>
          <a:lstStyle/>
          <a:p>
            <a:r>
              <a:rPr lang="fr-FR" sz="2800" dirty="0">
                <a:solidFill>
                  <a:schemeClr val="bg1"/>
                </a:solidFill>
              </a:rPr>
              <a:t>1</a:t>
            </a:r>
          </a:p>
        </p:txBody>
      </p:sp>
      <p:sp>
        <p:nvSpPr>
          <p:cNvPr id="15" name="ZoneTexte 14">
            <a:extLst>
              <a:ext uri="{FF2B5EF4-FFF2-40B4-BE49-F238E27FC236}">
                <a16:creationId xmlns:a16="http://schemas.microsoft.com/office/drawing/2014/main" id="{31212BDB-5D90-4F8F-805E-916C394D1941}"/>
              </a:ext>
            </a:extLst>
          </p:cNvPr>
          <p:cNvSpPr txBox="1"/>
          <p:nvPr/>
        </p:nvSpPr>
        <p:spPr>
          <a:xfrm>
            <a:off x="5891427" y="4160332"/>
            <a:ext cx="367408" cy="523220"/>
          </a:xfrm>
          <a:prstGeom prst="rect">
            <a:avLst/>
          </a:prstGeom>
          <a:noFill/>
        </p:spPr>
        <p:txBody>
          <a:bodyPr wrap="none" rtlCol="0">
            <a:spAutoFit/>
          </a:bodyPr>
          <a:lstStyle/>
          <a:p>
            <a:r>
              <a:rPr lang="fr-FR" sz="2800" dirty="0">
                <a:solidFill>
                  <a:schemeClr val="bg1"/>
                </a:solidFill>
              </a:rPr>
              <a:t>2</a:t>
            </a:r>
          </a:p>
        </p:txBody>
      </p:sp>
      <p:sp>
        <p:nvSpPr>
          <p:cNvPr id="16" name="Slide Number Placeholder 46">
            <a:extLst>
              <a:ext uri="{FF2B5EF4-FFF2-40B4-BE49-F238E27FC236}">
                <a16:creationId xmlns:a16="http://schemas.microsoft.com/office/drawing/2014/main" id="{84618B20-8005-49F7-BAE0-3C283C2EEE15}"/>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12</a:t>
            </a:fld>
            <a:endParaRPr lang="en-US" dirty="0"/>
          </a:p>
        </p:txBody>
      </p:sp>
      <p:sp>
        <p:nvSpPr>
          <p:cNvPr id="3" name="ZoneTexte 2">
            <a:extLst>
              <a:ext uri="{FF2B5EF4-FFF2-40B4-BE49-F238E27FC236}">
                <a16:creationId xmlns:a16="http://schemas.microsoft.com/office/drawing/2014/main" id="{398875F5-C751-4011-9587-371D3098C30F}"/>
              </a:ext>
            </a:extLst>
          </p:cNvPr>
          <p:cNvSpPr txBox="1"/>
          <p:nvPr/>
        </p:nvSpPr>
        <p:spPr>
          <a:xfrm>
            <a:off x="6954731" y="5172808"/>
            <a:ext cx="3892348" cy="646331"/>
          </a:xfrm>
          <a:prstGeom prst="rect">
            <a:avLst/>
          </a:prstGeom>
          <a:noFill/>
        </p:spPr>
        <p:txBody>
          <a:bodyPr wrap="none" rtlCol="0">
            <a:spAutoFit/>
          </a:bodyPr>
          <a:lstStyle/>
          <a:p>
            <a:r>
              <a:rPr lang="fr-FR" dirty="0">
                <a:solidFill>
                  <a:schemeClr val="bg1"/>
                </a:solidFill>
              </a:rPr>
              <a:t>Technique de la compréhension de liste</a:t>
            </a:r>
          </a:p>
          <a:p>
            <a:r>
              <a:rPr lang="fr-FR" dirty="0" err="1">
                <a:solidFill>
                  <a:schemeClr val="bg1"/>
                </a:solidFill>
              </a:rPr>
              <a:t>letter</a:t>
            </a:r>
            <a:r>
              <a:rPr lang="fr-FR" dirty="0">
                <a:solidFill>
                  <a:schemeClr val="bg1"/>
                </a:solidFill>
              </a:rPr>
              <a:t> for </a:t>
            </a:r>
            <a:r>
              <a:rPr lang="fr-FR" dirty="0" err="1">
                <a:solidFill>
                  <a:schemeClr val="bg1"/>
                </a:solidFill>
              </a:rPr>
              <a:t>letter</a:t>
            </a:r>
            <a:r>
              <a:rPr lang="fr-FR" dirty="0">
                <a:solidFill>
                  <a:schemeClr val="bg1"/>
                </a:solidFill>
              </a:rPr>
              <a:t> in line </a:t>
            </a:r>
          </a:p>
        </p:txBody>
      </p:sp>
    </p:spTree>
    <p:extLst>
      <p:ext uri="{BB962C8B-B14F-4D97-AF65-F5344CB8AC3E}">
        <p14:creationId xmlns:p14="http://schemas.microsoft.com/office/powerpoint/2010/main" val="289879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2598FA9F-4654-48B8-AF54-BA35DC52F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374" y="2657436"/>
            <a:ext cx="5979638" cy="3565266"/>
          </a:xfrm>
          <a:prstGeom prst="rect">
            <a:avLst/>
          </a:prstGeom>
        </p:spPr>
      </p:pic>
      <p:pic>
        <p:nvPicPr>
          <p:cNvPr id="4" name="Image 3">
            <a:hlinkClick r:id="rId4"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99F575C-B0EF-48F4-9A36-755C95BA659F}"/>
              </a:ext>
            </a:extLst>
          </p:cNvPr>
          <p:cNvSpPr>
            <a:spLocks noGrp="1"/>
          </p:cNvSpPr>
          <p:nvPr>
            <p:ph type="title" idx="4294967295"/>
          </p:nvPr>
        </p:nvSpPr>
        <p:spPr>
          <a:xfrm>
            <a:off x="411451" y="-547848"/>
            <a:ext cx="10515600" cy="1325563"/>
          </a:xfrm>
        </p:spPr>
        <p:txBody>
          <a:bodyPr/>
          <a:lstStyle/>
          <a:p>
            <a:r>
              <a:rPr lang="fr-FR" dirty="0"/>
              <a:t>Le labyrinthe (2/4)</a:t>
            </a:r>
          </a:p>
        </p:txBody>
      </p:sp>
      <p:pic>
        <p:nvPicPr>
          <p:cNvPr id="6" name="Graphique 5" descr="Labyrinthe">
            <a:hlinkClick r:id="rId6" action="ppaction://hlinksldjump"/>
            <a:extLst>
              <a:ext uri="{FF2B5EF4-FFF2-40B4-BE49-F238E27FC236}">
                <a16:creationId xmlns:a16="http://schemas.microsoft.com/office/drawing/2014/main" id="{9A4B1B39-EA01-4BD8-BBBC-F22C1C73A3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9954" y="6037308"/>
            <a:ext cx="651830" cy="651830"/>
          </a:xfrm>
          <a:prstGeom prst="rect">
            <a:avLst/>
          </a:prstGeom>
        </p:spPr>
      </p:pic>
      <p:sp>
        <p:nvSpPr>
          <p:cNvPr id="10" name="ZoneTexte 9">
            <a:extLst>
              <a:ext uri="{FF2B5EF4-FFF2-40B4-BE49-F238E27FC236}">
                <a16:creationId xmlns:a16="http://schemas.microsoft.com/office/drawing/2014/main" id="{E81E3A9C-315A-477A-9BC7-E5CC59B42126}"/>
              </a:ext>
            </a:extLst>
          </p:cNvPr>
          <p:cNvSpPr txBox="1"/>
          <p:nvPr/>
        </p:nvSpPr>
        <p:spPr>
          <a:xfrm>
            <a:off x="6096000" y="808492"/>
            <a:ext cx="4790286" cy="646331"/>
          </a:xfrm>
          <a:prstGeom prst="rect">
            <a:avLst/>
          </a:prstGeom>
          <a:noFill/>
        </p:spPr>
        <p:txBody>
          <a:bodyPr wrap="none" rtlCol="0">
            <a:spAutoFit/>
          </a:bodyPr>
          <a:lstStyle/>
          <a:p>
            <a:r>
              <a:rPr lang="fr-FR" dirty="0">
                <a:solidFill>
                  <a:schemeClr val="bg1"/>
                </a:solidFill>
              </a:rPr>
              <a:t>J’énumère chaque ligne de la structure, </a:t>
            </a:r>
          </a:p>
          <a:p>
            <a:r>
              <a:rPr lang="fr-FR" dirty="0">
                <a:solidFill>
                  <a:schemeClr val="bg1"/>
                </a:solidFill>
              </a:rPr>
              <a:t>et dans chaque ligne j’énumère chaque caractère</a:t>
            </a:r>
          </a:p>
        </p:txBody>
      </p:sp>
      <p:sp>
        <p:nvSpPr>
          <p:cNvPr id="11" name="ZoneTexte 10">
            <a:extLst>
              <a:ext uri="{FF2B5EF4-FFF2-40B4-BE49-F238E27FC236}">
                <a16:creationId xmlns:a16="http://schemas.microsoft.com/office/drawing/2014/main" id="{39D5FBDA-E80E-4ED2-81BD-EFD9D20374BC}"/>
              </a:ext>
            </a:extLst>
          </p:cNvPr>
          <p:cNvSpPr txBox="1"/>
          <p:nvPr/>
        </p:nvSpPr>
        <p:spPr>
          <a:xfrm>
            <a:off x="6096000" y="1573465"/>
            <a:ext cx="4585038" cy="369332"/>
          </a:xfrm>
          <a:prstGeom prst="rect">
            <a:avLst/>
          </a:prstGeom>
          <a:noFill/>
        </p:spPr>
        <p:txBody>
          <a:bodyPr wrap="none" rtlCol="0">
            <a:spAutoFit/>
          </a:bodyPr>
          <a:lstStyle/>
          <a:p>
            <a:r>
              <a:rPr lang="fr-FR" dirty="0">
                <a:solidFill>
                  <a:schemeClr val="bg1"/>
                </a:solidFill>
              </a:rPr>
              <a:t>Cette condition filtre les caractères non désirés</a:t>
            </a:r>
          </a:p>
        </p:txBody>
      </p:sp>
      <p:sp>
        <p:nvSpPr>
          <p:cNvPr id="12" name="ZoneTexte 11">
            <a:extLst>
              <a:ext uri="{FF2B5EF4-FFF2-40B4-BE49-F238E27FC236}">
                <a16:creationId xmlns:a16="http://schemas.microsoft.com/office/drawing/2014/main" id="{E73C6433-6B2B-442B-B8BB-67A0F2A990F0}"/>
              </a:ext>
            </a:extLst>
          </p:cNvPr>
          <p:cNvSpPr txBox="1"/>
          <p:nvPr/>
        </p:nvSpPr>
        <p:spPr>
          <a:xfrm>
            <a:off x="5623538" y="777715"/>
            <a:ext cx="444352" cy="707886"/>
          </a:xfrm>
          <a:prstGeom prst="rect">
            <a:avLst/>
          </a:prstGeom>
          <a:noFill/>
        </p:spPr>
        <p:txBody>
          <a:bodyPr wrap="none" rtlCol="0">
            <a:spAutoFit/>
          </a:bodyPr>
          <a:lstStyle/>
          <a:p>
            <a:r>
              <a:rPr lang="fr-FR" sz="4000" dirty="0">
                <a:solidFill>
                  <a:schemeClr val="bg1"/>
                </a:solidFill>
              </a:rPr>
              <a:t>1</a:t>
            </a:r>
          </a:p>
        </p:txBody>
      </p:sp>
      <p:sp>
        <p:nvSpPr>
          <p:cNvPr id="13" name="ZoneTexte 12">
            <a:extLst>
              <a:ext uri="{FF2B5EF4-FFF2-40B4-BE49-F238E27FC236}">
                <a16:creationId xmlns:a16="http://schemas.microsoft.com/office/drawing/2014/main" id="{04DBE6AB-11EA-41BE-AD3D-E7F9C4C73488}"/>
              </a:ext>
            </a:extLst>
          </p:cNvPr>
          <p:cNvSpPr txBox="1"/>
          <p:nvPr/>
        </p:nvSpPr>
        <p:spPr>
          <a:xfrm>
            <a:off x="5623538" y="1348244"/>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BCE1A442-8644-41C0-90C1-502D61538FCC}"/>
              </a:ext>
            </a:extLst>
          </p:cNvPr>
          <p:cNvSpPr txBox="1"/>
          <p:nvPr/>
        </p:nvSpPr>
        <p:spPr>
          <a:xfrm>
            <a:off x="5638445" y="3940374"/>
            <a:ext cx="367408" cy="523220"/>
          </a:xfrm>
          <a:prstGeom prst="rect">
            <a:avLst/>
          </a:prstGeom>
          <a:noFill/>
        </p:spPr>
        <p:txBody>
          <a:bodyPr wrap="none" rtlCol="0">
            <a:spAutoFit/>
          </a:bodyPr>
          <a:lstStyle/>
          <a:p>
            <a:r>
              <a:rPr lang="fr-FR" sz="2800" dirty="0">
                <a:solidFill>
                  <a:schemeClr val="bg1"/>
                </a:solidFill>
              </a:rPr>
              <a:t>1</a:t>
            </a:r>
          </a:p>
        </p:txBody>
      </p:sp>
      <p:sp>
        <p:nvSpPr>
          <p:cNvPr id="15" name="ZoneTexte 14">
            <a:extLst>
              <a:ext uri="{FF2B5EF4-FFF2-40B4-BE49-F238E27FC236}">
                <a16:creationId xmlns:a16="http://schemas.microsoft.com/office/drawing/2014/main" id="{31212BDB-5D90-4F8F-805E-916C394D1941}"/>
              </a:ext>
            </a:extLst>
          </p:cNvPr>
          <p:cNvSpPr txBox="1"/>
          <p:nvPr/>
        </p:nvSpPr>
        <p:spPr>
          <a:xfrm>
            <a:off x="5638445" y="4877948"/>
            <a:ext cx="367408" cy="523220"/>
          </a:xfrm>
          <a:prstGeom prst="rect">
            <a:avLst/>
          </a:prstGeom>
          <a:noFill/>
        </p:spPr>
        <p:txBody>
          <a:bodyPr wrap="none" rtlCol="0">
            <a:spAutoFit/>
          </a:bodyPr>
          <a:lstStyle/>
          <a:p>
            <a:r>
              <a:rPr lang="fr-FR" sz="2800" dirty="0">
                <a:solidFill>
                  <a:schemeClr val="bg1"/>
                </a:solidFill>
              </a:rPr>
              <a:t>2</a:t>
            </a:r>
          </a:p>
        </p:txBody>
      </p:sp>
      <p:pic>
        <p:nvPicPr>
          <p:cNvPr id="5" name="Image 4">
            <a:extLst>
              <a:ext uri="{FF2B5EF4-FFF2-40B4-BE49-F238E27FC236}">
                <a16:creationId xmlns:a16="http://schemas.microsoft.com/office/drawing/2014/main" id="{36EBE2E3-D94A-4686-9BC1-1689E79BAC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1989" y="1224151"/>
            <a:ext cx="5061656" cy="3915407"/>
          </a:xfrm>
          <a:prstGeom prst="rect">
            <a:avLst/>
          </a:prstGeom>
        </p:spPr>
      </p:pic>
      <p:sp>
        <p:nvSpPr>
          <p:cNvPr id="18" name="ZoneTexte 17">
            <a:extLst>
              <a:ext uri="{FF2B5EF4-FFF2-40B4-BE49-F238E27FC236}">
                <a16:creationId xmlns:a16="http://schemas.microsoft.com/office/drawing/2014/main" id="{A4862E6E-37ED-4919-908A-125407D92C48}"/>
              </a:ext>
            </a:extLst>
          </p:cNvPr>
          <p:cNvSpPr txBox="1"/>
          <p:nvPr/>
        </p:nvSpPr>
        <p:spPr>
          <a:xfrm>
            <a:off x="5629740" y="5536622"/>
            <a:ext cx="367408" cy="523220"/>
          </a:xfrm>
          <a:prstGeom prst="rect">
            <a:avLst/>
          </a:prstGeom>
          <a:noFill/>
        </p:spPr>
        <p:txBody>
          <a:bodyPr wrap="none" rtlCol="0">
            <a:spAutoFit/>
          </a:bodyPr>
          <a:lstStyle/>
          <a:p>
            <a:r>
              <a:rPr lang="fr-FR" sz="2800" dirty="0">
                <a:solidFill>
                  <a:schemeClr val="bg1"/>
                </a:solidFill>
              </a:rPr>
              <a:t>3</a:t>
            </a:r>
          </a:p>
        </p:txBody>
      </p:sp>
      <p:sp>
        <p:nvSpPr>
          <p:cNvPr id="20" name="ZoneTexte 19">
            <a:extLst>
              <a:ext uri="{FF2B5EF4-FFF2-40B4-BE49-F238E27FC236}">
                <a16:creationId xmlns:a16="http://schemas.microsoft.com/office/drawing/2014/main" id="{E458306E-DCA8-43B1-B41E-EFA099F1915A}"/>
              </a:ext>
            </a:extLst>
          </p:cNvPr>
          <p:cNvSpPr txBox="1"/>
          <p:nvPr/>
        </p:nvSpPr>
        <p:spPr>
          <a:xfrm>
            <a:off x="6096000" y="2064056"/>
            <a:ext cx="4402808" cy="369332"/>
          </a:xfrm>
          <a:prstGeom prst="rect">
            <a:avLst/>
          </a:prstGeom>
          <a:noFill/>
        </p:spPr>
        <p:txBody>
          <a:bodyPr wrap="none" rtlCol="0">
            <a:spAutoFit/>
          </a:bodyPr>
          <a:lstStyle/>
          <a:p>
            <a:r>
              <a:rPr lang="fr-FR" dirty="0">
                <a:solidFill>
                  <a:schemeClr val="bg1"/>
                </a:solidFill>
              </a:rPr>
              <a:t>La position est définie avant d’être retournée</a:t>
            </a:r>
          </a:p>
        </p:txBody>
      </p:sp>
      <p:sp>
        <p:nvSpPr>
          <p:cNvPr id="21" name="ZoneTexte 20">
            <a:extLst>
              <a:ext uri="{FF2B5EF4-FFF2-40B4-BE49-F238E27FC236}">
                <a16:creationId xmlns:a16="http://schemas.microsoft.com/office/drawing/2014/main" id="{C7091A1B-A3BF-4E99-A6C9-5B1DF87C1C3A}"/>
              </a:ext>
            </a:extLst>
          </p:cNvPr>
          <p:cNvSpPr txBox="1"/>
          <p:nvPr/>
        </p:nvSpPr>
        <p:spPr>
          <a:xfrm>
            <a:off x="5626803" y="1912105"/>
            <a:ext cx="444352" cy="707886"/>
          </a:xfrm>
          <a:prstGeom prst="rect">
            <a:avLst/>
          </a:prstGeom>
          <a:noFill/>
        </p:spPr>
        <p:txBody>
          <a:bodyPr wrap="none" rtlCol="0">
            <a:spAutoFit/>
          </a:bodyPr>
          <a:lstStyle/>
          <a:p>
            <a:r>
              <a:rPr lang="fr-FR" sz="4000" dirty="0">
                <a:solidFill>
                  <a:schemeClr val="bg1"/>
                </a:solidFill>
              </a:rPr>
              <a:t>3</a:t>
            </a:r>
          </a:p>
        </p:txBody>
      </p:sp>
      <p:sp>
        <p:nvSpPr>
          <p:cNvPr id="22" name="ZoneTexte 21">
            <a:extLst>
              <a:ext uri="{FF2B5EF4-FFF2-40B4-BE49-F238E27FC236}">
                <a16:creationId xmlns:a16="http://schemas.microsoft.com/office/drawing/2014/main" id="{800E66B2-3C08-4B2F-987F-AD8E768B793F}"/>
              </a:ext>
            </a:extLst>
          </p:cNvPr>
          <p:cNvSpPr txBox="1"/>
          <p:nvPr/>
        </p:nvSpPr>
        <p:spPr>
          <a:xfrm>
            <a:off x="161519" y="1302077"/>
            <a:ext cx="2855975" cy="830997"/>
          </a:xfrm>
          <a:prstGeom prst="rect">
            <a:avLst/>
          </a:prstGeom>
          <a:noFill/>
        </p:spPr>
        <p:txBody>
          <a:bodyPr wrap="none" rtlCol="0">
            <a:spAutoFit/>
          </a:bodyPr>
          <a:lstStyle/>
          <a:p>
            <a:r>
              <a:rPr lang="fr-FR" sz="1600" dirty="0">
                <a:solidFill>
                  <a:schemeClr val="bg1"/>
                </a:solidFill>
              </a:rPr>
              <a:t>Il suffit de déplacer ces deux </a:t>
            </a:r>
          </a:p>
          <a:p>
            <a:r>
              <a:rPr lang="fr-FR" sz="1600" dirty="0">
                <a:solidFill>
                  <a:schemeClr val="bg1"/>
                </a:solidFill>
              </a:rPr>
              <a:t>caractères pour décider de </a:t>
            </a:r>
          </a:p>
          <a:p>
            <a:r>
              <a:rPr lang="fr-FR" sz="1600" dirty="0">
                <a:solidFill>
                  <a:schemeClr val="bg1"/>
                </a:solidFill>
              </a:rPr>
              <a:t>l’emplacement des personnages</a:t>
            </a:r>
          </a:p>
        </p:txBody>
      </p:sp>
      <p:sp>
        <p:nvSpPr>
          <p:cNvPr id="23" name="Slide Number Placeholder 46">
            <a:extLst>
              <a:ext uri="{FF2B5EF4-FFF2-40B4-BE49-F238E27FC236}">
                <a16:creationId xmlns:a16="http://schemas.microsoft.com/office/drawing/2014/main" id="{348E21F1-C4C6-49D6-A541-C9643DE3EFDB}"/>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13</a:t>
            </a:fld>
            <a:endParaRPr lang="en-US" dirty="0"/>
          </a:p>
        </p:txBody>
      </p:sp>
    </p:spTree>
    <p:extLst>
      <p:ext uri="{BB962C8B-B14F-4D97-AF65-F5344CB8AC3E}">
        <p14:creationId xmlns:p14="http://schemas.microsoft.com/office/powerpoint/2010/main" val="256471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99F575C-B0EF-48F4-9A36-755C95BA659F}"/>
              </a:ext>
            </a:extLst>
          </p:cNvPr>
          <p:cNvSpPr>
            <a:spLocks noGrp="1"/>
          </p:cNvSpPr>
          <p:nvPr>
            <p:ph type="title" idx="4294967295"/>
          </p:nvPr>
        </p:nvSpPr>
        <p:spPr>
          <a:xfrm>
            <a:off x="411451" y="-547848"/>
            <a:ext cx="10515600" cy="1325563"/>
          </a:xfrm>
        </p:spPr>
        <p:txBody>
          <a:bodyPr/>
          <a:lstStyle/>
          <a:p>
            <a:r>
              <a:rPr lang="fr-FR" dirty="0"/>
              <a:t>Le labyrinthe (3/4)</a:t>
            </a:r>
          </a:p>
        </p:txBody>
      </p:sp>
      <p:pic>
        <p:nvPicPr>
          <p:cNvPr id="6" name="Graphique 5" descr="Labyrinthe">
            <a:hlinkClick r:id="rId5" action="ppaction://hlinksldjump"/>
            <a:extLst>
              <a:ext uri="{FF2B5EF4-FFF2-40B4-BE49-F238E27FC236}">
                <a16:creationId xmlns:a16="http://schemas.microsoft.com/office/drawing/2014/main" id="{9A4B1B39-EA01-4BD8-BBBC-F22C1C73A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10" name="ZoneTexte 9">
            <a:extLst>
              <a:ext uri="{FF2B5EF4-FFF2-40B4-BE49-F238E27FC236}">
                <a16:creationId xmlns:a16="http://schemas.microsoft.com/office/drawing/2014/main" id="{E81E3A9C-315A-477A-9BC7-E5CC59B42126}"/>
              </a:ext>
            </a:extLst>
          </p:cNvPr>
          <p:cNvSpPr txBox="1"/>
          <p:nvPr/>
        </p:nvSpPr>
        <p:spPr>
          <a:xfrm>
            <a:off x="444352" y="1319905"/>
            <a:ext cx="4603257" cy="651830"/>
          </a:xfrm>
          <a:prstGeom prst="rect">
            <a:avLst/>
          </a:prstGeom>
          <a:noFill/>
        </p:spPr>
        <p:txBody>
          <a:bodyPr wrap="square" rtlCol="0">
            <a:spAutoFit/>
          </a:bodyPr>
          <a:lstStyle/>
          <a:p>
            <a:r>
              <a:rPr lang="fr-FR" dirty="0">
                <a:solidFill>
                  <a:schemeClr val="bg1"/>
                </a:solidFill>
              </a:rPr>
              <a:t>Définition des différents paramètres qui seront à passer en argument à l’appel de la fonction</a:t>
            </a:r>
          </a:p>
        </p:txBody>
      </p:sp>
      <p:sp>
        <p:nvSpPr>
          <p:cNvPr id="12" name="ZoneTexte 11">
            <a:extLst>
              <a:ext uri="{FF2B5EF4-FFF2-40B4-BE49-F238E27FC236}">
                <a16:creationId xmlns:a16="http://schemas.microsoft.com/office/drawing/2014/main" id="{E73C6433-6B2B-442B-B8BB-67A0F2A990F0}"/>
              </a:ext>
            </a:extLst>
          </p:cNvPr>
          <p:cNvSpPr txBox="1"/>
          <p:nvPr/>
        </p:nvSpPr>
        <p:spPr>
          <a:xfrm>
            <a:off x="-28110" y="1289128"/>
            <a:ext cx="444352" cy="707886"/>
          </a:xfrm>
          <a:prstGeom prst="rect">
            <a:avLst/>
          </a:prstGeom>
          <a:noFill/>
        </p:spPr>
        <p:txBody>
          <a:bodyPr wrap="none" rtlCol="0">
            <a:spAutoFit/>
          </a:bodyPr>
          <a:lstStyle/>
          <a:p>
            <a:r>
              <a:rPr lang="fr-FR" sz="4000" dirty="0">
                <a:solidFill>
                  <a:schemeClr val="bg1"/>
                </a:solidFill>
              </a:rPr>
              <a:t>1</a:t>
            </a:r>
          </a:p>
        </p:txBody>
      </p:sp>
      <p:sp>
        <p:nvSpPr>
          <p:cNvPr id="15" name="ZoneTexte 14">
            <a:extLst>
              <a:ext uri="{FF2B5EF4-FFF2-40B4-BE49-F238E27FC236}">
                <a16:creationId xmlns:a16="http://schemas.microsoft.com/office/drawing/2014/main" id="{31212BDB-5D90-4F8F-805E-916C394D1941}"/>
              </a:ext>
            </a:extLst>
          </p:cNvPr>
          <p:cNvSpPr txBox="1"/>
          <p:nvPr/>
        </p:nvSpPr>
        <p:spPr>
          <a:xfrm>
            <a:off x="5286082" y="4701753"/>
            <a:ext cx="317715" cy="523220"/>
          </a:xfrm>
          <a:prstGeom prst="rect">
            <a:avLst/>
          </a:prstGeom>
          <a:noFill/>
        </p:spPr>
        <p:txBody>
          <a:bodyPr wrap="square" rtlCol="0">
            <a:spAutoFit/>
          </a:bodyPr>
          <a:lstStyle/>
          <a:p>
            <a:r>
              <a:rPr lang="fr-FR" sz="2800" dirty="0">
                <a:solidFill>
                  <a:schemeClr val="bg1"/>
                </a:solidFill>
              </a:rPr>
              <a:t>5</a:t>
            </a:r>
          </a:p>
        </p:txBody>
      </p:sp>
      <p:pic>
        <p:nvPicPr>
          <p:cNvPr id="9" name="Image 8">
            <a:extLst>
              <a:ext uri="{FF2B5EF4-FFF2-40B4-BE49-F238E27FC236}">
                <a16:creationId xmlns:a16="http://schemas.microsoft.com/office/drawing/2014/main" id="{1BBBA64F-2D5F-4374-8E10-1CFFA8484B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22068" y="1962203"/>
            <a:ext cx="6437024" cy="3444677"/>
          </a:xfrm>
          <a:prstGeom prst="rect">
            <a:avLst/>
          </a:prstGeom>
        </p:spPr>
      </p:pic>
      <p:sp>
        <p:nvSpPr>
          <p:cNvPr id="23" name="ZoneTexte 22">
            <a:extLst>
              <a:ext uri="{FF2B5EF4-FFF2-40B4-BE49-F238E27FC236}">
                <a16:creationId xmlns:a16="http://schemas.microsoft.com/office/drawing/2014/main" id="{0A545A62-0F9D-4644-B97A-EEAC8A28C65C}"/>
              </a:ext>
            </a:extLst>
          </p:cNvPr>
          <p:cNvSpPr txBox="1"/>
          <p:nvPr/>
        </p:nvSpPr>
        <p:spPr>
          <a:xfrm>
            <a:off x="5283275" y="5075513"/>
            <a:ext cx="474342" cy="523220"/>
          </a:xfrm>
          <a:prstGeom prst="rect">
            <a:avLst/>
          </a:prstGeom>
          <a:noFill/>
        </p:spPr>
        <p:txBody>
          <a:bodyPr wrap="square" rtlCol="0">
            <a:spAutoFit/>
          </a:bodyPr>
          <a:lstStyle/>
          <a:p>
            <a:r>
              <a:rPr lang="fr-FR" sz="2800" dirty="0">
                <a:solidFill>
                  <a:schemeClr val="bg1"/>
                </a:solidFill>
              </a:rPr>
              <a:t>6</a:t>
            </a:r>
          </a:p>
        </p:txBody>
      </p:sp>
      <p:sp>
        <p:nvSpPr>
          <p:cNvPr id="24" name="ZoneTexte 23">
            <a:extLst>
              <a:ext uri="{FF2B5EF4-FFF2-40B4-BE49-F238E27FC236}">
                <a16:creationId xmlns:a16="http://schemas.microsoft.com/office/drawing/2014/main" id="{AA32CE91-537A-465F-8E79-1962E633BA0C}"/>
              </a:ext>
            </a:extLst>
          </p:cNvPr>
          <p:cNvSpPr txBox="1"/>
          <p:nvPr/>
        </p:nvSpPr>
        <p:spPr>
          <a:xfrm>
            <a:off x="5299319" y="3161321"/>
            <a:ext cx="317715" cy="523220"/>
          </a:xfrm>
          <a:prstGeom prst="rect">
            <a:avLst/>
          </a:prstGeom>
          <a:noFill/>
        </p:spPr>
        <p:txBody>
          <a:bodyPr wrap="square" rtlCol="0">
            <a:spAutoFit/>
          </a:bodyPr>
          <a:lstStyle/>
          <a:p>
            <a:r>
              <a:rPr lang="fr-FR" sz="2800" dirty="0">
                <a:solidFill>
                  <a:schemeClr val="bg1"/>
                </a:solidFill>
              </a:rPr>
              <a:t>2</a:t>
            </a:r>
          </a:p>
        </p:txBody>
      </p:sp>
      <p:sp>
        <p:nvSpPr>
          <p:cNvPr id="25" name="ZoneTexte 24">
            <a:extLst>
              <a:ext uri="{FF2B5EF4-FFF2-40B4-BE49-F238E27FC236}">
                <a16:creationId xmlns:a16="http://schemas.microsoft.com/office/drawing/2014/main" id="{F8FA10C8-782C-4EA0-881A-F1CFFE4977A3}"/>
              </a:ext>
            </a:extLst>
          </p:cNvPr>
          <p:cNvSpPr txBox="1"/>
          <p:nvPr/>
        </p:nvSpPr>
        <p:spPr>
          <a:xfrm>
            <a:off x="5299319" y="2518717"/>
            <a:ext cx="317715" cy="523220"/>
          </a:xfrm>
          <a:prstGeom prst="rect">
            <a:avLst/>
          </a:prstGeom>
          <a:noFill/>
        </p:spPr>
        <p:txBody>
          <a:bodyPr wrap="square" rtlCol="0">
            <a:spAutoFit/>
          </a:bodyPr>
          <a:lstStyle/>
          <a:p>
            <a:r>
              <a:rPr lang="fr-FR" sz="2800" dirty="0">
                <a:solidFill>
                  <a:schemeClr val="bg1"/>
                </a:solidFill>
              </a:rPr>
              <a:t>1</a:t>
            </a:r>
          </a:p>
        </p:txBody>
      </p:sp>
      <p:sp>
        <p:nvSpPr>
          <p:cNvPr id="26" name="ZoneTexte 25">
            <a:extLst>
              <a:ext uri="{FF2B5EF4-FFF2-40B4-BE49-F238E27FC236}">
                <a16:creationId xmlns:a16="http://schemas.microsoft.com/office/drawing/2014/main" id="{C401EDB3-3B2C-4981-90C3-21DE73D79256}"/>
              </a:ext>
            </a:extLst>
          </p:cNvPr>
          <p:cNvSpPr txBox="1"/>
          <p:nvPr/>
        </p:nvSpPr>
        <p:spPr>
          <a:xfrm>
            <a:off x="5283275" y="4273068"/>
            <a:ext cx="317715" cy="523220"/>
          </a:xfrm>
          <a:prstGeom prst="rect">
            <a:avLst/>
          </a:prstGeom>
          <a:noFill/>
        </p:spPr>
        <p:txBody>
          <a:bodyPr wrap="square" rtlCol="0">
            <a:spAutoFit/>
          </a:bodyPr>
          <a:lstStyle/>
          <a:p>
            <a:r>
              <a:rPr lang="fr-FR" sz="2800" dirty="0">
                <a:solidFill>
                  <a:schemeClr val="bg1"/>
                </a:solidFill>
              </a:rPr>
              <a:t>4</a:t>
            </a:r>
          </a:p>
        </p:txBody>
      </p:sp>
      <p:sp>
        <p:nvSpPr>
          <p:cNvPr id="27" name="ZoneTexte 26">
            <a:extLst>
              <a:ext uri="{FF2B5EF4-FFF2-40B4-BE49-F238E27FC236}">
                <a16:creationId xmlns:a16="http://schemas.microsoft.com/office/drawing/2014/main" id="{22DC2592-5825-43F1-8668-1A6FC41D2BB3}"/>
              </a:ext>
            </a:extLst>
          </p:cNvPr>
          <p:cNvSpPr txBox="1"/>
          <p:nvPr/>
        </p:nvSpPr>
        <p:spPr>
          <a:xfrm>
            <a:off x="5283277" y="3859107"/>
            <a:ext cx="317715" cy="523220"/>
          </a:xfrm>
          <a:prstGeom prst="rect">
            <a:avLst/>
          </a:prstGeom>
          <a:noFill/>
        </p:spPr>
        <p:txBody>
          <a:bodyPr wrap="square" rtlCol="0">
            <a:spAutoFit/>
          </a:bodyPr>
          <a:lstStyle/>
          <a:p>
            <a:r>
              <a:rPr lang="fr-FR" sz="2800" dirty="0">
                <a:solidFill>
                  <a:schemeClr val="bg1"/>
                </a:solidFill>
              </a:rPr>
              <a:t>3</a:t>
            </a:r>
          </a:p>
        </p:txBody>
      </p:sp>
      <p:sp>
        <p:nvSpPr>
          <p:cNvPr id="28" name="ZoneTexte 27">
            <a:extLst>
              <a:ext uri="{FF2B5EF4-FFF2-40B4-BE49-F238E27FC236}">
                <a16:creationId xmlns:a16="http://schemas.microsoft.com/office/drawing/2014/main" id="{D648E272-2DD4-4696-BC04-31DB3AAEDF85}"/>
              </a:ext>
            </a:extLst>
          </p:cNvPr>
          <p:cNvSpPr txBox="1"/>
          <p:nvPr/>
        </p:nvSpPr>
        <p:spPr>
          <a:xfrm>
            <a:off x="472462" y="2096992"/>
            <a:ext cx="4603257" cy="646331"/>
          </a:xfrm>
          <a:prstGeom prst="rect">
            <a:avLst/>
          </a:prstGeom>
          <a:noFill/>
        </p:spPr>
        <p:txBody>
          <a:bodyPr wrap="square" rtlCol="0">
            <a:spAutoFit/>
          </a:bodyPr>
          <a:lstStyle/>
          <a:p>
            <a:r>
              <a:rPr lang="fr-FR" dirty="0">
                <a:solidFill>
                  <a:schemeClr val="bg1"/>
                </a:solidFill>
              </a:rPr>
              <a:t>L’imbrication de listes de la structure oblige à utiliser un multi index</a:t>
            </a:r>
          </a:p>
        </p:txBody>
      </p:sp>
      <p:sp>
        <p:nvSpPr>
          <p:cNvPr id="29" name="ZoneTexte 28">
            <a:extLst>
              <a:ext uri="{FF2B5EF4-FFF2-40B4-BE49-F238E27FC236}">
                <a16:creationId xmlns:a16="http://schemas.microsoft.com/office/drawing/2014/main" id="{C469C3F5-6361-48C3-BC56-8DE80D294EE3}"/>
              </a:ext>
            </a:extLst>
          </p:cNvPr>
          <p:cNvSpPr txBox="1"/>
          <p:nvPr/>
        </p:nvSpPr>
        <p:spPr>
          <a:xfrm>
            <a:off x="0" y="2066215"/>
            <a:ext cx="444352" cy="707886"/>
          </a:xfrm>
          <a:prstGeom prst="rect">
            <a:avLst/>
          </a:prstGeom>
          <a:noFill/>
        </p:spPr>
        <p:txBody>
          <a:bodyPr wrap="none" rtlCol="0">
            <a:spAutoFit/>
          </a:bodyPr>
          <a:lstStyle/>
          <a:p>
            <a:r>
              <a:rPr lang="fr-FR" sz="4000" dirty="0">
                <a:solidFill>
                  <a:schemeClr val="bg1"/>
                </a:solidFill>
              </a:rPr>
              <a:t>2</a:t>
            </a:r>
          </a:p>
        </p:txBody>
      </p:sp>
      <p:sp>
        <p:nvSpPr>
          <p:cNvPr id="30" name="ZoneTexte 29">
            <a:extLst>
              <a:ext uri="{FF2B5EF4-FFF2-40B4-BE49-F238E27FC236}">
                <a16:creationId xmlns:a16="http://schemas.microsoft.com/office/drawing/2014/main" id="{F6DBDA20-7FA9-4D9A-BCA7-EDFB4E899F44}"/>
              </a:ext>
            </a:extLst>
          </p:cNvPr>
          <p:cNvSpPr txBox="1"/>
          <p:nvPr/>
        </p:nvSpPr>
        <p:spPr>
          <a:xfrm>
            <a:off x="444352" y="2905663"/>
            <a:ext cx="4603257" cy="923330"/>
          </a:xfrm>
          <a:prstGeom prst="rect">
            <a:avLst/>
          </a:prstGeom>
          <a:noFill/>
        </p:spPr>
        <p:txBody>
          <a:bodyPr wrap="square" rtlCol="0">
            <a:spAutoFit/>
          </a:bodyPr>
          <a:lstStyle/>
          <a:p>
            <a:r>
              <a:rPr lang="fr-FR" dirty="0">
                <a:solidFill>
                  <a:schemeClr val="bg1"/>
                </a:solidFill>
              </a:rPr>
              <a:t>Affectation d’une ligne aléatoire à random_line</a:t>
            </a:r>
          </a:p>
          <a:p>
            <a:r>
              <a:rPr lang="fr-FR" dirty="0">
                <a:solidFill>
                  <a:schemeClr val="bg1"/>
                </a:solidFill>
              </a:rPr>
              <a:t>Affectation d’une case aléatoire à random_tile</a:t>
            </a:r>
          </a:p>
          <a:p>
            <a:r>
              <a:rPr lang="fr-FR" dirty="0">
                <a:solidFill>
                  <a:schemeClr val="bg1"/>
                </a:solidFill>
              </a:rPr>
              <a:t>Objet placé dans la liste de liste de cases vides</a:t>
            </a:r>
          </a:p>
        </p:txBody>
      </p:sp>
      <p:sp>
        <p:nvSpPr>
          <p:cNvPr id="31" name="ZoneTexte 30">
            <a:extLst>
              <a:ext uri="{FF2B5EF4-FFF2-40B4-BE49-F238E27FC236}">
                <a16:creationId xmlns:a16="http://schemas.microsoft.com/office/drawing/2014/main" id="{5FA558C2-09BA-4372-B7E9-6C828EF68248}"/>
              </a:ext>
            </a:extLst>
          </p:cNvPr>
          <p:cNvSpPr txBox="1"/>
          <p:nvPr/>
        </p:nvSpPr>
        <p:spPr>
          <a:xfrm>
            <a:off x="-28110" y="2874886"/>
            <a:ext cx="444352" cy="707886"/>
          </a:xfrm>
          <a:prstGeom prst="rect">
            <a:avLst/>
          </a:prstGeom>
          <a:noFill/>
        </p:spPr>
        <p:txBody>
          <a:bodyPr wrap="none" rtlCol="0">
            <a:spAutoFit/>
          </a:bodyPr>
          <a:lstStyle/>
          <a:p>
            <a:r>
              <a:rPr lang="fr-FR" sz="4000" dirty="0">
                <a:solidFill>
                  <a:schemeClr val="bg1"/>
                </a:solidFill>
              </a:rPr>
              <a:t>3</a:t>
            </a:r>
          </a:p>
        </p:txBody>
      </p:sp>
      <p:sp>
        <p:nvSpPr>
          <p:cNvPr id="32" name="ZoneTexte 31">
            <a:extLst>
              <a:ext uri="{FF2B5EF4-FFF2-40B4-BE49-F238E27FC236}">
                <a16:creationId xmlns:a16="http://schemas.microsoft.com/office/drawing/2014/main" id="{B1D723B2-DC92-4009-803E-FB9F2FC25B33}"/>
              </a:ext>
            </a:extLst>
          </p:cNvPr>
          <p:cNvSpPr txBox="1"/>
          <p:nvPr/>
        </p:nvSpPr>
        <p:spPr>
          <a:xfrm>
            <a:off x="444352" y="3948151"/>
            <a:ext cx="4603257" cy="369332"/>
          </a:xfrm>
          <a:prstGeom prst="rect">
            <a:avLst/>
          </a:prstGeom>
          <a:noFill/>
        </p:spPr>
        <p:txBody>
          <a:bodyPr wrap="square" rtlCol="0">
            <a:spAutoFit/>
          </a:bodyPr>
          <a:lstStyle/>
          <a:p>
            <a:r>
              <a:rPr lang="fr-FR" dirty="0">
                <a:solidFill>
                  <a:schemeClr val="bg1"/>
                </a:solidFill>
              </a:rPr>
              <a:t>Scénario en cas de case occupée</a:t>
            </a:r>
          </a:p>
        </p:txBody>
      </p:sp>
      <p:sp>
        <p:nvSpPr>
          <p:cNvPr id="33" name="ZoneTexte 32">
            <a:extLst>
              <a:ext uri="{FF2B5EF4-FFF2-40B4-BE49-F238E27FC236}">
                <a16:creationId xmlns:a16="http://schemas.microsoft.com/office/drawing/2014/main" id="{2771DB8A-3237-4CFF-95D9-E2727B786D15}"/>
              </a:ext>
            </a:extLst>
          </p:cNvPr>
          <p:cNvSpPr txBox="1"/>
          <p:nvPr/>
        </p:nvSpPr>
        <p:spPr>
          <a:xfrm>
            <a:off x="-28110" y="3778874"/>
            <a:ext cx="444352" cy="707886"/>
          </a:xfrm>
          <a:prstGeom prst="rect">
            <a:avLst/>
          </a:prstGeom>
          <a:noFill/>
        </p:spPr>
        <p:txBody>
          <a:bodyPr wrap="none" rtlCol="0">
            <a:spAutoFit/>
          </a:bodyPr>
          <a:lstStyle/>
          <a:p>
            <a:r>
              <a:rPr lang="fr-FR" sz="4000" dirty="0">
                <a:solidFill>
                  <a:schemeClr val="bg1"/>
                </a:solidFill>
              </a:rPr>
              <a:t>4</a:t>
            </a:r>
          </a:p>
        </p:txBody>
      </p:sp>
      <p:sp>
        <p:nvSpPr>
          <p:cNvPr id="34" name="ZoneTexte 33">
            <a:extLst>
              <a:ext uri="{FF2B5EF4-FFF2-40B4-BE49-F238E27FC236}">
                <a16:creationId xmlns:a16="http://schemas.microsoft.com/office/drawing/2014/main" id="{0245F20C-672F-41AD-A00E-FEAEDB52F718}"/>
              </a:ext>
            </a:extLst>
          </p:cNvPr>
          <p:cNvSpPr txBox="1"/>
          <p:nvPr/>
        </p:nvSpPr>
        <p:spPr>
          <a:xfrm>
            <a:off x="472462" y="4606111"/>
            <a:ext cx="4603257" cy="369332"/>
          </a:xfrm>
          <a:prstGeom prst="rect">
            <a:avLst/>
          </a:prstGeom>
          <a:noFill/>
        </p:spPr>
        <p:txBody>
          <a:bodyPr wrap="square" rtlCol="0">
            <a:spAutoFit/>
          </a:bodyPr>
          <a:lstStyle/>
          <a:p>
            <a:r>
              <a:rPr lang="fr-FR" dirty="0">
                <a:solidFill>
                  <a:schemeClr val="bg1"/>
                </a:solidFill>
              </a:rPr>
              <a:t>Nouveau choix aléatoire (Comme étape 3)</a:t>
            </a:r>
          </a:p>
        </p:txBody>
      </p:sp>
      <p:sp>
        <p:nvSpPr>
          <p:cNvPr id="35" name="ZoneTexte 34">
            <a:extLst>
              <a:ext uri="{FF2B5EF4-FFF2-40B4-BE49-F238E27FC236}">
                <a16:creationId xmlns:a16="http://schemas.microsoft.com/office/drawing/2014/main" id="{7471F356-87A0-40C2-B757-6AA7E632B255}"/>
              </a:ext>
            </a:extLst>
          </p:cNvPr>
          <p:cNvSpPr txBox="1"/>
          <p:nvPr/>
        </p:nvSpPr>
        <p:spPr>
          <a:xfrm>
            <a:off x="0" y="4463052"/>
            <a:ext cx="444352" cy="707886"/>
          </a:xfrm>
          <a:prstGeom prst="rect">
            <a:avLst/>
          </a:prstGeom>
          <a:noFill/>
        </p:spPr>
        <p:txBody>
          <a:bodyPr wrap="none" rtlCol="0">
            <a:spAutoFit/>
          </a:bodyPr>
          <a:lstStyle/>
          <a:p>
            <a:r>
              <a:rPr lang="fr-FR" sz="4000" dirty="0">
                <a:solidFill>
                  <a:schemeClr val="bg1"/>
                </a:solidFill>
              </a:rPr>
              <a:t>5</a:t>
            </a:r>
          </a:p>
        </p:txBody>
      </p:sp>
      <p:sp>
        <p:nvSpPr>
          <p:cNvPr id="36" name="ZoneTexte 35">
            <a:extLst>
              <a:ext uri="{FF2B5EF4-FFF2-40B4-BE49-F238E27FC236}">
                <a16:creationId xmlns:a16="http://schemas.microsoft.com/office/drawing/2014/main" id="{FFF89B16-514B-4377-9B65-1E6D2942B295}"/>
              </a:ext>
            </a:extLst>
          </p:cNvPr>
          <p:cNvSpPr txBox="1"/>
          <p:nvPr/>
        </p:nvSpPr>
        <p:spPr>
          <a:xfrm>
            <a:off x="505370" y="5255750"/>
            <a:ext cx="4603257" cy="646331"/>
          </a:xfrm>
          <a:prstGeom prst="rect">
            <a:avLst/>
          </a:prstGeom>
          <a:noFill/>
        </p:spPr>
        <p:txBody>
          <a:bodyPr wrap="square" rtlCol="0">
            <a:spAutoFit/>
          </a:bodyPr>
          <a:lstStyle/>
          <a:p>
            <a:r>
              <a:rPr lang="fr-FR" dirty="0">
                <a:solidFill>
                  <a:schemeClr val="bg1"/>
                </a:solidFill>
              </a:rPr>
              <a:t>La ligne pour y, et la case pour x, sont retournées à l’appel de la fonction</a:t>
            </a:r>
          </a:p>
        </p:txBody>
      </p:sp>
      <p:sp>
        <p:nvSpPr>
          <p:cNvPr id="37" name="ZoneTexte 36">
            <a:extLst>
              <a:ext uri="{FF2B5EF4-FFF2-40B4-BE49-F238E27FC236}">
                <a16:creationId xmlns:a16="http://schemas.microsoft.com/office/drawing/2014/main" id="{DEE44E8B-8636-4D23-A9F6-926E03A21968}"/>
              </a:ext>
            </a:extLst>
          </p:cNvPr>
          <p:cNvSpPr txBox="1"/>
          <p:nvPr/>
        </p:nvSpPr>
        <p:spPr>
          <a:xfrm>
            <a:off x="32908" y="5224973"/>
            <a:ext cx="444352" cy="707886"/>
          </a:xfrm>
          <a:prstGeom prst="rect">
            <a:avLst/>
          </a:prstGeom>
          <a:noFill/>
        </p:spPr>
        <p:txBody>
          <a:bodyPr wrap="none" rtlCol="0">
            <a:spAutoFit/>
          </a:bodyPr>
          <a:lstStyle/>
          <a:p>
            <a:r>
              <a:rPr lang="fr-FR" sz="4000" dirty="0">
                <a:solidFill>
                  <a:schemeClr val="bg1"/>
                </a:solidFill>
              </a:rPr>
              <a:t>6</a:t>
            </a:r>
          </a:p>
        </p:txBody>
      </p:sp>
      <p:sp>
        <p:nvSpPr>
          <p:cNvPr id="19" name="ZoneTexte 18">
            <a:extLst>
              <a:ext uri="{FF2B5EF4-FFF2-40B4-BE49-F238E27FC236}">
                <a16:creationId xmlns:a16="http://schemas.microsoft.com/office/drawing/2014/main" id="{79ECD92E-D96A-4745-8462-BCEC4BC2B0C0}"/>
              </a:ext>
            </a:extLst>
          </p:cNvPr>
          <p:cNvSpPr txBox="1"/>
          <p:nvPr/>
        </p:nvSpPr>
        <p:spPr>
          <a:xfrm>
            <a:off x="6962273" y="623478"/>
            <a:ext cx="4573688" cy="923330"/>
          </a:xfrm>
          <a:prstGeom prst="rect">
            <a:avLst/>
          </a:prstGeom>
          <a:noFill/>
        </p:spPr>
        <p:txBody>
          <a:bodyPr wrap="none" rtlCol="0">
            <a:spAutoFit/>
          </a:bodyPr>
          <a:lstStyle/>
          <a:p>
            <a:r>
              <a:rPr lang="fr-FR" dirty="0">
                <a:highlight>
                  <a:srgbClr val="FFFF00"/>
                </a:highlight>
              </a:rPr>
              <a:t>Pourquoi -1?</a:t>
            </a:r>
          </a:p>
          <a:p>
            <a:r>
              <a:rPr lang="fr-FR" dirty="0">
                <a:highlight>
                  <a:srgbClr val="FFFF00"/>
                </a:highlight>
              </a:rPr>
              <a:t>Nous comptons à partir de zéro. Il y a 15 cases.</a:t>
            </a:r>
          </a:p>
          <a:p>
            <a:r>
              <a:rPr lang="fr-FR" dirty="0">
                <a:highlight>
                  <a:srgbClr val="FFFF00"/>
                </a:highlight>
              </a:rPr>
              <a:t>Case 0 + 15 cases = case 16!</a:t>
            </a:r>
          </a:p>
        </p:txBody>
      </p:sp>
      <p:sp>
        <p:nvSpPr>
          <p:cNvPr id="38" name="Slide Number Placeholder 46">
            <a:extLst>
              <a:ext uri="{FF2B5EF4-FFF2-40B4-BE49-F238E27FC236}">
                <a16:creationId xmlns:a16="http://schemas.microsoft.com/office/drawing/2014/main" id="{ECE9B019-1581-4CAB-9350-BB6BA569AB29}"/>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14</a:t>
            </a:fld>
            <a:endParaRPr lang="en-US" dirty="0"/>
          </a:p>
        </p:txBody>
      </p:sp>
    </p:spTree>
    <p:extLst>
      <p:ext uri="{BB962C8B-B14F-4D97-AF65-F5344CB8AC3E}">
        <p14:creationId xmlns:p14="http://schemas.microsoft.com/office/powerpoint/2010/main" val="295509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1BBBA64F-2D5F-4374-8E10-1CFFA8484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90" y="592216"/>
            <a:ext cx="5375741" cy="5673568"/>
          </a:xfrm>
          <a:prstGeom prst="rect">
            <a:avLst/>
          </a:prstGeom>
        </p:spPr>
      </p:pic>
      <p:pic>
        <p:nvPicPr>
          <p:cNvPr id="4" name="Image 3">
            <a:hlinkClick r:id="rId4"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99F575C-B0EF-48F4-9A36-755C95BA659F}"/>
              </a:ext>
            </a:extLst>
          </p:cNvPr>
          <p:cNvSpPr>
            <a:spLocks noGrp="1"/>
          </p:cNvSpPr>
          <p:nvPr>
            <p:ph type="title" idx="4294967295"/>
          </p:nvPr>
        </p:nvSpPr>
        <p:spPr>
          <a:xfrm>
            <a:off x="411451" y="-547848"/>
            <a:ext cx="10515600" cy="1325563"/>
          </a:xfrm>
        </p:spPr>
        <p:txBody>
          <a:bodyPr/>
          <a:lstStyle/>
          <a:p>
            <a:r>
              <a:rPr lang="fr-FR" dirty="0"/>
              <a:t>Le labyrinthe (4/4)</a:t>
            </a:r>
          </a:p>
        </p:txBody>
      </p:sp>
      <p:pic>
        <p:nvPicPr>
          <p:cNvPr id="6" name="Graphique 5" descr="Labyrinthe">
            <a:hlinkClick r:id="rId6" action="ppaction://hlinksldjump"/>
            <a:extLst>
              <a:ext uri="{FF2B5EF4-FFF2-40B4-BE49-F238E27FC236}">
                <a16:creationId xmlns:a16="http://schemas.microsoft.com/office/drawing/2014/main" id="{9A4B1B39-EA01-4BD8-BBBC-F22C1C73A3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9954" y="6037308"/>
            <a:ext cx="651830" cy="651830"/>
          </a:xfrm>
          <a:prstGeom prst="rect">
            <a:avLst/>
          </a:prstGeom>
        </p:spPr>
      </p:pic>
      <p:sp>
        <p:nvSpPr>
          <p:cNvPr id="10" name="ZoneTexte 9">
            <a:extLst>
              <a:ext uri="{FF2B5EF4-FFF2-40B4-BE49-F238E27FC236}">
                <a16:creationId xmlns:a16="http://schemas.microsoft.com/office/drawing/2014/main" id="{E81E3A9C-315A-477A-9BC7-E5CC59B42126}"/>
              </a:ext>
            </a:extLst>
          </p:cNvPr>
          <p:cNvSpPr txBox="1"/>
          <p:nvPr/>
        </p:nvSpPr>
        <p:spPr>
          <a:xfrm>
            <a:off x="411451" y="1042906"/>
            <a:ext cx="4603257" cy="1200329"/>
          </a:xfrm>
          <a:prstGeom prst="rect">
            <a:avLst/>
          </a:prstGeom>
          <a:noFill/>
        </p:spPr>
        <p:txBody>
          <a:bodyPr wrap="square" rtlCol="0">
            <a:spAutoFit/>
          </a:bodyPr>
          <a:lstStyle/>
          <a:p>
            <a:r>
              <a:rPr lang="fr-FR" dirty="0">
                <a:solidFill>
                  <a:schemeClr val="bg1"/>
                </a:solidFill>
              </a:rPr>
              <a:t>Une simple boucle for dans une boucle for pour parcourir d’abord chaque ligne, et ensuite chaque case pour récupérer le caractère correspondant et coller le sprite adéquat</a:t>
            </a:r>
          </a:p>
        </p:txBody>
      </p:sp>
      <p:sp>
        <p:nvSpPr>
          <p:cNvPr id="12" name="ZoneTexte 11">
            <a:extLst>
              <a:ext uri="{FF2B5EF4-FFF2-40B4-BE49-F238E27FC236}">
                <a16:creationId xmlns:a16="http://schemas.microsoft.com/office/drawing/2014/main" id="{E73C6433-6B2B-442B-B8BB-67A0F2A990F0}"/>
              </a:ext>
            </a:extLst>
          </p:cNvPr>
          <p:cNvSpPr txBox="1"/>
          <p:nvPr/>
        </p:nvSpPr>
        <p:spPr>
          <a:xfrm>
            <a:off x="-28110" y="1289128"/>
            <a:ext cx="444352" cy="707886"/>
          </a:xfrm>
          <a:prstGeom prst="rect">
            <a:avLst/>
          </a:prstGeom>
          <a:noFill/>
        </p:spPr>
        <p:txBody>
          <a:bodyPr wrap="none" rtlCol="0">
            <a:spAutoFit/>
          </a:bodyPr>
          <a:lstStyle/>
          <a:p>
            <a:r>
              <a:rPr lang="fr-FR" sz="4000" dirty="0">
                <a:solidFill>
                  <a:schemeClr val="bg1"/>
                </a:solidFill>
              </a:rPr>
              <a:t>1</a:t>
            </a:r>
          </a:p>
        </p:txBody>
      </p:sp>
      <p:sp>
        <p:nvSpPr>
          <p:cNvPr id="25" name="ZoneTexte 24">
            <a:extLst>
              <a:ext uri="{FF2B5EF4-FFF2-40B4-BE49-F238E27FC236}">
                <a16:creationId xmlns:a16="http://schemas.microsoft.com/office/drawing/2014/main" id="{F8FA10C8-782C-4EA0-881A-F1CFFE4977A3}"/>
              </a:ext>
            </a:extLst>
          </p:cNvPr>
          <p:cNvSpPr txBox="1"/>
          <p:nvPr/>
        </p:nvSpPr>
        <p:spPr>
          <a:xfrm>
            <a:off x="5506875" y="1027518"/>
            <a:ext cx="317715" cy="523220"/>
          </a:xfrm>
          <a:prstGeom prst="rect">
            <a:avLst/>
          </a:prstGeom>
          <a:noFill/>
        </p:spPr>
        <p:txBody>
          <a:bodyPr wrap="square" rtlCol="0">
            <a:spAutoFit/>
          </a:bodyPr>
          <a:lstStyle/>
          <a:p>
            <a:r>
              <a:rPr lang="fr-FR" sz="2800" dirty="0">
                <a:solidFill>
                  <a:schemeClr val="bg1"/>
                </a:solidFill>
              </a:rPr>
              <a:t>1</a:t>
            </a:r>
          </a:p>
        </p:txBody>
      </p:sp>
      <p:pic>
        <p:nvPicPr>
          <p:cNvPr id="5" name="Image 4">
            <a:extLst>
              <a:ext uri="{FF2B5EF4-FFF2-40B4-BE49-F238E27FC236}">
                <a16:creationId xmlns:a16="http://schemas.microsoft.com/office/drawing/2014/main" id="{8A60FB04-C7D5-4873-9FC4-AE2D85465D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6842" y="2642261"/>
            <a:ext cx="786737" cy="786737"/>
          </a:xfrm>
          <a:prstGeom prst="rect">
            <a:avLst/>
          </a:prstGeom>
        </p:spPr>
      </p:pic>
      <p:pic>
        <p:nvPicPr>
          <p:cNvPr id="8" name="Image 7">
            <a:extLst>
              <a:ext uri="{FF2B5EF4-FFF2-40B4-BE49-F238E27FC236}">
                <a16:creationId xmlns:a16="http://schemas.microsoft.com/office/drawing/2014/main" id="{A5080E9B-0DF3-4137-A3C2-43837DE4CA5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2109" y="2624982"/>
            <a:ext cx="786737" cy="786737"/>
          </a:xfrm>
          <a:prstGeom prst="rect">
            <a:avLst/>
          </a:prstGeom>
        </p:spPr>
      </p:pic>
      <p:pic>
        <p:nvPicPr>
          <p:cNvPr id="13" name="Image 12">
            <a:extLst>
              <a:ext uri="{FF2B5EF4-FFF2-40B4-BE49-F238E27FC236}">
                <a16:creationId xmlns:a16="http://schemas.microsoft.com/office/drawing/2014/main" id="{16DBBB6C-18D7-4251-A2A5-F85281661B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8020" y="4415177"/>
            <a:ext cx="786737" cy="786737"/>
          </a:xfrm>
          <a:prstGeom prst="rect">
            <a:avLst/>
          </a:prstGeom>
        </p:spPr>
      </p:pic>
      <p:pic>
        <p:nvPicPr>
          <p:cNvPr id="16" name="Image 15">
            <a:extLst>
              <a:ext uri="{FF2B5EF4-FFF2-40B4-BE49-F238E27FC236}">
                <a16:creationId xmlns:a16="http://schemas.microsoft.com/office/drawing/2014/main" id="{60F6D81D-DDE6-4392-9991-22CE185CB48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1451" y="4415177"/>
            <a:ext cx="786737" cy="786737"/>
          </a:xfrm>
          <a:prstGeom prst="rect">
            <a:avLst/>
          </a:prstGeom>
        </p:spPr>
      </p:pic>
      <p:pic>
        <p:nvPicPr>
          <p:cNvPr id="18" name="Image 17">
            <a:extLst>
              <a:ext uri="{FF2B5EF4-FFF2-40B4-BE49-F238E27FC236}">
                <a16:creationId xmlns:a16="http://schemas.microsoft.com/office/drawing/2014/main" id="{AB343490-E7E0-4D0C-B68F-0A64E4A1D90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36841" y="4461316"/>
            <a:ext cx="786737" cy="786737"/>
          </a:xfrm>
          <a:prstGeom prst="rect">
            <a:avLst/>
          </a:prstGeom>
        </p:spPr>
      </p:pic>
      <p:pic>
        <p:nvPicPr>
          <p:cNvPr id="21" name="Image 20">
            <a:extLst>
              <a:ext uri="{FF2B5EF4-FFF2-40B4-BE49-F238E27FC236}">
                <a16:creationId xmlns:a16="http://schemas.microsoft.com/office/drawing/2014/main" id="{0EA4A81E-2F90-4525-BC98-94BA1F7545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18020" y="2705208"/>
            <a:ext cx="786736" cy="786736"/>
          </a:xfrm>
          <a:prstGeom prst="rect">
            <a:avLst/>
          </a:prstGeom>
        </p:spPr>
      </p:pic>
      <p:sp>
        <p:nvSpPr>
          <p:cNvPr id="22" name="ZoneTexte 21">
            <a:extLst>
              <a:ext uri="{FF2B5EF4-FFF2-40B4-BE49-F238E27FC236}">
                <a16:creationId xmlns:a16="http://schemas.microsoft.com/office/drawing/2014/main" id="{723AE100-96EA-424B-94A6-F5B41330ADF9}"/>
              </a:ext>
            </a:extLst>
          </p:cNvPr>
          <p:cNvSpPr txBox="1"/>
          <p:nvPr/>
        </p:nvSpPr>
        <p:spPr>
          <a:xfrm>
            <a:off x="554590" y="3346279"/>
            <a:ext cx="500458" cy="707886"/>
          </a:xfrm>
          <a:prstGeom prst="rect">
            <a:avLst/>
          </a:prstGeom>
          <a:noFill/>
        </p:spPr>
        <p:txBody>
          <a:bodyPr wrap="none" rtlCol="0">
            <a:spAutoFit/>
          </a:bodyPr>
          <a:lstStyle/>
          <a:p>
            <a:r>
              <a:rPr lang="fr-FR" sz="4000" dirty="0">
                <a:solidFill>
                  <a:schemeClr val="bg1"/>
                </a:solidFill>
              </a:rPr>
              <a:t>D</a:t>
            </a:r>
          </a:p>
        </p:txBody>
      </p:sp>
      <p:sp>
        <p:nvSpPr>
          <p:cNvPr id="38" name="ZoneTexte 37">
            <a:extLst>
              <a:ext uri="{FF2B5EF4-FFF2-40B4-BE49-F238E27FC236}">
                <a16:creationId xmlns:a16="http://schemas.microsoft.com/office/drawing/2014/main" id="{B3142842-CDF6-4A27-B4BC-3BA75386538E}"/>
              </a:ext>
            </a:extLst>
          </p:cNvPr>
          <p:cNvSpPr txBox="1"/>
          <p:nvPr/>
        </p:nvSpPr>
        <p:spPr>
          <a:xfrm>
            <a:off x="1864930" y="3346279"/>
            <a:ext cx="481222" cy="707886"/>
          </a:xfrm>
          <a:prstGeom prst="rect">
            <a:avLst/>
          </a:prstGeom>
          <a:noFill/>
        </p:spPr>
        <p:txBody>
          <a:bodyPr wrap="none" rtlCol="0">
            <a:spAutoFit/>
          </a:bodyPr>
          <a:lstStyle/>
          <a:p>
            <a:r>
              <a:rPr lang="fr-FR" sz="4000" dirty="0">
                <a:solidFill>
                  <a:schemeClr val="bg1"/>
                </a:solidFill>
              </a:rPr>
              <a:t>A</a:t>
            </a:r>
          </a:p>
        </p:txBody>
      </p:sp>
      <p:sp>
        <p:nvSpPr>
          <p:cNvPr id="39" name="ZoneTexte 38">
            <a:extLst>
              <a:ext uri="{FF2B5EF4-FFF2-40B4-BE49-F238E27FC236}">
                <a16:creationId xmlns:a16="http://schemas.microsoft.com/office/drawing/2014/main" id="{2E6F3F66-4381-4799-A47D-39260FD1EF4C}"/>
              </a:ext>
            </a:extLst>
          </p:cNvPr>
          <p:cNvSpPr txBox="1"/>
          <p:nvPr/>
        </p:nvSpPr>
        <p:spPr>
          <a:xfrm>
            <a:off x="3175270" y="3346279"/>
            <a:ext cx="434734" cy="707886"/>
          </a:xfrm>
          <a:prstGeom prst="rect">
            <a:avLst/>
          </a:prstGeom>
          <a:noFill/>
        </p:spPr>
        <p:txBody>
          <a:bodyPr wrap="none" rtlCol="0">
            <a:spAutoFit/>
          </a:bodyPr>
          <a:lstStyle/>
          <a:p>
            <a:r>
              <a:rPr lang="fr-FR" sz="4000" dirty="0">
                <a:solidFill>
                  <a:schemeClr val="bg1"/>
                </a:solidFill>
              </a:rPr>
              <a:t>T</a:t>
            </a:r>
          </a:p>
        </p:txBody>
      </p:sp>
      <p:sp>
        <p:nvSpPr>
          <p:cNvPr id="40" name="ZoneTexte 39">
            <a:extLst>
              <a:ext uri="{FF2B5EF4-FFF2-40B4-BE49-F238E27FC236}">
                <a16:creationId xmlns:a16="http://schemas.microsoft.com/office/drawing/2014/main" id="{3028FC3F-30A4-4C35-9757-BBEE8B06988E}"/>
              </a:ext>
            </a:extLst>
          </p:cNvPr>
          <p:cNvSpPr txBox="1"/>
          <p:nvPr/>
        </p:nvSpPr>
        <p:spPr>
          <a:xfrm>
            <a:off x="554590" y="5117387"/>
            <a:ext cx="516488" cy="707886"/>
          </a:xfrm>
          <a:prstGeom prst="rect">
            <a:avLst/>
          </a:prstGeom>
          <a:noFill/>
        </p:spPr>
        <p:txBody>
          <a:bodyPr wrap="none" rtlCol="0">
            <a:spAutoFit/>
          </a:bodyPr>
          <a:lstStyle/>
          <a:p>
            <a:r>
              <a:rPr lang="fr-FR" sz="4000" dirty="0">
                <a:solidFill>
                  <a:schemeClr val="bg1"/>
                </a:solidFill>
              </a:rPr>
              <a:t>N</a:t>
            </a:r>
          </a:p>
        </p:txBody>
      </p:sp>
      <p:sp>
        <p:nvSpPr>
          <p:cNvPr id="41" name="ZoneTexte 40">
            <a:extLst>
              <a:ext uri="{FF2B5EF4-FFF2-40B4-BE49-F238E27FC236}">
                <a16:creationId xmlns:a16="http://schemas.microsoft.com/office/drawing/2014/main" id="{169922A9-B74C-40CC-90F2-58341B79B652}"/>
              </a:ext>
            </a:extLst>
          </p:cNvPr>
          <p:cNvSpPr txBox="1"/>
          <p:nvPr/>
        </p:nvSpPr>
        <p:spPr>
          <a:xfrm>
            <a:off x="1864930" y="5117387"/>
            <a:ext cx="551754" cy="707886"/>
          </a:xfrm>
          <a:prstGeom prst="rect">
            <a:avLst/>
          </a:prstGeom>
          <a:noFill/>
        </p:spPr>
        <p:txBody>
          <a:bodyPr wrap="none" rtlCol="0">
            <a:spAutoFit/>
          </a:bodyPr>
          <a:lstStyle/>
          <a:p>
            <a:r>
              <a:rPr lang="fr-FR" sz="4000" dirty="0">
                <a:solidFill>
                  <a:schemeClr val="bg1"/>
                </a:solidFill>
              </a:rPr>
              <a:t>w</a:t>
            </a:r>
          </a:p>
        </p:txBody>
      </p:sp>
      <p:sp>
        <p:nvSpPr>
          <p:cNvPr id="42" name="ZoneTexte 41">
            <a:extLst>
              <a:ext uri="{FF2B5EF4-FFF2-40B4-BE49-F238E27FC236}">
                <a16:creationId xmlns:a16="http://schemas.microsoft.com/office/drawing/2014/main" id="{57C7B8D9-6797-4851-AC5F-54AEDEA2AE2E}"/>
              </a:ext>
            </a:extLst>
          </p:cNvPr>
          <p:cNvSpPr txBox="1"/>
          <p:nvPr/>
        </p:nvSpPr>
        <p:spPr>
          <a:xfrm>
            <a:off x="3175270" y="5117387"/>
            <a:ext cx="508473" cy="707886"/>
          </a:xfrm>
          <a:prstGeom prst="rect">
            <a:avLst/>
          </a:prstGeom>
          <a:noFill/>
        </p:spPr>
        <p:txBody>
          <a:bodyPr wrap="none" rtlCol="0">
            <a:spAutoFit/>
          </a:bodyPr>
          <a:lstStyle/>
          <a:p>
            <a:r>
              <a:rPr lang="fr-FR" sz="4000" dirty="0">
                <a:solidFill>
                  <a:schemeClr val="bg1"/>
                </a:solidFill>
              </a:rPr>
              <a:t>G</a:t>
            </a:r>
          </a:p>
        </p:txBody>
      </p:sp>
      <p:sp>
        <p:nvSpPr>
          <p:cNvPr id="43" name="Slide Number Placeholder 46">
            <a:extLst>
              <a:ext uri="{FF2B5EF4-FFF2-40B4-BE49-F238E27FC236}">
                <a16:creationId xmlns:a16="http://schemas.microsoft.com/office/drawing/2014/main" id="{9529300B-BD68-4487-97CF-63D9EA99EC81}"/>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15</a:t>
            </a:fld>
            <a:endParaRPr lang="en-US" dirty="0"/>
          </a:p>
        </p:txBody>
      </p:sp>
    </p:spTree>
    <p:extLst>
      <p:ext uri="{BB962C8B-B14F-4D97-AF65-F5344CB8AC3E}">
        <p14:creationId xmlns:p14="http://schemas.microsoft.com/office/powerpoint/2010/main" val="86747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9A87E554-E128-4A07-B386-66BC4A102DC8}"/>
              </a:ext>
            </a:extLst>
          </p:cNvPr>
          <p:cNvSpPr>
            <a:spLocks noGrp="1"/>
          </p:cNvSpPr>
          <p:nvPr>
            <p:ph type="title" idx="4294967295"/>
          </p:nvPr>
        </p:nvSpPr>
        <p:spPr>
          <a:xfrm>
            <a:off x="411451" y="-547848"/>
            <a:ext cx="10515600" cy="1325563"/>
          </a:xfrm>
        </p:spPr>
        <p:txBody>
          <a:bodyPr/>
          <a:lstStyle/>
          <a:p>
            <a:r>
              <a:rPr lang="fr-FR" dirty="0"/>
              <a:t>Les personnages et les objets (1/4)</a:t>
            </a:r>
          </a:p>
        </p:txBody>
      </p:sp>
      <p:pic>
        <p:nvPicPr>
          <p:cNvPr id="6" name="Graphique 5" descr="Labyrinthe">
            <a:hlinkClick r:id="rId5" action="ppaction://hlinksldjump"/>
            <a:extLst>
              <a:ext uri="{FF2B5EF4-FFF2-40B4-BE49-F238E27FC236}">
                <a16:creationId xmlns:a16="http://schemas.microsoft.com/office/drawing/2014/main" id="{C0A6B722-683E-4B5E-828F-8490EA4E95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7" name="Image 6">
            <a:extLst>
              <a:ext uri="{FF2B5EF4-FFF2-40B4-BE49-F238E27FC236}">
                <a16:creationId xmlns:a16="http://schemas.microsoft.com/office/drawing/2014/main" id="{E41CE117-6B30-4506-8945-A5A219EBCF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5049" y="2143590"/>
            <a:ext cx="6755219" cy="3241902"/>
          </a:xfrm>
          <a:prstGeom prst="rect">
            <a:avLst/>
          </a:prstGeom>
        </p:spPr>
      </p:pic>
      <p:sp>
        <p:nvSpPr>
          <p:cNvPr id="8" name="ZoneTexte 7">
            <a:extLst>
              <a:ext uri="{FF2B5EF4-FFF2-40B4-BE49-F238E27FC236}">
                <a16:creationId xmlns:a16="http://schemas.microsoft.com/office/drawing/2014/main" id="{304B8B00-D0DF-4767-836C-6E996799BBFE}"/>
              </a:ext>
            </a:extLst>
          </p:cNvPr>
          <p:cNvSpPr txBox="1"/>
          <p:nvPr/>
        </p:nvSpPr>
        <p:spPr>
          <a:xfrm>
            <a:off x="208530" y="1235242"/>
            <a:ext cx="4603803" cy="3693319"/>
          </a:xfrm>
          <a:prstGeom prst="rect">
            <a:avLst/>
          </a:prstGeom>
          <a:noFill/>
        </p:spPr>
        <p:txBody>
          <a:bodyPr wrap="square" rtlCol="0">
            <a:spAutoFit/>
          </a:bodyPr>
          <a:lstStyle/>
          <a:p>
            <a:r>
              <a:rPr lang="fr-FR" dirty="0">
                <a:solidFill>
                  <a:schemeClr val="bg1"/>
                </a:solidFill>
              </a:rPr>
              <a:t>Tout d’abord, la classe est initiée par la définition des différents arguments du héros, qui sont dans l’ordre:</a:t>
            </a:r>
          </a:p>
          <a:p>
            <a:endParaRPr lang="fr-FR" dirty="0">
              <a:solidFill>
                <a:schemeClr val="bg1"/>
              </a:solidFill>
            </a:endParaRPr>
          </a:p>
          <a:p>
            <a:r>
              <a:rPr lang="fr-FR" dirty="0">
                <a:solidFill>
                  <a:schemeClr val="bg1"/>
                </a:solidFill>
              </a:rPr>
              <a:t>	- son nom</a:t>
            </a:r>
          </a:p>
          <a:p>
            <a:r>
              <a:rPr lang="fr-FR" dirty="0">
                <a:solidFill>
                  <a:schemeClr val="bg1"/>
                </a:solidFill>
              </a:rPr>
              <a:t>	- sa position</a:t>
            </a:r>
          </a:p>
          <a:p>
            <a:r>
              <a:rPr lang="fr-FR" dirty="0">
                <a:solidFill>
                  <a:schemeClr val="bg1"/>
                </a:solidFill>
              </a:rPr>
              <a:t>	- la structure du labyrinthe</a:t>
            </a:r>
          </a:p>
          <a:p>
            <a:r>
              <a:rPr lang="fr-FR" dirty="0">
                <a:solidFill>
                  <a:schemeClr val="bg1"/>
                </a:solidFill>
              </a:rPr>
              <a:t>	- l’affectation de case_y à [y]</a:t>
            </a:r>
          </a:p>
          <a:p>
            <a:r>
              <a:rPr lang="fr-FR" dirty="0">
                <a:solidFill>
                  <a:schemeClr val="bg1"/>
                </a:solidFill>
              </a:rPr>
              <a:t>	- l’affectation de case_x à [x]</a:t>
            </a:r>
          </a:p>
          <a:p>
            <a:r>
              <a:rPr lang="fr-FR" dirty="0">
                <a:solidFill>
                  <a:schemeClr val="bg1"/>
                </a:solidFill>
              </a:rPr>
              <a:t>	- le sac à dos (vide)</a:t>
            </a:r>
          </a:p>
          <a:p>
            <a:r>
              <a:rPr lang="fr-FR" dirty="0">
                <a:solidFill>
                  <a:schemeClr val="bg1"/>
                </a:solidFill>
              </a:rPr>
              <a:t>	- l’attribution de la lettre du héros</a:t>
            </a:r>
          </a:p>
          <a:p>
            <a:r>
              <a:rPr lang="fr-FR" dirty="0">
                <a:solidFill>
                  <a:schemeClr val="bg1"/>
                </a:solidFill>
              </a:rPr>
              <a:t>	- le sprite à afficher</a:t>
            </a:r>
          </a:p>
          <a:p>
            <a:r>
              <a:rPr lang="fr-FR" dirty="0">
                <a:solidFill>
                  <a:schemeClr val="bg1"/>
                </a:solidFill>
              </a:rPr>
              <a:t>	- la largeur d’un pas y et x</a:t>
            </a:r>
          </a:p>
        </p:txBody>
      </p:sp>
      <p:sp>
        <p:nvSpPr>
          <p:cNvPr id="9" name="Slide Number Placeholder 46">
            <a:extLst>
              <a:ext uri="{FF2B5EF4-FFF2-40B4-BE49-F238E27FC236}">
                <a16:creationId xmlns:a16="http://schemas.microsoft.com/office/drawing/2014/main" id="{F667B3E8-D58B-4926-AA99-788CD545EEE5}"/>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16</a:t>
            </a:fld>
            <a:endParaRPr lang="en-US" dirty="0"/>
          </a:p>
        </p:txBody>
      </p:sp>
    </p:spTree>
    <p:extLst>
      <p:ext uri="{BB962C8B-B14F-4D97-AF65-F5344CB8AC3E}">
        <p14:creationId xmlns:p14="http://schemas.microsoft.com/office/powerpoint/2010/main" val="102279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9A87E554-E128-4A07-B386-66BC4A102DC8}"/>
              </a:ext>
            </a:extLst>
          </p:cNvPr>
          <p:cNvSpPr>
            <a:spLocks noGrp="1"/>
          </p:cNvSpPr>
          <p:nvPr>
            <p:ph type="title" idx="4294967295"/>
          </p:nvPr>
        </p:nvSpPr>
        <p:spPr>
          <a:xfrm>
            <a:off x="411451" y="-547848"/>
            <a:ext cx="10515600" cy="1325563"/>
          </a:xfrm>
        </p:spPr>
        <p:txBody>
          <a:bodyPr/>
          <a:lstStyle/>
          <a:p>
            <a:r>
              <a:rPr lang="fr-FR" dirty="0"/>
              <a:t>Les personnages et les objets (2/4)</a:t>
            </a:r>
          </a:p>
        </p:txBody>
      </p:sp>
      <p:pic>
        <p:nvPicPr>
          <p:cNvPr id="6" name="Graphique 5" descr="Labyrinthe">
            <a:hlinkClick r:id="rId5" action="ppaction://hlinksldjump"/>
            <a:extLst>
              <a:ext uri="{FF2B5EF4-FFF2-40B4-BE49-F238E27FC236}">
                <a16:creationId xmlns:a16="http://schemas.microsoft.com/office/drawing/2014/main" id="{C0A6B722-683E-4B5E-828F-8490EA4E95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5" name="Image 4">
            <a:extLst>
              <a:ext uri="{FF2B5EF4-FFF2-40B4-BE49-F238E27FC236}">
                <a16:creationId xmlns:a16="http://schemas.microsoft.com/office/drawing/2014/main" id="{41BDEC35-000D-432B-92D2-CB949F816C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4542" y="1002113"/>
            <a:ext cx="4706007" cy="4810796"/>
          </a:xfrm>
          <a:prstGeom prst="rect">
            <a:avLst/>
          </a:prstGeom>
        </p:spPr>
      </p:pic>
      <p:sp>
        <p:nvSpPr>
          <p:cNvPr id="7" name="ZoneTexte 6">
            <a:extLst>
              <a:ext uri="{FF2B5EF4-FFF2-40B4-BE49-F238E27FC236}">
                <a16:creationId xmlns:a16="http://schemas.microsoft.com/office/drawing/2014/main" id="{000862CE-92D4-4C84-8DF2-F1C7B125A760}"/>
              </a:ext>
            </a:extLst>
          </p:cNvPr>
          <p:cNvSpPr txBox="1"/>
          <p:nvPr/>
        </p:nvSpPr>
        <p:spPr>
          <a:xfrm>
            <a:off x="742410" y="2815717"/>
            <a:ext cx="3864071" cy="523220"/>
          </a:xfrm>
          <a:prstGeom prst="rect">
            <a:avLst/>
          </a:prstGeom>
          <a:noFill/>
        </p:spPr>
        <p:txBody>
          <a:bodyPr wrap="none" rtlCol="0">
            <a:spAutoFit/>
          </a:bodyPr>
          <a:lstStyle/>
          <a:p>
            <a:r>
              <a:rPr lang="fr-FR" sz="2800" dirty="0">
                <a:solidFill>
                  <a:schemeClr val="bg1"/>
                </a:solidFill>
              </a:rPr>
              <a:t>Le déplacement du héros</a:t>
            </a:r>
          </a:p>
        </p:txBody>
      </p:sp>
      <p:sp>
        <p:nvSpPr>
          <p:cNvPr id="8" name="ZoneTexte 7">
            <a:extLst>
              <a:ext uri="{FF2B5EF4-FFF2-40B4-BE49-F238E27FC236}">
                <a16:creationId xmlns:a16="http://schemas.microsoft.com/office/drawing/2014/main" id="{1DF43D96-95E4-44F7-B8AE-E17197AFD07B}"/>
              </a:ext>
            </a:extLst>
          </p:cNvPr>
          <p:cNvSpPr txBox="1"/>
          <p:nvPr/>
        </p:nvSpPr>
        <p:spPr>
          <a:xfrm>
            <a:off x="742410" y="3338937"/>
            <a:ext cx="6192786" cy="2031325"/>
          </a:xfrm>
          <a:prstGeom prst="rect">
            <a:avLst/>
          </a:prstGeom>
          <a:noFill/>
        </p:spPr>
        <p:txBody>
          <a:bodyPr wrap="none" rtlCol="0">
            <a:spAutoFit/>
          </a:bodyPr>
          <a:lstStyle/>
          <a:p>
            <a:r>
              <a:rPr lang="fr-FR" dirty="0">
                <a:solidFill>
                  <a:schemeClr val="bg1"/>
                </a:solidFill>
              </a:rPr>
              <a:t>Après avoir testé que le héros n’est pas en dehors du labyrinthe,</a:t>
            </a:r>
          </a:p>
          <a:p>
            <a:r>
              <a:rPr lang="fr-FR" dirty="0">
                <a:solidFill>
                  <a:schemeClr val="bg1"/>
                </a:solidFill>
              </a:rPr>
              <a:t>je teste si la case suivante est un mur.</a:t>
            </a:r>
          </a:p>
          <a:p>
            <a:endParaRPr lang="fr-FR" dirty="0">
              <a:solidFill>
                <a:schemeClr val="bg1"/>
              </a:solidFill>
            </a:endParaRPr>
          </a:p>
          <a:p>
            <a:r>
              <a:rPr lang="fr-FR" dirty="0">
                <a:solidFill>
                  <a:schemeClr val="bg1"/>
                </a:solidFill>
              </a:rPr>
              <a:t>Si la case suivante n’est pas un mur, le déplacement est validé</a:t>
            </a:r>
          </a:p>
          <a:p>
            <a:endParaRPr lang="fr-FR" dirty="0">
              <a:solidFill>
                <a:schemeClr val="bg1"/>
              </a:solidFill>
            </a:endParaRPr>
          </a:p>
          <a:p>
            <a:r>
              <a:rPr lang="fr-FR" dirty="0">
                <a:solidFill>
                  <a:schemeClr val="bg1"/>
                </a:solidFill>
              </a:rPr>
              <a:t>Pour définir la distance à parcourir, je réutilise le pas définit </a:t>
            </a:r>
          </a:p>
          <a:p>
            <a:r>
              <a:rPr lang="fr-FR" dirty="0">
                <a:solidFill>
                  <a:schemeClr val="bg1"/>
                </a:solidFill>
              </a:rPr>
              <a:t>dans l’initialisation de la classe Character</a:t>
            </a:r>
          </a:p>
        </p:txBody>
      </p:sp>
      <p:sp>
        <p:nvSpPr>
          <p:cNvPr id="9" name="ZoneTexte 8">
            <a:extLst>
              <a:ext uri="{FF2B5EF4-FFF2-40B4-BE49-F238E27FC236}">
                <a16:creationId xmlns:a16="http://schemas.microsoft.com/office/drawing/2014/main" id="{C2AC89CF-5E1A-4A89-A1CB-DA0BAF049E51}"/>
              </a:ext>
            </a:extLst>
          </p:cNvPr>
          <p:cNvSpPr txBox="1"/>
          <p:nvPr/>
        </p:nvSpPr>
        <p:spPr>
          <a:xfrm>
            <a:off x="292732" y="3281160"/>
            <a:ext cx="444352" cy="707886"/>
          </a:xfrm>
          <a:prstGeom prst="rect">
            <a:avLst/>
          </a:prstGeom>
          <a:noFill/>
        </p:spPr>
        <p:txBody>
          <a:bodyPr wrap="none" rtlCol="0">
            <a:spAutoFit/>
          </a:bodyPr>
          <a:lstStyle/>
          <a:p>
            <a:r>
              <a:rPr lang="fr-FR" sz="4000" dirty="0">
                <a:solidFill>
                  <a:schemeClr val="bg1"/>
                </a:solidFill>
              </a:rPr>
              <a:t>1</a:t>
            </a:r>
          </a:p>
        </p:txBody>
      </p:sp>
      <p:sp>
        <p:nvSpPr>
          <p:cNvPr id="10" name="ZoneTexte 9">
            <a:extLst>
              <a:ext uri="{FF2B5EF4-FFF2-40B4-BE49-F238E27FC236}">
                <a16:creationId xmlns:a16="http://schemas.microsoft.com/office/drawing/2014/main" id="{960015BE-00EC-41FA-B55F-6B596C98FDB7}"/>
              </a:ext>
            </a:extLst>
          </p:cNvPr>
          <p:cNvSpPr txBox="1"/>
          <p:nvPr/>
        </p:nvSpPr>
        <p:spPr>
          <a:xfrm>
            <a:off x="6780210" y="1594885"/>
            <a:ext cx="317715" cy="523220"/>
          </a:xfrm>
          <a:prstGeom prst="rect">
            <a:avLst/>
          </a:prstGeom>
          <a:noFill/>
        </p:spPr>
        <p:txBody>
          <a:bodyPr wrap="square" rtlCol="0">
            <a:spAutoFit/>
          </a:bodyPr>
          <a:lstStyle/>
          <a:p>
            <a:r>
              <a:rPr lang="fr-FR" sz="2800" dirty="0">
                <a:solidFill>
                  <a:schemeClr val="bg1"/>
                </a:solidFill>
              </a:rPr>
              <a:t>2</a:t>
            </a:r>
          </a:p>
        </p:txBody>
      </p:sp>
      <p:sp>
        <p:nvSpPr>
          <p:cNvPr id="11" name="ZoneTexte 10">
            <a:extLst>
              <a:ext uri="{FF2B5EF4-FFF2-40B4-BE49-F238E27FC236}">
                <a16:creationId xmlns:a16="http://schemas.microsoft.com/office/drawing/2014/main" id="{973F49A3-52E0-4FB7-A5E1-95BE6D73E956}"/>
              </a:ext>
            </a:extLst>
          </p:cNvPr>
          <p:cNvSpPr txBox="1"/>
          <p:nvPr/>
        </p:nvSpPr>
        <p:spPr>
          <a:xfrm>
            <a:off x="6796252" y="866637"/>
            <a:ext cx="317715" cy="523220"/>
          </a:xfrm>
          <a:prstGeom prst="rect">
            <a:avLst/>
          </a:prstGeom>
          <a:noFill/>
        </p:spPr>
        <p:txBody>
          <a:bodyPr wrap="square" rtlCol="0">
            <a:spAutoFit/>
          </a:bodyPr>
          <a:lstStyle/>
          <a:p>
            <a:r>
              <a:rPr lang="fr-FR" sz="2800" dirty="0">
                <a:solidFill>
                  <a:schemeClr val="bg1"/>
                </a:solidFill>
              </a:rPr>
              <a:t>1</a:t>
            </a:r>
          </a:p>
        </p:txBody>
      </p:sp>
      <p:sp>
        <p:nvSpPr>
          <p:cNvPr id="12" name="ZoneTexte 11">
            <a:extLst>
              <a:ext uri="{FF2B5EF4-FFF2-40B4-BE49-F238E27FC236}">
                <a16:creationId xmlns:a16="http://schemas.microsoft.com/office/drawing/2014/main" id="{6ED67A33-2749-44FB-AC38-1EA860867A50}"/>
              </a:ext>
            </a:extLst>
          </p:cNvPr>
          <p:cNvSpPr txBox="1"/>
          <p:nvPr/>
        </p:nvSpPr>
        <p:spPr>
          <a:xfrm>
            <a:off x="6796252" y="1928958"/>
            <a:ext cx="317715" cy="523220"/>
          </a:xfrm>
          <a:prstGeom prst="rect">
            <a:avLst/>
          </a:prstGeom>
          <a:noFill/>
        </p:spPr>
        <p:txBody>
          <a:bodyPr wrap="square" rtlCol="0">
            <a:spAutoFit/>
          </a:bodyPr>
          <a:lstStyle/>
          <a:p>
            <a:r>
              <a:rPr lang="fr-FR" sz="2800" dirty="0">
                <a:solidFill>
                  <a:schemeClr val="bg1"/>
                </a:solidFill>
              </a:rPr>
              <a:t>3</a:t>
            </a:r>
          </a:p>
        </p:txBody>
      </p:sp>
      <p:sp>
        <p:nvSpPr>
          <p:cNvPr id="13" name="ZoneTexte 12">
            <a:extLst>
              <a:ext uri="{FF2B5EF4-FFF2-40B4-BE49-F238E27FC236}">
                <a16:creationId xmlns:a16="http://schemas.microsoft.com/office/drawing/2014/main" id="{F33506CF-B141-4467-A6A9-41C49655E803}"/>
              </a:ext>
            </a:extLst>
          </p:cNvPr>
          <p:cNvSpPr txBox="1"/>
          <p:nvPr/>
        </p:nvSpPr>
        <p:spPr>
          <a:xfrm>
            <a:off x="287406" y="3999870"/>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E59C7150-31B6-4E4A-8E6F-93F76A6F509D}"/>
              </a:ext>
            </a:extLst>
          </p:cNvPr>
          <p:cNvSpPr txBox="1"/>
          <p:nvPr/>
        </p:nvSpPr>
        <p:spPr>
          <a:xfrm>
            <a:off x="292732" y="4709830"/>
            <a:ext cx="444352" cy="707886"/>
          </a:xfrm>
          <a:prstGeom prst="rect">
            <a:avLst/>
          </a:prstGeom>
          <a:noFill/>
        </p:spPr>
        <p:txBody>
          <a:bodyPr wrap="none" rtlCol="0">
            <a:spAutoFit/>
          </a:bodyPr>
          <a:lstStyle/>
          <a:p>
            <a:r>
              <a:rPr lang="fr-FR" sz="4000" dirty="0">
                <a:solidFill>
                  <a:schemeClr val="bg1"/>
                </a:solidFill>
              </a:rPr>
              <a:t>3</a:t>
            </a:r>
          </a:p>
        </p:txBody>
      </p:sp>
      <p:sp>
        <p:nvSpPr>
          <p:cNvPr id="15" name="Slide Number Placeholder 46">
            <a:extLst>
              <a:ext uri="{FF2B5EF4-FFF2-40B4-BE49-F238E27FC236}">
                <a16:creationId xmlns:a16="http://schemas.microsoft.com/office/drawing/2014/main" id="{D176F197-C863-4D6E-8383-095BB82D7007}"/>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17</a:t>
            </a:fld>
            <a:endParaRPr lang="en-US" dirty="0"/>
          </a:p>
        </p:txBody>
      </p:sp>
    </p:spTree>
    <p:extLst>
      <p:ext uri="{BB962C8B-B14F-4D97-AF65-F5344CB8AC3E}">
        <p14:creationId xmlns:p14="http://schemas.microsoft.com/office/powerpoint/2010/main" val="103871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9A87E554-E128-4A07-B386-66BC4A102DC8}"/>
              </a:ext>
            </a:extLst>
          </p:cNvPr>
          <p:cNvSpPr>
            <a:spLocks noGrp="1"/>
          </p:cNvSpPr>
          <p:nvPr>
            <p:ph type="title" idx="4294967295"/>
          </p:nvPr>
        </p:nvSpPr>
        <p:spPr>
          <a:xfrm>
            <a:off x="411451" y="-547848"/>
            <a:ext cx="10515600" cy="1325563"/>
          </a:xfrm>
        </p:spPr>
        <p:txBody>
          <a:bodyPr/>
          <a:lstStyle/>
          <a:p>
            <a:r>
              <a:rPr lang="fr-FR" dirty="0"/>
              <a:t>Les personnages et les objets (3/4)</a:t>
            </a:r>
          </a:p>
        </p:txBody>
      </p:sp>
      <p:pic>
        <p:nvPicPr>
          <p:cNvPr id="6" name="Graphique 5" descr="Labyrinthe">
            <a:hlinkClick r:id="rId5" action="ppaction://hlinksldjump"/>
            <a:extLst>
              <a:ext uri="{FF2B5EF4-FFF2-40B4-BE49-F238E27FC236}">
                <a16:creationId xmlns:a16="http://schemas.microsoft.com/office/drawing/2014/main" id="{C0A6B722-683E-4B5E-828F-8490EA4E95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5" name="Image 4">
            <a:extLst>
              <a:ext uri="{FF2B5EF4-FFF2-40B4-BE49-F238E27FC236}">
                <a16:creationId xmlns:a16="http://schemas.microsoft.com/office/drawing/2014/main" id="{41BDEC35-000D-432B-92D2-CB949F816C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85654" y="3025632"/>
            <a:ext cx="4706007" cy="3056260"/>
          </a:xfrm>
          <a:prstGeom prst="rect">
            <a:avLst/>
          </a:prstGeom>
        </p:spPr>
      </p:pic>
      <p:sp>
        <p:nvSpPr>
          <p:cNvPr id="7" name="ZoneTexte 6">
            <a:extLst>
              <a:ext uri="{FF2B5EF4-FFF2-40B4-BE49-F238E27FC236}">
                <a16:creationId xmlns:a16="http://schemas.microsoft.com/office/drawing/2014/main" id="{000862CE-92D4-4C84-8DF2-F1C7B125A760}"/>
              </a:ext>
            </a:extLst>
          </p:cNvPr>
          <p:cNvSpPr txBox="1"/>
          <p:nvPr/>
        </p:nvSpPr>
        <p:spPr>
          <a:xfrm>
            <a:off x="2330579" y="4292152"/>
            <a:ext cx="4035335" cy="523220"/>
          </a:xfrm>
          <a:prstGeom prst="rect">
            <a:avLst/>
          </a:prstGeom>
          <a:noFill/>
        </p:spPr>
        <p:txBody>
          <a:bodyPr wrap="none" rtlCol="0">
            <a:spAutoFit/>
          </a:bodyPr>
          <a:lstStyle/>
          <a:p>
            <a:r>
              <a:rPr lang="fr-FR" sz="2800" dirty="0">
                <a:solidFill>
                  <a:schemeClr val="bg1"/>
                </a:solidFill>
              </a:rPr>
              <a:t>La récupération des objets</a:t>
            </a:r>
          </a:p>
        </p:txBody>
      </p:sp>
      <p:sp>
        <p:nvSpPr>
          <p:cNvPr id="8" name="ZoneTexte 7">
            <a:extLst>
              <a:ext uri="{FF2B5EF4-FFF2-40B4-BE49-F238E27FC236}">
                <a16:creationId xmlns:a16="http://schemas.microsoft.com/office/drawing/2014/main" id="{1DF43D96-95E4-44F7-B8AE-E17197AFD07B}"/>
              </a:ext>
            </a:extLst>
          </p:cNvPr>
          <p:cNvSpPr txBox="1"/>
          <p:nvPr/>
        </p:nvSpPr>
        <p:spPr>
          <a:xfrm>
            <a:off x="2330579" y="4815372"/>
            <a:ext cx="7078413" cy="1754326"/>
          </a:xfrm>
          <a:prstGeom prst="rect">
            <a:avLst/>
          </a:prstGeom>
          <a:noFill/>
        </p:spPr>
        <p:txBody>
          <a:bodyPr wrap="none" rtlCol="0">
            <a:spAutoFit/>
          </a:bodyPr>
          <a:lstStyle/>
          <a:p>
            <a:r>
              <a:rPr lang="fr-FR" dirty="0">
                <a:solidFill>
                  <a:schemeClr val="bg1"/>
                </a:solidFill>
              </a:rPr>
              <a:t>Si le héros se trouve sur la même case qu’un objet</a:t>
            </a:r>
          </a:p>
          <a:p>
            <a:endParaRPr lang="fr-FR" dirty="0">
              <a:solidFill>
                <a:schemeClr val="bg1"/>
              </a:solidFill>
            </a:endParaRPr>
          </a:p>
          <a:p>
            <a:r>
              <a:rPr lang="fr-FR" dirty="0">
                <a:solidFill>
                  <a:schemeClr val="bg1"/>
                </a:solidFill>
              </a:rPr>
              <a:t>L’objet est ajouté au sac à dos sous forme de tuple</a:t>
            </a:r>
          </a:p>
          <a:p>
            <a:endParaRPr lang="fr-FR" dirty="0">
              <a:solidFill>
                <a:schemeClr val="bg1"/>
              </a:solidFill>
            </a:endParaRPr>
          </a:p>
          <a:p>
            <a:r>
              <a:rPr lang="fr-FR" dirty="0">
                <a:solidFill>
                  <a:schemeClr val="bg1"/>
                </a:solidFill>
              </a:rPr>
              <a:t>Appel de la fonction « jouer un son », </a:t>
            </a:r>
          </a:p>
          <a:p>
            <a:r>
              <a:rPr lang="fr-FR" dirty="0">
                <a:solidFill>
                  <a:schemeClr val="bg1"/>
                </a:solidFill>
              </a:rPr>
              <a:t>créée à part pour définir un son selon si c’est un objet, ou le dernier objet</a:t>
            </a:r>
          </a:p>
        </p:txBody>
      </p:sp>
      <p:sp>
        <p:nvSpPr>
          <p:cNvPr id="9" name="ZoneTexte 8">
            <a:extLst>
              <a:ext uri="{FF2B5EF4-FFF2-40B4-BE49-F238E27FC236}">
                <a16:creationId xmlns:a16="http://schemas.microsoft.com/office/drawing/2014/main" id="{C2AC89CF-5E1A-4A89-A1CB-DA0BAF049E51}"/>
              </a:ext>
            </a:extLst>
          </p:cNvPr>
          <p:cNvSpPr txBox="1"/>
          <p:nvPr/>
        </p:nvSpPr>
        <p:spPr>
          <a:xfrm>
            <a:off x="1888960" y="4630706"/>
            <a:ext cx="444352" cy="707886"/>
          </a:xfrm>
          <a:prstGeom prst="rect">
            <a:avLst/>
          </a:prstGeom>
          <a:noFill/>
        </p:spPr>
        <p:txBody>
          <a:bodyPr wrap="none" rtlCol="0">
            <a:spAutoFit/>
          </a:bodyPr>
          <a:lstStyle/>
          <a:p>
            <a:r>
              <a:rPr lang="fr-FR" sz="4000" dirty="0">
                <a:solidFill>
                  <a:schemeClr val="bg1"/>
                </a:solidFill>
              </a:rPr>
              <a:t>1</a:t>
            </a:r>
          </a:p>
        </p:txBody>
      </p:sp>
      <p:sp>
        <p:nvSpPr>
          <p:cNvPr id="10" name="ZoneTexte 9">
            <a:extLst>
              <a:ext uri="{FF2B5EF4-FFF2-40B4-BE49-F238E27FC236}">
                <a16:creationId xmlns:a16="http://schemas.microsoft.com/office/drawing/2014/main" id="{960015BE-00EC-41FA-B55F-6B596C98FDB7}"/>
              </a:ext>
            </a:extLst>
          </p:cNvPr>
          <p:cNvSpPr txBox="1"/>
          <p:nvPr/>
        </p:nvSpPr>
        <p:spPr>
          <a:xfrm>
            <a:off x="6888645" y="3476923"/>
            <a:ext cx="317715" cy="523220"/>
          </a:xfrm>
          <a:prstGeom prst="rect">
            <a:avLst/>
          </a:prstGeom>
          <a:noFill/>
        </p:spPr>
        <p:txBody>
          <a:bodyPr wrap="square" rtlCol="0">
            <a:spAutoFit/>
          </a:bodyPr>
          <a:lstStyle/>
          <a:p>
            <a:r>
              <a:rPr lang="fr-FR" sz="2800" dirty="0">
                <a:solidFill>
                  <a:schemeClr val="bg1"/>
                </a:solidFill>
              </a:rPr>
              <a:t>2</a:t>
            </a:r>
          </a:p>
        </p:txBody>
      </p:sp>
      <p:sp>
        <p:nvSpPr>
          <p:cNvPr id="11" name="ZoneTexte 10">
            <a:extLst>
              <a:ext uri="{FF2B5EF4-FFF2-40B4-BE49-F238E27FC236}">
                <a16:creationId xmlns:a16="http://schemas.microsoft.com/office/drawing/2014/main" id="{973F49A3-52E0-4FB7-A5E1-95BE6D73E956}"/>
              </a:ext>
            </a:extLst>
          </p:cNvPr>
          <p:cNvSpPr txBox="1"/>
          <p:nvPr/>
        </p:nvSpPr>
        <p:spPr>
          <a:xfrm>
            <a:off x="6888645" y="3084857"/>
            <a:ext cx="317715" cy="523220"/>
          </a:xfrm>
          <a:prstGeom prst="rect">
            <a:avLst/>
          </a:prstGeom>
          <a:noFill/>
        </p:spPr>
        <p:txBody>
          <a:bodyPr wrap="square" rtlCol="0">
            <a:spAutoFit/>
          </a:bodyPr>
          <a:lstStyle/>
          <a:p>
            <a:r>
              <a:rPr lang="fr-FR" sz="2800" dirty="0">
                <a:solidFill>
                  <a:schemeClr val="bg1"/>
                </a:solidFill>
              </a:rPr>
              <a:t>1</a:t>
            </a:r>
          </a:p>
        </p:txBody>
      </p:sp>
      <p:sp>
        <p:nvSpPr>
          <p:cNvPr id="12" name="ZoneTexte 11">
            <a:extLst>
              <a:ext uri="{FF2B5EF4-FFF2-40B4-BE49-F238E27FC236}">
                <a16:creationId xmlns:a16="http://schemas.microsoft.com/office/drawing/2014/main" id="{6ED67A33-2749-44FB-AC38-1EA860867A50}"/>
              </a:ext>
            </a:extLst>
          </p:cNvPr>
          <p:cNvSpPr txBox="1"/>
          <p:nvPr/>
        </p:nvSpPr>
        <p:spPr>
          <a:xfrm>
            <a:off x="6888645" y="4013513"/>
            <a:ext cx="317715" cy="523220"/>
          </a:xfrm>
          <a:prstGeom prst="rect">
            <a:avLst/>
          </a:prstGeom>
          <a:noFill/>
        </p:spPr>
        <p:txBody>
          <a:bodyPr wrap="square" rtlCol="0">
            <a:spAutoFit/>
          </a:bodyPr>
          <a:lstStyle/>
          <a:p>
            <a:r>
              <a:rPr lang="fr-FR" sz="2800" dirty="0">
                <a:solidFill>
                  <a:schemeClr val="bg1"/>
                </a:solidFill>
              </a:rPr>
              <a:t>3</a:t>
            </a:r>
          </a:p>
        </p:txBody>
      </p:sp>
      <p:sp>
        <p:nvSpPr>
          <p:cNvPr id="13" name="ZoneTexte 12">
            <a:extLst>
              <a:ext uri="{FF2B5EF4-FFF2-40B4-BE49-F238E27FC236}">
                <a16:creationId xmlns:a16="http://schemas.microsoft.com/office/drawing/2014/main" id="{F33506CF-B141-4467-A6A9-41C49655E803}"/>
              </a:ext>
            </a:extLst>
          </p:cNvPr>
          <p:cNvSpPr txBox="1"/>
          <p:nvPr/>
        </p:nvSpPr>
        <p:spPr>
          <a:xfrm>
            <a:off x="1873771" y="5175653"/>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E59C7150-31B6-4E4A-8E6F-93F76A6F509D}"/>
              </a:ext>
            </a:extLst>
          </p:cNvPr>
          <p:cNvSpPr txBox="1"/>
          <p:nvPr/>
        </p:nvSpPr>
        <p:spPr>
          <a:xfrm>
            <a:off x="1892067" y="5865155"/>
            <a:ext cx="444352" cy="707886"/>
          </a:xfrm>
          <a:prstGeom prst="rect">
            <a:avLst/>
          </a:prstGeom>
          <a:noFill/>
        </p:spPr>
        <p:txBody>
          <a:bodyPr wrap="none" rtlCol="0">
            <a:spAutoFit/>
          </a:bodyPr>
          <a:lstStyle/>
          <a:p>
            <a:r>
              <a:rPr lang="fr-FR" sz="4000" dirty="0">
                <a:solidFill>
                  <a:schemeClr val="bg1"/>
                </a:solidFill>
              </a:rPr>
              <a:t>3</a:t>
            </a:r>
          </a:p>
        </p:txBody>
      </p:sp>
      <p:pic>
        <p:nvPicPr>
          <p:cNvPr id="15" name="Image 14">
            <a:extLst>
              <a:ext uri="{FF2B5EF4-FFF2-40B4-BE49-F238E27FC236}">
                <a16:creationId xmlns:a16="http://schemas.microsoft.com/office/drawing/2014/main" id="{2805F25C-8328-489F-AF79-74AF33D57D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8913" y="1056354"/>
            <a:ext cx="4715533" cy="2410161"/>
          </a:xfrm>
          <a:prstGeom prst="rect">
            <a:avLst/>
          </a:prstGeom>
        </p:spPr>
      </p:pic>
      <p:sp>
        <p:nvSpPr>
          <p:cNvPr id="16" name="ZoneTexte 15">
            <a:extLst>
              <a:ext uri="{FF2B5EF4-FFF2-40B4-BE49-F238E27FC236}">
                <a16:creationId xmlns:a16="http://schemas.microsoft.com/office/drawing/2014/main" id="{F319A4A3-808D-41A9-9C89-BDFBBA4AD75E}"/>
              </a:ext>
            </a:extLst>
          </p:cNvPr>
          <p:cNvSpPr txBox="1"/>
          <p:nvPr/>
        </p:nvSpPr>
        <p:spPr>
          <a:xfrm>
            <a:off x="5117432" y="1024510"/>
            <a:ext cx="6149861" cy="1754326"/>
          </a:xfrm>
          <a:prstGeom prst="rect">
            <a:avLst/>
          </a:prstGeom>
          <a:noFill/>
        </p:spPr>
        <p:txBody>
          <a:bodyPr wrap="square" rtlCol="0">
            <a:spAutoFit/>
          </a:bodyPr>
          <a:lstStyle/>
          <a:p>
            <a:r>
              <a:rPr lang="fr-FR" dirty="0">
                <a:solidFill>
                  <a:schemeClr val="bg1"/>
                </a:solidFill>
              </a:rPr>
              <a:t>Il ne s’agit que d’un simple choix permettant de définir le son à jouer selon si tous les objets sont récupérés ou non.</a:t>
            </a:r>
          </a:p>
          <a:p>
            <a:endParaRPr lang="fr-FR" dirty="0">
              <a:solidFill>
                <a:schemeClr val="bg1"/>
              </a:solidFill>
            </a:endParaRPr>
          </a:p>
          <a:p>
            <a:r>
              <a:rPr lang="fr-FR" dirty="0">
                <a:solidFill>
                  <a:schemeClr val="bg1"/>
                </a:solidFill>
              </a:rPr>
              <a:t>J’ai ajouté un contrôle du volume à chaque son ou musique pour augmenter ou diminuer l’intensité selon la qualité de base afin que l’utilisateur ait l’impression qu’ils soient tous égaux.</a:t>
            </a:r>
          </a:p>
        </p:txBody>
      </p:sp>
      <p:sp>
        <p:nvSpPr>
          <p:cNvPr id="17" name="Slide Number Placeholder 46">
            <a:extLst>
              <a:ext uri="{FF2B5EF4-FFF2-40B4-BE49-F238E27FC236}">
                <a16:creationId xmlns:a16="http://schemas.microsoft.com/office/drawing/2014/main" id="{83D1AAFA-18F2-4748-8AFF-422CE28EDF78}"/>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18</a:t>
            </a:fld>
            <a:endParaRPr lang="en-US" dirty="0"/>
          </a:p>
        </p:txBody>
      </p:sp>
    </p:spTree>
    <p:extLst>
      <p:ext uri="{BB962C8B-B14F-4D97-AF65-F5344CB8AC3E}">
        <p14:creationId xmlns:p14="http://schemas.microsoft.com/office/powerpoint/2010/main" val="629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9A87E554-E128-4A07-B386-66BC4A102DC8}"/>
              </a:ext>
            </a:extLst>
          </p:cNvPr>
          <p:cNvSpPr>
            <a:spLocks noGrp="1"/>
          </p:cNvSpPr>
          <p:nvPr>
            <p:ph type="title" idx="4294967295"/>
          </p:nvPr>
        </p:nvSpPr>
        <p:spPr>
          <a:xfrm>
            <a:off x="411451" y="-547848"/>
            <a:ext cx="10515600" cy="1325563"/>
          </a:xfrm>
        </p:spPr>
        <p:txBody>
          <a:bodyPr/>
          <a:lstStyle/>
          <a:p>
            <a:r>
              <a:rPr lang="fr-FR" dirty="0"/>
              <a:t>Les personnages et les objets (4/4)</a:t>
            </a:r>
          </a:p>
        </p:txBody>
      </p:sp>
      <p:pic>
        <p:nvPicPr>
          <p:cNvPr id="6" name="Graphique 5" descr="Labyrinthe">
            <a:hlinkClick r:id="rId5" action="ppaction://hlinksldjump"/>
            <a:extLst>
              <a:ext uri="{FF2B5EF4-FFF2-40B4-BE49-F238E27FC236}">
                <a16:creationId xmlns:a16="http://schemas.microsoft.com/office/drawing/2014/main" id="{C0A6B722-683E-4B5E-828F-8490EA4E95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7" name="ZoneTexte 6">
            <a:extLst>
              <a:ext uri="{FF2B5EF4-FFF2-40B4-BE49-F238E27FC236}">
                <a16:creationId xmlns:a16="http://schemas.microsoft.com/office/drawing/2014/main" id="{000862CE-92D4-4C84-8DF2-F1C7B125A760}"/>
              </a:ext>
            </a:extLst>
          </p:cNvPr>
          <p:cNvSpPr txBox="1"/>
          <p:nvPr/>
        </p:nvSpPr>
        <p:spPr>
          <a:xfrm>
            <a:off x="729954" y="1496073"/>
            <a:ext cx="4062331" cy="523220"/>
          </a:xfrm>
          <a:prstGeom prst="rect">
            <a:avLst/>
          </a:prstGeom>
          <a:noFill/>
        </p:spPr>
        <p:txBody>
          <a:bodyPr wrap="none" rtlCol="0">
            <a:spAutoFit/>
          </a:bodyPr>
          <a:lstStyle/>
          <a:p>
            <a:r>
              <a:rPr lang="fr-FR" sz="2800" dirty="0">
                <a:solidFill>
                  <a:schemeClr val="bg1"/>
                </a:solidFill>
              </a:rPr>
              <a:t>La mise à jour du sac à dos</a:t>
            </a:r>
          </a:p>
        </p:txBody>
      </p:sp>
      <p:sp>
        <p:nvSpPr>
          <p:cNvPr id="9" name="ZoneTexte 8">
            <a:extLst>
              <a:ext uri="{FF2B5EF4-FFF2-40B4-BE49-F238E27FC236}">
                <a16:creationId xmlns:a16="http://schemas.microsoft.com/office/drawing/2014/main" id="{C2AC89CF-5E1A-4A89-A1CB-DA0BAF049E51}"/>
              </a:ext>
            </a:extLst>
          </p:cNvPr>
          <p:cNvSpPr txBox="1"/>
          <p:nvPr/>
        </p:nvSpPr>
        <p:spPr>
          <a:xfrm>
            <a:off x="507778" y="2019293"/>
            <a:ext cx="444352" cy="707886"/>
          </a:xfrm>
          <a:prstGeom prst="rect">
            <a:avLst/>
          </a:prstGeom>
          <a:noFill/>
        </p:spPr>
        <p:txBody>
          <a:bodyPr wrap="none" rtlCol="0">
            <a:spAutoFit/>
          </a:bodyPr>
          <a:lstStyle/>
          <a:p>
            <a:r>
              <a:rPr lang="fr-FR" sz="4000" dirty="0">
                <a:solidFill>
                  <a:schemeClr val="bg1"/>
                </a:solidFill>
              </a:rPr>
              <a:t>1</a:t>
            </a:r>
          </a:p>
        </p:txBody>
      </p:sp>
      <p:sp>
        <p:nvSpPr>
          <p:cNvPr id="10" name="ZoneTexte 9">
            <a:extLst>
              <a:ext uri="{FF2B5EF4-FFF2-40B4-BE49-F238E27FC236}">
                <a16:creationId xmlns:a16="http://schemas.microsoft.com/office/drawing/2014/main" id="{960015BE-00EC-41FA-B55F-6B596C98FDB7}"/>
              </a:ext>
            </a:extLst>
          </p:cNvPr>
          <p:cNvSpPr txBox="1"/>
          <p:nvPr/>
        </p:nvSpPr>
        <p:spPr>
          <a:xfrm>
            <a:off x="5778285" y="2421510"/>
            <a:ext cx="317715" cy="523220"/>
          </a:xfrm>
          <a:prstGeom prst="rect">
            <a:avLst/>
          </a:prstGeom>
          <a:noFill/>
        </p:spPr>
        <p:txBody>
          <a:bodyPr wrap="square" rtlCol="0">
            <a:spAutoFit/>
          </a:bodyPr>
          <a:lstStyle/>
          <a:p>
            <a:r>
              <a:rPr lang="fr-FR" sz="2800" dirty="0">
                <a:solidFill>
                  <a:schemeClr val="bg1"/>
                </a:solidFill>
              </a:rPr>
              <a:t>2</a:t>
            </a:r>
          </a:p>
        </p:txBody>
      </p:sp>
      <p:sp>
        <p:nvSpPr>
          <p:cNvPr id="11" name="ZoneTexte 10">
            <a:extLst>
              <a:ext uri="{FF2B5EF4-FFF2-40B4-BE49-F238E27FC236}">
                <a16:creationId xmlns:a16="http://schemas.microsoft.com/office/drawing/2014/main" id="{973F49A3-52E0-4FB7-A5E1-95BE6D73E956}"/>
              </a:ext>
            </a:extLst>
          </p:cNvPr>
          <p:cNvSpPr txBox="1"/>
          <p:nvPr/>
        </p:nvSpPr>
        <p:spPr>
          <a:xfrm>
            <a:off x="5778284" y="1647514"/>
            <a:ext cx="317715" cy="523220"/>
          </a:xfrm>
          <a:prstGeom prst="rect">
            <a:avLst/>
          </a:prstGeom>
          <a:noFill/>
        </p:spPr>
        <p:txBody>
          <a:bodyPr wrap="square" rtlCol="0">
            <a:spAutoFit/>
          </a:bodyPr>
          <a:lstStyle/>
          <a:p>
            <a:r>
              <a:rPr lang="fr-FR" sz="2800" dirty="0">
                <a:solidFill>
                  <a:schemeClr val="bg1"/>
                </a:solidFill>
              </a:rPr>
              <a:t>1</a:t>
            </a:r>
          </a:p>
        </p:txBody>
      </p:sp>
      <p:sp>
        <p:nvSpPr>
          <p:cNvPr id="12" name="ZoneTexte 11">
            <a:extLst>
              <a:ext uri="{FF2B5EF4-FFF2-40B4-BE49-F238E27FC236}">
                <a16:creationId xmlns:a16="http://schemas.microsoft.com/office/drawing/2014/main" id="{6ED67A33-2749-44FB-AC38-1EA860867A50}"/>
              </a:ext>
            </a:extLst>
          </p:cNvPr>
          <p:cNvSpPr txBox="1"/>
          <p:nvPr/>
        </p:nvSpPr>
        <p:spPr>
          <a:xfrm>
            <a:off x="5778285" y="3434057"/>
            <a:ext cx="317715" cy="523220"/>
          </a:xfrm>
          <a:prstGeom prst="rect">
            <a:avLst/>
          </a:prstGeom>
          <a:noFill/>
        </p:spPr>
        <p:txBody>
          <a:bodyPr wrap="square" rtlCol="0">
            <a:spAutoFit/>
          </a:bodyPr>
          <a:lstStyle/>
          <a:p>
            <a:r>
              <a:rPr lang="fr-FR" sz="2800" dirty="0">
                <a:solidFill>
                  <a:schemeClr val="bg1"/>
                </a:solidFill>
              </a:rPr>
              <a:t>3</a:t>
            </a:r>
          </a:p>
        </p:txBody>
      </p:sp>
      <p:sp>
        <p:nvSpPr>
          <p:cNvPr id="13" name="ZoneTexte 12">
            <a:extLst>
              <a:ext uri="{FF2B5EF4-FFF2-40B4-BE49-F238E27FC236}">
                <a16:creationId xmlns:a16="http://schemas.microsoft.com/office/drawing/2014/main" id="{F33506CF-B141-4467-A6A9-41C49655E803}"/>
              </a:ext>
            </a:extLst>
          </p:cNvPr>
          <p:cNvSpPr txBox="1"/>
          <p:nvPr/>
        </p:nvSpPr>
        <p:spPr>
          <a:xfrm>
            <a:off x="490613" y="3342944"/>
            <a:ext cx="444352" cy="707886"/>
          </a:xfrm>
          <a:prstGeom prst="rect">
            <a:avLst/>
          </a:prstGeom>
          <a:noFill/>
        </p:spPr>
        <p:txBody>
          <a:bodyPr wrap="none" rtlCol="0">
            <a:spAutoFit/>
          </a:bodyPr>
          <a:lstStyle/>
          <a:p>
            <a:r>
              <a:rPr lang="fr-FR" sz="4000" dirty="0">
                <a:solidFill>
                  <a:schemeClr val="bg1"/>
                </a:solidFill>
              </a:rPr>
              <a:t>2</a:t>
            </a:r>
          </a:p>
        </p:txBody>
      </p:sp>
      <p:sp>
        <p:nvSpPr>
          <p:cNvPr id="14" name="ZoneTexte 13">
            <a:extLst>
              <a:ext uri="{FF2B5EF4-FFF2-40B4-BE49-F238E27FC236}">
                <a16:creationId xmlns:a16="http://schemas.microsoft.com/office/drawing/2014/main" id="{E59C7150-31B6-4E4A-8E6F-93F76A6F509D}"/>
              </a:ext>
            </a:extLst>
          </p:cNvPr>
          <p:cNvSpPr txBox="1"/>
          <p:nvPr/>
        </p:nvSpPr>
        <p:spPr>
          <a:xfrm>
            <a:off x="490613" y="4342098"/>
            <a:ext cx="444352" cy="707886"/>
          </a:xfrm>
          <a:prstGeom prst="rect">
            <a:avLst/>
          </a:prstGeom>
          <a:noFill/>
        </p:spPr>
        <p:txBody>
          <a:bodyPr wrap="none" rtlCol="0">
            <a:spAutoFit/>
          </a:bodyPr>
          <a:lstStyle/>
          <a:p>
            <a:r>
              <a:rPr lang="fr-FR" sz="4000" dirty="0">
                <a:solidFill>
                  <a:schemeClr val="bg1"/>
                </a:solidFill>
              </a:rPr>
              <a:t>3</a:t>
            </a:r>
          </a:p>
        </p:txBody>
      </p:sp>
      <p:pic>
        <p:nvPicPr>
          <p:cNvPr id="17" name="Image 16">
            <a:extLst>
              <a:ext uri="{FF2B5EF4-FFF2-40B4-BE49-F238E27FC236}">
                <a16:creationId xmlns:a16="http://schemas.microsoft.com/office/drawing/2014/main" id="{A7E67CF8-EF31-466A-B960-28BD13AF82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1528652"/>
            <a:ext cx="5880266" cy="4145323"/>
          </a:xfrm>
          <a:prstGeom prst="rect">
            <a:avLst/>
          </a:prstGeom>
        </p:spPr>
      </p:pic>
      <p:sp>
        <p:nvSpPr>
          <p:cNvPr id="18" name="ZoneTexte 17">
            <a:extLst>
              <a:ext uri="{FF2B5EF4-FFF2-40B4-BE49-F238E27FC236}">
                <a16:creationId xmlns:a16="http://schemas.microsoft.com/office/drawing/2014/main" id="{C890B97A-3BBF-4280-86F1-98719804A549}"/>
              </a:ext>
            </a:extLst>
          </p:cNvPr>
          <p:cNvSpPr txBox="1"/>
          <p:nvPr/>
        </p:nvSpPr>
        <p:spPr>
          <a:xfrm>
            <a:off x="934965" y="2080848"/>
            <a:ext cx="4350320" cy="923330"/>
          </a:xfrm>
          <a:prstGeom prst="rect">
            <a:avLst/>
          </a:prstGeom>
          <a:noFill/>
        </p:spPr>
        <p:txBody>
          <a:bodyPr wrap="square" rtlCol="0">
            <a:spAutoFit/>
          </a:bodyPr>
          <a:lstStyle/>
          <a:p>
            <a:r>
              <a:rPr lang="fr-FR" dirty="0">
                <a:solidFill>
                  <a:schemeClr val="bg1"/>
                </a:solidFill>
              </a:rPr>
              <a:t>La boucle for permet de parcourir le sac à dos pour vérifier continuellement sa contenance</a:t>
            </a:r>
          </a:p>
        </p:txBody>
      </p:sp>
      <p:sp>
        <p:nvSpPr>
          <p:cNvPr id="19" name="ZoneTexte 18">
            <a:extLst>
              <a:ext uri="{FF2B5EF4-FFF2-40B4-BE49-F238E27FC236}">
                <a16:creationId xmlns:a16="http://schemas.microsoft.com/office/drawing/2014/main" id="{F0951FA3-4D9A-4833-AD7F-B92A6000AED5}"/>
              </a:ext>
            </a:extLst>
          </p:cNvPr>
          <p:cNvSpPr txBox="1"/>
          <p:nvPr/>
        </p:nvSpPr>
        <p:spPr>
          <a:xfrm>
            <a:off x="934965" y="3392158"/>
            <a:ext cx="4350320" cy="646331"/>
          </a:xfrm>
          <a:prstGeom prst="rect">
            <a:avLst/>
          </a:prstGeom>
          <a:noFill/>
        </p:spPr>
        <p:txBody>
          <a:bodyPr wrap="square" rtlCol="0">
            <a:spAutoFit/>
          </a:bodyPr>
          <a:lstStyle/>
          <a:p>
            <a:r>
              <a:rPr lang="fr-FR" dirty="0">
                <a:solidFill>
                  <a:schemeClr val="bg1"/>
                </a:solidFill>
              </a:rPr>
              <a:t>Si un élément est reconnu comme objet, il est affiché à la position correspondante</a:t>
            </a:r>
          </a:p>
        </p:txBody>
      </p:sp>
      <p:sp>
        <p:nvSpPr>
          <p:cNvPr id="20" name="ZoneTexte 19">
            <a:extLst>
              <a:ext uri="{FF2B5EF4-FFF2-40B4-BE49-F238E27FC236}">
                <a16:creationId xmlns:a16="http://schemas.microsoft.com/office/drawing/2014/main" id="{79D9D64D-E635-4196-9E31-2879D68D80BA}"/>
              </a:ext>
            </a:extLst>
          </p:cNvPr>
          <p:cNvSpPr txBox="1"/>
          <p:nvPr/>
        </p:nvSpPr>
        <p:spPr>
          <a:xfrm>
            <a:off x="929592" y="4426469"/>
            <a:ext cx="4350320" cy="923330"/>
          </a:xfrm>
          <a:prstGeom prst="rect">
            <a:avLst/>
          </a:prstGeom>
          <a:noFill/>
        </p:spPr>
        <p:txBody>
          <a:bodyPr wrap="square" rtlCol="0">
            <a:spAutoFit/>
          </a:bodyPr>
          <a:lstStyle/>
          <a:p>
            <a:r>
              <a:rPr lang="fr-FR" dirty="0">
                <a:solidFill>
                  <a:schemeClr val="bg1"/>
                </a:solidFill>
              </a:rPr>
              <a:t>Je teste à tour de rôle les trois conditions possibles, un, deux, ou trois objets récupérés. Ensuite je mets à jour le sac à dos</a:t>
            </a:r>
          </a:p>
        </p:txBody>
      </p:sp>
      <p:sp>
        <p:nvSpPr>
          <p:cNvPr id="21" name="ZoneTexte 20">
            <a:extLst>
              <a:ext uri="{FF2B5EF4-FFF2-40B4-BE49-F238E27FC236}">
                <a16:creationId xmlns:a16="http://schemas.microsoft.com/office/drawing/2014/main" id="{1C7EAFA5-8FA3-4972-8409-81C107CC141D}"/>
              </a:ext>
            </a:extLst>
          </p:cNvPr>
          <p:cNvSpPr txBox="1"/>
          <p:nvPr/>
        </p:nvSpPr>
        <p:spPr>
          <a:xfrm>
            <a:off x="5068844" y="5723189"/>
            <a:ext cx="6094745" cy="646331"/>
          </a:xfrm>
          <a:prstGeom prst="rect">
            <a:avLst/>
          </a:prstGeom>
          <a:noFill/>
        </p:spPr>
        <p:txBody>
          <a:bodyPr wrap="none" rtlCol="0">
            <a:spAutoFit/>
          </a:bodyPr>
          <a:lstStyle/>
          <a:p>
            <a:r>
              <a:rPr lang="fr-FR" dirty="0">
                <a:solidFill>
                  <a:schemeClr val="bg1"/>
                </a:solidFill>
              </a:rPr>
              <a:t>Le cas backpack == 3 est particulier: </a:t>
            </a:r>
          </a:p>
          <a:p>
            <a:r>
              <a:rPr lang="fr-FR" dirty="0">
                <a:solidFill>
                  <a:schemeClr val="bg1"/>
                </a:solidFill>
              </a:rPr>
              <a:t>	je dois vider le sac à dos avant de recoller une image</a:t>
            </a:r>
          </a:p>
        </p:txBody>
      </p:sp>
      <p:sp>
        <p:nvSpPr>
          <p:cNvPr id="22" name="Slide Number Placeholder 46">
            <a:extLst>
              <a:ext uri="{FF2B5EF4-FFF2-40B4-BE49-F238E27FC236}">
                <a16:creationId xmlns:a16="http://schemas.microsoft.com/office/drawing/2014/main" id="{90E130C2-F122-4A29-AFD3-AD951E05ECDE}"/>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19</a:t>
            </a:fld>
            <a:endParaRPr lang="en-US" dirty="0"/>
          </a:p>
        </p:txBody>
      </p:sp>
    </p:spTree>
    <p:extLst>
      <p:ext uri="{BB962C8B-B14F-4D97-AF65-F5344CB8AC3E}">
        <p14:creationId xmlns:p14="http://schemas.microsoft.com/office/powerpoint/2010/main" val="38482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06951666-3FC9-4F21-89AC-1247F10FFA8E}"/>
              </a:ext>
            </a:extLst>
          </p:cNvPr>
          <p:cNvSpPr>
            <a:spLocks noGrp="1"/>
          </p:cNvSpPr>
          <p:nvPr>
            <p:ph type="title" idx="4294967295"/>
          </p:nvPr>
        </p:nvSpPr>
        <p:spPr>
          <a:xfrm>
            <a:off x="902437" y="-1398417"/>
            <a:ext cx="10515600" cy="1325563"/>
          </a:xfrm>
        </p:spPr>
        <p:txBody>
          <a:bodyPr/>
          <a:lstStyle/>
          <a:p>
            <a:r>
              <a:rPr lang="fr-FR" dirty="0"/>
              <a:t>Menu général</a:t>
            </a:r>
          </a:p>
        </p:txBody>
      </p:sp>
      <p:sp>
        <p:nvSpPr>
          <p:cNvPr id="9" name="TextBox 8">
            <a:extLst>
              <a:ext uri="{FF2B5EF4-FFF2-40B4-BE49-F238E27FC236}">
                <a16:creationId xmlns:a16="http://schemas.microsoft.com/office/drawing/2014/main" id="{7BC12F50-68F2-4A82-B7CC-C04D41F36248}"/>
              </a:ext>
            </a:extLst>
          </p:cNvPr>
          <p:cNvSpPr txBox="1"/>
          <p:nvPr/>
        </p:nvSpPr>
        <p:spPr>
          <a:xfrm>
            <a:off x="3176470" y="6397370"/>
            <a:ext cx="5839061" cy="184666"/>
          </a:xfrm>
          <a:prstGeom prst="rect">
            <a:avLst/>
          </a:prstGeom>
          <a:noFill/>
        </p:spPr>
        <p:txBody>
          <a:bodyPr wrap="square" lIns="0" tIns="0" rIns="0" bIns="0" rtlCol="0" anchor="ctr">
            <a:spAutoFit/>
          </a:bodyPr>
          <a:lstStyle/>
          <a:p>
            <a:pPr algn="ctr">
              <a:buClr>
                <a:srgbClr val="FAAF40"/>
              </a:buClr>
            </a:pPr>
            <a:r>
              <a:rPr lang="fr-FR" sz="1200" dirty="0">
                <a:solidFill>
                  <a:prstClr val="white"/>
                </a:solidFill>
                <a:latin typeface="Segoe UI Light"/>
              </a:rPr>
              <a:t>Les menus sont cliquables.                                 Pour revenir ici, cliquez sur</a:t>
            </a:r>
          </a:p>
        </p:txBody>
      </p:sp>
      <p:cxnSp>
        <p:nvCxnSpPr>
          <p:cNvPr id="11" name="Straight Connector 10">
            <a:extLst>
              <a:ext uri="{FF2B5EF4-FFF2-40B4-BE49-F238E27FC236}">
                <a16:creationId xmlns:a16="http://schemas.microsoft.com/office/drawing/2014/main" id="{C404A384-560D-4033-AC1E-96EB4E3B3AFE}"/>
              </a:ext>
            </a:extLst>
          </p:cNvPr>
          <p:cNvCxnSpPr>
            <a:cxnSpLocks/>
          </p:cNvCxnSpPr>
          <p:nvPr/>
        </p:nvCxnSpPr>
        <p:spPr>
          <a:xfrm>
            <a:off x="2955972" y="5583257"/>
            <a:ext cx="6283022" cy="0"/>
          </a:xfrm>
          <a:prstGeom prst="line">
            <a:avLst/>
          </a:prstGeom>
          <a:noFill/>
          <a:ln w="6350" cap="flat" cmpd="sng" algn="ctr">
            <a:gradFill>
              <a:gsLst>
                <a:gs pos="0">
                  <a:sysClr val="window" lastClr="FFFFFF">
                    <a:alpha val="0"/>
                  </a:sysClr>
                </a:gs>
                <a:gs pos="50000">
                  <a:sysClr val="window" lastClr="FFFFFF"/>
                </a:gs>
                <a:gs pos="100000">
                  <a:sysClr val="window" lastClr="FFFFFF">
                    <a:alpha val="0"/>
                  </a:sysClr>
                </a:gs>
              </a:gsLst>
              <a:lin ang="0" scaled="0"/>
            </a:gradFill>
            <a:prstDash val="solid"/>
            <a:miter lim="800000"/>
          </a:ln>
          <a:effectLst/>
        </p:spPr>
      </p:cxnSp>
      <p:sp>
        <p:nvSpPr>
          <p:cNvPr id="12" name="Title 60">
            <a:extLst>
              <a:ext uri="{FF2B5EF4-FFF2-40B4-BE49-F238E27FC236}">
                <a16:creationId xmlns:a16="http://schemas.microsoft.com/office/drawing/2014/main" id="{70E395B5-78B0-44C2-906A-6803A6702B1A}"/>
              </a:ext>
            </a:extLst>
          </p:cNvPr>
          <p:cNvSpPr txBox="1">
            <a:spLocks/>
          </p:cNvSpPr>
          <p:nvPr/>
        </p:nvSpPr>
        <p:spPr>
          <a:xfrm>
            <a:off x="2956116" y="4900911"/>
            <a:ext cx="6289484" cy="682331"/>
          </a:xfrm>
          <a:prstGeom prst="rect">
            <a:avLst/>
          </a:prstGeom>
          <a:ln>
            <a:noFill/>
          </a:ln>
          <a:effectLst>
            <a:outerShdw blurRad="50800" dist="38100" dir="2700000" algn="tl" rotWithShape="0">
              <a:prstClr val="black">
                <a:alpha val="30000"/>
              </a:prstClr>
            </a:outerShdw>
          </a:effectLst>
        </p:spPr>
        <p:txBody>
          <a:bodyPr vert="horz" lIns="0" tIns="45720" rIns="0" bIns="45720" rtlCol="0" anchor="b">
            <a:normAutofit/>
          </a:bodyPr>
          <a:lstStyle>
            <a:lvl1pPr marL="0" algn="l" defTabSz="914400" rtl="0" eaLnBrk="1" latinLnBrk="0" hangingPunct="1">
              <a:lnSpc>
                <a:spcPct val="90000"/>
              </a:lnSpc>
              <a:spcBef>
                <a:spcPct val="0"/>
              </a:spcBef>
              <a:buNone/>
              <a:defRPr lang="id-ID" sz="3600" b="1" i="1" kern="1200" dirty="0">
                <a:solidFill>
                  <a:schemeClr val="bg1"/>
                </a:soli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rPr>
              <a:t>Step by Step</a:t>
            </a:r>
          </a:p>
        </p:txBody>
      </p:sp>
      <p:sp>
        <p:nvSpPr>
          <p:cNvPr id="13" name="Text Placeholder 62">
            <a:extLst>
              <a:ext uri="{FF2B5EF4-FFF2-40B4-BE49-F238E27FC236}">
                <a16:creationId xmlns:a16="http://schemas.microsoft.com/office/drawing/2014/main" id="{BA687324-A3D9-4E0B-8473-2278DF0B9A50}"/>
              </a:ext>
            </a:extLst>
          </p:cNvPr>
          <p:cNvSpPr txBox="1">
            <a:spLocks/>
          </p:cNvSpPr>
          <p:nvPr/>
        </p:nvSpPr>
        <p:spPr>
          <a:xfrm>
            <a:off x="2955972" y="5651959"/>
            <a:ext cx="6289484" cy="37121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i="0" dirty="0">
                <a:solidFill>
                  <a:sysClr val="window" lastClr="FFFFFF"/>
                </a:solidFill>
              </a:rPr>
              <a:t>La grande aventure d’un petit projet</a:t>
            </a:r>
            <a:endParaRPr kumimoji="0" lang="en-US" sz="2000" b="0" i="0" u="none" strike="noStrike" kern="1200" cap="none" spc="0" normalizeH="0" baseline="0" noProof="0" dirty="0">
              <a:ln>
                <a:noFill/>
              </a:ln>
              <a:solidFill>
                <a:sysClr val="window" lastClr="FFFFFF"/>
              </a:solidFill>
              <a:effectLst/>
              <a:uLnTx/>
              <a:uFillTx/>
              <a:latin typeface="Segoe UI" panose="020B0502040204020203" pitchFamily="34" charset="0"/>
              <a:ea typeface="+mn-ea"/>
              <a:cs typeface="Segoe UI" panose="020B0502040204020203" pitchFamily="34" charset="0"/>
            </a:endParaRPr>
          </a:p>
        </p:txBody>
      </p:sp>
      <p:sp>
        <p:nvSpPr>
          <p:cNvPr id="51" name="Arc 50">
            <a:extLst>
              <a:ext uri="{FF2B5EF4-FFF2-40B4-BE49-F238E27FC236}">
                <a16:creationId xmlns:a16="http://schemas.microsoft.com/office/drawing/2014/main" id="{1B35294A-9D17-4383-AC56-A482FB057D45}"/>
              </a:ext>
            </a:extLst>
          </p:cNvPr>
          <p:cNvSpPr/>
          <p:nvPr/>
        </p:nvSpPr>
        <p:spPr>
          <a:xfrm>
            <a:off x="3176551" y="1280333"/>
            <a:ext cx="5836820" cy="5836820"/>
          </a:xfrm>
          <a:prstGeom prst="arc">
            <a:avLst>
              <a:gd name="adj1" fmla="val 10358977"/>
              <a:gd name="adj2" fmla="val 431459"/>
            </a:avLst>
          </a:prstGeom>
          <a:noFill/>
          <a:ln w="6350" cap="flat" cmpd="sng" algn="ctr">
            <a:gradFill>
              <a:gsLst>
                <a:gs pos="0">
                  <a:sysClr val="window" lastClr="FFFFFF">
                    <a:alpha val="0"/>
                  </a:sysClr>
                </a:gs>
                <a:gs pos="50000">
                  <a:sysClr val="window" lastClr="FFFFFF"/>
                </a:gs>
                <a:gs pos="100000">
                  <a:sysClr val="window" lastClr="FFFFFF">
                    <a:alpha val="0"/>
                  </a:sysClr>
                </a:gs>
              </a:gsLst>
              <a:lin ang="0" scaled="0"/>
            </a:gradFill>
            <a:prstDash val="solid"/>
            <a:miter lim="800000"/>
          </a:ln>
          <a:effectLst/>
        </p:spPr>
        <p:txBody>
          <a:bodyPr rtlCol="0" anchor="ctr"/>
          <a:lstStyle/>
          <a:p>
            <a:pPr algn="ctr"/>
            <a:endParaRPr lang="en-US" dirty="0"/>
          </a:p>
        </p:txBody>
      </p:sp>
      <p:pic>
        <p:nvPicPr>
          <p:cNvPr id="5" name="Graphic 4">
            <a:extLst>
              <a:ext uri="{FF2B5EF4-FFF2-40B4-BE49-F238E27FC236}">
                <a16:creationId xmlns:a16="http://schemas.microsoft.com/office/drawing/2014/main" id="{8BF754D3-0E00-4109-B9AB-14C6C5613B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8513" y="1861458"/>
            <a:ext cx="4586516" cy="2661518"/>
          </a:xfrm>
          <a:prstGeom prst="rect">
            <a:avLst/>
          </a:prstGeom>
        </p:spPr>
      </p:pic>
      <p:grpSp>
        <p:nvGrpSpPr>
          <p:cNvPr id="52" name="Group 51">
            <a:extLst>
              <a:ext uri="{FF2B5EF4-FFF2-40B4-BE49-F238E27FC236}">
                <a16:creationId xmlns:a16="http://schemas.microsoft.com/office/drawing/2014/main" id="{9FFA75A1-A48A-400F-BA35-C13721AD7048}"/>
              </a:ext>
            </a:extLst>
          </p:cNvPr>
          <p:cNvGrpSpPr/>
          <p:nvPr/>
        </p:nvGrpSpPr>
        <p:grpSpPr>
          <a:xfrm>
            <a:off x="3075386" y="1179168"/>
            <a:ext cx="6039150" cy="3119064"/>
            <a:chOff x="3075386" y="2746710"/>
            <a:chExt cx="6039150" cy="3119064"/>
          </a:xfrm>
        </p:grpSpPr>
        <p:sp>
          <p:nvSpPr>
            <p:cNvPr id="14" name="Oval 13">
              <a:extLst>
                <a:ext uri="{FF2B5EF4-FFF2-40B4-BE49-F238E27FC236}">
                  <a16:creationId xmlns:a16="http://schemas.microsoft.com/office/drawing/2014/main" id="{6A57B583-79CF-4506-8589-729510ED008F}"/>
                </a:ext>
              </a:extLst>
            </p:cNvPr>
            <p:cNvSpPr/>
            <p:nvPr/>
          </p:nvSpPr>
          <p:spPr>
            <a:xfrm flipV="1">
              <a:off x="5995472" y="2746710"/>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925A54F-AB01-47B3-9AB6-B857E2F4116B}"/>
                </a:ext>
              </a:extLst>
            </p:cNvPr>
            <p:cNvSpPr/>
            <p:nvPr/>
          </p:nvSpPr>
          <p:spPr>
            <a:xfrm rot="1800000" flipV="1">
              <a:off x="7455515" y="3137927"/>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4309D56B-BB56-451C-B415-B645F6F8A47A}"/>
                </a:ext>
              </a:extLst>
            </p:cNvPr>
            <p:cNvSpPr/>
            <p:nvPr/>
          </p:nvSpPr>
          <p:spPr>
            <a:xfrm rot="3600000" flipV="1">
              <a:off x="8524341" y="4206753"/>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40660907-A42A-486F-89DF-0C1708EC0AA7}"/>
                </a:ext>
              </a:extLst>
            </p:cNvPr>
            <p:cNvSpPr/>
            <p:nvPr/>
          </p:nvSpPr>
          <p:spPr>
            <a:xfrm rot="5400000" flipV="1">
              <a:off x="8915558" y="5666796"/>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FC2B91B6-04E6-4472-8A7F-1DE772EA6D85}"/>
                </a:ext>
              </a:extLst>
            </p:cNvPr>
            <p:cNvSpPr/>
            <p:nvPr/>
          </p:nvSpPr>
          <p:spPr>
            <a:xfrm rot="19800000" flipH="1" flipV="1">
              <a:off x="4535429" y="3137927"/>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9BC5126-CB36-4C86-9C6E-516FC24C39DC}"/>
                </a:ext>
              </a:extLst>
            </p:cNvPr>
            <p:cNvSpPr/>
            <p:nvPr/>
          </p:nvSpPr>
          <p:spPr>
            <a:xfrm rot="18000000" flipH="1" flipV="1">
              <a:off x="3466603" y="4206753"/>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79D4A589-7D2A-4BF2-AC22-ACEC1A609B0E}"/>
                </a:ext>
              </a:extLst>
            </p:cNvPr>
            <p:cNvSpPr/>
            <p:nvPr/>
          </p:nvSpPr>
          <p:spPr>
            <a:xfrm rot="16200000" flipH="1" flipV="1">
              <a:off x="3075386" y="5666796"/>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Oval 53">
            <a:extLst>
              <a:ext uri="{FF2B5EF4-FFF2-40B4-BE49-F238E27FC236}">
                <a16:creationId xmlns:a16="http://schemas.microsoft.com/office/drawing/2014/main" id="{CAB82106-A3DD-4C6E-B371-C695B1289847}"/>
              </a:ext>
            </a:extLst>
          </p:cNvPr>
          <p:cNvSpPr/>
          <p:nvPr/>
        </p:nvSpPr>
        <p:spPr>
          <a:xfrm flipV="1">
            <a:off x="6029685" y="1213381"/>
            <a:ext cx="130552" cy="130552"/>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39A0A524-CE49-41C8-8A95-83D093032458}"/>
              </a:ext>
            </a:extLst>
          </p:cNvPr>
          <p:cNvSpPr/>
          <p:nvPr/>
        </p:nvSpPr>
        <p:spPr>
          <a:xfrm rot="1800000" flipV="1">
            <a:off x="7489727" y="1604597"/>
            <a:ext cx="130554" cy="130554"/>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626F109-C942-484E-B438-5ED9881E3FA2}"/>
              </a:ext>
            </a:extLst>
          </p:cNvPr>
          <p:cNvSpPr/>
          <p:nvPr/>
        </p:nvSpPr>
        <p:spPr>
          <a:xfrm rot="3600000" flipV="1">
            <a:off x="8558555" y="2673425"/>
            <a:ext cx="130550" cy="130550"/>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34B45781-03BD-4D91-882D-6DC681CE2F43}"/>
              </a:ext>
            </a:extLst>
          </p:cNvPr>
          <p:cNvSpPr/>
          <p:nvPr/>
        </p:nvSpPr>
        <p:spPr>
          <a:xfrm rot="5400000" flipV="1">
            <a:off x="8949771" y="4133467"/>
            <a:ext cx="130552" cy="130552"/>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FB10AC91-2E81-4AD9-AABC-2CA50D7B8E96}"/>
              </a:ext>
            </a:extLst>
          </p:cNvPr>
          <p:cNvSpPr/>
          <p:nvPr/>
        </p:nvSpPr>
        <p:spPr>
          <a:xfrm rot="19800000" flipH="1" flipV="1">
            <a:off x="4569643" y="1604599"/>
            <a:ext cx="130550" cy="130550"/>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F1AB891C-26BA-4187-AFB7-AE982E198D35}"/>
              </a:ext>
            </a:extLst>
          </p:cNvPr>
          <p:cNvSpPr/>
          <p:nvPr/>
        </p:nvSpPr>
        <p:spPr>
          <a:xfrm rot="18000000" flipH="1" flipV="1">
            <a:off x="3500815" y="2673423"/>
            <a:ext cx="130554" cy="130554"/>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3343654A-3BE3-4FAC-95F0-F5380A6296EA}"/>
              </a:ext>
            </a:extLst>
          </p:cNvPr>
          <p:cNvSpPr/>
          <p:nvPr/>
        </p:nvSpPr>
        <p:spPr>
          <a:xfrm rot="16200000" flipH="1" flipV="1">
            <a:off x="3109599" y="4133467"/>
            <a:ext cx="130552" cy="130552"/>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hlinkClick r:id="rId5" action="ppaction://hlinksldjump"/>
            <a:extLst>
              <a:ext uri="{FF2B5EF4-FFF2-40B4-BE49-F238E27FC236}">
                <a16:creationId xmlns:a16="http://schemas.microsoft.com/office/drawing/2014/main" id="{879A90D0-68F0-4C10-B588-D12F76E816F9}"/>
              </a:ext>
            </a:extLst>
          </p:cNvPr>
          <p:cNvSpPr txBox="1"/>
          <p:nvPr/>
        </p:nvSpPr>
        <p:spPr>
          <a:xfrm>
            <a:off x="9303657" y="4009269"/>
            <a:ext cx="2354944" cy="369332"/>
          </a:xfrm>
          <a:prstGeom prst="rect">
            <a:avLst/>
          </a:prstGeom>
          <a:noFill/>
        </p:spPr>
        <p:txBody>
          <a:bodyPr wrap="square" lIns="0" tIns="0" rIns="0" bIns="0" rtlCol="0" anchor="ctr">
            <a:spAutoFit/>
          </a:bodyPr>
          <a:lstStyle/>
          <a:p>
            <a:r>
              <a:rPr lang="en-US" sz="2400" dirty="0">
                <a:solidFill>
                  <a:schemeClr val="bg1"/>
                </a:solidFill>
                <a:latin typeface="Segoe UI Light" panose="020B0502040204020203" pitchFamily="34" charset="0"/>
                <a:cs typeface="Segoe UI Light" panose="020B0502040204020203" pitchFamily="34" charset="0"/>
              </a:rPr>
              <a:t>Le bilan</a:t>
            </a:r>
          </a:p>
        </p:txBody>
      </p:sp>
      <p:sp>
        <p:nvSpPr>
          <p:cNvPr id="62" name="TextBox 61">
            <a:hlinkClick r:id="rId6" action="ppaction://hlinksldjump"/>
            <a:extLst>
              <a:ext uri="{FF2B5EF4-FFF2-40B4-BE49-F238E27FC236}">
                <a16:creationId xmlns:a16="http://schemas.microsoft.com/office/drawing/2014/main" id="{DF94AB8B-1F64-4C19-92F9-CE8F254C3789}"/>
              </a:ext>
            </a:extLst>
          </p:cNvPr>
          <p:cNvSpPr txBox="1"/>
          <p:nvPr/>
        </p:nvSpPr>
        <p:spPr>
          <a:xfrm>
            <a:off x="8845158" y="2503375"/>
            <a:ext cx="3071342" cy="369332"/>
          </a:xfrm>
          <a:prstGeom prst="rect">
            <a:avLst/>
          </a:prstGeom>
          <a:noFill/>
        </p:spPr>
        <p:txBody>
          <a:bodyPr wrap="square" lIns="0" tIns="0" rIns="0" bIns="0" rtlCol="0" anchor="ctr">
            <a:spAutoFit/>
          </a:bodyPr>
          <a:lstStyle/>
          <a:p>
            <a:r>
              <a:rPr lang="en-US" sz="2400" dirty="0">
                <a:solidFill>
                  <a:schemeClr val="bg1"/>
                </a:solidFill>
                <a:latin typeface="Segoe UI Light" panose="020B0502040204020203" pitchFamily="34" charset="0"/>
                <a:cs typeface="Segoe UI Light" panose="020B0502040204020203" pitchFamily="34" charset="0"/>
              </a:rPr>
              <a:t>Publication sur GitHub</a:t>
            </a:r>
          </a:p>
        </p:txBody>
      </p:sp>
      <p:sp>
        <p:nvSpPr>
          <p:cNvPr id="63" name="TextBox 62">
            <a:hlinkClick r:id="rId7" action="ppaction://hlinksldjump"/>
            <a:extLst>
              <a:ext uri="{FF2B5EF4-FFF2-40B4-BE49-F238E27FC236}">
                <a16:creationId xmlns:a16="http://schemas.microsoft.com/office/drawing/2014/main" id="{96804B66-7CA2-48DC-8171-C39E67B68A25}"/>
              </a:ext>
            </a:extLst>
          </p:cNvPr>
          <p:cNvSpPr txBox="1"/>
          <p:nvPr/>
        </p:nvSpPr>
        <p:spPr>
          <a:xfrm>
            <a:off x="7873382" y="1218655"/>
            <a:ext cx="2937185" cy="738664"/>
          </a:xfrm>
          <a:prstGeom prst="rect">
            <a:avLst/>
          </a:prstGeom>
          <a:noFill/>
        </p:spPr>
        <p:txBody>
          <a:bodyPr wrap="square" lIns="0" tIns="0" rIns="0" bIns="0" rtlCol="0" anchor="ctr">
            <a:spAutoFit/>
          </a:bodyPr>
          <a:lstStyle/>
          <a:p>
            <a:r>
              <a:rPr lang="en-US" sz="2400" dirty="0">
                <a:solidFill>
                  <a:schemeClr val="bg1"/>
                </a:solidFill>
                <a:latin typeface="Segoe UI Light" panose="020B0502040204020203" pitchFamily="34" charset="0"/>
                <a:cs typeface="Segoe UI Light" panose="020B0502040204020203" pitchFamily="34" charset="0"/>
              </a:rPr>
              <a:t>Le code en détail</a:t>
            </a:r>
          </a:p>
          <a:p>
            <a:endParaRPr lang="en-US" sz="2400" dirty="0">
              <a:solidFill>
                <a:schemeClr val="bg1"/>
              </a:solidFill>
              <a:latin typeface="Segoe UI Light" panose="020B0502040204020203" pitchFamily="34" charset="0"/>
              <a:cs typeface="Segoe UI Light" panose="020B0502040204020203" pitchFamily="34" charset="0"/>
            </a:endParaRPr>
          </a:p>
        </p:txBody>
      </p:sp>
      <p:sp>
        <p:nvSpPr>
          <p:cNvPr id="64" name="TextBox 63">
            <a:hlinkClick r:id="rId8" action="ppaction://hlinksldjump"/>
            <a:extLst>
              <a:ext uri="{FF2B5EF4-FFF2-40B4-BE49-F238E27FC236}">
                <a16:creationId xmlns:a16="http://schemas.microsoft.com/office/drawing/2014/main" id="{FE2AACC1-1719-4F4F-80F1-DF81C2884638}"/>
              </a:ext>
            </a:extLst>
          </p:cNvPr>
          <p:cNvSpPr txBox="1"/>
          <p:nvPr/>
        </p:nvSpPr>
        <p:spPr>
          <a:xfrm flipH="1">
            <a:off x="-1" y="4009269"/>
            <a:ext cx="2914777" cy="369332"/>
          </a:xfrm>
          <a:prstGeom prst="rect">
            <a:avLst/>
          </a:prstGeom>
          <a:noFill/>
        </p:spPr>
        <p:txBody>
          <a:bodyPr wrap="square" lIns="0" tIns="0" rIns="0" bIns="0" rtlCol="0" anchor="ctr">
            <a:spAutoFit/>
          </a:bodyPr>
          <a:lstStyle/>
          <a:p>
            <a:pPr algn="r"/>
            <a:r>
              <a:rPr lang="en-US" sz="2400" dirty="0">
                <a:solidFill>
                  <a:schemeClr val="bg1"/>
                </a:solidFill>
                <a:latin typeface="Segoe UI Light" panose="020B0502040204020203" pitchFamily="34" charset="0"/>
                <a:cs typeface="Segoe UI Light" panose="020B0502040204020203" pitchFamily="34" charset="0"/>
              </a:rPr>
              <a:t>Le cahier des charges</a:t>
            </a:r>
          </a:p>
        </p:txBody>
      </p:sp>
      <p:sp>
        <p:nvSpPr>
          <p:cNvPr id="65" name="TextBox 64">
            <a:hlinkClick r:id="rId9" action="ppaction://hlinksldjump"/>
            <a:extLst>
              <a:ext uri="{FF2B5EF4-FFF2-40B4-BE49-F238E27FC236}">
                <a16:creationId xmlns:a16="http://schemas.microsoft.com/office/drawing/2014/main" id="{53E8CAC0-68A2-4896-9EEE-98915240C389}"/>
              </a:ext>
            </a:extLst>
          </p:cNvPr>
          <p:cNvSpPr txBox="1"/>
          <p:nvPr/>
        </p:nvSpPr>
        <p:spPr>
          <a:xfrm flipH="1">
            <a:off x="194109" y="2551440"/>
            <a:ext cx="3104110" cy="369332"/>
          </a:xfrm>
          <a:prstGeom prst="rect">
            <a:avLst/>
          </a:prstGeom>
          <a:noFill/>
        </p:spPr>
        <p:txBody>
          <a:bodyPr wrap="square" lIns="0" tIns="0" rIns="0" bIns="0" rtlCol="0" anchor="ctr">
            <a:spAutoFit/>
          </a:bodyPr>
          <a:lstStyle/>
          <a:p>
            <a:pPr algn="r"/>
            <a:r>
              <a:rPr lang="en-US" sz="2400" dirty="0">
                <a:solidFill>
                  <a:schemeClr val="bg1"/>
                </a:solidFill>
                <a:latin typeface="Segoe UI Light" panose="020B0502040204020203" pitchFamily="34" charset="0"/>
                <a:cs typeface="Segoe UI Light" panose="020B0502040204020203" pitchFamily="34" charset="0"/>
              </a:rPr>
              <a:t>Découverte de Python</a:t>
            </a:r>
          </a:p>
        </p:txBody>
      </p:sp>
      <p:sp>
        <p:nvSpPr>
          <p:cNvPr id="66" name="TextBox 65">
            <a:hlinkClick r:id="rId10" action="ppaction://hlinksldjump"/>
            <a:extLst>
              <a:ext uri="{FF2B5EF4-FFF2-40B4-BE49-F238E27FC236}">
                <a16:creationId xmlns:a16="http://schemas.microsoft.com/office/drawing/2014/main" id="{EB4409B2-4DF6-4876-8A36-B1F3A4A96784}"/>
              </a:ext>
            </a:extLst>
          </p:cNvPr>
          <p:cNvSpPr txBox="1"/>
          <p:nvPr/>
        </p:nvSpPr>
        <p:spPr>
          <a:xfrm flipH="1">
            <a:off x="1238865" y="1403321"/>
            <a:ext cx="3104109" cy="369332"/>
          </a:xfrm>
          <a:prstGeom prst="rect">
            <a:avLst/>
          </a:prstGeom>
          <a:noFill/>
        </p:spPr>
        <p:txBody>
          <a:bodyPr wrap="square" lIns="0" tIns="0" rIns="0" bIns="0" rtlCol="0" anchor="ctr">
            <a:spAutoFit/>
          </a:bodyPr>
          <a:lstStyle/>
          <a:p>
            <a:pPr algn="r"/>
            <a:r>
              <a:rPr lang="en-US" sz="2400" dirty="0">
                <a:solidFill>
                  <a:schemeClr val="bg1"/>
                </a:solidFill>
                <a:latin typeface="Segoe UI Light" panose="020B0502040204020203" pitchFamily="34" charset="0"/>
                <a:cs typeface="Segoe UI Light" panose="020B0502040204020203" pitchFamily="34" charset="0"/>
              </a:rPr>
              <a:t>L’univers de Pygame</a:t>
            </a:r>
          </a:p>
        </p:txBody>
      </p:sp>
      <p:sp>
        <p:nvSpPr>
          <p:cNvPr id="68" name="TextBox 67">
            <a:hlinkClick r:id="rId11" action="ppaction://hlinksldjump"/>
            <a:extLst>
              <a:ext uri="{FF2B5EF4-FFF2-40B4-BE49-F238E27FC236}">
                <a16:creationId xmlns:a16="http://schemas.microsoft.com/office/drawing/2014/main" id="{900682C6-EB49-4100-9B9B-7A6A97137F4C}"/>
              </a:ext>
            </a:extLst>
          </p:cNvPr>
          <p:cNvSpPr txBox="1"/>
          <p:nvPr/>
        </p:nvSpPr>
        <p:spPr>
          <a:xfrm>
            <a:off x="4918528" y="708721"/>
            <a:ext cx="2354944" cy="369332"/>
          </a:xfrm>
          <a:prstGeom prst="rect">
            <a:avLst/>
          </a:prstGeom>
          <a:noFill/>
        </p:spPr>
        <p:txBody>
          <a:bodyPr wrap="square" lIns="0" tIns="0" rIns="0" bIns="0" rtlCol="0" anchor="ctr">
            <a:spAutoFit/>
          </a:bodyPr>
          <a:lstStyle/>
          <a:p>
            <a:pPr algn="ctr"/>
            <a:r>
              <a:rPr lang="en-US" sz="2400" dirty="0">
                <a:solidFill>
                  <a:schemeClr val="bg1"/>
                </a:solidFill>
                <a:latin typeface="Segoe UI Light" panose="020B0502040204020203" pitchFamily="34" charset="0"/>
                <a:cs typeface="Segoe UI Light" panose="020B0502040204020203" pitchFamily="34" charset="0"/>
              </a:rPr>
              <a:t>Les diagrammes</a:t>
            </a:r>
          </a:p>
        </p:txBody>
      </p:sp>
      <p:sp>
        <p:nvSpPr>
          <p:cNvPr id="317" name="Slide Number Placeholder 316">
            <a:extLst>
              <a:ext uri="{FF2B5EF4-FFF2-40B4-BE49-F238E27FC236}">
                <a16:creationId xmlns:a16="http://schemas.microsoft.com/office/drawing/2014/main" id="{FA046723-2B5D-4749-B5DA-9B2074040E82}"/>
              </a:ext>
            </a:extLst>
          </p:cNvPr>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a:t>
            </a:fld>
            <a:endParaRPr lang="en-US" dirty="0"/>
          </a:p>
        </p:txBody>
      </p:sp>
      <p:pic>
        <p:nvPicPr>
          <p:cNvPr id="8" name="Image 7">
            <a:extLst>
              <a:ext uri="{FF2B5EF4-FFF2-40B4-BE49-F238E27FC236}">
                <a16:creationId xmlns:a16="http://schemas.microsoft.com/office/drawing/2014/main" id="{0C4824BB-1F21-45EA-B6A0-2539153A0447}"/>
              </a:ext>
            </a:extLst>
          </p:cNvPr>
          <p:cNvPicPr>
            <a:picLocks noChangeAspect="1"/>
          </p:cNvPicPr>
          <p:nvPr/>
        </p:nvPicPr>
        <p:blipFill>
          <a:blip r:embed="rId12"/>
          <a:stretch>
            <a:fillRect/>
          </a:stretch>
        </p:blipFill>
        <p:spPr>
          <a:xfrm>
            <a:off x="8485372" y="6278523"/>
            <a:ext cx="332670" cy="332670"/>
          </a:xfrm>
          <a:prstGeom prst="rect">
            <a:avLst/>
          </a:prstGeom>
        </p:spPr>
      </p:pic>
      <p:pic>
        <p:nvPicPr>
          <p:cNvPr id="16" name="Image 15">
            <a:hlinkClick r:id="rId13" action="ppaction://hlinksldjump"/>
            <a:extLst>
              <a:ext uri="{FF2B5EF4-FFF2-40B4-BE49-F238E27FC236}">
                <a16:creationId xmlns:a16="http://schemas.microsoft.com/office/drawing/2014/main" id="{3C2F3B47-3537-4289-B293-57BCD883A59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Tree>
    <p:extLst>
      <p:ext uri="{BB962C8B-B14F-4D97-AF65-F5344CB8AC3E}">
        <p14:creationId xmlns:p14="http://schemas.microsoft.com/office/powerpoint/2010/main" val="1527650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3" name="Titre 2">
            <a:extLst>
              <a:ext uri="{FF2B5EF4-FFF2-40B4-BE49-F238E27FC236}">
                <a16:creationId xmlns:a16="http://schemas.microsoft.com/office/drawing/2014/main" id="{3DD2205C-A7A1-45FC-B169-4458836DF20F}"/>
              </a:ext>
            </a:extLst>
          </p:cNvPr>
          <p:cNvSpPr>
            <a:spLocks noGrp="1"/>
          </p:cNvSpPr>
          <p:nvPr>
            <p:ph type="title" idx="4294967295"/>
          </p:nvPr>
        </p:nvSpPr>
        <p:spPr>
          <a:xfrm>
            <a:off x="411451" y="-493920"/>
            <a:ext cx="10515600" cy="1325563"/>
          </a:xfrm>
        </p:spPr>
        <p:txBody>
          <a:bodyPr/>
          <a:lstStyle/>
          <a:p>
            <a:r>
              <a:rPr lang="fr-FR" dirty="0"/>
              <a:t>La boucle de jeu</a:t>
            </a:r>
          </a:p>
        </p:txBody>
      </p:sp>
      <p:pic>
        <p:nvPicPr>
          <p:cNvPr id="6" name="Graphique 5" descr="Labyrinthe">
            <a:hlinkClick r:id="rId5" action="ppaction://hlinksldjump"/>
            <a:extLst>
              <a:ext uri="{FF2B5EF4-FFF2-40B4-BE49-F238E27FC236}">
                <a16:creationId xmlns:a16="http://schemas.microsoft.com/office/drawing/2014/main" id="{CFA3D78D-FDFE-4D3E-ADFD-638EA69CA6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pic>
        <p:nvPicPr>
          <p:cNvPr id="8" name="Image 7">
            <a:extLst>
              <a:ext uri="{FF2B5EF4-FFF2-40B4-BE49-F238E27FC236}">
                <a16:creationId xmlns:a16="http://schemas.microsoft.com/office/drawing/2014/main" id="{7FD5579B-36C8-48BC-A9B4-4AC689777B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691" y="2276073"/>
            <a:ext cx="3470090" cy="953053"/>
          </a:xfrm>
          <a:prstGeom prst="rect">
            <a:avLst/>
          </a:prstGeom>
        </p:spPr>
      </p:pic>
      <p:sp>
        <p:nvSpPr>
          <p:cNvPr id="9" name="ZoneTexte 8">
            <a:extLst>
              <a:ext uri="{FF2B5EF4-FFF2-40B4-BE49-F238E27FC236}">
                <a16:creationId xmlns:a16="http://schemas.microsoft.com/office/drawing/2014/main" id="{1ED2EEEC-E029-4846-AAAB-B6D6CDAA8AE9}"/>
              </a:ext>
            </a:extLst>
          </p:cNvPr>
          <p:cNvSpPr txBox="1"/>
          <p:nvPr/>
        </p:nvSpPr>
        <p:spPr>
          <a:xfrm>
            <a:off x="1009688" y="1518357"/>
            <a:ext cx="3618620" cy="646331"/>
          </a:xfrm>
          <a:prstGeom prst="rect">
            <a:avLst/>
          </a:prstGeom>
          <a:noFill/>
        </p:spPr>
        <p:txBody>
          <a:bodyPr wrap="square" rtlCol="0">
            <a:spAutoFit/>
          </a:bodyPr>
          <a:lstStyle/>
          <a:p>
            <a:r>
              <a:rPr lang="fr-FR" dirty="0">
                <a:solidFill>
                  <a:schemeClr val="bg1"/>
                </a:solidFill>
              </a:rPr>
              <a:t>Je créé une instance de classe Labyrinthe dans un objet lab</a:t>
            </a:r>
          </a:p>
        </p:txBody>
      </p:sp>
      <p:pic>
        <p:nvPicPr>
          <p:cNvPr id="11" name="Image 10">
            <a:extLst>
              <a:ext uri="{FF2B5EF4-FFF2-40B4-BE49-F238E27FC236}">
                <a16:creationId xmlns:a16="http://schemas.microsoft.com/office/drawing/2014/main" id="{610034ED-E42F-4F38-8941-D133E44DC6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7305" y="291635"/>
            <a:ext cx="2809746" cy="6274730"/>
          </a:xfrm>
          <a:prstGeom prst="rect">
            <a:avLst/>
          </a:prstGeom>
        </p:spPr>
      </p:pic>
      <p:sp>
        <p:nvSpPr>
          <p:cNvPr id="12" name="ZoneTexte 11">
            <a:extLst>
              <a:ext uri="{FF2B5EF4-FFF2-40B4-BE49-F238E27FC236}">
                <a16:creationId xmlns:a16="http://schemas.microsoft.com/office/drawing/2014/main" id="{83DB7BC5-4DA4-4BFC-A6F0-3A0CB5BBE9B2}"/>
              </a:ext>
            </a:extLst>
          </p:cNvPr>
          <p:cNvSpPr txBox="1"/>
          <p:nvPr/>
        </p:nvSpPr>
        <p:spPr>
          <a:xfrm>
            <a:off x="202304" y="1675853"/>
            <a:ext cx="614271" cy="1107996"/>
          </a:xfrm>
          <a:prstGeom prst="rect">
            <a:avLst/>
          </a:prstGeom>
          <a:noFill/>
        </p:spPr>
        <p:txBody>
          <a:bodyPr wrap="none" rtlCol="0">
            <a:spAutoFit/>
          </a:bodyPr>
          <a:lstStyle/>
          <a:p>
            <a:r>
              <a:rPr lang="fr-FR" sz="6600" dirty="0">
                <a:solidFill>
                  <a:schemeClr val="bg1"/>
                </a:solidFill>
              </a:rPr>
              <a:t>1</a:t>
            </a:r>
          </a:p>
        </p:txBody>
      </p:sp>
      <p:sp>
        <p:nvSpPr>
          <p:cNvPr id="13" name="ZoneTexte 12">
            <a:extLst>
              <a:ext uri="{FF2B5EF4-FFF2-40B4-BE49-F238E27FC236}">
                <a16:creationId xmlns:a16="http://schemas.microsoft.com/office/drawing/2014/main" id="{5F1ADE2D-60BD-4B09-9B99-E1A5DD1BBEA5}"/>
              </a:ext>
            </a:extLst>
          </p:cNvPr>
          <p:cNvSpPr txBox="1"/>
          <p:nvPr/>
        </p:nvSpPr>
        <p:spPr>
          <a:xfrm>
            <a:off x="7349187" y="177367"/>
            <a:ext cx="614271" cy="1107996"/>
          </a:xfrm>
          <a:prstGeom prst="rect">
            <a:avLst/>
          </a:prstGeom>
          <a:noFill/>
        </p:spPr>
        <p:txBody>
          <a:bodyPr wrap="none" rtlCol="0">
            <a:spAutoFit/>
          </a:bodyPr>
          <a:lstStyle/>
          <a:p>
            <a:r>
              <a:rPr lang="fr-FR" sz="6600" dirty="0">
                <a:solidFill>
                  <a:schemeClr val="bg1"/>
                </a:solidFill>
              </a:rPr>
              <a:t>2</a:t>
            </a:r>
          </a:p>
        </p:txBody>
      </p:sp>
      <p:sp>
        <p:nvSpPr>
          <p:cNvPr id="14" name="ZoneTexte 13">
            <a:extLst>
              <a:ext uri="{FF2B5EF4-FFF2-40B4-BE49-F238E27FC236}">
                <a16:creationId xmlns:a16="http://schemas.microsoft.com/office/drawing/2014/main" id="{4658D276-0278-4A35-B68D-5CB0A4967412}"/>
              </a:ext>
            </a:extLst>
          </p:cNvPr>
          <p:cNvSpPr txBox="1"/>
          <p:nvPr/>
        </p:nvSpPr>
        <p:spPr>
          <a:xfrm>
            <a:off x="6368716" y="831643"/>
            <a:ext cx="1643921" cy="2585323"/>
          </a:xfrm>
          <a:prstGeom prst="rect">
            <a:avLst/>
          </a:prstGeom>
          <a:noFill/>
        </p:spPr>
        <p:txBody>
          <a:bodyPr wrap="square" rtlCol="0">
            <a:spAutoFit/>
          </a:bodyPr>
          <a:lstStyle/>
          <a:p>
            <a:r>
              <a:rPr lang="fr-FR" dirty="0">
                <a:solidFill>
                  <a:schemeClr val="bg1"/>
                </a:solidFill>
              </a:rPr>
              <a:t>Il suffit maintenant d’appeler les éléments d’après les classes et méthodes précédemment définies</a:t>
            </a:r>
          </a:p>
        </p:txBody>
      </p:sp>
      <p:pic>
        <p:nvPicPr>
          <p:cNvPr id="16" name="Image 15">
            <a:extLst>
              <a:ext uri="{FF2B5EF4-FFF2-40B4-BE49-F238E27FC236}">
                <a16:creationId xmlns:a16="http://schemas.microsoft.com/office/drawing/2014/main" id="{01E15201-747F-4BD7-ADF9-9705A7C7ED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79106" y="4761650"/>
            <a:ext cx="3877216" cy="1133633"/>
          </a:xfrm>
          <a:prstGeom prst="rect">
            <a:avLst/>
          </a:prstGeom>
        </p:spPr>
      </p:pic>
      <p:sp>
        <p:nvSpPr>
          <p:cNvPr id="17" name="ZoneTexte 16">
            <a:extLst>
              <a:ext uri="{FF2B5EF4-FFF2-40B4-BE49-F238E27FC236}">
                <a16:creationId xmlns:a16="http://schemas.microsoft.com/office/drawing/2014/main" id="{BA2B11F5-8D97-4A8B-B2EB-0C7F98574870}"/>
              </a:ext>
            </a:extLst>
          </p:cNvPr>
          <p:cNvSpPr txBox="1"/>
          <p:nvPr/>
        </p:nvSpPr>
        <p:spPr>
          <a:xfrm>
            <a:off x="1636295" y="4861396"/>
            <a:ext cx="184731" cy="369332"/>
          </a:xfrm>
          <a:prstGeom prst="rect">
            <a:avLst/>
          </a:prstGeom>
          <a:noFill/>
        </p:spPr>
        <p:txBody>
          <a:bodyPr wrap="none" rtlCol="0">
            <a:spAutoFit/>
          </a:bodyPr>
          <a:lstStyle/>
          <a:p>
            <a:endParaRPr lang="fr-FR" dirty="0"/>
          </a:p>
        </p:txBody>
      </p:sp>
      <p:pic>
        <p:nvPicPr>
          <p:cNvPr id="19" name="Image 18">
            <a:extLst>
              <a:ext uri="{FF2B5EF4-FFF2-40B4-BE49-F238E27FC236}">
                <a16:creationId xmlns:a16="http://schemas.microsoft.com/office/drawing/2014/main" id="{431A520B-67ED-46A5-90B8-91ECC545CD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02525" y="3940029"/>
            <a:ext cx="5353797" cy="733527"/>
          </a:xfrm>
          <a:prstGeom prst="rect">
            <a:avLst/>
          </a:prstGeom>
        </p:spPr>
      </p:pic>
      <p:sp>
        <p:nvSpPr>
          <p:cNvPr id="20" name="ZoneTexte 19">
            <a:extLst>
              <a:ext uri="{FF2B5EF4-FFF2-40B4-BE49-F238E27FC236}">
                <a16:creationId xmlns:a16="http://schemas.microsoft.com/office/drawing/2014/main" id="{403DCF74-FD11-4169-910F-FC899FBE39E8}"/>
              </a:ext>
            </a:extLst>
          </p:cNvPr>
          <p:cNvSpPr txBox="1"/>
          <p:nvPr/>
        </p:nvSpPr>
        <p:spPr>
          <a:xfrm>
            <a:off x="3195796" y="4539280"/>
            <a:ext cx="614271" cy="1107996"/>
          </a:xfrm>
          <a:prstGeom prst="rect">
            <a:avLst/>
          </a:prstGeom>
          <a:noFill/>
        </p:spPr>
        <p:txBody>
          <a:bodyPr wrap="none" rtlCol="0">
            <a:spAutoFit/>
          </a:bodyPr>
          <a:lstStyle/>
          <a:p>
            <a:r>
              <a:rPr lang="fr-FR" sz="6600" dirty="0">
                <a:solidFill>
                  <a:schemeClr val="bg1"/>
                </a:solidFill>
              </a:rPr>
              <a:t>3</a:t>
            </a:r>
          </a:p>
        </p:txBody>
      </p:sp>
      <p:sp>
        <p:nvSpPr>
          <p:cNvPr id="21" name="ZoneTexte 20">
            <a:extLst>
              <a:ext uri="{FF2B5EF4-FFF2-40B4-BE49-F238E27FC236}">
                <a16:creationId xmlns:a16="http://schemas.microsoft.com/office/drawing/2014/main" id="{D690CC26-C2F6-4552-89AF-4B7D15B02939}"/>
              </a:ext>
            </a:extLst>
          </p:cNvPr>
          <p:cNvSpPr txBox="1"/>
          <p:nvPr/>
        </p:nvSpPr>
        <p:spPr>
          <a:xfrm>
            <a:off x="261525" y="4693312"/>
            <a:ext cx="3119001" cy="923330"/>
          </a:xfrm>
          <a:prstGeom prst="rect">
            <a:avLst/>
          </a:prstGeom>
          <a:noFill/>
        </p:spPr>
        <p:txBody>
          <a:bodyPr wrap="square" rtlCol="0">
            <a:spAutoFit/>
          </a:bodyPr>
          <a:lstStyle/>
          <a:p>
            <a:r>
              <a:rPr lang="fr-FR" dirty="0">
                <a:solidFill>
                  <a:schemeClr val="bg1"/>
                </a:solidFill>
              </a:rPr>
              <a:t>Enfin, chargement des images et de la musique. Tout est prêt pour lancer la boucle de jeu</a:t>
            </a:r>
          </a:p>
        </p:txBody>
      </p:sp>
      <p:sp>
        <p:nvSpPr>
          <p:cNvPr id="22" name="Slide Number Placeholder 46">
            <a:extLst>
              <a:ext uri="{FF2B5EF4-FFF2-40B4-BE49-F238E27FC236}">
                <a16:creationId xmlns:a16="http://schemas.microsoft.com/office/drawing/2014/main" id="{9112F077-1F9D-4650-88F3-6614320766F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20</a:t>
            </a:fld>
            <a:endParaRPr lang="en-US" dirty="0"/>
          </a:p>
        </p:txBody>
      </p:sp>
    </p:spTree>
    <p:extLst>
      <p:ext uri="{BB962C8B-B14F-4D97-AF65-F5344CB8AC3E}">
        <p14:creationId xmlns:p14="http://schemas.microsoft.com/office/powerpoint/2010/main" val="314548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3" name="Titre 2">
            <a:extLst>
              <a:ext uri="{FF2B5EF4-FFF2-40B4-BE49-F238E27FC236}">
                <a16:creationId xmlns:a16="http://schemas.microsoft.com/office/drawing/2014/main" id="{3DD2205C-A7A1-45FC-B169-4458836DF20F}"/>
              </a:ext>
            </a:extLst>
          </p:cNvPr>
          <p:cNvSpPr>
            <a:spLocks noGrp="1"/>
          </p:cNvSpPr>
          <p:nvPr>
            <p:ph type="title" idx="4294967295"/>
          </p:nvPr>
        </p:nvSpPr>
        <p:spPr>
          <a:xfrm>
            <a:off x="411451" y="-493920"/>
            <a:ext cx="10515600" cy="1325563"/>
          </a:xfrm>
        </p:spPr>
        <p:txBody>
          <a:bodyPr/>
          <a:lstStyle/>
          <a:p>
            <a:r>
              <a:rPr lang="fr-FR" dirty="0"/>
              <a:t>La boucle de jeu</a:t>
            </a:r>
          </a:p>
        </p:txBody>
      </p:sp>
      <p:pic>
        <p:nvPicPr>
          <p:cNvPr id="6" name="Graphique 5" descr="Labyrinthe">
            <a:hlinkClick r:id="rId5" action="ppaction://hlinksldjump"/>
            <a:extLst>
              <a:ext uri="{FF2B5EF4-FFF2-40B4-BE49-F238E27FC236}">
                <a16:creationId xmlns:a16="http://schemas.microsoft.com/office/drawing/2014/main" id="{CFA3D78D-FDFE-4D3E-ADFD-638EA69CA6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12" name="ZoneTexte 11">
            <a:extLst>
              <a:ext uri="{FF2B5EF4-FFF2-40B4-BE49-F238E27FC236}">
                <a16:creationId xmlns:a16="http://schemas.microsoft.com/office/drawing/2014/main" id="{83DB7BC5-4DA4-4BFC-A6F0-3A0CB5BBE9B2}"/>
              </a:ext>
            </a:extLst>
          </p:cNvPr>
          <p:cNvSpPr txBox="1"/>
          <p:nvPr/>
        </p:nvSpPr>
        <p:spPr>
          <a:xfrm>
            <a:off x="283115" y="1612003"/>
            <a:ext cx="614271" cy="1107996"/>
          </a:xfrm>
          <a:prstGeom prst="rect">
            <a:avLst/>
          </a:prstGeom>
          <a:noFill/>
        </p:spPr>
        <p:txBody>
          <a:bodyPr wrap="none" rtlCol="0">
            <a:spAutoFit/>
          </a:bodyPr>
          <a:lstStyle/>
          <a:p>
            <a:r>
              <a:rPr lang="fr-FR" sz="6600" dirty="0">
                <a:solidFill>
                  <a:schemeClr val="bg1"/>
                </a:solidFill>
              </a:rPr>
              <a:t>1</a:t>
            </a:r>
          </a:p>
        </p:txBody>
      </p:sp>
      <p:sp>
        <p:nvSpPr>
          <p:cNvPr id="13" name="ZoneTexte 12">
            <a:extLst>
              <a:ext uri="{FF2B5EF4-FFF2-40B4-BE49-F238E27FC236}">
                <a16:creationId xmlns:a16="http://schemas.microsoft.com/office/drawing/2014/main" id="{5F1ADE2D-60BD-4B09-9B99-E1A5DD1BBEA5}"/>
              </a:ext>
            </a:extLst>
          </p:cNvPr>
          <p:cNvSpPr txBox="1"/>
          <p:nvPr/>
        </p:nvSpPr>
        <p:spPr>
          <a:xfrm>
            <a:off x="6726434" y="1285363"/>
            <a:ext cx="614271" cy="1107996"/>
          </a:xfrm>
          <a:prstGeom prst="rect">
            <a:avLst/>
          </a:prstGeom>
          <a:noFill/>
        </p:spPr>
        <p:txBody>
          <a:bodyPr wrap="none" rtlCol="0">
            <a:spAutoFit/>
          </a:bodyPr>
          <a:lstStyle/>
          <a:p>
            <a:r>
              <a:rPr lang="fr-FR" sz="6600" dirty="0">
                <a:solidFill>
                  <a:schemeClr val="bg1"/>
                </a:solidFill>
              </a:rPr>
              <a:t>2</a:t>
            </a:r>
          </a:p>
        </p:txBody>
      </p:sp>
      <p:sp>
        <p:nvSpPr>
          <p:cNvPr id="17" name="ZoneTexte 16">
            <a:extLst>
              <a:ext uri="{FF2B5EF4-FFF2-40B4-BE49-F238E27FC236}">
                <a16:creationId xmlns:a16="http://schemas.microsoft.com/office/drawing/2014/main" id="{BA2B11F5-8D97-4A8B-B2EB-0C7F98574870}"/>
              </a:ext>
            </a:extLst>
          </p:cNvPr>
          <p:cNvSpPr txBox="1"/>
          <p:nvPr/>
        </p:nvSpPr>
        <p:spPr>
          <a:xfrm>
            <a:off x="1636295" y="4861396"/>
            <a:ext cx="184731" cy="369332"/>
          </a:xfrm>
          <a:prstGeom prst="rect">
            <a:avLst/>
          </a:prstGeom>
          <a:noFill/>
        </p:spPr>
        <p:txBody>
          <a:bodyPr wrap="none" rtlCol="0">
            <a:spAutoFit/>
          </a:bodyPr>
          <a:lstStyle/>
          <a:p>
            <a:endParaRPr lang="fr-FR" dirty="0"/>
          </a:p>
        </p:txBody>
      </p:sp>
      <p:pic>
        <p:nvPicPr>
          <p:cNvPr id="5" name="Image 4">
            <a:extLst>
              <a:ext uri="{FF2B5EF4-FFF2-40B4-BE49-F238E27FC236}">
                <a16:creationId xmlns:a16="http://schemas.microsoft.com/office/drawing/2014/main" id="{23CF00DB-AFC4-4F10-ABBC-090F1DE32E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451" y="2584193"/>
            <a:ext cx="5364967" cy="1876957"/>
          </a:xfrm>
          <a:prstGeom prst="rect">
            <a:avLst/>
          </a:prstGeom>
        </p:spPr>
      </p:pic>
      <p:sp>
        <p:nvSpPr>
          <p:cNvPr id="7" name="ZoneTexte 6">
            <a:extLst>
              <a:ext uri="{FF2B5EF4-FFF2-40B4-BE49-F238E27FC236}">
                <a16:creationId xmlns:a16="http://schemas.microsoft.com/office/drawing/2014/main" id="{5E9EC753-6EAD-4B39-9BFF-6CC5195C49F9}"/>
              </a:ext>
            </a:extLst>
          </p:cNvPr>
          <p:cNvSpPr txBox="1"/>
          <p:nvPr/>
        </p:nvSpPr>
        <p:spPr>
          <a:xfrm>
            <a:off x="897386" y="1920595"/>
            <a:ext cx="3543142" cy="646331"/>
          </a:xfrm>
          <a:prstGeom prst="rect">
            <a:avLst/>
          </a:prstGeom>
          <a:noFill/>
        </p:spPr>
        <p:txBody>
          <a:bodyPr wrap="square" rtlCol="0">
            <a:spAutoFit/>
          </a:bodyPr>
          <a:lstStyle/>
          <a:p>
            <a:r>
              <a:rPr lang="fr-FR" dirty="0">
                <a:solidFill>
                  <a:schemeClr val="bg1"/>
                </a:solidFill>
              </a:rPr>
              <a:t>Je bloque le rafraichissement pour ne pas surcharger le processeur</a:t>
            </a:r>
          </a:p>
        </p:txBody>
      </p:sp>
      <p:sp>
        <p:nvSpPr>
          <p:cNvPr id="10" name="ZoneTexte 9">
            <a:extLst>
              <a:ext uri="{FF2B5EF4-FFF2-40B4-BE49-F238E27FC236}">
                <a16:creationId xmlns:a16="http://schemas.microsoft.com/office/drawing/2014/main" id="{5409E6E7-1956-4017-87F3-FDFDAB627B74}"/>
              </a:ext>
            </a:extLst>
          </p:cNvPr>
          <p:cNvSpPr txBox="1"/>
          <p:nvPr/>
        </p:nvSpPr>
        <p:spPr>
          <a:xfrm>
            <a:off x="1827910" y="4489034"/>
            <a:ext cx="3948508" cy="923330"/>
          </a:xfrm>
          <a:prstGeom prst="rect">
            <a:avLst/>
          </a:prstGeom>
          <a:noFill/>
        </p:spPr>
        <p:txBody>
          <a:bodyPr wrap="square" rtlCol="0">
            <a:spAutoFit/>
          </a:bodyPr>
          <a:lstStyle/>
          <a:p>
            <a:r>
              <a:rPr lang="fr-FR" dirty="0">
                <a:solidFill>
                  <a:schemeClr val="bg1"/>
                </a:solidFill>
              </a:rPr>
              <a:t>Tant que la boucle est active, j’affiche le labyrinthe et vérifie que le personnage cherche à se déplacer sur une case vide</a:t>
            </a:r>
          </a:p>
        </p:txBody>
      </p:sp>
      <p:pic>
        <p:nvPicPr>
          <p:cNvPr id="18" name="Image 17">
            <a:extLst>
              <a:ext uri="{FF2B5EF4-FFF2-40B4-BE49-F238E27FC236}">
                <a16:creationId xmlns:a16="http://schemas.microsoft.com/office/drawing/2014/main" id="{0A6325B0-2613-407B-A1C6-665DD839D1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4685" y="2243760"/>
            <a:ext cx="4978158" cy="3240221"/>
          </a:xfrm>
          <a:prstGeom prst="rect">
            <a:avLst/>
          </a:prstGeom>
        </p:spPr>
      </p:pic>
      <p:sp>
        <p:nvSpPr>
          <p:cNvPr id="22" name="ZoneTexte 21">
            <a:extLst>
              <a:ext uri="{FF2B5EF4-FFF2-40B4-BE49-F238E27FC236}">
                <a16:creationId xmlns:a16="http://schemas.microsoft.com/office/drawing/2014/main" id="{B69EF193-61DD-4902-AF3B-AE49061555DD}"/>
              </a:ext>
            </a:extLst>
          </p:cNvPr>
          <p:cNvSpPr txBox="1"/>
          <p:nvPr/>
        </p:nvSpPr>
        <p:spPr>
          <a:xfrm>
            <a:off x="7249937" y="1873685"/>
            <a:ext cx="4307654" cy="369332"/>
          </a:xfrm>
          <a:prstGeom prst="rect">
            <a:avLst/>
          </a:prstGeom>
          <a:noFill/>
        </p:spPr>
        <p:txBody>
          <a:bodyPr wrap="none" rtlCol="0">
            <a:spAutoFit/>
          </a:bodyPr>
          <a:lstStyle/>
          <a:p>
            <a:r>
              <a:rPr lang="fr-FR" dirty="0">
                <a:solidFill>
                  <a:schemeClr val="bg1"/>
                </a:solidFill>
              </a:rPr>
              <a:t>Appel de la fonction move selon la direction</a:t>
            </a:r>
          </a:p>
        </p:txBody>
      </p:sp>
      <p:sp>
        <p:nvSpPr>
          <p:cNvPr id="23" name="Slide Number Placeholder 46">
            <a:extLst>
              <a:ext uri="{FF2B5EF4-FFF2-40B4-BE49-F238E27FC236}">
                <a16:creationId xmlns:a16="http://schemas.microsoft.com/office/drawing/2014/main" id="{6B56E76C-82ED-4259-B6FB-71993C6F45C1}"/>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21</a:t>
            </a:fld>
            <a:endParaRPr lang="en-US" dirty="0"/>
          </a:p>
        </p:txBody>
      </p:sp>
    </p:spTree>
    <p:extLst>
      <p:ext uri="{BB962C8B-B14F-4D97-AF65-F5344CB8AC3E}">
        <p14:creationId xmlns:p14="http://schemas.microsoft.com/office/powerpoint/2010/main" val="426363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3" name="Titre 2">
            <a:extLst>
              <a:ext uri="{FF2B5EF4-FFF2-40B4-BE49-F238E27FC236}">
                <a16:creationId xmlns:a16="http://schemas.microsoft.com/office/drawing/2014/main" id="{3DD2205C-A7A1-45FC-B169-4458836DF20F}"/>
              </a:ext>
            </a:extLst>
          </p:cNvPr>
          <p:cNvSpPr>
            <a:spLocks noGrp="1"/>
          </p:cNvSpPr>
          <p:nvPr>
            <p:ph type="title" idx="4294967295"/>
          </p:nvPr>
        </p:nvSpPr>
        <p:spPr>
          <a:xfrm>
            <a:off x="411451" y="-493920"/>
            <a:ext cx="10515600" cy="1325563"/>
          </a:xfrm>
        </p:spPr>
        <p:txBody>
          <a:bodyPr/>
          <a:lstStyle/>
          <a:p>
            <a:r>
              <a:rPr lang="fr-FR" dirty="0"/>
              <a:t>La boucle de jeu</a:t>
            </a:r>
          </a:p>
        </p:txBody>
      </p:sp>
      <p:pic>
        <p:nvPicPr>
          <p:cNvPr id="6" name="Graphique 5" descr="Labyrinthe">
            <a:hlinkClick r:id="rId5" action="ppaction://hlinksldjump"/>
            <a:extLst>
              <a:ext uri="{FF2B5EF4-FFF2-40B4-BE49-F238E27FC236}">
                <a16:creationId xmlns:a16="http://schemas.microsoft.com/office/drawing/2014/main" id="{CFA3D78D-FDFE-4D3E-ADFD-638EA69CA6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17" name="ZoneTexte 16">
            <a:extLst>
              <a:ext uri="{FF2B5EF4-FFF2-40B4-BE49-F238E27FC236}">
                <a16:creationId xmlns:a16="http://schemas.microsoft.com/office/drawing/2014/main" id="{BA2B11F5-8D97-4A8B-B2EB-0C7F98574870}"/>
              </a:ext>
            </a:extLst>
          </p:cNvPr>
          <p:cNvSpPr txBox="1"/>
          <p:nvPr/>
        </p:nvSpPr>
        <p:spPr>
          <a:xfrm>
            <a:off x="1636295" y="4861396"/>
            <a:ext cx="184731" cy="369332"/>
          </a:xfrm>
          <a:prstGeom prst="rect">
            <a:avLst/>
          </a:prstGeom>
          <a:noFill/>
        </p:spPr>
        <p:txBody>
          <a:bodyPr wrap="none" rtlCol="0">
            <a:spAutoFit/>
          </a:bodyPr>
          <a:lstStyle/>
          <a:p>
            <a:endParaRPr lang="fr-FR" dirty="0"/>
          </a:p>
        </p:txBody>
      </p:sp>
      <p:sp>
        <p:nvSpPr>
          <p:cNvPr id="2" name="ZoneTexte 1">
            <a:extLst>
              <a:ext uri="{FF2B5EF4-FFF2-40B4-BE49-F238E27FC236}">
                <a16:creationId xmlns:a16="http://schemas.microsoft.com/office/drawing/2014/main" id="{74088532-D04C-4715-B4F6-F0A9539D2F33}"/>
              </a:ext>
            </a:extLst>
          </p:cNvPr>
          <p:cNvSpPr txBox="1"/>
          <p:nvPr/>
        </p:nvSpPr>
        <p:spPr>
          <a:xfrm>
            <a:off x="742410" y="1753852"/>
            <a:ext cx="5946628" cy="523220"/>
          </a:xfrm>
          <a:prstGeom prst="rect">
            <a:avLst/>
          </a:prstGeom>
          <a:noFill/>
        </p:spPr>
        <p:txBody>
          <a:bodyPr wrap="none" rtlCol="0">
            <a:spAutoFit/>
          </a:bodyPr>
          <a:lstStyle/>
          <a:p>
            <a:r>
              <a:rPr lang="fr-FR" sz="2800" dirty="0">
                <a:solidFill>
                  <a:schemeClr val="bg1"/>
                </a:solidFill>
              </a:rPr>
              <a:t>Lorsque le héros rencontre le gardien….</a:t>
            </a:r>
          </a:p>
        </p:txBody>
      </p:sp>
      <p:sp>
        <p:nvSpPr>
          <p:cNvPr id="8" name="ZoneTexte 7">
            <a:extLst>
              <a:ext uri="{FF2B5EF4-FFF2-40B4-BE49-F238E27FC236}">
                <a16:creationId xmlns:a16="http://schemas.microsoft.com/office/drawing/2014/main" id="{A751004C-EB75-410C-9D0C-A5A664C1C827}"/>
              </a:ext>
            </a:extLst>
          </p:cNvPr>
          <p:cNvSpPr txBox="1"/>
          <p:nvPr/>
        </p:nvSpPr>
        <p:spPr>
          <a:xfrm>
            <a:off x="7384426" y="706843"/>
            <a:ext cx="3865802" cy="646331"/>
          </a:xfrm>
          <a:prstGeom prst="rect">
            <a:avLst/>
          </a:prstGeom>
          <a:noFill/>
        </p:spPr>
        <p:txBody>
          <a:bodyPr wrap="none" rtlCol="0">
            <a:spAutoFit/>
          </a:bodyPr>
          <a:lstStyle/>
          <a:p>
            <a:r>
              <a:rPr lang="fr-FR" sz="3600" dirty="0">
                <a:solidFill>
                  <a:schemeClr val="bg1"/>
                </a:solidFill>
              </a:rPr>
              <a:t>Scénario de victoire</a:t>
            </a:r>
          </a:p>
        </p:txBody>
      </p:sp>
      <p:pic>
        <p:nvPicPr>
          <p:cNvPr id="11" name="Image 10">
            <a:extLst>
              <a:ext uri="{FF2B5EF4-FFF2-40B4-BE49-F238E27FC236}">
                <a16:creationId xmlns:a16="http://schemas.microsoft.com/office/drawing/2014/main" id="{0338D9B9-0E8E-4F0C-B325-78C89C9178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410" y="2268178"/>
            <a:ext cx="5706516" cy="642356"/>
          </a:xfrm>
          <a:prstGeom prst="rect">
            <a:avLst/>
          </a:prstGeom>
        </p:spPr>
      </p:pic>
      <p:pic>
        <p:nvPicPr>
          <p:cNvPr id="15" name="Image 14">
            <a:extLst>
              <a:ext uri="{FF2B5EF4-FFF2-40B4-BE49-F238E27FC236}">
                <a16:creationId xmlns:a16="http://schemas.microsoft.com/office/drawing/2014/main" id="{1421BAA2-5EAF-4718-853C-34B3C33384A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46393" y="1353174"/>
            <a:ext cx="4201623" cy="804138"/>
          </a:xfrm>
          <a:prstGeom prst="rect">
            <a:avLst/>
          </a:prstGeom>
        </p:spPr>
      </p:pic>
      <p:sp>
        <p:nvSpPr>
          <p:cNvPr id="19" name="ZoneTexte 18">
            <a:extLst>
              <a:ext uri="{FF2B5EF4-FFF2-40B4-BE49-F238E27FC236}">
                <a16:creationId xmlns:a16="http://schemas.microsoft.com/office/drawing/2014/main" id="{6BA35BF1-3179-429C-816E-147571109FF0}"/>
              </a:ext>
            </a:extLst>
          </p:cNvPr>
          <p:cNvSpPr txBox="1"/>
          <p:nvPr/>
        </p:nvSpPr>
        <p:spPr>
          <a:xfrm>
            <a:off x="7384426" y="2426633"/>
            <a:ext cx="3778214" cy="646331"/>
          </a:xfrm>
          <a:prstGeom prst="rect">
            <a:avLst/>
          </a:prstGeom>
          <a:noFill/>
        </p:spPr>
        <p:txBody>
          <a:bodyPr wrap="none" rtlCol="0">
            <a:spAutoFit/>
          </a:bodyPr>
          <a:lstStyle/>
          <a:p>
            <a:r>
              <a:rPr lang="fr-FR" sz="3600" dirty="0">
                <a:solidFill>
                  <a:schemeClr val="bg1"/>
                </a:solidFill>
              </a:rPr>
              <a:t>Scénario de défaite</a:t>
            </a:r>
          </a:p>
        </p:txBody>
      </p:sp>
      <p:pic>
        <p:nvPicPr>
          <p:cNvPr id="20" name="Image 19">
            <a:extLst>
              <a:ext uri="{FF2B5EF4-FFF2-40B4-BE49-F238E27FC236}">
                <a16:creationId xmlns:a16="http://schemas.microsoft.com/office/drawing/2014/main" id="{7B5968EB-1204-4EB9-84D1-B99B66505C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46393" y="3072964"/>
            <a:ext cx="4178725" cy="712071"/>
          </a:xfrm>
          <a:prstGeom prst="rect">
            <a:avLst/>
          </a:prstGeom>
        </p:spPr>
      </p:pic>
      <p:sp>
        <p:nvSpPr>
          <p:cNvPr id="21" name="ZoneTexte 20">
            <a:extLst>
              <a:ext uri="{FF2B5EF4-FFF2-40B4-BE49-F238E27FC236}">
                <a16:creationId xmlns:a16="http://schemas.microsoft.com/office/drawing/2014/main" id="{29AA704F-984C-42F3-86BE-52531E8AABC4}"/>
              </a:ext>
            </a:extLst>
          </p:cNvPr>
          <p:cNvSpPr txBox="1"/>
          <p:nvPr/>
        </p:nvSpPr>
        <p:spPr>
          <a:xfrm>
            <a:off x="279279" y="3908146"/>
            <a:ext cx="11633441" cy="523220"/>
          </a:xfrm>
          <a:prstGeom prst="rect">
            <a:avLst/>
          </a:prstGeom>
          <a:noFill/>
        </p:spPr>
        <p:txBody>
          <a:bodyPr wrap="none" rtlCol="0">
            <a:spAutoFit/>
          </a:bodyPr>
          <a:lstStyle/>
          <a:p>
            <a:r>
              <a:rPr lang="fr-FR" sz="2800" dirty="0">
                <a:solidFill>
                  <a:schemeClr val="bg1"/>
                </a:solidFill>
              </a:rPr>
              <a:t>Dans les deux cas, il ne s’agit que de charger une musique, et coller une image.</a:t>
            </a:r>
          </a:p>
        </p:txBody>
      </p:sp>
      <p:pic>
        <p:nvPicPr>
          <p:cNvPr id="24" name="Image 23">
            <a:extLst>
              <a:ext uri="{FF2B5EF4-FFF2-40B4-BE49-F238E27FC236}">
                <a16:creationId xmlns:a16="http://schemas.microsoft.com/office/drawing/2014/main" id="{A09FB849-C397-4344-8784-67B2A369065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87525" y="4754340"/>
            <a:ext cx="4168180" cy="1857559"/>
          </a:xfrm>
          <a:prstGeom prst="rect">
            <a:avLst/>
          </a:prstGeom>
        </p:spPr>
      </p:pic>
      <p:sp>
        <p:nvSpPr>
          <p:cNvPr id="25" name="ZoneTexte 24">
            <a:extLst>
              <a:ext uri="{FF2B5EF4-FFF2-40B4-BE49-F238E27FC236}">
                <a16:creationId xmlns:a16="http://schemas.microsoft.com/office/drawing/2014/main" id="{47ECC6EE-7AF6-4B56-96D9-F55F1FA8A3D8}"/>
              </a:ext>
            </a:extLst>
          </p:cNvPr>
          <p:cNvSpPr txBox="1"/>
          <p:nvPr/>
        </p:nvSpPr>
        <p:spPr>
          <a:xfrm>
            <a:off x="4119115" y="6164442"/>
            <a:ext cx="2238562" cy="523220"/>
          </a:xfrm>
          <a:prstGeom prst="rect">
            <a:avLst/>
          </a:prstGeom>
          <a:noFill/>
        </p:spPr>
        <p:txBody>
          <a:bodyPr wrap="none" rtlCol="0">
            <a:spAutoFit/>
          </a:bodyPr>
          <a:lstStyle/>
          <a:p>
            <a:r>
              <a:rPr lang="fr-FR" sz="2800" dirty="0">
                <a:solidFill>
                  <a:schemeClr val="bg1"/>
                </a:solidFill>
              </a:rPr>
              <a:t>Et de quitter…</a:t>
            </a:r>
          </a:p>
        </p:txBody>
      </p:sp>
      <p:sp>
        <p:nvSpPr>
          <p:cNvPr id="26" name="Slide Number Placeholder 46">
            <a:extLst>
              <a:ext uri="{FF2B5EF4-FFF2-40B4-BE49-F238E27FC236}">
                <a16:creationId xmlns:a16="http://schemas.microsoft.com/office/drawing/2014/main" id="{78D49DC4-B92C-42E4-89AB-BD5BAA4735F6}"/>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22</a:t>
            </a:fld>
            <a:endParaRPr lang="en-US" dirty="0"/>
          </a:p>
        </p:txBody>
      </p:sp>
    </p:spTree>
    <p:extLst>
      <p:ext uri="{BB962C8B-B14F-4D97-AF65-F5344CB8AC3E}">
        <p14:creationId xmlns:p14="http://schemas.microsoft.com/office/powerpoint/2010/main" val="44264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Image 3">
            <a:hlinkClick r:id="rId3" action="ppaction://hlinksldjump"/>
            <a:extLst>
              <a:ext uri="{FF2B5EF4-FFF2-40B4-BE49-F238E27FC236}">
                <a16:creationId xmlns:a16="http://schemas.microsoft.com/office/drawing/2014/main" id="{1413C3B6-82F9-4E7F-9D46-D1F1519BE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Titre 1">
            <a:extLst>
              <a:ext uri="{FF2B5EF4-FFF2-40B4-BE49-F238E27FC236}">
                <a16:creationId xmlns:a16="http://schemas.microsoft.com/office/drawing/2014/main" id="{8A03C6D8-8F75-474E-A995-4BA56E7A96C0}"/>
              </a:ext>
            </a:extLst>
          </p:cNvPr>
          <p:cNvSpPr>
            <a:spLocks noGrp="1"/>
          </p:cNvSpPr>
          <p:nvPr>
            <p:ph type="title" idx="4294967295"/>
          </p:nvPr>
        </p:nvSpPr>
        <p:spPr>
          <a:xfrm>
            <a:off x="411451" y="-547848"/>
            <a:ext cx="10515600" cy="1325563"/>
          </a:xfrm>
        </p:spPr>
        <p:txBody>
          <a:bodyPr/>
          <a:lstStyle/>
          <a:p>
            <a:r>
              <a:rPr lang="fr-FR" dirty="0"/>
              <a:t>La PEP 8</a:t>
            </a:r>
          </a:p>
        </p:txBody>
      </p:sp>
      <p:pic>
        <p:nvPicPr>
          <p:cNvPr id="6" name="Graphique 5" descr="Labyrinthe">
            <a:hlinkClick r:id="rId5" action="ppaction://hlinksldjump"/>
            <a:extLst>
              <a:ext uri="{FF2B5EF4-FFF2-40B4-BE49-F238E27FC236}">
                <a16:creationId xmlns:a16="http://schemas.microsoft.com/office/drawing/2014/main" id="{18CB0A57-ABE9-432F-BD2C-EDB00EE6A6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54" y="6037308"/>
            <a:ext cx="651830" cy="651830"/>
          </a:xfrm>
          <a:prstGeom prst="rect">
            <a:avLst/>
          </a:prstGeom>
        </p:spPr>
      </p:pic>
      <p:sp>
        <p:nvSpPr>
          <p:cNvPr id="7" name="Slide Number Placeholder 46">
            <a:extLst>
              <a:ext uri="{FF2B5EF4-FFF2-40B4-BE49-F238E27FC236}">
                <a16:creationId xmlns:a16="http://schemas.microsoft.com/office/drawing/2014/main" id="{46865E1A-6B8F-46FF-B999-F2F63477A23D}"/>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23</a:t>
            </a:fld>
            <a:endParaRPr lang="en-US" dirty="0"/>
          </a:p>
        </p:txBody>
      </p:sp>
      <p:sp>
        <p:nvSpPr>
          <p:cNvPr id="3" name="ZoneTexte 2">
            <a:extLst>
              <a:ext uri="{FF2B5EF4-FFF2-40B4-BE49-F238E27FC236}">
                <a16:creationId xmlns:a16="http://schemas.microsoft.com/office/drawing/2014/main" id="{F5945281-70E1-4070-BF4A-CAA9128B0F17}"/>
              </a:ext>
            </a:extLst>
          </p:cNvPr>
          <p:cNvSpPr txBox="1"/>
          <p:nvPr/>
        </p:nvSpPr>
        <p:spPr>
          <a:xfrm>
            <a:off x="411451" y="1301859"/>
            <a:ext cx="8314648" cy="1107996"/>
          </a:xfrm>
          <a:prstGeom prst="rect">
            <a:avLst/>
          </a:prstGeom>
          <a:noFill/>
        </p:spPr>
        <p:txBody>
          <a:bodyPr wrap="none" rtlCol="0">
            <a:spAutoFit/>
          </a:bodyPr>
          <a:lstStyle/>
          <a:p>
            <a:r>
              <a:rPr lang="fr-FR" sz="2400" dirty="0">
                <a:solidFill>
                  <a:schemeClr val="bg1"/>
                </a:solidFill>
              </a:rPr>
              <a:t>Toutes mes information sont tirées de la documentation officielle</a:t>
            </a:r>
          </a:p>
          <a:p>
            <a:r>
              <a:rPr lang="fr-FR" sz="2400" dirty="0">
                <a:solidFill>
                  <a:schemeClr val="bg1"/>
                </a:solidFill>
              </a:rPr>
              <a:t>disponible en suivant ce lien:</a:t>
            </a:r>
          </a:p>
          <a:p>
            <a:endParaRPr lang="fr-FR" dirty="0"/>
          </a:p>
        </p:txBody>
      </p:sp>
      <p:sp>
        <p:nvSpPr>
          <p:cNvPr id="5" name="ZoneTexte 4">
            <a:extLst>
              <a:ext uri="{FF2B5EF4-FFF2-40B4-BE49-F238E27FC236}">
                <a16:creationId xmlns:a16="http://schemas.microsoft.com/office/drawing/2014/main" id="{3D3D5E58-D7D0-49BE-80AF-7F726D5F9DCA}"/>
              </a:ext>
            </a:extLst>
          </p:cNvPr>
          <p:cNvSpPr txBox="1"/>
          <p:nvPr/>
        </p:nvSpPr>
        <p:spPr>
          <a:xfrm>
            <a:off x="3270143" y="2349224"/>
            <a:ext cx="7915180" cy="584775"/>
          </a:xfrm>
          <a:prstGeom prst="rect">
            <a:avLst/>
          </a:prstGeom>
          <a:noFill/>
        </p:spPr>
        <p:txBody>
          <a:bodyPr wrap="none" rtlCol="0">
            <a:spAutoFit/>
          </a:bodyPr>
          <a:lstStyle/>
          <a:p>
            <a:r>
              <a:rPr lang="fr-FR" sz="3200" dirty="0">
                <a:hlinkClick r:id="rId8"/>
              </a:rPr>
              <a:t>https://www.python.org/dev/peps/pep-0008/</a:t>
            </a:r>
            <a:endParaRPr lang="fr-FR" sz="3200" dirty="0"/>
          </a:p>
        </p:txBody>
      </p:sp>
      <p:pic>
        <p:nvPicPr>
          <p:cNvPr id="8" name="Image 7">
            <a:extLst>
              <a:ext uri="{FF2B5EF4-FFF2-40B4-BE49-F238E27FC236}">
                <a16:creationId xmlns:a16="http://schemas.microsoft.com/office/drawing/2014/main" id="{4FE1A683-51A4-4FB0-803B-F70D94CC0D29}"/>
              </a:ext>
            </a:extLst>
          </p:cNvPr>
          <p:cNvPicPr>
            <a:picLocks noChangeAspect="1"/>
          </p:cNvPicPr>
          <p:nvPr/>
        </p:nvPicPr>
        <p:blipFill>
          <a:blip r:embed="rId9"/>
          <a:stretch>
            <a:fillRect/>
          </a:stretch>
        </p:blipFill>
        <p:spPr>
          <a:xfrm>
            <a:off x="1810034" y="3457220"/>
            <a:ext cx="2920218" cy="2445082"/>
          </a:xfrm>
          <a:prstGeom prst="rect">
            <a:avLst/>
          </a:prstGeom>
        </p:spPr>
      </p:pic>
      <p:pic>
        <p:nvPicPr>
          <p:cNvPr id="9" name="Image 8">
            <a:extLst>
              <a:ext uri="{FF2B5EF4-FFF2-40B4-BE49-F238E27FC236}">
                <a16:creationId xmlns:a16="http://schemas.microsoft.com/office/drawing/2014/main" id="{A4B163CE-52FF-486F-B781-813E0EC44367}"/>
              </a:ext>
            </a:extLst>
          </p:cNvPr>
          <p:cNvPicPr>
            <a:picLocks noChangeAspect="1"/>
          </p:cNvPicPr>
          <p:nvPr/>
        </p:nvPicPr>
        <p:blipFill>
          <a:blip r:embed="rId10"/>
          <a:stretch>
            <a:fillRect/>
          </a:stretch>
        </p:blipFill>
        <p:spPr>
          <a:xfrm>
            <a:off x="5649726" y="3429000"/>
            <a:ext cx="4504166" cy="2473302"/>
          </a:xfrm>
          <a:prstGeom prst="rect">
            <a:avLst/>
          </a:prstGeom>
        </p:spPr>
      </p:pic>
      <p:sp>
        <p:nvSpPr>
          <p:cNvPr id="10" name="ZoneTexte 9">
            <a:extLst>
              <a:ext uri="{FF2B5EF4-FFF2-40B4-BE49-F238E27FC236}">
                <a16:creationId xmlns:a16="http://schemas.microsoft.com/office/drawing/2014/main" id="{D96AAC38-EBBF-474B-A888-76E28426701E}"/>
              </a:ext>
            </a:extLst>
          </p:cNvPr>
          <p:cNvSpPr txBox="1"/>
          <p:nvPr/>
        </p:nvSpPr>
        <p:spPr>
          <a:xfrm>
            <a:off x="1810034" y="5902302"/>
            <a:ext cx="8947193" cy="646331"/>
          </a:xfrm>
          <a:prstGeom prst="rect">
            <a:avLst/>
          </a:prstGeom>
          <a:noFill/>
        </p:spPr>
        <p:txBody>
          <a:bodyPr wrap="none" rtlCol="0">
            <a:spAutoFit/>
          </a:bodyPr>
          <a:lstStyle/>
          <a:p>
            <a:r>
              <a:rPr lang="fr-FR" dirty="0">
                <a:solidFill>
                  <a:schemeClr val="bg1"/>
                </a:solidFill>
              </a:rPr>
              <a:t>En ce qui concerne l’application de cette convention, </a:t>
            </a:r>
          </a:p>
          <a:p>
            <a:r>
              <a:rPr lang="fr-FR" dirty="0">
                <a:solidFill>
                  <a:schemeClr val="bg1"/>
                </a:solidFill>
              </a:rPr>
              <a:t>                         je rappelle ce que j’applique au travers des docstrings directement dans le code</a:t>
            </a:r>
          </a:p>
        </p:txBody>
      </p:sp>
    </p:spTree>
    <p:extLst>
      <p:ext uri="{BB962C8B-B14F-4D97-AF65-F5344CB8AC3E}">
        <p14:creationId xmlns:p14="http://schemas.microsoft.com/office/powerpoint/2010/main" val="1611214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ubtitle 67">
            <a:extLst>
              <a:ext uri="{FF2B5EF4-FFF2-40B4-BE49-F238E27FC236}">
                <a16:creationId xmlns:a16="http://schemas.microsoft.com/office/drawing/2014/main" id="{7DB13CAC-857A-421C-8907-4FA50EA31FF6}"/>
              </a:ext>
            </a:extLst>
          </p:cNvPr>
          <p:cNvSpPr>
            <a:spLocks noGrp="1"/>
          </p:cNvSpPr>
          <p:nvPr>
            <p:ph type="subTitle" idx="10"/>
          </p:nvPr>
        </p:nvSpPr>
        <p:spPr/>
        <p:txBody>
          <a:bodyPr/>
          <a:lstStyle/>
          <a:p>
            <a:r>
              <a:rPr lang="en-US"/>
              <a:t>Vol en éclat d’une idée reçue sur le développement</a:t>
            </a:r>
          </a:p>
        </p:txBody>
      </p:sp>
      <p:sp>
        <p:nvSpPr>
          <p:cNvPr id="2" name="Title 1">
            <a:extLst>
              <a:ext uri="{FF2B5EF4-FFF2-40B4-BE49-F238E27FC236}">
                <a16:creationId xmlns:a16="http://schemas.microsoft.com/office/drawing/2014/main" id="{8209A375-8735-477A-83DF-5C5F25975F34}"/>
              </a:ext>
            </a:extLst>
          </p:cNvPr>
          <p:cNvSpPr>
            <a:spLocks noGrp="1"/>
          </p:cNvSpPr>
          <p:nvPr>
            <p:ph type="title"/>
          </p:nvPr>
        </p:nvSpPr>
        <p:spPr/>
        <p:txBody>
          <a:bodyPr/>
          <a:lstStyle/>
          <a:p>
            <a:r>
              <a:rPr lang="en-US" dirty="0"/>
              <a:t>Découpage du temps passé sur ce projet (1/2)</a:t>
            </a:r>
          </a:p>
        </p:txBody>
      </p:sp>
      <p:sp>
        <p:nvSpPr>
          <p:cNvPr id="47" name="Slide Number Placeholder 46">
            <a:extLst>
              <a:ext uri="{FF2B5EF4-FFF2-40B4-BE49-F238E27FC236}">
                <a16:creationId xmlns:a16="http://schemas.microsoft.com/office/drawing/2014/main" id="{487F580F-96AA-414A-B70E-81A927C1DF01}"/>
              </a:ext>
            </a:extLst>
          </p:cNvPr>
          <p:cNvSpPr>
            <a:spLocks noGrp="1"/>
          </p:cNvSpPr>
          <p:nvPr>
            <p:ph type="sldNum" sz="quarter" idx="4"/>
          </p:nvPr>
        </p:nvSpPr>
        <p:spPr/>
        <p:txBody>
          <a:bodyPr/>
          <a:lstStyle/>
          <a:p>
            <a:fld id="{FC78A335-EB58-4370-AA52-077B68976387}" type="slidenum">
              <a:rPr lang="en-US" smtClean="0"/>
              <a:pPr/>
              <a:t>24</a:t>
            </a:fld>
            <a:endParaRPr lang="en-US" dirty="0"/>
          </a:p>
        </p:txBody>
      </p:sp>
      <p:sp>
        <p:nvSpPr>
          <p:cNvPr id="4" name="Rectangle: Top Corners Rounded 3">
            <a:extLst>
              <a:ext uri="{FF2B5EF4-FFF2-40B4-BE49-F238E27FC236}">
                <a16:creationId xmlns:a16="http://schemas.microsoft.com/office/drawing/2014/main" id="{D9CD648B-5CD2-402F-84FA-26676F2ED5A9}"/>
              </a:ext>
            </a:extLst>
          </p:cNvPr>
          <p:cNvSpPr/>
          <p:nvPr/>
        </p:nvSpPr>
        <p:spPr>
          <a:xfrm rot="10800000">
            <a:off x="4831306" y="5629128"/>
            <a:ext cx="1210754" cy="504971"/>
          </a:xfrm>
          <a:prstGeom prst="round2SameRect">
            <a:avLst>
              <a:gd name="adj1" fmla="val 50000"/>
              <a:gd name="adj2" fmla="val 0"/>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B792F94-5672-44B8-A6E5-10F2A7B27929}"/>
              </a:ext>
            </a:extLst>
          </p:cNvPr>
          <p:cNvSpPr/>
          <p:nvPr/>
        </p:nvSpPr>
        <p:spPr>
          <a:xfrm>
            <a:off x="3145308" y="2333767"/>
            <a:ext cx="2861017" cy="3295362"/>
          </a:xfrm>
          <a:prstGeom prst="rect">
            <a:avLst/>
          </a:prstGeom>
          <a:solidFill>
            <a:srgbClr val="404040"/>
          </a:solidFill>
          <a:ln>
            <a:noFill/>
          </a:ln>
          <a:effectLst>
            <a:outerShdw dist="114300" dir="2700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6CFD43-A495-4BFD-9C7D-C8214DACC779}"/>
              </a:ext>
            </a:extLst>
          </p:cNvPr>
          <p:cNvSpPr/>
          <p:nvPr/>
        </p:nvSpPr>
        <p:spPr>
          <a:xfrm>
            <a:off x="3145308" y="2825087"/>
            <a:ext cx="2861017" cy="2312722"/>
          </a:xfrm>
          <a:prstGeom prst="rect">
            <a:avLst/>
          </a:prstGeom>
          <a:solidFill>
            <a:srgbClr val="1C1C1C"/>
          </a:solidFill>
          <a:ln>
            <a:noFill/>
          </a:ln>
          <a:effectLst>
            <a:outerShdw dist="114300" dir="2700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533A7A59-AD94-498E-8506-61C3BA5FE1D9}"/>
              </a:ext>
            </a:extLst>
          </p:cNvPr>
          <p:cNvSpPr/>
          <p:nvPr/>
        </p:nvSpPr>
        <p:spPr>
          <a:xfrm>
            <a:off x="4831308" y="1828799"/>
            <a:ext cx="1210754" cy="504968"/>
          </a:xfrm>
          <a:prstGeom prst="round2SameRect">
            <a:avLst>
              <a:gd name="adj1" fmla="val 50000"/>
              <a:gd name="adj2" fmla="val 0"/>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11C0CC8F-CEC2-4A3D-A7D1-5D90258D04B0}"/>
              </a:ext>
            </a:extLst>
          </p:cNvPr>
          <p:cNvSpPr/>
          <p:nvPr/>
        </p:nvSpPr>
        <p:spPr>
          <a:xfrm rot="5400000">
            <a:off x="6284706" y="782919"/>
            <a:ext cx="4305301" cy="6397062"/>
          </a:xfrm>
          <a:prstGeom prst="round2SameRect">
            <a:avLst>
              <a:gd name="adj1" fmla="val 6523"/>
              <a:gd name="adj2" fmla="val 0"/>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871B2E39-FC5D-40B8-9C55-D55C6A1532AA}"/>
              </a:ext>
            </a:extLst>
          </p:cNvPr>
          <p:cNvSpPr/>
          <p:nvPr/>
        </p:nvSpPr>
        <p:spPr>
          <a:xfrm>
            <a:off x="548894" y="1955800"/>
            <a:ext cx="4055540" cy="4055534"/>
          </a:xfrm>
          <a:prstGeom prst="ellipse">
            <a:avLst/>
          </a:prstGeom>
          <a:solidFill>
            <a:schemeClr val="bg1"/>
          </a:solidFill>
          <a:ln>
            <a:noFill/>
          </a:ln>
          <a:effectLst>
            <a:outerShdw dist="889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F464EC-D22E-4392-9C71-D2115BE7C71E}"/>
              </a:ext>
            </a:extLst>
          </p:cNvPr>
          <p:cNvGrpSpPr/>
          <p:nvPr/>
        </p:nvGrpSpPr>
        <p:grpSpPr>
          <a:xfrm>
            <a:off x="881012" y="2177143"/>
            <a:ext cx="3391302" cy="3612846"/>
            <a:chOff x="554031" y="1828800"/>
            <a:chExt cx="4045265" cy="4309533"/>
          </a:xfrm>
        </p:grpSpPr>
        <p:graphicFrame>
          <p:nvGraphicFramePr>
            <p:cNvPr id="11" name="Chart 10">
              <a:extLst>
                <a:ext uri="{FF2B5EF4-FFF2-40B4-BE49-F238E27FC236}">
                  <a16:creationId xmlns:a16="http://schemas.microsoft.com/office/drawing/2014/main" id="{B29158D4-4308-4AA0-8B2A-992EEA41C982}"/>
                </a:ext>
              </a:extLst>
            </p:cNvPr>
            <p:cNvGraphicFramePr/>
            <p:nvPr>
              <p:extLst>
                <p:ext uri="{D42A27DB-BD31-4B8C-83A1-F6EECF244321}">
                  <p14:modId xmlns:p14="http://schemas.microsoft.com/office/powerpoint/2010/main" val="3023601192"/>
                </p:ext>
              </p:extLst>
            </p:nvPr>
          </p:nvGraphicFramePr>
          <p:xfrm>
            <a:off x="554031" y="1828800"/>
            <a:ext cx="4045265" cy="4309533"/>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Group 11">
              <a:extLst>
                <a:ext uri="{FF2B5EF4-FFF2-40B4-BE49-F238E27FC236}">
                  <a16:creationId xmlns:a16="http://schemas.microsoft.com/office/drawing/2014/main" id="{FDEE5630-187A-4AB0-B4E0-762479380C01}"/>
                </a:ext>
              </a:extLst>
            </p:cNvPr>
            <p:cNvGrpSpPr/>
            <p:nvPr/>
          </p:nvGrpSpPr>
          <p:grpSpPr>
            <a:xfrm>
              <a:off x="1263714" y="2670617"/>
              <a:ext cx="2625898" cy="2625898"/>
              <a:chOff x="1377240" y="2784143"/>
              <a:chExt cx="2398846" cy="2398846"/>
            </a:xfrm>
          </p:grpSpPr>
          <p:sp>
            <p:nvSpPr>
              <p:cNvPr id="13" name="Oval 12">
                <a:extLst>
                  <a:ext uri="{FF2B5EF4-FFF2-40B4-BE49-F238E27FC236}">
                    <a16:creationId xmlns:a16="http://schemas.microsoft.com/office/drawing/2014/main" id="{27FE98BC-E3F0-46FC-A533-6A5A986EEDF9}"/>
                  </a:ext>
                </a:extLst>
              </p:cNvPr>
              <p:cNvSpPr/>
              <p:nvPr/>
            </p:nvSpPr>
            <p:spPr>
              <a:xfrm>
                <a:off x="1377240" y="2784143"/>
                <a:ext cx="2398846" cy="2398846"/>
              </a:xfrm>
              <a:prstGeom prst="ellipse">
                <a:avLst/>
              </a:prstGeom>
              <a:solidFill>
                <a:schemeClr val="bg1"/>
              </a:solidFill>
              <a:ln>
                <a:noFill/>
              </a:ln>
              <a:effectLst>
                <a:outerShdw dist="889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032694B3-710A-43F0-9E2B-9C52237D83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9672" y="2946576"/>
                <a:ext cx="2073980" cy="2073980"/>
              </a:xfrm>
              <a:prstGeom prst="rect">
                <a:avLst/>
              </a:prstGeom>
              <a:effectLst>
                <a:outerShdw dist="63500" dir="5400000" algn="t" rotWithShape="0">
                  <a:prstClr val="black">
                    <a:alpha val="30000"/>
                  </a:prstClr>
                </a:outerShdw>
              </a:effectLst>
            </p:spPr>
          </p:pic>
        </p:grpSp>
      </p:grpSp>
      <p:sp>
        <p:nvSpPr>
          <p:cNvPr id="15" name="Oval 14">
            <a:extLst>
              <a:ext uri="{FF2B5EF4-FFF2-40B4-BE49-F238E27FC236}">
                <a16:creationId xmlns:a16="http://schemas.microsoft.com/office/drawing/2014/main" id="{815F2D58-4E3A-49A5-AD7F-36492CBD3A1E}"/>
              </a:ext>
            </a:extLst>
          </p:cNvPr>
          <p:cNvSpPr/>
          <p:nvPr/>
        </p:nvSpPr>
        <p:spPr>
          <a:xfrm>
            <a:off x="5483070" y="4203633"/>
            <a:ext cx="487400"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6" name="Oval 15">
            <a:extLst>
              <a:ext uri="{FF2B5EF4-FFF2-40B4-BE49-F238E27FC236}">
                <a16:creationId xmlns:a16="http://schemas.microsoft.com/office/drawing/2014/main" id="{E8E64CEB-DF3D-4D09-8B7D-3A0457EB05DE}"/>
              </a:ext>
            </a:extLst>
          </p:cNvPr>
          <p:cNvSpPr/>
          <p:nvPr/>
        </p:nvSpPr>
        <p:spPr>
          <a:xfrm>
            <a:off x="5471344" y="5215009"/>
            <a:ext cx="501326"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7" name="Oval 16">
            <a:extLst>
              <a:ext uri="{FF2B5EF4-FFF2-40B4-BE49-F238E27FC236}">
                <a16:creationId xmlns:a16="http://schemas.microsoft.com/office/drawing/2014/main" id="{808103E9-FBF4-4EFB-B103-1D00B3AD7AF5}"/>
              </a:ext>
            </a:extLst>
          </p:cNvPr>
          <p:cNvSpPr/>
          <p:nvPr/>
        </p:nvSpPr>
        <p:spPr>
          <a:xfrm>
            <a:off x="5483070" y="2180879"/>
            <a:ext cx="487400"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8" name="Oval 17">
            <a:extLst>
              <a:ext uri="{FF2B5EF4-FFF2-40B4-BE49-F238E27FC236}">
                <a16:creationId xmlns:a16="http://schemas.microsoft.com/office/drawing/2014/main" id="{08280307-7855-4C75-85E9-4F5625015F0B}"/>
              </a:ext>
            </a:extLst>
          </p:cNvPr>
          <p:cNvSpPr/>
          <p:nvPr/>
        </p:nvSpPr>
        <p:spPr>
          <a:xfrm>
            <a:off x="5471344" y="3192256"/>
            <a:ext cx="501326"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9" name="Oval 18">
            <a:extLst>
              <a:ext uri="{FF2B5EF4-FFF2-40B4-BE49-F238E27FC236}">
                <a16:creationId xmlns:a16="http://schemas.microsoft.com/office/drawing/2014/main" id="{B1CB77E2-6644-4568-BCE3-B85CB464C2D4}"/>
              </a:ext>
            </a:extLst>
          </p:cNvPr>
          <p:cNvSpPr/>
          <p:nvPr/>
        </p:nvSpPr>
        <p:spPr>
          <a:xfrm>
            <a:off x="5517903" y="4238466"/>
            <a:ext cx="417734" cy="417732"/>
          </a:xfrm>
          <a:prstGeom prst="ellipse">
            <a:avLst/>
          </a:prstGeom>
          <a:solidFill>
            <a:srgbClr val="1C1C1C"/>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0" name="Oval 19">
            <a:extLst>
              <a:ext uri="{FF2B5EF4-FFF2-40B4-BE49-F238E27FC236}">
                <a16:creationId xmlns:a16="http://schemas.microsoft.com/office/drawing/2014/main" id="{8788E010-6436-48A2-A369-46082BB0B2E4}"/>
              </a:ext>
            </a:extLst>
          </p:cNvPr>
          <p:cNvSpPr/>
          <p:nvPr/>
        </p:nvSpPr>
        <p:spPr>
          <a:xfrm>
            <a:off x="5507173" y="5249842"/>
            <a:ext cx="429668" cy="417732"/>
          </a:xfrm>
          <a:prstGeom prst="ellipse">
            <a:avLst/>
          </a:prstGeom>
          <a:solidFill>
            <a:srgbClr val="404040"/>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1" name="Oval 20">
            <a:extLst>
              <a:ext uri="{FF2B5EF4-FFF2-40B4-BE49-F238E27FC236}">
                <a16:creationId xmlns:a16="http://schemas.microsoft.com/office/drawing/2014/main" id="{F7F5CD26-4148-4A12-A6FF-A335DD9EDF8F}"/>
              </a:ext>
            </a:extLst>
          </p:cNvPr>
          <p:cNvSpPr/>
          <p:nvPr/>
        </p:nvSpPr>
        <p:spPr>
          <a:xfrm>
            <a:off x="5517903" y="2215712"/>
            <a:ext cx="417734" cy="417732"/>
          </a:xfrm>
          <a:prstGeom prst="ellipse">
            <a:avLst/>
          </a:prstGeom>
          <a:solidFill>
            <a:srgbClr val="C6232E"/>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2" name="Oval 21">
            <a:extLst>
              <a:ext uri="{FF2B5EF4-FFF2-40B4-BE49-F238E27FC236}">
                <a16:creationId xmlns:a16="http://schemas.microsoft.com/office/drawing/2014/main" id="{AF968273-BCFA-4700-BDF0-73364612D464}"/>
              </a:ext>
            </a:extLst>
          </p:cNvPr>
          <p:cNvSpPr/>
          <p:nvPr/>
        </p:nvSpPr>
        <p:spPr>
          <a:xfrm>
            <a:off x="5507173" y="3227089"/>
            <a:ext cx="429668" cy="417732"/>
          </a:xfrm>
          <a:prstGeom prst="ellipse">
            <a:avLst/>
          </a:prstGeom>
          <a:solidFill>
            <a:srgbClr val="FAAF40"/>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3" name="TextBox 22">
            <a:extLst>
              <a:ext uri="{FF2B5EF4-FFF2-40B4-BE49-F238E27FC236}">
                <a16:creationId xmlns:a16="http://schemas.microsoft.com/office/drawing/2014/main" id="{15656AD2-F168-4FC2-9DF1-9B95BD5E9257}"/>
              </a:ext>
            </a:extLst>
          </p:cNvPr>
          <p:cNvSpPr txBox="1"/>
          <p:nvPr/>
        </p:nvSpPr>
        <p:spPr>
          <a:xfrm>
            <a:off x="6268931" y="1971940"/>
            <a:ext cx="4865761" cy="738664"/>
          </a:xfrm>
          <a:prstGeom prst="rect">
            <a:avLst/>
          </a:prstGeom>
          <a:noFill/>
        </p:spPr>
        <p:txBody>
          <a:bodyPr wrap="square" lIns="0" tIns="0" rIns="0" bIns="0" rtlCol="0">
            <a:spAutoFit/>
          </a:bodyPr>
          <a:lstStyle/>
          <a:p>
            <a:pPr>
              <a:buClr>
                <a:srgbClr val="FAAF40"/>
              </a:buClr>
            </a:pPr>
            <a:r>
              <a:rPr lang="fr-FR" sz="1600">
                <a:solidFill>
                  <a:prstClr val="white"/>
                </a:solidFill>
                <a:latin typeface="Segoe UI Light"/>
              </a:rPr>
              <a:t>A ma grande surprise, le temps passé à lire et relire un programme est de loin le plus gros investissement lors du développement. Débogage, commentaires… etc..</a:t>
            </a:r>
            <a:endParaRPr lang="en-US" sz="1600">
              <a:solidFill>
                <a:prstClr val="white"/>
              </a:solidFill>
              <a:latin typeface="Segoe UI Light"/>
            </a:endParaRPr>
          </a:p>
        </p:txBody>
      </p:sp>
      <p:sp>
        <p:nvSpPr>
          <p:cNvPr id="24" name="TextBox 23">
            <a:extLst>
              <a:ext uri="{FF2B5EF4-FFF2-40B4-BE49-F238E27FC236}">
                <a16:creationId xmlns:a16="http://schemas.microsoft.com/office/drawing/2014/main" id="{CD511D48-D8F8-43FD-8675-269CC1702182}"/>
              </a:ext>
            </a:extLst>
          </p:cNvPr>
          <p:cNvSpPr txBox="1"/>
          <p:nvPr/>
        </p:nvSpPr>
        <p:spPr>
          <a:xfrm>
            <a:off x="6268931" y="2983316"/>
            <a:ext cx="4865761" cy="738664"/>
          </a:xfrm>
          <a:prstGeom prst="rect">
            <a:avLst/>
          </a:prstGeom>
          <a:noFill/>
        </p:spPr>
        <p:txBody>
          <a:bodyPr wrap="square" lIns="0" tIns="0" rIns="0" bIns="0" rtlCol="0">
            <a:spAutoFit/>
          </a:bodyPr>
          <a:lstStyle/>
          <a:p>
            <a:pPr>
              <a:buClr>
                <a:srgbClr val="FAAF40"/>
              </a:buClr>
            </a:pPr>
            <a:r>
              <a:rPr lang="fr-FR" sz="1600">
                <a:solidFill>
                  <a:prstClr val="white"/>
                </a:solidFill>
                <a:latin typeface="Segoe UI Light"/>
              </a:rPr>
              <a:t>L’apprentissage n’arrive qu’après. La communauté Python étant très présente et les conventions très « logiques », il en devient facile de trouver des informations claires.</a:t>
            </a:r>
            <a:endParaRPr lang="en-US" sz="1600">
              <a:solidFill>
                <a:prstClr val="white"/>
              </a:solidFill>
              <a:latin typeface="Segoe UI Light"/>
            </a:endParaRPr>
          </a:p>
        </p:txBody>
      </p:sp>
      <p:sp>
        <p:nvSpPr>
          <p:cNvPr id="25" name="TextBox 24">
            <a:extLst>
              <a:ext uri="{FF2B5EF4-FFF2-40B4-BE49-F238E27FC236}">
                <a16:creationId xmlns:a16="http://schemas.microsoft.com/office/drawing/2014/main" id="{251162DA-58C2-40A5-A408-AD7E72236FBB}"/>
              </a:ext>
            </a:extLst>
          </p:cNvPr>
          <p:cNvSpPr txBox="1"/>
          <p:nvPr/>
        </p:nvSpPr>
        <p:spPr>
          <a:xfrm>
            <a:off x="6268931" y="3994692"/>
            <a:ext cx="4865761" cy="738664"/>
          </a:xfrm>
          <a:prstGeom prst="rect">
            <a:avLst/>
          </a:prstGeom>
          <a:noFill/>
        </p:spPr>
        <p:txBody>
          <a:bodyPr wrap="square" lIns="0" tIns="0" rIns="0" bIns="0" rtlCol="0">
            <a:spAutoFit/>
          </a:bodyPr>
          <a:lstStyle/>
          <a:p>
            <a:pPr>
              <a:buClr>
                <a:srgbClr val="FAAF40"/>
              </a:buClr>
            </a:pPr>
            <a:r>
              <a:rPr lang="en-US" sz="1600" dirty="0">
                <a:solidFill>
                  <a:prstClr val="white"/>
                </a:solidFill>
                <a:latin typeface="Segoe UI Light"/>
              </a:rPr>
              <a:t>Seulement en troisième place arrive le temps consacré à l’élaboration du code: diagrammes de flux et de classe, pseudo code, et organisation générale du projet.</a:t>
            </a:r>
          </a:p>
        </p:txBody>
      </p:sp>
      <p:sp>
        <p:nvSpPr>
          <p:cNvPr id="26" name="TextBox 25">
            <a:extLst>
              <a:ext uri="{FF2B5EF4-FFF2-40B4-BE49-F238E27FC236}">
                <a16:creationId xmlns:a16="http://schemas.microsoft.com/office/drawing/2014/main" id="{0DD5D116-5C05-4D39-9384-71BB5B4B66D7}"/>
              </a:ext>
            </a:extLst>
          </p:cNvPr>
          <p:cNvSpPr txBox="1"/>
          <p:nvPr/>
        </p:nvSpPr>
        <p:spPr>
          <a:xfrm>
            <a:off x="6268931" y="5006070"/>
            <a:ext cx="4865761" cy="984885"/>
          </a:xfrm>
          <a:prstGeom prst="rect">
            <a:avLst/>
          </a:prstGeom>
          <a:noFill/>
        </p:spPr>
        <p:txBody>
          <a:bodyPr wrap="square" lIns="0" tIns="0" rIns="0" bIns="0" rtlCol="0">
            <a:spAutoFit/>
          </a:bodyPr>
          <a:lstStyle/>
          <a:p>
            <a:pPr>
              <a:buClr>
                <a:srgbClr val="FAAF40"/>
              </a:buClr>
            </a:pPr>
            <a:r>
              <a:rPr lang="fr-FR" sz="1600">
                <a:solidFill>
                  <a:prstClr val="white"/>
                </a:solidFill>
                <a:latin typeface="Segoe UI Light"/>
              </a:rPr>
              <a:t>Et en bon dernier, au total opposé de l’idée que je me faisais du programmeur, l’écriture du code est de loin la partie la moins chronophage! Car sitôt écrit, retour à la case débogage et relecture / optimisation. </a:t>
            </a:r>
            <a:endParaRPr lang="en-US" sz="1600">
              <a:solidFill>
                <a:prstClr val="white"/>
              </a:solidFill>
              <a:latin typeface="Segoe UI Light"/>
            </a:endParaRPr>
          </a:p>
        </p:txBody>
      </p:sp>
      <p:cxnSp>
        <p:nvCxnSpPr>
          <p:cNvPr id="27" name="Straight Connector 26">
            <a:extLst>
              <a:ext uri="{FF2B5EF4-FFF2-40B4-BE49-F238E27FC236}">
                <a16:creationId xmlns:a16="http://schemas.microsoft.com/office/drawing/2014/main" id="{A105057A-04AB-4AF5-B292-7A2ECD613373}"/>
              </a:ext>
            </a:extLst>
          </p:cNvPr>
          <p:cNvCxnSpPr>
            <a:cxnSpLocks/>
          </p:cNvCxnSpPr>
          <p:nvPr/>
        </p:nvCxnSpPr>
        <p:spPr>
          <a:xfrm>
            <a:off x="6268931" y="3858336"/>
            <a:ext cx="4865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2EA1CF0-6212-4C23-AB04-75F0E0B8F275}"/>
              </a:ext>
            </a:extLst>
          </p:cNvPr>
          <p:cNvCxnSpPr/>
          <p:nvPr/>
        </p:nvCxnSpPr>
        <p:spPr>
          <a:xfrm>
            <a:off x="6268931" y="2846960"/>
            <a:ext cx="4865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CB0A1C-145B-46BE-A25B-AD8C9B20C40F}"/>
              </a:ext>
            </a:extLst>
          </p:cNvPr>
          <p:cNvCxnSpPr>
            <a:cxnSpLocks/>
          </p:cNvCxnSpPr>
          <p:nvPr/>
        </p:nvCxnSpPr>
        <p:spPr>
          <a:xfrm>
            <a:off x="6268931" y="4869712"/>
            <a:ext cx="4865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817D3816-A8AE-4925-8BCD-26C0E6CE1B65}"/>
              </a:ext>
            </a:extLst>
          </p:cNvPr>
          <p:cNvGrpSpPr/>
          <p:nvPr/>
        </p:nvGrpSpPr>
        <p:grpSpPr>
          <a:xfrm>
            <a:off x="5584443" y="2282566"/>
            <a:ext cx="284654" cy="284026"/>
            <a:chOff x="5531898" y="3145405"/>
            <a:chExt cx="197324" cy="196889"/>
          </a:xfrm>
        </p:grpSpPr>
        <p:sp>
          <p:nvSpPr>
            <p:cNvPr id="31" name="Oval 30">
              <a:extLst>
                <a:ext uri="{FF2B5EF4-FFF2-40B4-BE49-F238E27FC236}">
                  <a16:creationId xmlns:a16="http://schemas.microsoft.com/office/drawing/2014/main" id="{F8C464F3-CA7B-4CDE-94C9-5D45FDE20B45}"/>
                </a:ext>
              </a:extLst>
            </p:cNvPr>
            <p:cNvSpPr/>
            <p:nvPr/>
          </p:nvSpPr>
          <p:spPr>
            <a:xfrm>
              <a:off x="5532329" y="3145405"/>
              <a:ext cx="196462" cy="196459"/>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2" name="Freeform 38">
              <a:extLst>
                <a:ext uri="{FF2B5EF4-FFF2-40B4-BE49-F238E27FC236}">
                  <a16:creationId xmlns:a16="http://schemas.microsoft.com/office/drawing/2014/main" id="{B6DFAFF4-CFA5-463E-936B-486E469D2D22}"/>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33" name="Group 32">
            <a:extLst>
              <a:ext uri="{FF2B5EF4-FFF2-40B4-BE49-F238E27FC236}">
                <a16:creationId xmlns:a16="http://schemas.microsoft.com/office/drawing/2014/main" id="{6C02596D-6FC4-4559-8D24-16A326E1C23C}"/>
              </a:ext>
            </a:extLst>
          </p:cNvPr>
          <p:cNvGrpSpPr/>
          <p:nvPr/>
        </p:nvGrpSpPr>
        <p:grpSpPr>
          <a:xfrm>
            <a:off x="5584443" y="3293943"/>
            <a:ext cx="284654" cy="284026"/>
            <a:chOff x="5531898" y="3145405"/>
            <a:chExt cx="197324" cy="196889"/>
          </a:xfrm>
        </p:grpSpPr>
        <p:sp>
          <p:nvSpPr>
            <p:cNvPr id="34" name="Oval 33">
              <a:extLst>
                <a:ext uri="{FF2B5EF4-FFF2-40B4-BE49-F238E27FC236}">
                  <a16:creationId xmlns:a16="http://schemas.microsoft.com/office/drawing/2014/main" id="{35533733-12A4-4CD9-8B8A-195EC5DD6436}"/>
                </a:ext>
              </a:extLst>
            </p:cNvPr>
            <p:cNvSpPr/>
            <p:nvPr/>
          </p:nvSpPr>
          <p:spPr>
            <a:xfrm>
              <a:off x="5532329" y="3145405"/>
              <a:ext cx="196462" cy="196459"/>
            </a:xfrm>
            <a:prstGeom prst="ellipse">
              <a:avLst/>
            </a:prstGeom>
            <a:solidFill>
              <a:srgbClr val="FAAF40"/>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5" name="Freeform 38">
              <a:extLst>
                <a:ext uri="{FF2B5EF4-FFF2-40B4-BE49-F238E27FC236}">
                  <a16:creationId xmlns:a16="http://schemas.microsoft.com/office/drawing/2014/main" id="{C199C209-748B-4608-B9C6-62E315C236FE}"/>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36" name="Group 35">
            <a:extLst>
              <a:ext uri="{FF2B5EF4-FFF2-40B4-BE49-F238E27FC236}">
                <a16:creationId xmlns:a16="http://schemas.microsoft.com/office/drawing/2014/main" id="{DF0EE2BC-B0E8-48B9-B8C1-81C280EA2105}"/>
              </a:ext>
            </a:extLst>
          </p:cNvPr>
          <p:cNvGrpSpPr/>
          <p:nvPr/>
        </p:nvGrpSpPr>
        <p:grpSpPr>
          <a:xfrm>
            <a:off x="5584443" y="4305320"/>
            <a:ext cx="284654" cy="284026"/>
            <a:chOff x="5531898" y="3145405"/>
            <a:chExt cx="197324" cy="196889"/>
          </a:xfrm>
        </p:grpSpPr>
        <p:sp>
          <p:nvSpPr>
            <p:cNvPr id="37" name="Oval 36">
              <a:extLst>
                <a:ext uri="{FF2B5EF4-FFF2-40B4-BE49-F238E27FC236}">
                  <a16:creationId xmlns:a16="http://schemas.microsoft.com/office/drawing/2014/main" id="{B8D98D24-DE5A-47E1-B8CD-A5C1090B2A8F}"/>
                </a:ext>
              </a:extLst>
            </p:cNvPr>
            <p:cNvSpPr/>
            <p:nvPr/>
          </p:nvSpPr>
          <p:spPr>
            <a:xfrm>
              <a:off x="5532329" y="3145405"/>
              <a:ext cx="196462" cy="196459"/>
            </a:xfrm>
            <a:prstGeom prst="ellipse">
              <a:avLst/>
            </a:prstGeom>
            <a:solidFill>
              <a:srgbClr val="1C1C1C"/>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8" name="Freeform 38">
              <a:extLst>
                <a:ext uri="{FF2B5EF4-FFF2-40B4-BE49-F238E27FC236}">
                  <a16:creationId xmlns:a16="http://schemas.microsoft.com/office/drawing/2014/main" id="{8FBE27BA-AF92-4926-84DE-D04EE25D0467}"/>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39" name="Group 38">
            <a:extLst>
              <a:ext uri="{FF2B5EF4-FFF2-40B4-BE49-F238E27FC236}">
                <a16:creationId xmlns:a16="http://schemas.microsoft.com/office/drawing/2014/main" id="{6840597B-4700-42C0-9B57-97BC8F6C6D7F}"/>
              </a:ext>
            </a:extLst>
          </p:cNvPr>
          <p:cNvGrpSpPr/>
          <p:nvPr/>
        </p:nvGrpSpPr>
        <p:grpSpPr>
          <a:xfrm>
            <a:off x="5584443" y="5316696"/>
            <a:ext cx="284654" cy="284026"/>
            <a:chOff x="5531898" y="3145405"/>
            <a:chExt cx="197324" cy="196889"/>
          </a:xfrm>
        </p:grpSpPr>
        <p:sp>
          <p:nvSpPr>
            <p:cNvPr id="40" name="Oval 39">
              <a:extLst>
                <a:ext uri="{FF2B5EF4-FFF2-40B4-BE49-F238E27FC236}">
                  <a16:creationId xmlns:a16="http://schemas.microsoft.com/office/drawing/2014/main" id="{ADA013BD-2589-49DB-AA3C-A8D4619C7964}"/>
                </a:ext>
              </a:extLst>
            </p:cNvPr>
            <p:cNvSpPr/>
            <p:nvPr/>
          </p:nvSpPr>
          <p:spPr>
            <a:xfrm>
              <a:off x="5532329" y="3145405"/>
              <a:ext cx="196462" cy="196459"/>
            </a:xfrm>
            <a:prstGeom prst="ellipse">
              <a:avLst/>
            </a:prstGeom>
            <a:solidFill>
              <a:srgbClr val="404040"/>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41" name="Freeform 38">
              <a:extLst>
                <a:ext uri="{FF2B5EF4-FFF2-40B4-BE49-F238E27FC236}">
                  <a16:creationId xmlns:a16="http://schemas.microsoft.com/office/drawing/2014/main" id="{527CB0D6-B193-447E-AF44-0852FC41D162}"/>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pic>
        <p:nvPicPr>
          <p:cNvPr id="43" name="Image 42">
            <a:hlinkClick r:id="rId6" action="ppaction://hlinksldjump"/>
            <a:extLst>
              <a:ext uri="{FF2B5EF4-FFF2-40B4-BE49-F238E27FC236}">
                <a16:creationId xmlns:a16="http://schemas.microsoft.com/office/drawing/2014/main" id="{D80B1047-0AB7-4DE8-B574-1F5863475C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Tree>
    <p:extLst>
      <p:ext uri="{BB962C8B-B14F-4D97-AF65-F5344CB8AC3E}">
        <p14:creationId xmlns:p14="http://schemas.microsoft.com/office/powerpoint/2010/main" val="2614457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ubtitle 67">
            <a:extLst>
              <a:ext uri="{FF2B5EF4-FFF2-40B4-BE49-F238E27FC236}">
                <a16:creationId xmlns:a16="http://schemas.microsoft.com/office/drawing/2014/main" id="{7DB13CAC-857A-421C-8907-4FA50EA31FF6}"/>
              </a:ext>
            </a:extLst>
          </p:cNvPr>
          <p:cNvSpPr>
            <a:spLocks noGrp="1"/>
          </p:cNvSpPr>
          <p:nvPr>
            <p:ph type="subTitle" idx="10"/>
          </p:nvPr>
        </p:nvSpPr>
        <p:spPr/>
        <p:txBody>
          <a:bodyPr/>
          <a:lstStyle/>
          <a:p>
            <a:r>
              <a:rPr lang="en-US" dirty="0"/>
              <a:t>Ce projet a mit en evidence des lacunes à corriger</a:t>
            </a:r>
          </a:p>
        </p:txBody>
      </p:sp>
      <p:sp>
        <p:nvSpPr>
          <p:cNvPr id="2" name="Title 1">
            <a:extLst>
              <a:ext uri="{FF2B5EF4-FFF2-40B4-BE49-F238E27FC236}">
                <a16:creationId xmlns:a16="http://schemas.microsoft.com/office/drawing/2014/main" id="{8209A375-8735-477A-83DF-5C5F25975F34}"/>
              </a:ext>
            </a:extLst>
          </p:cNvPr>
          <p:cNvSpPr>
            <a:spLocks noGrp="1"/>
          </p:cNvSpPr>
          <p:nvPr>
            <p:ph type="title"/>
          </p:nvPr>
        </p:nvSpPr>
        <p:spPr/>
        <p:txBody>
          <a:bodyPr/>
          <a:lstStyle/>
          <a:p>
            <a:r>
              <a:rPr lang="en-US" dirty="0"/>
              <a:t>Nouvelle vision après ce projet (2/2)</a:t>
            </a:r>
          </a:p>
        </p:txBody>
      </p:sp>
      <p:sp>
        <p:nvSpPr>
          <p:cNvPr id="47" name="Slide Number Placeholder 46">
            <a:extLst>
              <a:ext uri="{FF2B5EF4-FFF2-40B4-BE49-F238E27FC236}">
                <a16:creationId xmlns:a16="http://schemas.microsoft.com/office/drawing/2014/main" id="{487F580F-96AA-414A-B70E-81A927C1DF01}"/>
              </a:ext>
            </a:extLst>
          </p:cNvPr>
          <p:cNvSpPr>
            <a:spLocks noGrp="1"/>
          </p:cNvSpPr>
          <p:nvPr>
            <p:ph type="sldNum" sz="quarter" idx="4"/>
          </p:nvPr>
        </p:nvSpPr>
        <p:spPr/>
        <p:txBody>
          <a:bodyPr/>
          <a:lstStyle/>
          <a:p>
            <a:fld id="{FC78A335-EB58-4370-AA52-077B68976387}" type="slidenum">
              <a:rPr lang="en-US" smtClean="0"/>
              <a:pPr/>
              <a:t>25</a:t>
            </a:fld>
            <a:endParaRPr lang="en-US" dirty="0"/>
          </a:p>
        </p:txBody>
      </p:sp>
      <p:sp>
        <p:nvSpPr>
          <p:cNvPr id="4" name="Rectangle: Top Corners Rounded 3">
            <a:extLst>
              <a:ext uri="{FF2B5EF4-FFF2-40B4-BE49-F238E27FC236}">
                <a16:creationId xmlns:a16="http://schemas.microsoft.com/office/drawing/2014/main" id="{D9CD648B-5CD2-402F-84FA-26676F2ED5A9}"/>
              </a:ext>
            </a:extLst>
          </p:cNvPr>
          <p:cNvSpPr/>
          <p:nvPr/>
        </p:nvSpPr>
        <p:spPr>
          <a:xfrm rot="10800000">
            <a:off x="4831306" y="5629128"/>
            <a:ext cx="1210754" cy="504971"/>
          </a:xfrm>
          <a:prstGeom prst="round2SameRect">
            <a:avLst>
              <a:gd name="adj1" fmla="val 50000"/>
              <a:gd name="adj2" fmla="val 0"/>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B792F94-5672-44B8-A6E5-10F2A7B27929}"/>
              </a:ext>
            </a:extLst>
          </p:cNvPr>
          <p:cNvSpPr/>
          <p:nvPr/>
        </p:nvSpPr>
        <p:spPr>
          <a:xfrm>
            <a:off x="3145308" y="2333767"/>
            <a:ext cx="2861017" cy="3295362"/>
          </a:xfrm>
          <a:prstGeom prst="rect">
            <a:avLst/>
          </a:prstGeom>
          <a:solidFill>
            <a:srgbClr val="404040"/>
          </a:solidFill>
          <a:ln>
            <a:noFill/>
          </a:ln>
          <a:effectLst>
            <a:outerShdw dist="114300" dir="2700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6CFD43-A495-4BFD-9C7D-C8214DACC779}"/>
              </a:ext>
            </a:extLst>
          </p:cNvPr>
          <p:cNvSpPr/>
          <p:nvPr/>
        </p:nvSpPr>
        <p:spPr>
          <a:xfrm>
            <a:off x="3145308" y="2825087"/>
            <a:ext cx="2861017" cy="2312722"/>
          </a:xfrm>
          <a:prstGeom prst="rect">
            <a:avLst/>
          </a:prstGeom>
          <a:solidFill>
            <a:srgbClr val="1C1C1C"/>
          </a:solidFill>
          <a:ln>
            <a:noFill/>
          </a:ln>
          <a:effectLst>
            <a:outerShdw dist="114300" dir="2700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533A7A59-AD94-498E-8506-61C3BA5FE1D9}"/>
              </a:ext>
            </a:extLst>
          </p:cNvPr>
          <p:cNvSpPr/>
          <p:nvPr/>
        </p:nvSpPr>
        <p:spPr>
          <a:xfrm>
            <a:off x="4831308" y="1828799"/>
            <a:ext cx="1210754" cy="504968"/>
          </a:xfrm>
          <a:prstGeom prst="round2SameRect">
            <a:avLst>
              <a:gd name="adj1" fmla="val 50000"/>
              <a:gd name="adj2" fmla="val 0"/>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11C0CC8F-CEC2-4A3D-A7D1-5D90258D04B0}"/>
              </a:ext>
            </a:extLst>
          </p:cNvPr>
          <p:cNvSpPr/>
          <p:nvPr/>
        </p:nvSpPr>
        <p:spPr>
          <a:xfrm rot="5400000">
            <a:off x="6284706" y="782919"/>
            <a:ext cx="4305301" cy="6397062"/>
          </a:xfrm>
          <a:prstGeom prst="round2SameRect">
            <a:avLst>
              <a:gd name="adj1" fmla="val 6523"/>
              <a:gd name="adj2" fmla="val 0"/>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871B2E39-FC5D-40B8-9C55-D55C6A1532AA}"/>
              </a:ext>
            </a:extLst>
          </p:cNvPr>
          <p:cNvSpPr/>
          <p:nvPr/>
        </p:nvSpPr>
        <p:spPr>
          <a:xfrm>
            <a:off x="548894" y="1955800"/>
            <a:ext cx="4055540" cy="4055534"/>
          </a:xfrm>
          <a:prstGeom prst="ellipse">
            <a:avLst/>
          </a:prstGeom>
          <a:solidFill>
            <a:schemeClr val="bg1"/>
          </a:solidFill>
          <a:ln>
            <a:noFill/>
          </a:ln>
          <a:effectLst>
            <a:outerShdw dist="889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F464EC-D22E-4392-9C71-D2115BE7C71E}"/>
              </a:ext>
            </a:extLst>
          </p:cNvPr>
          <p:cNvGrpSpPr/>
          <p:nvPr/>
        </p:nvGrpSpPr>
        <p:grpSpPr>
          <a:xfrm>
            <a:off x="881012" y="2177143"/>
            <a:ext cx="3391302" cy="3612846"/>
            <a:chOff x="554031" y="1828800"/>
            <a:chExt cx="4045265" cy="4309533"/>
          </a:xfrm>
        </p:grpSpPr>
        <p:graphicFrame>
          <p:nvGraphicFramePr>
            <p:cNvPr id="11" name="Chart 10">
              <a:extLst>
                <a:ext uri="{FF2B5EF4-FFF2-40B4-BE49-F238E27FC236}">
                  <a16:creationId xmlns:a16="http://schemas.microsoft.com/office/drawing/2014/main" id="{B29158D4-4308-4AA0-8B2A-992EEA41C982}"/>
                </a:ext>
              </a:extLst>
            </p:cNvPr>
            <p:cNvGraphicFramePr/>
            <p:nvPr>
              <p:extLst/>
            </p:nvPr>
          </p:nvGraphicFramePr>
          <p:xfrm>
            <a:off x="554031" y="1828800"/>
            <a:ext cx="4045265" cy="4309533"/>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Group 11">
              <a:extLst>
                <a:ext uri="{FF2B5EF4-FFF2-40B4-BE49-F238E27FC236}">
                  <a16:creationId xmlns:a16="http://schemas.microsoft.com/office/drawing/2014/main" id="{FDEE5630-187A-4AB0-B4E0-762479380C01}"/>
                </a:ext>
              </a:extLst>
            </p:cNvPr>
            <p:cNvGrpSpPr/>
            <p:nvPr/>
          </p:nvGrpSpPr>
          <p:grpSpPr>
            <a:xfrm>
              <a:off x="1263714" y="2670617"/>
              <a:ext cx="2625898" cy="2625898"/>
              <a:chOff x="1377240" y="2784143"/>
              <a:chExt cx="2398846" cy="2398846"/>
            </a:xfrm>
          </p:grpSpPr>
          <p:sp>
            <p:nvSpPr>
              <p:cNvPr id="13" name="Oval 12">
                <a:extLst>
                  <a:ext uri="{FF2B5EF4-FFF2-40B4-BE49-F238E27FC236}">
                    <a16:creationId xmlns:a16="http://schemas.microsoft.com/office/drawing/2014/main" id="{27FE98BC-E3F0-46FC-A533-6A5A986EEDF9}"/>
                  </a:ext>
                </a:extLst>
              </p:cNvPr>
              <p:cNvSpPr/>
              <p:nvPr/>
            </p:nvSpPr>
            <p:spPr>
              <a:xfrm>
                <a:off x="1377240" y="2784143"/>
                <a:ext cx="2398846" cy="2398846"/>
              </a:xfrm>
              <a:prstGeom prst="ellipse">
                <a:avLst/>
              </a:prstGeom>
              <a:solidFill>
                <a:schemeClr val="bg1"/>
              </a:solidFill>
              <a:ln>
                <a:noFill/>
              </a:ln>
              <a:effectLst>
                <a:outerShdw dist="889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032694B3-710A-43F0-9E2B-9C52237D83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9672" y="2946576"/>
                <a:ext cx="2073980" cy="2073980"/>
              </a:xfrm>
              <a:prstGeom prst="rect">
                <a:avLst/>
              </a:prstGeom>
              <a:effectLst>
                <a:outerShdw dist="63500" dir="5400000" algn="t" rotWithShape="0">
                  <a:prstClr val="black">
                    <a:alpha val="30000"/>
                  </a:prstClr>
                </a:outerShdw>
              </a:effectLst>
            </p:spPr>
          </p:pic>
        </p:grpSp>
      </p:grpSp>
      <p:sp>
        <p:nvSpPr>
          <p:cNvPr id="15" name="Oval 14">
            <a:extLst>
              <a:ext uri="{FF2B5EF4-FFF2-40B4-BE49-F238E27FC236}">
                <a16:creationId xmlns:a16="http://schemas.microsoft.com/office/drawing/2014/main" id="{815F2D58-4E3A-49A5-AD7F-36492CBD3A1E}"/>
              </a:ext>
            </a:extLst>
          </p:cNvPr>
          <p:cNvSpPr/>
          <p:nvPr/>
        </p:nvSpPr>
        <p:spPr>
          <a:xfrm>
            <a:off x="5483070" y="4203633"/>
            <a:ext cx="487400"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6" name="Oval 15">
            <a:extLst>
              <a:ext uri="{FF2B5EF4-FFF2-40B4-BE49-F238E27FC236}">
                <a16:creationId xmlns:a16="http://schemas.microsoft.com/office/drawing/2014/main" id="{E8E64CEB-DF3D-4D09-8B7D-3A0457EB05DE}"/>
              </a:ext>
            </a:extLst>
          </p:cNvPr>
          <p:cNvSpPr/>
          <p:nvPr/>
        </p:nvSpPr>
        <p:spPr>
          <a:xfrm>
            <a:off x="5471344" y="5215009"/>
            <a:ext cx="501326"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7" name="Oval 16">
            <a:extLst>
              <a:ext uri="{FF2B5EF4-FFF2-40B4-BE49-F238E27FC236}">
                <a16:creationId xmlns:a16="http://schemas.microsoft.com/office/drawing/2014/main" id="{808103E9-FBF4-4EFB-B103-1D00B3AD7AF5}"/>
              </a:ext>
            </a:extLst>
          </p:cNvPr>
          <p:cNvSpPr/>
          <p:nvPr/>
        </p:nvSpPr>
        <p:spPr>
          <a:xfrm>
            <a:off x="5483070" y="2180879"/>
            <a:ext cx="487400"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8" name="Oval 17">
            <a:extLst>
              <a:ext uri="{FF2B5EF4-FFF2-40B4-BE49-F238E27FC236}">
                <a16:creationId xmlns:a16="http://schemas.microsoft.com/office/drawing/2014/main" id="{08280307-7855-4C75-85E9-4F5625015F0B}"/>
              </a:ext>
            </a:extLst>
          </p:cNvPr>
          <p:cNvSpPr/>
          <p:nvPr/>
        </p:nvSpPr>
        <p:spPr>
          <a:xfrm>
            <a:off x="5471344" y="3192256"/>
            <a:ext cx="501326" cy="487398"/>
          </a:xfrm>
          <a:prstGeom prst="ellipse">
            <a:avLst/>
          </a:prstGeom>
          <a:solidFill>
            <a:schemeClr val="bg1"/>
          </a:solidFill>
          <a:ln w="9525" cap="flat">
            <a:noFill/>
            <a:prstDash val="solid"/>
            <a:miter/>
          </a:ln>
          <a:effectLst>
            <a:outerShdw dist="50800" dir="2700000" algn="tl" rotWithShape="0">
              <a:prstClr val="black">
                <a:alpha val="30000"/>
              </a:prstClr>
            </a:outerShdw>
          </a:effectLst>
        </p:spPr>
        <p:txBody>
          <a:bodyPr rtlCol="0" anchor="ctr"/>
          <a:lstStyle/>
          <a:p>
            <a:endParaRPr lang="en-US"/>
          </a:p>
        </p:txBody>
      </p:sp>
      <p:sp>
        <p:nvSpPr>
          <p:cNvPr id="19" name="Oval 18">
            <a:extLst>
              <a:ext uri="{FF2B5EF4-FFF2-40B4-BE49-F238E27FC236}">
                <a16:creationId xmlns:a16="http://schemas.microsoft.com/office/drawing/2014/main" id="{B1CB77E2-6644-4568-BCE3-B85CB464C2D4}"/>
              </a:ext>
            </a:extLst>
          </p:cNvPr>
          <p:cNvSpPr/>
          <p:nvPr/>
        </p:nvSpPr>
        <p:spPr>
          <a:xfrm>
            <a:off x="5517903" y="4238466"/>
            <a:ext cx="417734" cy="417732"/>
          </a:xfrm>
          <a:prstGeom prst="ellipse">
            <a:avLst/>
          </a:prstGeom>
          <a:solidFill>
            <a:srgbClr val="1C1C1C"/>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0" name="Oval 19">
            <a:extLst>
              <a:ext uri="{FF2B5EF4-FFF2-40B4-BE49-F238E27FC236}">
                <a16:creationId xmlns:a16="http://schemas.microsoft.com/office/drawing/2014/main" id="{8788E010-6436-48A2-A369-46082BB0B2E4}"/>
              </a:ext>
            </a:extLst>
          </p:cNvPr>
          <p:cNvSpPr/>
          <p:nvPr/>
        </p:nvSpPr>
        <p:spPr>
          <a:xfrm>
            <a:off x="5507173" y="5249842"/>
            <a:ext cx="429668" cy="417732"/>
          </a:xfrm>
          <a:prstGeom prst="ellipse">
            <a:avLst/>
          </a:prstGeom>
          <a:solidFill>
            <a:srgbClr val="404040"/>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1" name="Oval 20">
            <a:extLst>
              <a:ext uri="{FF2B5EF4-FFF2-40B4-BE49-F238E27FC236}">
                <a16:creationId xmlns:a16="http://schemas.microsoft.com/office/drawing/2014/main" id="{F7F5CD26-4148-4A12-A6FF-A335DD9EDF8F}"/>
              </a:ext>
            </a:extLst>
          </p:cNvPr>
          <p:cNvSpPr/>
          <p:nvPr/>
        </p:nvSpPr>
        <p:spPr>
          <a:xfrm>
            <a:off x="5517903" y="2215712"/>
            <a:ext cx="417734" cy="417732"/>
          </a:xfrm>
          <a:prstGeom prst="ellipse">
            <a:avLst/>
          </a:prstGeom>
          <a:solidFill>
            <a:srgbClr val="C6232E"/>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2" name="Oval 21">
            <a:extLst>
              <a:ext uri="{FF2B5EF4-FFF2-40B4-BE49-F238E27FC236}">
                <a16:creationId xmlns:a16="http://schemas.microsoft.com/office/drawing/2014/main" id="{AF968273-BCFA-4700-BDF0-73364612D464}"/>
              </a:ext>
            </a:extLst>
          </p:cNvPr>
          <p:cNvSpPr/>
          <p:nvPr/>
        </p:nvSpPr>
        <p:spPr>
          <a:xfrm>
            <a:off x="5507173" y="3227089"/>
            <a:ext cx="429668" cy="417732"/>
          </a:xfrm>
          <a:prstGeom prst="ellipse">
            <a:avLst/>
          </a:prstGeom>
          <a:solidFill>
            <a:srgbClr val="FAAF40"/>
          </a:solidFill>
          <a:ln w="9525" cap="flat">
            <a:noFill/>
            <a:prstDash val="solid"/>
            <a:miter/>
          </a:ln>
          <a:effectLst>
            <a:outerShdw dist="38100" dir="2700000" algn="tl" rotWithShape="0">
              <a:prstClr val="black">
                <a:alpha val="30000"/>
              </a:prstClr>
            </a:outerShdw>
          </a:effectLst>
        </p:spPr>
        <p:txBody>
          <a:bodyPr rtlCol="0" anchor="ctr"/>
          <a:lstStyle/>
          <a:p>
            <a:endParaRPr lang="en-US"/>
          </a:p>
        </p:txBody>
      </p:sp>
      <p:sp>
        <p:nvSpPr>
          <p:cNvPr id="23" name="TextBox 22">
            <a:extLst>
              <a:ext uri="{FF2B5EF4-FFF2-40B4-BE49-F238E27FC236}">
                <a16:creationId xmlns:a16="http://schemas.microsoft.com/office/drawing/2014/main" id="{15656AD2-F168-4FC2-9DF1-9B95BD5E9257}"/>
              </a:ext>
            </a:extLst>
          </p:cNvPr>
          <p:cNvSpPr txBox="1"/>
          <p:nvPr/>
        </p:nvSpPr>
        <p:spPr>
          <a:xfrm>
            <a:off x="6268931" y="2999664"/>
            <a:ext cx="4865761" cy="738664"/>
          </a:xfrm>
          <a:prstGeom prst="rect">
            <a:avLst/>
          </a:prstGeom>
          <a:noFill/>
        </p:spPr>
        <p:txBody>
          <a:bodyPr wrap="square" lIns="0" tIns="0" rIns="0" bIns="0" rtlCol="0">
            <a:spAutoFit/>
          </a:bodyPr>
          <a:lstStyle/>
          <a:p>
            <a:pPr>
              <a:buClr>
                <a:srgbClr val="FAAF40"/>
              </a:buClr>
            </a:pPr>
            <a:r>
              <a:rPr lang="en-US" sz="1600" dirty="0">
                <a:solidFill>
                  <a:prstClr val="white"/>
                </a:solidFill>
                <a:latin typeface="Segoe UI Light"/>
              </a:rPr>
              <a:t>L’apprentissage se faisant, il doit devenir de plus en plus facile de trouver l’information et de palier aux lacunes rencontrées</a:t>
            </a:r>
          </a:p>
        </p:txBody>
      </p:sp>
      <p:sp>
        <p:nvSpPr>
          <p:cNvPr id="25" name="TextBox 24">
            <a:extLst>
              <a:ext uri="{FF2B5EF4-FFF2-40B4-BE49-F238E27FC236}">
                <a16:creationId xmlns:a16="http://schemas.microsoft.com/office/drawing/2014/main" id="{251162DA-58C2-40A5-A408-AD7E72236FBB}"/>
              </a:ext>
            </a:extLst>
          </p:cNvPr>
          <p:cNvSpPr txBox="1"/>
          <p:nvPr/>
        </p:nvSpPr>
        <p:spPr>
          <a:xfrm>
            <a:off x="6268931" y="3994692"/>
            <a:ext cx="4865761" cy="738664"/>
          </a:xfrm>
          <a:prstGeom prst="rect">
            <a:avLst/>
          </a:prstGeom>
          <a:noFill/>
        </p:spPr>
        <p:txBody>
          <a:bodyPr wrap="square" lIns="0" tIns="0" rIns="0" bIns="0" rtlCol="0">
            <a:spAutoFit/>
          </a:bodyPr>
          <a:lstStyle/>
          <a:p>
            <a:pPr>
              <a:buClr>
                <a:srgbClr val="FAAF40"/>
              </a:buClr>
            </a:pPr>
            <a:r>
              <a:rPr lang="en-US" sz="1600" dirty="0">
                <a:solidFill>
                  <a:prstClr val="white"/>
                </a:solidFill>
                <a:latin typeface="Segoe UI Light"/>
              </a:rPr>
              <a:t>La relecture et la correction du code restera toujours plus chronophage que la redaction elle-même. Cependant, mieux sera prepare le projet, moins il y aura à corriger.</a:t>
            </a:r>
          </a:p>
        </p:txBody>
      </p:sp>
      <p:sp>
        <p:nvSpPr>
          <p:cNvPr id="26" name="TextBox 25">
            <a:extLst>
              <a:ext uri="{FF2B5EF4-FFF2-40B4-BE49-F238E27FC236}">
                <a16:creationId xmlns:a16="http://schemas.microsoft.com/office/drawing/2014/main" id="{0DD5D116-5C05-4D39-9384-71BB5B4B66D7}"/>
              </a:ext>
            </a:extLst>
          </p:cNvPr>
          <p:cNvSpPr txBox="1"/>
          <p:nvPr/>
        </p:nvSpPr>
        <p:spPr>
          <a:xfrm>
            <a:off x="6233199" y="5084261"/>
            <a:ext cx="4865761" cy="738664"/>
          </a:xfrm>
          <a:prstGeom prst="rect">
            <a:avLst/>
          </a:prstGeom>
          <a:noFill/>
        </p:spPr>
        <p:txBody>
          <a:bodyPr wrap="square" lIns="0" tIns="0" rIns="0" bIns="0" rtlCol="0">
            <a:spAutoFit/>
          </a:bodyPr>
          <a:lstStyle/>
          <a:p>
            <a:pPr>
              <a:buClr>
                <a:srgbClr val="FAAF40"/>
              </a:buClr>
            </a:pPr>
            <a:r>
              <a:rPr lang="fr-FR" sz="1600" dirty="0">
                <a:solidFill>
                  <a:prstClr val="white"/>
                </a:solidFill>
                <a:latin typeface="Segoe UI Light"/>
              </a:rPr>
              <a:t>Et en bon dernier, avec ou sans expérience, l’écriture pure du code restera le plus rapide à réaliser. A condition que tout soit bien fait en amont.</a:t>
            </a:r>
            <a:endParaRPr lang="en-US" sz="1600" dirty="0">
              <a:solidFill>
                <a:prstClr val="white"/>
              </a:solidFill>
              <a:latin typeface="Segoe UI Light"/>
            </a:endParaRPr>
          </a:p>
        </p:txBody>
      </p:sp>
      <p:cxnSp>
        <p:nvCxnSpPr>
          <p:cNvPr id="27" name="Straight Connector 26">
            <a:extLst>
              <a:ext uri="{FF2B5EF4-FFF2-40B4-BE49-F238E27FC236}">
                <a16:creationId xmlns:a16="http://schemas.microsoft.com/office/drawing/2014/main" id="{A105057A-04AB-4AF5-B292-7A2ECD613373}"/>
              </a:ext>
            </a:extLst>
          </p:cNvPr>
          <p:cNvCxnSpPr>
            <a:cxnSpLocks/>
          </p:cNvCxnSpPr>
          <p:nvPr/>
        </p:nvCxnSpPr>
        <p:spPr>
          <a:xfrm>
            <a:off x="6268931" y="3858336"/>
            <a:ext cx="4865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2EA1CF0-6212-4C23-AB04-75F0E0B8F275}"/>
              </a:ext>
            </a:extLst>
          </p:cNvPr>
          <p:cNvCxnSpPr/>
          <p:nvPr/>
        </p:nvCxnSpPr>
        <p:spPr>
          <a:xfrm>
            <a:off x="6268931" y="2846960"/>
            <a:ext cx="4865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CB0A1C-145B-46BE-A25B-AD8C9B20C40F}"/>
              </a:ext>
            </a:extLst>
          </p:cNvPr>
          <p:cNvCxnSpPr>
            <a:cxnSpLocks/>
          </p:cNvCxnSpPr>
          <p:nvPr/>
        </p:nvCxnSpPr>
        <p:spPr>
          <a:xfrm>
            <a:off x="6268931" y="4869712"/>
            <a:ext cx="4865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817D3816-A8AE-4925-8BCD-26C0E6CE1B65}"/>
              </a:ext>
            </a:extLst>
          </p:cNvPr>
          <p:cNvGrpSpPr/>
          <p:nvPr/>
        </p:nvGrpSpPr>
        <p:grpSpPr>
          <a:xfrm>
            <a:off x="5584443" y="2282566"/>
            <a:ext cx="284654" cy="284026"/>
            <a:chOff x="5531898" y="3145405"/>
            <a:chExt cx="197324" cy="196889"/>
          </a:xfrm>
        </p:grpSpPr>
        <p:sp>
          <p:nvSpPr>
            <p:cNvPr id="31" name="Oval 30">
              <a:extLst>
                <a:ext uri="{FF2B5EF4-FFF2-40B4-BE49-F238E27FC236}">
                  <a16:creationId xmlns:a16="http://schemas.microsoft.com/office/drawing/2014/main" id="{F8C464F3-CA7B-4CDE-94C9-5D45FDE20B45}"/>
                </a:ext>
              </a:extLst>
            </p:cNvPr>
            <p:cNvSpPr/>
            <p:nvPr/>
          </p:nvSpPr>
          <p:spPr>
            <a:xfrm>
              <a:off x="5532329" y="3145405"/>
              <a:ext cx="196462" cy="196459"/>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2" name="Freeform 38">
              <a:extLst>
                <a:ext uri="{FF2B5EF4-FFF2-40B4-BE49-F238E27FC236}">
                  <a16:creationId xmlns:a16="http://schemas.microsoft.com/office/drawing/2014/main" id="{B6DFAFF4-CFA5-463E-936B-486E469D2D22}"/>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33" name="Group 32">
            <a:extLst>
              <a:ext uri="{FF2B5EF4-FFF2-40B4-BE49-F238E27FC236}">
                <a16:creationId xmlns:a16="http://schemas.microsoft.com/office/drawing/2014/main" id="{6C02596D-6FC4-4559-8D24-16A326E1C23C}"/>
              </a:ext>
            </a:extLst>
          </p:cNvPr>
          <p:cNvGrpSpPr/>
          <p:nvPr/>
        </p:nvGrpSpPr>
        <p:grpSpPr>
          <a:xfrm>
            <a:off x="5584443" y="3293943"/>
            <a:ext cx="284654" cy="284026"/>
            <a:chOff x="5531898" y="3145405"/>
            <a:chExt cx="197324" cy="196889"/>
          </a:xfrm>
        </p:grpSpPr>
        <p:sp>
          <p:nvSpPr>
            <p:cNvPr id="34" name="Oval 33">
              <a:extLst>
                <a:ext uri="{FF2B5EF4-FFF2-40B4-BE49-F238E27FC236}">
                  <a16:creationId xmlns:a16="http://schemas.microsoft.com/office/drawing/2014/main" id="{35533733-12A4-4CD9-8B8A-195EC5DD6436}"/>
                </a:ext>
              </a:extLst>
            </p:cNvPr>
            <p:cNvSpPr/>
            <p:nvPr/>
          </p:nvSpPr>
          <p:spPr>
            <a:xfrm>
              <a:off x="5532329" y="3145405"/>
              <a:ext cx="196462" cy="196459"/>
            </a:xfrm>
            <a:prstGeom prst="ellipse">
              <a:avLst/>
            </a:prstGeom>
            <a:solidFill>
              <a:srgbClr val="FAAF40"/>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5" name="Freeform 38">
              <a:extLst>
                <a:ext uri="{FF2B5EF4-FFF2-40B4-BE49-F238E27FC236}">
                  <a16:creationId xmlns:a16="http://schemas.microsoft.com/office/drawing/2014/main" id="{C199C209-748B-4608-B9C6-62E315C236FE}"/>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36" name="Group 35">
            <a:extLst>
              <a:ext uri="{FF2B5EF4-FFF2-40B4-BE49-F238E27FC236}">
                <a16:creationId xmlns:a16="http://schemas.microsoft.com/office/drawing/2014/main" id="{DF0EE2BC-B0E8-48B9-B8C1-81C280EA2105}"/>
              </a:ext>
            </a:extLst>
          </p:cNvPr>
          <p:cNvGrpSpPr/>
          <p:nvPr/>
        </p:nvGrpSpPr>
        <p:grpSpPr>
          <a:xfrm>
            <a:off x="5584443" y="4305320"/>
            <a:ext cx="284654" cy="284026"/>
            <a:chOff x="5531898" y="3145405"/>
            <a:chExt cx="197324" cy="196889"/>
          </a:xfrm>
        </p:grpSpPr>
        <p:sp>
          <p:nvSpPr>
            <p:cNvPr id="37" name="Oval 36">
              <a:extLst>
                <a:ext uri="{FF2B5EF4-FFF2-40B4-BE49-F238E27FC236}">
                  <a16:creationId xmlns:a16="http://schemas.microsoft.com/office/drawing/2014/main" id="{B8D98D24-DE5A-47E1-B8CD-A5C1090B2A8F}"/>
                </a:ext>
              </a:extLst>
            </p:cNvPr>
            <p:cNvSpPr/>
            <p:nvPr/>
          </p:nvSpPr>
          <p:spPr>
            <a:xfrm>
              <a:off x="5532329" y="3145405"/>
              <a:ext cx="196462" cy="196459"/>
            </a:xfrm>
            <a:prstGeom prst="ellipse">
              <a:avLst/>
            </a:prstGeom>
            <a:solidFill>
              <a:srgbClr val="1C1C1C"/>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8" name="Freeform 38">
              <a:extLst>
                <a:ext uri="{FF2B5EF4-FFF2-40B4-BE49-F238E27FC236}">
                  <a16:creationId xmlns:a16="http://schemas.microsoft.com/office/drawing/2014/main" id="{8FBE27BA-AF92-4926-84DE-D04EE25D0467}"/>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39" name="Group 38">
            <a:extLst>
              <a:ext uri="{FF2B5EF4-FFF2-40B4-BE49-F238E27FC236}">
                <a16:creationId xmlns:a16="http://schemas.microsoft.com/office/drawing/2014/main" id="{6840597B-4700-42C0-9B57-97BC8F6C6D7F}"/>
              </a:ext>
            </a:extLst>
          </p:cNvPr>
          <p:cNvGrpSpPr/>
          <p:nvPr/>
        </p:nvGrpSpPr>
        <p:grpSpPr>
          <a:xfrm>
            <a:off x="5584443" y="5316696"/>
            <a:ext cx="284654" cy="284026"/>
            <a:chOff x="5531898" y="3145405"/>
            <a:chExt cx="197324" cy="196889"/>
          </a:xfrm>
        </p:grpSpPr>
        <p:sp>
          <p:nvSpPr>
            <p:cNvPr id="40" name="Oval 39">
              <a:extLst>
                <a:ext uri="{FF2B5EF4-FFF2-40B4-BE49-F238E27FC236}">
                  <a16:creationId xmlns:a16="http://schemas.microsoft.com/office/drawing/2014/main" id="{ADA013BD-2589-49DB-AA3C-A8D4619C7964}"/>
                </a:ext>
              </a:extLst>
            </p:cNvPr>
            <p:cNvSpPr/>
            <p:nvPr/>
          </p:nvSpPr>
          <p:spPr>
            <a:xfrm>
              <a:off x="5532329" y="3145405"/>
              <a:ext cx="196462" cy="196459"/>
            </a:xfrm>
            <a:prstGeom prst="ellipse">
              <a:avLst/>
            </a:prstGeom>
            <a:solidFill>
              <a:srgbClr val="404040"/>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41" name="Freeform 38">
              <a:extLst>
                <a:ext uri="{FF2B5EF4-FFF2-40B4-BE49-F238E27FC236}">
                  <a16:creationId xmlns:a16="http://schemas.microsoft.com/office/drawing/2014/main" id="{527CB0D6-B193-447E-AF44-0852FC41D162}"/>
                </a:ext>
              </a:extLst>
            </p:cNvPr>
            <p:cNvSpPr>
              <a:spLocks noEditPoints="1"/>
            </p:cNvSpPr>
            <p:nvPr/>
          </p:nvSpPr>
          <p:spPr bwMode="auto">
            <a:xfrm rot="5400000">
              <a:off x="5532330" y="3145403"/>
              <a:ext cx="196459" cy="19732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pic>
        <p:nvPicPr>
          <p:cNvPr id="43" name="Image 42">
            <a:hlinkClick r:id="rId6" action="ppaction://hlinksldjump"/>
            <a:extLst>
              <a:ext uri="{FF2B5EF4-FFF2-40B4-BE49-F238E27FC236}">
                <a16:creationId xmlns:a16="http://schemas.microsoft.com/office/drawing/2014/main" id="{D80B1047-0AB7-4DE8-B574-1F5863475C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44" name="TextBox 23">
            <a:extLst>
              <a:ext uri="{FF2B5EF4-FFF2-40B4-BE49-F238E27FC236}">
                <a16:creationId xmlns:a16="http://schemas.microsoft.com/office/drawing/2014/main" id="{DCEBC6AE-E5D2-4D19-9D91-8158DECDA1B1}"/>
              </a:ext>
            </a:extLst>
          </p:cNvPr>
          <p:cNvSpPr txBox="1"/>
          <p:nvPr/>
        </p:nvSpPr>
        <p:spPr>
          <a:xfrm>
            <a:off x="6233199" y="2114670"/>
            <a:ext cx="4865761" cy="738664"/>
          </a:xfrm>
          <a:prstGeom prst="rect">
            <a:avLst/>
          </a:prstGeom>
          <a:noFill/>
        </p:spPr>
        <p:txBody>
          <a:bodyPr wrap="square" lIns="0" tIns="0" rIns="0" bIns="0" rtlCol="0">
            <a:spAutoFit/>
          </a:bodyPr>
          <a:lstStyle/>
          <a:p>
            <a:pPr>
              <a:buClr>
                <a:srgbClr val="FAAF40"/>
              </a:buClr>
            </a:pPr>
            <a:r>
              <a:rPr lang="fr-FR" sz="1600" dirty="0">
                <a:solidFill>
                  <a:prstClr val="white"/>
                </a:solidFill>
                <a:latin typeface="Segoe UI Light"/>
              </a:rPr>
              <a:t>La préparation en amont devra devenir le poste primordial pour favoriser le bon déroulement des autres:</a:t>
            </a:r>
          </a:p>
          <a:p>
            <a:pPr>
              <a:buClr>
                <a:srgbClr val="FAAF40"/>
              </a:buClr>
            </a:pPr>
            <a:r>
              <a:rPr lang="fr-FR" sz="1600" dirty="0">
                <a:solidFill>
                  <a:prstClr val="white"/>
                </a:solidFill>
                <a:latin typeface="Segoe UI Light"/>
              </a:rPr>
              <a:t>Organisation de projet, diagrammes, anticipations…</a:t>
            </a:r>
            <a:endParaRPr lang="en-US" sz="1600" dirty="0">
              <a:solidFill>
                <a:prstClr val="white"/>
              </a:solidFill>
              <a:latin typeface="Segoe UI Light"/>
            </a:endParaRPr>
          </a:p>
        </p:txBody>
      </p:sp>
    </p:spTree>
    <p:extLst>
      <p:ext uri="{BB962C8B-B14F-4D97-AF65-F5344CB8AC3E}">
        <p14:creationId xmlns:p14="http://schemas.microsoft.com/office/powerpoint/2010/main" val="3871612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2">
            <a:extLst>
              <a:ext uri="{FF2B5EF4-FFF2-40B4-BE49-F238E27FC236}">
                <a16:creationId xmlns:a16="http://schemas.microsoft.com/office/drawing/2014/main" id="{FF493FA8-97B1-4F1F-935D-849941E8DEE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26</a:t>
            </a:fld>
            <a:endParaRPr lang="en-US"/>
          </a:p>
        </p:txBody>
      </p:sp>
      <p:pic>
        <p:nvPicPr>
          <p:cNvPr id="4" name="Image 3">
            <a:hlinkClick r:id="rId3" action="ppaction://hlinksldjump"/>
            <a:extLst>
              <a:ext uri="{FF2B5EF4-FFF2-40B4-BE49-F238E27FC236}">
                <a16:creationId xmlns:a16="http://schemas.microsoft.com/office/drawing/2014/main" id="{27B8865B-D3C4-42FC-8788-43202211BD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5" name="Rectangle 4">
            <a:extLst>
              <a:ext uri="{FF2B5EF4-FFF2-40B4-BE49-F238E27FC236}">
                <a16:creationId xmlns:a16="http://schemas.microsoft.com/office/drawing/2014/main" id="{25CFA7C1-0814-4FD1-A9AA-CBA124969E7C}"/>
              </a:ext>
            </a:extLst>
          </p:cNvPr>
          <p:cNvSpPr/>
          <p:nvPr/>
        </p:nvSpPr>
        <p:spPr>
          <a:xfrm>
            <a:off x="1234860" y="2218885"/>
            <a:ext cx="10423741" cy="3539430"/>
          </a:xfrm>
          <a:prstGeom prst="rect">
            <a:avLst/>
          </a:prstGeom>
        </p:spPr>
        <p:txBody>
          <a:bodyPr wrap="square">
            <a:spAutoFit/>
          </a:bodyPr>
          <a:lstStyle/>
          <a:p>
            <a:pPr>
              <a:buFont typeface="Arial" panose="020B0604020202020204" pitchFamily="34" charset="0"/>
              <a:buChar char="•"/>
            </a:pPr>
            <a:r>
              <a:rPr lang="fr-FR" sz="2800" b="1" dirty="0">
                <a:solidFill>
                  <a:schemeClr val="bg1"/>
                </a:solidFill>
              </a:rPr>
              <a:t>Programme</a:t>
            </a:r>
            <a:r>
              <a:rPr lang="fr-FR" sz="2800" dirty="0">
                <a:solidFill>
                  <a:schemeClr val="bg1"/>
                </a:solidFill>
              </a:rPr>
              <a:t> hébergé par GitHub</a:t>
            </a:r>
          </a:p>
          <a:p>
            <a:r>
              <a:rPr lang="fr-FR" sz="2800" dirty="0">
                <a:solidFill>
                  <a:schemeClr val="accent1"/>
                </a:solidFill>
              </a:rPr>
              <a:t>                                             </a:t>
            </a:r>
            <a:r>
              <a:rPr lang="fr-FR" sz="2800" dirty="0">
                <a:solidFill>
                  <a:schemeClr val="accent1"/>
                </a:solidFill>
                <a:hlinkClick r:id="rId5">
                  <a:extLst>
                    <a:ext uri="{A12FA001-AC4F-418D-AE19-62706E023703}">
                      <ahyp:hlinkClr xmlns:ahyp="http://schemas.microsoft.com/office/drawing/2018/hyperlinkcolor" val="tx"/>
                    </a:ext>
                  </a:extLst>
                </a:hlinkClick>
              </a:rPr>
              <a:t>https://github.com/py-Thony/P3_MacGyver</a:t>
            </a:r>
            <a:endParaRPr lang="fr-FR" sz="2800" dirty="0">
              <a:solidFill>
                <a:schemeClr val="accent1"/>
              </a:solidFill>
            </a:endParaRPr>
          </a:p>
          <a:p>
            <a:pPr>
              <a:buFont typeface="Arial" panose="020B0604020202020204" pitchFamily="34" charset="0"/>
              <a:buChar char="•"/>
            </a:pPr>
            <a:endParaRPr lang="fr-FR" sz="2800" dirty="0">
              <a:solidFill>
                <a:schemeClr val="bg1"/>
              </a:solidFill>
            </a:endParaRPr>
          </a:p>
          <a:p>
            <a:pPr>
              <a:buFont typeface="Arial" panose="020B0604020202020204" pitchFamily="34" charset="0"/>
              <a:buChar char="•"/>
            </a:pPr>
            <a:r>
              <a:rPr lang="fr-FR" sz="2800" dirty="0">
                <a:solidFill>
                  <a:schemeClr val="bg1"/>
                </a:solidFill>
              </a:rPr>
              <a:t>Document texte expliquant la </a:t>
            </a:r>
            <a:r>
              <a:rPr lang="fr-FR" sz="2800" b="1" dirty="0">
                <a:solidFill>
                  <a:schemeClr val="bg1"/>
                </a:solidFill>
              </a:rPr>
              <a:t>démarche</a:t>
            </a:r>
            <a:r>
              <a:rPr lang="fr-FR" sz="2800" dirty="0">
                <a:solidFill>
                  <a:schemeClr val="bg1"/>
                </a:solidFill>
              </a:rPr>
              <a:t> et comprenant le lien vers le code source (sur GitHub) et expliquant le choix de l'algorithme, les difficultés rencontrées et les solutions trouvées. </a:t>
            </a:r>
          </a:p>
          <a:p>
            <a:endParaRPr lang="fr-FR" sz="2800" dirty="0">
              <a:solidFill>
                <a:schemeClr val="bg1"/>
              </a:solidFill>
            </a:endParaRPr>
          </a:p>
          <a:p>
            <a:r>
              <a:rPr lang="fr-FR" sz="2800" dirty="0">
                <a:solidFill>
                  <a:schemeClr val="bg1"/>
                </a:solidFill>
              </a:rPr>
              <a:t>		Documentation complète dans le dossier « livrables »</a:t>
            </a:r>
          </a:p>
        </p:txBody>
      </p:sp>
      <p:sp>
        <p:nvSpPr>
          <p:cNvPr id="6" name="Rectangle 5">
            <a:extLst>
              <a:ext uri="{FF2B5EF4-FFF2-40B4-BE49-F238E27FC236}">
                <a16:creationId xmlns:a16="http://schemas.microsoft.com/office/drawing/2014/main" id="{B33383A8-5ECD-42B0-843A-6C11BB598BC8}"/>
              </a:ext>
            </a:extLst>
          </p:cNvPr>
          <p:cNvSpPr/>
          <p:nvPr/>
        </p:nvSpPr>
        <p:spPr>
          <a:xfrm>
            <a:off x="556143" y="846036"/>
            <a:ext cx="3279103" cy="1107996"/>
          </a:xfrm>
          <a:prstGeom prst="rect">
            <a:avLst/>
          </a:prstGeom>
        </p:spPr>
        <p:txBody>
          <a:bodyPr wrap="none">
            <a:spAutoFit/>
          </a:bodyPr>
          <a:lstStyle/>
          <a:p>
            <a:pPr lvl="0"/>
            <a:r>
              <a:rPr lang="fr-FR" sz="6600" b="1" dirty="0">
                <a:solidFill>
                  <a:schemeClr val="bg1"/>
                </a:solidFill>
              </a:rPr>
              <a:t>Livrables</a:t>
            </a:r>
          </a:p>
        </p:txBody>
      </p:sp>
      <p:sp>
        <p:nvSpPr>
          <p:cNvPr id="7" name="ZoneTexte 6">
            <a:extLst>
              <a:ext uri="{FF2B5EF4-FFF2-40B4-BE49-F238E27FC236}">
                <a16:creationId xmlns:a16="http://schemas.microsoft.com/office/drawing/2014/main" id="{B98AC7B1-8250-4016-87AE-827F4D4ECFF1}"/>
              </a:ext>
            </a:extLst>
          </p:cNvPr>
          <p:cNvSpPr txBox="1"/>
          <p:nvPr/>
        </p:nvSpPr>
        <p:spPr>
          <a:xfrm>
            <a:off x="1040378" y="6383117"/>
            <a:ext cx="9958304" cy="338554"/>
          </a:xfrm>
          <a:prstGeom prst="rect">
            <a:avLst/>
          </a:prstGeom>
          <a:noFill/>
        </p:spPr>
        <p:txBody>
          <a:bodyPr wrap="none" rtlCol="0">
            <a:spAutoFit/>
          </a:bodyPr>
          <a:lstStyle/>
          <a:p>
            <a:r>
              <a:rPr lang="fr-FR" sz="1600" dirty="0">
                <a:solidFill>
                  <a:schemeClr val="bg1"/>
                </a:solidFill>
              </a:rPr>
              <a:t>Fin de présentation du projet numéro 3, Parcours développement Application Python, 2019/2020, par Anthony BRIDE</a:t>
            </a:r>
          </a:p>
        </p:txBody>
      </p:sp>
      <p:sp>
        <p:nvSpPr>
          <p:cNvPr id="2" name="Titre 1">
            <a:extLst>
              <a:ext uri="{FF2B5EF4-FFF2-40B4-BE49-F238E27FC236}">
                <a16:creationId xmlns:a16="http://schemas.microsoft.com/office/drawing/2014/main" id="{58817F49-A3B3-485E-AA29-CCAF3049BC1A}"/>
              </a:ext>
            </a:extLst>
          </p:cNvPr>
          <p:cNvSpPr>
            <a:spLocks noGrp="1"/>
          </p:cNvSpPr>
          <p:nvPr>
            <p:ph type="title" idx="4294967295"/>
          </p:nvPr>
        </p:nvSpPr>
        <p:spPr>
          <a:xfrm>
            <a:off x="556143" y="-1454709"/>
            <a:ext cx="10515600" cy="1325563"/>
          </a:xfrm>
        </p:spPr>
        <p:txBody>
          <a:bodyPr/>
          <a:lstStyle/>
          <a:p>
            <a:r>
              <a:rPr lang="fr-FR" dirty="0"/>
              <a:t>Livrables sur GitHub</a:t>
            </a:r>
          </a:p>
        </p:txBody>
      </p:sp>
    </p:spTree>
    <p:extLst>
      <p:ext uri="{BB962C8B-B14F-4D97-AF65-F5344CB8AC3E}">
        <p14:creationId xmlns:p14="http://schemas.microsoft.com/office/powerpoint/2010/main" val="3004869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rId3" action="ppaction://hlinksldjump"/>
            <a:extLst>
              <a:ext uri="{FF2B5EF4-FFF2-40B4-BE49-F238E27FC236}">
                <a16:creationId xmlns:a16="http://schemas.microsoft.com/office/drawing/2014/main" id="{67F54EB5-413E-44ED-BAA3-BA5507D6F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3" name="ZoneTexte 2">
            <a:extLst>
              <a:ext uri="{FF2B5EF4-FFF2-40B4-BE49-F238E27FC236}">
                <a16:creationId xmlns:a16="http://schemas.microsoft.com/office/drawing/2014/main" id="{BD78E2B5-D4F3-44DF-9B9B-685DF91E625A}"/>
              </a:ext>
            </a:extLst>
          </p:cNvPr>
          <p:cNvSpPr txBox="1"/>
          <p:nvPr/>
        </p:nvSpPr>
        <p:spPr>
          <a:xfrm>
            <a:off x="5046913" y="2360863"/>
            <a:ext cx="6292556" cy="369332"/>
          </a:xfrm>
          <a:prstGeom prst="rect">
            <a:avLst/>
          </a:prstGeom>
          <a:noFill/>
        </p:spPr>
        <p:txBody>
          <a:bodyPr wrap="none" rtlCol="0">
            <a:spAutoFit/>
          </a:bodyPr>
          <a:lstStyle/>
          <a:p>
            <a:r>
              <a:rPr lang="fr-FR" dirty="0">
                <a:solidFill>
                  <a:schemeClr val="bg1"/>
                </a:solidFill>
              </a:rPr>
              <a:t>Parce que devenir développeur, c’est aussi réapprendre l’anglais !</a:t>
            </a:r>
          </a:p>
        </p:txBody>
      </p:sp>
      <p:sp>
        <p:nvSpPr>
          <p:cNvPr id="4" name="ZoneTexte 3">
            <a:extLst>
              <a:ext uri="{FF2B5EF4-FFF2-40B4-BE49-F238E27FC236}">
                <a16:creationId xmlns:a16="http://schemas.microsoft.com/office/drawing/2014/main" id="{31EEEDF9-7FF7-4EC1-A857-D3327622AC68}"/>
              </a:ext>
            </a:extLst>
          </p:cNvPr>
          <p:cNvSpPr txBox="1"/>
          <p:nvPr/>
        </p:nvSpPr>
        <p:spPr>
          <a:xfrm>
            <a:off x="7776410" y="1574316"/>
            <a:ext cx="4199804" cy="1015663"/>
          </a:xfrm>
          <a:prstGeom prst="rect">
            <a:avLst/>
          </a:prstGeom>
          <a:noFill/>
        </p:spPr>
        <p:txBody>
          <a:bodyPr wrap="none" rtlCol="0">
            <a:spAutoFit/>
          </a:bodyPr>
          <a:lstStyle/>
          <a:p>
            <a:r>
              <a:rPr lang="fr-FR" sz="6000" dirty="0">
                <a:solidFill>
                  <a:schemeClr val="bg1"/>
                </a:solidFill>
              </a:rPr>
              <a:t>For watching</a:t>
            </a:r>
          </a:p>
        </p:txBody>
      </p:sp>
      <p:sp>
        <p:nvSpPr>
          <p:cNvPr id="5" name="Titre 4">
            <a:extLst>
              <a:ext uri="{FF2B5EF4-FFF2-40B4-BE49-F238E27FC236}">
                <a16:creationId xmlns:a16="http://schemas.microsoft.com/office/drawing/2014/main" id="{7D8603DF-B9FA-4C5B-A59D-C6BB58285115}"/>
              </a:ext>
            </a:extLst>
          </p:cNvPr>
          <p:cNvSpPr>
            <a:spLocks noGrp="1"/>
          </p:cNvSpPr>
          <p:nvPr>
            <p:ph type="title" idx="4294967295"/>
          </p:nvPr>
        </p:nvSpPr>
        <p:spPr>
          <a:xfrm>
            <a:off x="533400" y="-1494155"/>
            <a:ext cx="10515600" cy="1325563"/>
          </a:xfrm>
        </p:spPr>
        <p:txBody>
          <a:bodyPr/>
          <a:lstStyle/>
          <a:p>
            <a:r>
              <a:rPr lang="fr-FR" dirty="0" err="1"/>
              <a:t>Thank</a:t>
            </a:r>
            <a:r>
              <a:rPr lang="fr-FR" dirty="0"/>
              <a:t> </a:t>
            </a:r>
            <a:r>
              <a:rPr lang="fr-FR" dirty="0" err="1"/>
              <a:t>you</a:t>
            </a:r>
            <a:r>
              <a:rPr lang="fr-FR" dirty="0"/>
              <a:t> for watching</a:t>
            </a:r>
          </a:p>
        </p:txBody>
      </p:sp>
      <p:sp>
        <p:nvSpPr>
          <p:cNvPr id="6" name="ZoneTexte 5">
            <a:extLst>
              <a:ext uri="{FF2B5EF4-FFF2-40B4-BE49-F238E27FC236}">
                <a16:creationId xmlns:a16="http://schemas.microsoft.com/office/drawing/2014/main" id="{59B40710-95A6-4F71-9D8D-94A204E3C5AD}"/>
              </a:ext>
            </a:extLst>
          </p:cNvPr>
          <p:cNvSpPr txBox="1"/>
          <p:nvPr/>
        </p:nvSpPr>
        <p:spPr>
          <a:xfrm>
            <a:off x="852944" y="5191254"/>
            <a:ext cx="10486525" cy="523220"/>
          </a:xfrm>
          <a:prstGeom prst="rect">
            <a:avLst/>
          </a:prstGeom>
          <a:noFill/>
        </p:spPr>
        <p:txBody>
          <a:bodyPr wrap="none" rtlCol="0">
            <a:spAutoFit/>
          </a:bodyPr>
          <a:lstStyle/>
          <a:p>
            <a:r>
              <a:rPr lang="fr-FR" sz="2800" b="1" dirty="0"/>
              <a:t>Il est temps de tester le programme pour terminer cette présentation</a:t>
            </a:r>
          </a:p>
        </p:txBody>
      </p:sp>
    </p:spTree>
    <p:extLst>
      <p:ext uri="{BB962C8B-B14F-4D97-AF65-F5344CB8AC3E}">
        <p14:creationId xmlns:p14="http://schemas.microsoft.com/office/powerpoint/2010/main" val="104218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2">
            <a:extLst>
              <a:ext uri="{FF2B5EF4-FFF2-40B4-BE49-F238E27FC236}">
                <a16:creationId xmlns:a16="http://schemas.microsoft.com/office/drawing/2014/main" id="{FF493FA8-97B1-4F1F-935D-849941E8DEE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3</a:t>
            </a:fld>
            <a:endParaRPr lang="en-US" dirty="0"/>
          </a:p>
        </p:txBody>
      </p:sp>
      <p:pic>
        <p:nvPicPr>
          <p:cNvPr id="4" name="Image 3">
            <a:extLst>
              <a:ext uri="{FF2B5EF4-FFF2-40B4-BE49-F238E27FC236}">
                <a16:creationId xmlns:a16="http://schemas.microsoft.com/office/drawing/2014/main" id="{D919C5ED-516A-4D94-B578-5E1C1DCB2F07}"/>
              </a:ext>
            </a:extLst>
          </p:cNvPr>
          <p:cNvPicPr>
            <a:picLocks noChangeAspect="1"/>
          </p:cNvPicPr>
          <p:nvPr/>
        </p:nvPicPr>
        <p:blipFill>
          <a:blip r:embed="rId3">
            <a:lum/>
            <a:alphaModFix/>
          </a:blip>
          <a:srcRect/>
          <a:stretch>
            <a:fillRect/>
          </a:stretch>
        </p:blipFill>
        <p:spPr>
          <a:xfrm>
            <a:off x="8887091" y="141803"/>
            <a:ext cx="2880000" cy="2880000"/>
          </a:xfrm>
          <a:prstGeom prst="rect">
            <a:avLst/>
          </a:prstGeom>
        </p:spPr>
      </p:pic>
      <p:pic>
        <p:nvPicPr>
          <p:cNvPr id="6" name="Image 5">
            <a:hlinkClick r:id="rId4" action="ppaction://hlinksldjump"/>
            <a:extLst>
              <a:ext uri="{FF2B5EF4-FFF2-40B4-BE49-F238E27FC236}">
                <a16:creationId xmlns:a16="http://schemas.microsoft.com/office/drawing/2014/main" id="{583D1350-EC07-494A-B921-32BE857EB2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2" name="Rectangle 1">
            <a:extLst>
              <a:ext uri="{FF2B5EF4-FFF2-40B4-BE49-F238E27FC236}">
                <a16:creationId xmlns:a16="http://schemas.microsoft.com/office/drawing/2014/main" id="{6464DD6D-6A42-405F-96BA-DAFF1D32DE4F}"/>
              </a:ext>
            </a:extLst>
          </p:cNvPr>
          <p:cNvSpPr/>
          <p:nvPr/>
        </p:nvSpPr>
        <p:spPr>
          <a:xfrm>
            <a:off x="1153373" y="1581803"/>
            <a:ext cx="10613718" cy="4801314"/>
          </a:xfrm>
          <a:prstGeom prst="rect">
            <a:avLst/>
          </a:prstGeom>
        </p:spPr>
        <p:txBody>
          <a:bodyPr wrap="square">
            <a:spAutoFit/>
          </a:bodyPr>
          <a:lstStyle/>
          <a:p>
            <a:r>
              <a:rPr lang="fr-FR" dirty="0">
                <a:solidFill>
                  <a:schemeClr val="bg1"/>
                </a:solidFill>
              </a:rPr>
              <a:t>Un seul niveau. </a:t>
            </a:r>
          </a:p>
          <a:p>
            <a:r>
              <a:rPr lang="fr-FR" dirty="0">
                <a:solidFill>
                  <a:schemeClr val="bg1"/>
                </a:solidFill>
              </a:rPr>
              <a:t>	La structure (départ, murs, arrivée ), doit être enregistrée dans un fichier.</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MacGyver est contrôlé par les touches directionnelles du clavier.</a:t>
            </a:r>
          </a:p>
          <a:p>
            <a:endParaRPr lang="fr-FR" dirty="0">
              <a:solidFill>
                <a:schemeClr val="bg1"/>
              </a:solidFill>
            </a:endParaRPr>
          </a:p>
          <a:p>
            <a:pPr>
              <a:buFont typeface="Arial" panose="020B0604020202020204" pitchFamily="34" charset="0"/>
              <a:buChar char="•"/>
            </a:pPr>
            <a:r>
              <a:rPr lang="fr-FR" dirty="0">
                <a:solidFill>
                  <a:schemeClr val="bg1"/>
                </a:solidFill>
              </a:rPr>
              <a:t> Les objets sont répartis aléatoirement dans le labyrinthe et changent d’emplacement à chaque lancement.</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La fenêtre du jeu est un carré affichant 15 sprites sur la longueur.</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MacGyver doit se déplacer de case en case.</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Un objet se récupère simplement en se déplaçant dessus.</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La partie est gagnée uniquement si MacGyver a bien récupéré tous les objets et trouvé la sortie du labyrinthe. </a:t>
            </a:r>
          </a:p>
          <a:p>
            <a:r>
              <a:rPr lang="fr-FR" dirty="0">
                <a:solidFill>
                  <a:schemeClr val="bg1"/>
                </a:solidFill>
              </a:rPr>
              <a:t>   S'il n'a pas tous les objets et qu'il se présente devant le garde, c’est perdu.</a:t>
            </a:r>
          </a:p>
          <a:p>
            <a:pPr>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dirty="0">
                <a:solidFill>
                  <a:schemeClr val="bg1"/>
                </a:solidFill>
              </a:rPr>
              <a:t> Le programme est standalone, c'est-à-dire qu'il pourra être exécuté sur n'importe quel ordinateur.</a:t>
            </a:r>
          </a:p>
        </p:txBody>
      </p:sp>
      <p:sp>
        <p:nvSpPr>
          <p:cNvPr id="7" name="Rectangle 6">
            <a:extLst>
              <a:ext uri="{FF2B5EF4-FFF2-40B4-BE49-F238E27FC236}">
                <a16:creationId xmlns:a16="http://schemas.microsoft.com/office/drawing/2014/main" id="{EA676851-C951-4131-94DB-B8246D8DD5DD}"/>
              </a:ext>
            </a:extLst>
          </p:cNvPr>
          <p:cNvSpPr/>
          <p:nvPr/>
        </p:nvSpPr>
        <p:spPr>
          <a:xfrm>
            <a:off x="221561" y="474883"/>
            <a:ext cx="4674549" cy="707886"/>
          </a:xfrm>
          <a:prstGeom prst="rect">
            <a:avLst/>
          </a:prstGeom>
        </p:spPr>
        <p:txBody>
          <a:bodyPr wrap="none">
            <a:spAutoFit/>
          </a:bodyPr>
          <a:lstStyle/>
          <a:p>
            <a:pPr lvl="0"/>
            <a:r>
              <a:rPr lang="fr-FR" sz="4000" b="1" dirty="0">
                <a:solidFill>
                  <a:prstClr val="white"/>
                </a:solidFill>
              </a:rPr>
              <a:t>Le cahier des charges</a:t>
            </a:r>
          </a:p>
        </p:txBody>
      </p:sp>
      <p:sp>
        <p:nvSpPr>
          <p:cNvPr id="8" name="Titre 7">
            <a:extLst>
              <a:ext uri="{FF2B5EF4-FFF2-40B4-BE49-F238E27FC236}">
                <a16:creationId xmlns:a16="http://schemas.microsoft.com/office/drawing/2014/main" id="{E41E0EAD-9EAA-4274-BC38-DBC34D495282}"/>
              </a:ext>
            </a:extLst>
          </p:cNvPr>
          <p:cNvSpPr>
            <a:spLocks noGrp="1"/>
          </p:cNvSpPr>
          <p:nvPr>
            <p:ph type="title" idx="4294967295"/>
          </p:nvPr>
        </p:nvSpPr>
        <p:spPr>
          <a:xfrm>
            <a:off x="867624" y="-1383859"/>
            <a:ext cx="10515600" cy="1325563"/>
          </a:xfrm>
        </p:spPr>
        <p:txBody>
          <a:bodyPr/>
          <a:lstStyle/>
          <a:p>
            <a:r>
              <a:rPr lang="fr-FR" dirty="0"/>
              <a:t>Le cahier des charges</a:t>
            </a:r>
          </a:p>
        </p:txBody>
      </p:sp>
    </p:spTree>
    <p:extLst>
      <p:ext uri="{BB962C8B-B14F-4D97-AF65-F5344CB8AC3E}">
        <p14:creationId xmlns:p14="http://schemas.microsoft.com/office/powerpoint/2010/main" val="22514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2">
            <a:extLst>
              <a:ext uri="{FF2B5EF4-FFF2-40B4-BE49-F238E27FC236}">
                <a16:creationId xmlns:a16="http://schemas.microsoft.com/office/drawing/2014/main" id="{FF493FA8-97B1-4F1F-935D-849941E8DEE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4</a:t>
            </a:fld>
            <a:endParaRPr lang="en-US" dirty="0"/>
          </a:p>
        </p:txBody>
      </p:sp>
      <p:pic>
        <p:nvPicPr>
          <p:cNvPr id="4" name="Image 3">
            <a:hlinkClick r:id="rId3" action="ppaction://hlinksldjump"/>
            <a:extLst>
              <a:ext uri="{FF2B5EF4-FFF2-40B4-BE49-F238E27FC236}">
                <a16:creationId xmlns:a16="http://schemas.microsoft.com/office/drawing/2014/main" id="{E240AE84-3ECB-4C98-B662-107CDCA570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5" name="Rectangle 4">
            <a:extLst>
              <a:ext uri="{FF2B5EF4-FFF2-40B4-BE49-F238E27FC236}">
                <a16:creationId xmlns:a16="http://schemas.microsoft.com/office/drawing/2014/main" id="{B1C04009-B3A2-4C16-8860-764A98038207}"/>
              </a:ext>
            </a:extLst>
          </p:cNvPr>
          <p:cNvSpPr/>
          <p:nvPr/>
        </p:nvSpPr>
        <p:spPr>
          <a:xfrm>
            <a:off x="1208869" y="1770818"/>
            <a:ext cx="10616338" cy="3600986"/>
          </a:xfrm>
          <a:prstGeom prst="rect">
            <a:avLst/>
          </a:prstGeom>
        </p:spPr>
        <p:txBody>
          <a:bodyPr wrap="square">
            <a:spAutoFit/>
          </a:bodyPr>
          <a:lstStyle/>
          <a:p>
            <a:r>
              <a:rPr lang="fr-FR" sz="2000" dirty="0">
                <a:solidFill>
                  <a:schemeClr val="bg1"/>
                </a:solidFill>
              </a:rPr>
              <a:t>La première version du langage Python, nommée ainsi en l’honneur des </a:t>
            </a:r>
            <a:r>
              <a:rPr lang="fr-FR" sz="2000" i="1" dirty="0">
                <a:solidFill>
                  <a:schemeClr val="bg1"/>
                </a:solidFill>
              </a:rPr>
              <a:t>Monty Python</a:t>
            </a:r>
            <a:r>
              <a:rPr lang="fr-FR" sz="2000" dirty="0">
                <a:solidFill>
                  <a:schemeClr val="bg1"/>
                </a:solidFill>
              </a:rPr>
              <a:t> dont il est fan. Python est ainsi inspiré des langages ABC, de Modula-3 , de C et des outils Unix.</a:t>
            </a:r>
          </a:p>
          <a:p>
            <a:r>
              <a:rPr lang="fr-FR" sz="2000" dirty="0">
                <a:solidFill>
                  <a:schemeClr val="bg1"/>
                </a:solidFill>
              </a:rPr>
              <a:t>La première version rendue publique est la 0.9.0 qui est postée sur un forum Usenet en février 1991.</a:t>
            </a:r>
          </a:p>
          <a:p>
            <a:endParaRPr lang="fr-FR" sz="2400" b="1" dirty="0">
              <a:solidFill>
                <a:schemeClr val="bg1"/>
              </a:solidFill>
            </a:endParaRPr>
          </a:p>
          <a:p>
            <a:endParaRPr lang="fr-FR" sz="2400" b="1" dirty="0">
              <a:solidFill>
                <a:schemeClr val="bg1"/>
              </a:solidFill>
            </a:endParaRPr>
          </a:p>
          <a:p>
            <a:pPr>
              <a:buFont typeface="Arial" panose="020B0604020202020204" pitchFamily="34" charset="0"/>
              <a:buChar char="•"/>
            </a:pPr>
            <a:r>
              <a:rPr lang="fr-FR" sz="2000" dirty="0">
                <a:solidFill>
                  <a:schemeClr val="bg1"/>
                </a:solidFill>
              </a:rPr>
              <a:t>Python est portable</a:t>
            </a:r>
          </a:p>
          <a:p>
            <a:pPr>
              <a:buFont typeface="Arial" panose="020B0604020202020204" pitchFamily="34" charset="0"/>
              <a:buChar char="•"/>
            </a:pPr>
            <a:r>
              <a:rPr lang="fr-FR" sz="2000" dirty="0">
                <a:solidFill>
                  <a:schemeClr val="bg1"/>
                </a:solidFill>
              </a:rPr>
              <a:t>Python est gratuit</a:t>
            </a:r>
          </a:p>
          <a:p>
            <a:pPr>
              <a:buFont typeface="Arial" panose="020B0604020202020204" pitchFamily="34" charset="0"/>
              <a:buChar char="•"/>
            </a:pPr>
            <a:r>
              <a:rPr lang="fr-FR" sz="2000" dirty="0">
                <a:solidFill>
                  <a:schemeClr val="bg1"/>
                </a:solidFill>
              </a:rPr>
              <a:t>Python est orienté-objet</a:t>
            </a:r>
          </a:p>
          <a:p>
            <a:pPr>
              <a:buFont typeface="Arial" panose="020B0604020202020204" pitchFamily="34" charset="0"/>
              <a:buChar char="•"/>
            </a:pPr>
            <a:r>
              <a:rPr lang="fr-FR" sz="2000" dirty="0">
                <a:solidFill>
                  <a:schemeClr val="bg1"/>
                </a:solidFill>
              </a:rPr>
              <a:t>Python gère ses ressources (mémoire, descripteurs de fichiers…) sans intervention du programmeur</a:t>
            </a:r>
          </a:p>
          <a:p>
            <a:pPr>
              <a:buFont typeface="Arial" panose="020B0604020202020204" pitchFamily="34" charset="0"/>
              <a:buChar char="•"/>
            </a:pPr>
            <a:r>
              <a:rPr lang="fr-FR" sz="2000" dirty="0">
                <a:solidFill>
                  <a:schemeClr val="bg1"/>
                </a:solidFill>
              </a:rPr>
              <a:t>Python est un langage qui continue à évoluer, soutenu par une communauté d’utilisateurs enthousiastes et responsables, dont la plupart sont des supporters du logiciel libre.</a:t>
            </a:r>
          </a:p>
        </p:txBody>
      </p:sp>
      <p:sp>
        <p:nvSpPr>
          <p:cNvPr id="6" name="Rectangle 5">
            <a:extLst>
              <a:ext uri="{FF2B5EF4-FFF2-40B4-BE49-F238E27FC236}">
                <a16:creationId xmlns:a16="http://schemas.microsoft.com/office/drawing/2014/main" id="{797CBFB6-7E35-4133-A1D2-BC1A25D679C2}"/>
              </a:ext>
            </a:extLst>
          </p:cNvPr>
          <p:cNvSpPr/>
          <p:nvPr/>
        </p:nvSpPr>
        <p:spPr>
          <a:xfrm>
            <a:off x="411451" y="1385003"/>
            <a:ext cx="2866875" cy="461665"/>
          </a:xfrm>
          <a:prstGeom prst="rect">
            <a:avLst/>
          </a:prstGeom>
        </p:spPr>
        <p:txBody>
          <a:bodyPr wrap="none">
            <a:spAutoFit/>
          </a:bodyPr>
          <a:lstStyle/>
          <a:p>
            <a:r>
              <a:rPr lang="fr-FR" sz="2400" b="1" dirty="0">
                <a:solidFill>
                  <a:schemeClr val="bg1"/>
                </a:solidFill>
              </a:rPr>
              <a:t>L’histoire de Python :</a:t>
            </a:r>
          </a:p>
        </p:txBody>
      </p:sp>
      <p:sp>
        <p:nvSpPr>
          <p:cNvPr id="7" name="Rectangle 6">
            <a:extLst>
              <a:ext uri="{FF2B5EF4-FFF2-40B4-BE49-F238E27FC236}">
                <a16:creationId xmlns:a16="http://schemas.microsoft.com/office/drawing/2014/main" id="{1FE7CBFD-42B8-42D0-82A3-71A75C78F40D}"/>
              </a:ext>
            </a:extLst>
          </p:cNvPr>
          <p:cNvSpPr/>
          <p:nvPr/>
        </p:nvSpPr>
        <p:spPr>
          <a:xfrm>
            <a:off x="411451" y="3012350"/>
            <a:ext cx="4675062" cy="461665"/>
          </a:xfrm>
          <a:prstGeom prst="rect">
            <a:avLst/>
          </a:prstGeom>
        </p:spPr>
        <p:txBody>
          <a:bodyPr wrap="none">
            <a:spAutoFit/>
          </a:bodyPr>
          <a:lstStyle/>
          <a:p>
            <a:pPr lvl="0"/>
            <a:r>
              <a:rPr lang="fr-FR" sz="2400" b="1" dirty="0">
                <a:solidFill>
                  <a:prstClr val="white"/>
                </a:solidFill>
              </a:rPr>
              <a:t>Caractéristiques du langage Python</a:t>
            </a:r>
          </a:p>
        </p:txBody>
      </p:sp>
      <p:sp>
        <p:nvSpPr>
          <p:cNvPr id="3" name="ZoneTexte 2">
            <a:extLst>
              <a:ext uri="{FF2B5EF4-FFF2-40B4-BE49-F238E27FC236}">
                <a16:creationId xmlns:a16="http://schemas.microsoft.com/office/drawing/2014/main" id="{DED080B5-9DBA-4E0E-B945-263D63974241}"/>
              </a:ext>
            </a:extLst>
          </p:cNvPr>
          <p:cNvSpPr txBox="1"/>
          <p:nvPr/>
        </p:nvSpPr>
        <p:spPr>
          <a:xfrm>
            <a:off x="1112321" y="5628201"/>
            <a:ext cx="9814418" cy="461665"/>
          </a:xfrm>
          <a:prstGeom prst="rect">
            <a:avLst/>
          </a:prstGeom>
          <a:noFill/>
        </p:spPr>
        <p:txBody>
          <a:bodyPr wrap="none" rtlCol="0">
            <a:spAutoFit/>
          </a:bodyPr>
          <a:lstStyle/>
          <a:p>
            <a:r>
              <a:rPr lang="fr-FR" sz="2400" dirty="0">
                <a:solidFill>
                  <a:schemeClr val="bg1"/>
                </a:solidFill>
              </a:rPr>
              <a:t>La documentation officielle: </a:t>
            </a:r>
            <a:r>
              <a:rPr lang="fr-FR" sz="2400" dirty="0">
                <a:hlinkClick r:id="rId5"/>
              </a:rPr>
              <a:t>https://docs.python.org/fr/3/tutorial/index.html</a:t>
            </a:r>
            <a:endParaRPr lang="fr-FR" sz="2400" dirty="0"/>
          </a:p>
        </p:txBody>
      </p:sp>
      <p:sp>
        <p:nvSpPr>
          <p:cNvPr id="9" name="ZoneTexte 8">
            <a:extLst>
              <a:ext uri="{FF2B5EF4-FFF2-40B4-BE49-F238E27FC236}">
                <a16:creationId xmlns:a16="http://schemas.microsoft.com/office/drawing/2014/main" id="{6E6F389A-4E96-45AB-A00D-5B2AC68C7001}"/>
              </a:ext>
            </a:extLst>
          </p:cNvPr>
          <p:cNvSpPr txBox="1"/>
          <p:nvPr/>
        </p:nvSpPr>
        <p:spPr>
          <a:xfrm>
            <a:off x="1112321" y="6023169"/>
            <a:ext cx="6493381" cy="461665"/>
          </a:xfrm>
          <a:prstGeom prst="rect">
            <a:avLst/>
          </a:prstGeom>
          <a:noFill/>
        </p:spPr>
        <p:txBody>
          <a:bodyPr wrap="none" rtlCol="0">
            <a:spAutoFit/>
          </a:bodyPr>
          <a:lstStyle/>
          <a:p>
            <a:r>
              <a:rPr lang="fr-FR" sz="2400" dirty="0">
                <a:solidFill>
                  <a:schemeClr val="bg1"/>
                </a:solidFill>
              </a:rPr>
              <a:t>La vulgarisation c’est la vie: </a:t>
            </a:r>
            <a:r>
              <a:rPr lang="fr-FR" sz="2400" dirty="0">
                <a:hlinkClick r:id="rId6"/>
              </a:rPr>
              <a:t>https://python.doctor/</a:t>
            </a:r>
            <a:endParaRPr lang="fr-FR" sz="2400" dirty="0"/>
          </a:p>
        </p:txBody>
      </p:sp>
      <p:sp>
        <p:nvSpPr>
          <p:cNvPr id="8" name="Titre 7">
            <a:extLst>
              <a:ext uri="{FF2B5EF4-FFF2-40B4-BE49-F238E27FC236}">
                <a16:creationId xmlns:a16="http://schemas.microsoft.com/office/drawing/2014/main" id="{16FEAB9C-1376-4602-8D7D-A6A38A607A5D}"/>
              </a:ext>
            </a:extLst>
          </p:cNvPr>
          <p:cNvSpPr>
            <a:spLocks noGrp="1"/>
          </p:cNvSpPr>
          <p:nvPr>
            <p:ph type="title" idx="4294967295"/>
          </p:nvPr>
        </p:nvSpPr>
        <p:spPr>
          <a:xfrm>
            <a:off x="411451" y="-575912"/>
            <a:ext cx="10515600" cy="1325563"/>
          </a:xfrm>
        </p:spPr>
        <p:txBody>
          <a:bodyPr/>
          <a:lstStyle/>
          <a:p>
            <a:r>
              <a:rPr lang="fr-FR" dirty="0"/>
              <a:t>Découverte de Python (1/2)</a:t>
            </a:r>
          </a:p>
        </p:txBody>
      </p:sp>
    </p:spTree>
    <p:extLst>
      <p:ext uri="{BB962C8B-B14F-4D97-AF65-F5344CB8AC3E}">
        <p14:creationId xmlns:p14="http://schemas.microsoft.com/office/powerpoint/2010/main" val="142718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2">
            <a:extLst>
              <a:ext uri="{FF2B5EF4-FFF2-40B4-BE49-F238E27FC236}">
                <a16:creationId xmlns:a16="http://schemas.microsoft.com/office/drawing/2014/main" id="{FF493FA8-97B1-4F1F-935D-849941E8DEE0}"/>
              </a:ext>
            </a:extLst>
          </p:cNvPr>
          <p:cNvSpPr>
            <a:spLocks noGrp="1"/>
          </p:cNvSpPr>
          <p:nvPr>
            <p:ph type="sldNum" sz="quarter" idx="4"/>
          </p:nvPr>
        </p:nvSpPr>
        <p:spPr>
          <a:xfrm>
            <a:off x="11296651" y="6302001"/>
            <a:ext cx="361950" cy="361950"/>
          </a:xfrm>
        </p:spPr>
        <p:txBody>
          <a:bodyPr/>
          <a:lstStyle/>
          <a:p>
            <a:fld id="{FC78A335-EB58-4370-AA52-077B68976387}" type="slidenum">
              <a:rPr lang="en-US" smtClean="0"/>
              <a:pPr/>
              <a:t>5</a:t>
            </a:fld>
            <a:endParaRPr lang="en-US" dirty="0"/>
          </a:p>
        </p:txBody>
      </p:sp>
      <p:pic>
        <p:nvPicPr>
          <p:cNvPr id="4" name="Image 3">
            <a:hlinkClick r:id="rId3" action="ppaction://hlinksldjump"/>
            <a:extLst>
              <a:ext uri="{FF2B5EF4-FFF2-40B4-BE49-F238E27FC236}">
                <a16:creationId xmlns:a16="http://schemas.microsoft.com/office/drawing/2014/main" id="{E240AE84-3ECB-4C98-B662-107CDCA570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5" name="Rectangle 4">
            <a:extLst>
              <a:ext uri="{FF2B5EF4-FFF2-40B4-BE49-F238E27FC236}">
                <a16:creationId xmlns:a16="http://schemas.microsoft.com/office/drawing/2014/main" id="{B1C04009-B3A2-4C16-8860-764A98038207}"/>
              </a:ext>
            </a:extLst>
          </p:cNvPr>
          <p:cNvSpPr/>
          <p:nvPr/>
        </p:nvSpPr>
        <p:spPr>
          <a:xfrm>
            <a:off x="794133" y="1916143"/>
            <a:ext cx="10251383" cy="646331"/>
          </a:xfrm>
          <a:prstGeom prst="rect">
            <a:avLst/>
          </a:prstGeom>
        </p:spPr>
        <p:txBody>
          <a:bodyPr wrap="square">
            <a:spAutoFit/>
          </a:bodyPr>
          <a:lstStyle/>
          <a:p>
            <a:r>
              <a:rPr lang="fr-FR" dirty="0">
                <a:solidFill>
                  <a:schemeClr val="bg1"/>
                </a:solidFill>
              </a:rPr>
              <a:t>Initié à la pratique lors de mon premier projet, cette pratique est bénéfique maintenant que je dispose d’un peu plus de recul sur la question. J’ai ainsi découvert la réponse à beaucoup de questions que j’ignorais ^^</a:t>
            </a:r>
          </a:p>
        </p:txBody>
      </p:sp>
      <p:sp>
        <p:nvSpPr>
          <p:cNvPr id="6" name="Rectangle 5">
            <a:extLst>
              <a:ext uri="{FF2B5EF4-FFF2-40B4-BE49-F238E27FC236}">
                <a16:creationId xmlns:a16="http://schemas.microsoft.com/office/drawing/2014/main" id="{797CBFB6-7E35-4133-A1D2-BC1A25D679C2}"/>
              </a:ext>
            </a:extLst>
          </p:cNvPr>
          <p:cNvSpPr/>
          <p:nvPr/>
        </p:nvSpPr>
        <p:spPr>
          <a:xfrm>
            <a:off x="411451" y="1425561"/>
            <a:ext cx="10789557" cy="461665"/>
          </a:xfrm>
          <a:prstGeom prst="rect">
            <a:avLst/>
          </a:prstGeom>
        </p:spPr>
        <p:txBody>
          <a:bodyPr wrap="none">
            <a:spAutoFit/>
          </a:bodyPr>
          <a:lstStyle/>
          <a:p>
            <a:r>
              <a:rPr lang="fr-FR" sz="2400" b="1" dirty="0">
                <a:solidFill>
                  <a:schemeClr val="bg1"/>
                </a:solidFill>
              </a:rPr>
              <a:t>Maintenir une veille informationnelle pour apprendre même pendant la pause café</a:t>
            </a:r>
          </a:p>
        </p:txBody>
      </p:sp>
      <p:pic>
        <p:nvPicPr>
          <p:cNvPr id="9" name="Image 8">
            <a:extLst>
              <a:ext uri="{FF2B5EF4-FFF2-40B4-BE49-F238E27FC236}">
                <a16:creationId xmlns:a16="http://schemas.microsoft.com/office/drawing/2014/main" id="{BEE69FA4-5A00-4C61-B7FC-63F00A36B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623" y="2591391"/>
            <a:ext cx="8729893" cy="3784876"/>
          </a:xfrm>
          <a:prstGeom prst="rect">
            <a:avLst/>
          </a:prstGeom>
        </p:spPr>
      </p:pic>
      <p:sp>
        <p:nvSpPr>
          <p:cNvPr id="11" name="Rectangle 10">
            <a:extLst>
              <a:ext uri="{FF2B5EF4-FFF2-40B4-BE49-F238E27FC236}">
                <a16:creationId xmlns:a16="http://schemas.microsoft.com/office/drawing/2014/main" id="{9AA13819-B1A4-4DC5-B418-2021B56DBFFD}"/>
              </a:ext>
            </a:extLst>
          </p:cNvPr>
          <p:cNvSpPr/>
          <p:nvPr/>
        </p:nvSpPr>
        <p:spPr>
          <a:xfrm>
            <a:off x="2898184" y="5904854"/>
            <a:ext cx="7454684" cy="39714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089399ED-38C8-4726-BA25-7FA7ACCBB8CC}"/>
              </a:ext>
            </a:extLst>
          </p:cNvPr>
          <p:cNvSpPr txBox="1"/>
          <p:nvPr/>
        </p:nvSpPr>
        <p:spPr>
          <a:xfrm>
            <a:off x="3133219" y="5904854"/>
            <a:ext cx="7094699" cy="369332"/>
          </a:xfrm>
          <a:prstGeom prst="rect">
            <a:avLst/>
          </a:prstGeom>
          <a:noFill/>
        </p:spPr>
        <p:txBody>
          <a:bodyPr wrap="none" rtlCol="0">
            <a:spAutoFit/>
          </a:bodyPr>
          <a:lstStyle/>
          <a:p>
            <a:r>
              <a:rPr lang="fr-FR" dirty="0"/>
              <a:t>Envie de lire mon journal ou de créer le vôtre? Cliquez ici: </a:t>
            </a:r>
            <a:r>
              <a:rPr lang="fr-FR" dirty="0">
                <a:solidFill>
                  <a:schemeClr val="bg1"/>
                </a:solidFill>
                <a:hlinkClick r:id="rId6"/>
              </a:rPr>
              <a:t>https://paper.li </a:t>
            </a:r>
            <a:endParaRPr lang="fr-FR" dirty="0">
              <a:solidFill>
                <a:schemeClr val="bg1"/>
              </a:solidFill>
            </a:endParaRPr>
          </a:p>
        </p:txBody>
      </p:sp>
      <p:sp>
        <p:nvSpPr>
          <p:cNvPr id="18" name="Titre 17">
            <a:extLst>
              <a:ext uri="{FF2B5EF4-FFF2-40B4-BE49-F238E27FC236}">
                <a16:creationId xmlns:a16="http://schemas.microsoft.com/office/drawing/2014/main" id="{F084B396-CF16-4757-A8FA-C067C1EB65D0}"/>
              </a:ext>
            </a:extLst>
          </p:cNvPr>
          <p:cNvSpPr>
            <a:spLocks noGrp="1"/>
          </p:cNvSpPr>
          <p:nvPr>
            <p:ph type="title" idx="4294967295"/>
          </p:nvPr>
        </p:nvSpPr>
        <p:spPr>
          <a:xfrm>
            <a:off x="411451" y="-547848"/>
            <a:ext cx="10515600" cy="1325563"/>
          </a:xfrm>
        </p:spPr>
        <p:txBody>
          <a:bodyPr/>
          <a:lstStyle/>
          <a:p>
            <a:r>
              <a:rPr lang="fr-FR" dirty="0"/>
              <a:t>Découverte de Python (2/2)</a:t>
            </a:r>
          </a:p>
        </p:txBody>
      </p:sp>
    </p:spTree>
    <p:extLst>
      <p:ext uri="{BB962C8B-B14F-4D97-AF65-F5344CB8AC3E}">
        <p14:creationId xmlns:p14="http://schemas.microsoft.com/office/powerpoint/2010/main" val="344319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a:extLst>
              <a:ext uri="{FF2B5EF4-FFF2-40B4-BE49-F238E27FC236}">
                <a16:creationId xmlns:a16="http://schemas.microsoft.com/office/drawing/2014/main" id="{B108E0C3-BBE5-4418-B6BE-0B3ABAB88CE1}"/>
              </a:ext>
            </a:extLst>
          </p:cNvPr>
          <p:cNvSpPr>
            <a:spLocks noGrp="1"/>
          </p:cNvSpPr>
          <p:nvPr>
            <p:ph type="sldNum" sz="quarter" idx="4"/>
          </p:nvPr>
        </p:nvSpPr>
        <p:spPr/>
        <p:txBody>
          <a:bodyPr/>
          <a:lstStyle/>
          <a:p>
            <a:fld id="{FC78A335-EB58-4370-AA52-077B68976387}" type="slidenum">
              <a:rPr lang="en-US" smtClean="0"/>
              <a:pPr/>
              <a:t>6</a:t>
            </a:fld>
            <a:endParaRPr lang="en-US" dirty="0"/>
          </a:p>
        </p:txBody>
      </p:sp>
      <p:sp>
        <p:nvSpPr>
          <p:cNvPr id="5" name="Oval 4">
            <a:extLst>
              <a:ext uri="{FF2B5EF4-FFF2-40B4-BE49-F238E27FC236}">
                <a16:creationId xmlns:a16="http://schemas.microsoft.com/office/drawing/2014/main" id="{64B80D93-2750-4CBE-8B4B-D7EBF315F125}"/>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sp>
        <p:nvSpPr>
          <p:cNvPr id="6" name="TextBox 5">
            <a:extLst>
              <a:ext uri="{FF2B5EF4-FFF2-40B4-BE49-F238E27FC236}">
                <a16:creationId xmlns:a16="http://schemas.microsoft.com/office/drawing/2014/main" id="{B6824ECF-39B2-4AAD-BEC7-13DFA42D1BD9}"/>
              </a:ext>
            </a:extLst>
          </p:cNvPr>
          <p:cNvSpPr txBox="1"/>
          <p:nvPr/>
        </p:nvSpPr>
        <p:spPr>
          <a:xfrm>
            <a:off x="5340416" y="2127960"/>
            <a:ext cx="5839060" cy="276999"/>
          </a:xfrm>
          <a:prstGeom prst="rect">
            <a:avLst/>
          </a:prstGeom>
          <a:noFill/>
        </p:spPr>
        <p:txBody>
          <a:bodyPr wrap="square" lIns="0" tIns="0" rIns="0" bIns="0" rtlCol="0" anchor="ctr">
            <a:spAutoFit/>
          </a:bodyPr>
          <a:lstStyle/>
          <a:p>
            <a:r>
              <a:rPr lang="fr-FR" b="1" dirty="0">
                <a:solidFill>
                  <a:srgbClr val="FAAF40"/>
                </a:solidFill>
                <a:latin typeface="Segoe UI"/>
              </a:rPr>
              <a:t>A la découverte de Pygame !</a:t>
            </a:r>
            <a:endParaRPr lang="fr-FR" b="1" dirty="0"/>
          </a:p>
        </p:txBody>
      </p:sp>
      <p:cxnSp>
        <p:nvCxnSpPr>
          <p:cNvPr id="7" name="Straight Connector 6">
            <a:extLst>
              <a:ext uri="{FF2B5EF4-FFF2-40B4-BE49-F238E27FC236}">
                <a16:creationId xmlns:a16="http://schemas.microsoft.com/office/drawing/2014/main" id="{603B2E58-2294-450E-8CE8-35D10C0F3C56}"/>
              </a:ext>
            </a:extLst>
          </p:cNvPr>
          <p:cNvCxnSpPr>
            <a:cxnSpLocks/>
            <a:endCxn id="11" idx="2"/>
          </p:cNvCxnSpPr>
          <p:nvPr/>
        </p:nvCxnSpPr>
        <p:spPr>
          <a:xfrm>
            <a:off x="3590925" y="2266460"/>
            <a:ext cx="1374501" cy="0"/>
          </a:xfrm>
          <a:prstGeom prst="line">
            <a:avLst/>
          </a:prstGeom>
          <a:noFill/>
          <a:ln w="6350" cap="flat" cmpd="sng" algn="ctr">
            <a:gradFill>
              <a:gsLst>
                <a:gs pos="0">
                  <a:sysClr val="window" lastClr="FFFFFF">
                    <a:alpha val="0"/>
                  </a:sysClr>
                </a:gs>
                <a:gs pos="50000">
                  <a:sysClr val="window" lastClr="FFFFFF"/>
                </a:gs>
                <a:gs pos="100000">
                  <a:sysClr val="window" lastClr="FFFFFF"/>
                </a:gs>
              </a:gsLst>
              <a:lin ang="0" scaled="0"/>
            </a:gradFill>
            <a:prstDash val="solid"/>
            <a:miter lim="800000"/>
          </a:ln>
          <a:effectLst/>
        </p:spPr>
      </p:cxnSp>
      <p:sp>
        <p:nvSpPr>
          <p:cNvPr id="8" name="TextBox 7">
            <a:extLst>
              <a:ext uri="{FF2B5EF4-FFF2-40B4-BE49-F238E27FC236}">
                <a16:creationId xmlns:a16="http://schemas.microsoft.com/office/drawing/2014/main" id="{EDF5C7FE-50F4-4FEF-B4A8-5E37AD810F37}"/>
              </a:ext>
            </a:extLst>
          </p:cNvPr>
          <p:cNvSpPr txBox="1"/>
          <p:nvPr/>
        </p:nvSpPr>
        <p:spPr>
          <a:xfrm>
            <a:off x="5340414" y="2467247"/>
            <a:ext cx="5839061" cy="738664"/>
          </a:xfrm>
          <a:prstGeom prst="rect">
            <a:avLst/>
          </a:prstGeom>
          <a:noFill/>
        </p:spPr>
        <p:txBody>
          <a:bodyPr wrap="square" lIns="0" tIns="0" rIns="0" bIns="0" rtlCol="0">
            <a:spAutoFit/>
          </a:bodyPr>
          <a:lstStyle/>
          <a:p>
            <a:pPr marL="174625" indent="-174625">
              <a:buClr>
                <a:srgbClr val="FAAF40"/>
              </a:buClr>
              <a:buFontTx/>
              <a:buChar char="›"/>
            </a:pPr>
            <a:r>
              <a:rPr lang="fr-FR" sz="1600" dirty="0">
                <a:solidFill>
                  <a:prstClr val="white"/>
                </a:solidFill>
                <a:latin typeface="Segoe UI Light"/>
                <a:hlinkClick r:id="rId2"/>
              </a:rPr>
              <a:t>Le site officiel de Pygame qui fait peur au début</a:t>
            </a:r>
            <a:endParaRPr lang="fr-FR" sz="1600" dirty="0">
              <a:solidFill>
                <a:prstClr val="white"/>
              </a:solidFill>
              <a:latin typeface="Segoe UI Light"/>
            </a:endParaRPr>
          </a:p>
          <a:p>
            <a:pPr marL="174625" indent="-174625">
              <a:buClr>
                <a:srgbClr val="FAAF40"/>
              </a:buClr>
              <a:buFontTx/>
              <a:buChar char="›"/>
            </a:pPr>
            <a:r>
              <a:rPr lang="fr-FR" sz="1600" dirty="0">
                <a:solidFill>
                  <a:prstClr val="white"/>
                </a:solidFill>
                <a:latin typeface="Segoe UI Light"/>
                <a:hlinkClick r:id="rId3"/>
              </a:rPr>
              <a:t>Les copains qui ont du zeste (de savoir )</a:t>
            </a:r>
            <a:endParaRPr lang="fr-FR" sz="1600" dirty="0">
              <a:solidFill>
                <a:prstClr val="white"/>
              </a:solidFill>
              <a:latin typeface="Segoe UI Light"/>
            </a:endParaRPr>
          </a:p>
          <a:p>
            <a:pPr marL="174625" indent="-174625">
              <a:buClr>
                <a:srgbClr val="FAAF40"/>
              </a:buClr>
              <a:buFontTx/>
              <a:buChar char="›"/>
            </a:pPr>
            <a:r>
              <a:rPr lang="fr-FR" sz="1600" dirty="0">
                <a:solidFill>
                  <a:prstClr val="white"/>
                </a:solidFill>
                <a:latin typeface="Segoe UI Light"/>
                <a:hlinkClick r:id="rId4"/>
              </a:rPr>
              <a:t>Les développeurs qui développent l’info</a:t>
            </a:r>
            <a:endParaRPr lang="en-US" sz="1600" dirty="0">
              <a:solidFill>
                <a:prstClr val="white"/>
              </a:solidFill>
              <a:latin typeface="Segoe UI Light"/>
            </a:endParaRPr>
          </a:p>
        </p:txBody>
      </p:sp>
      <p:grpSp>
        <p:nvGrpSpPr>
          <p:cNvPr id="9" name="Group 8">
            <a:extLst>
              <a:ext uri="{FF2B5EF4-FFF2-40B4-BE49-F238E27FC236}">
                <a16:creationId xmlns:a16="http://schemas.microsoft.com/office/drawing/2014/main" id="{D91DF2FD-9CAA-43B7-9C32-9C48A93A8ACA}"/>
              </a:ext>
            </a:extLst>
          </p:cNvPr>
          <p:cNvGrpSpPr/>
          <p:nvPr/>
        </p:nvGrpSpPr>
        <p:grpSpPr>
          <a:xfrm>
            <a:off x="4965425" y="2156289"/>
            <a:ext cx="221312" cy="220342"/>
            <a:chOff x="842652" y="1771650"/>
            <a:chExt cx="213450" cy="212517"/>
          </a:xfrm>
        </p:grpSpPr>
        <p:sp>
          <p:nvSpPr>
            <p:cNvPr id="10" name="Oval 9">
              <a:extLst>
                <a:ext uri="{FF2B5EF4-FFF2-40B4-BE49-F238E27FC236}">
                  <a16:creationId xmlns:a16="http://schemas.microsoft.com/office/drawing/2014/main" id="{873C620F-2E7C-4304-A8BB-6F26ACA73FBB}"/>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sp>
          <p:nvSpPr>
            <p:cNvPr id="11" name="Freeform 38">
              <a:extLst>
                <a:ext uri="{FF2B5EF4-FFF2-40B4-BE49-F238E27FC236}">
                  <a16:creationId xmlns:a16="http://schemas.microsoft.com/office/drawing/2014/main" id="{FD3B7CBA-DFC7-4E7A-827F-26D80BFD0160}"/>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sp>
        <p:nvSpPr>
          <p:cNvPr id="12" name="Oval 11">
            <a:extLst>
              <a:ext uri="{FF2B5EF4-FFF2-40B4-BE49-F238E27FC236}">
                <a16:creationId xmlns:a16="http://schemas.microsoft.com/office/drawing/2014/main" id="{48FAAEFB-EBF8-4444-895E-CC196731FA38}"/>
              </a:ext>
            </a:extLst>
          </p:cNvPr>
          <p:cNvSpPr/>
          <p:nvPr/>
        </p:nvSpPr>
        <p:spPr>
          <a:xfrm>
            <a:off x="4921307" y="3360332"/>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sp>
        <p:nvSpPr>
          <p:cNvPr id="13" name="TextBox 12">
            <a:extLst>
              <a:ext uri="{FF2B5EF4-FFF2-40B4-BE49-F238E27FC236}">
                <a16:creationId xmlns:a16="http://schemas.microsoft.com/office/drawing/2014/main" id="{B5F5A65C-A9EC-45D2-BCE9-A7912ECE4D88}"/>
              </a:ext>
            </a:extLst>
          </p:cNvPr>
          <p:cNvSpPr txBox="1"/>
          <p:nvPr/>
        </p:nvSpPr>
        <p:spPr>
          <a:xfrm>
            <a:off x="5340416" y="3376606"/>
            <a:ext cx="5839060" cy="276999"/>
          </a:xfrm>
          <a:prstGeom prst="rect">
            <a:avLst/>
          </a:prstGeom>
          <a:noFill/>
        </p:spPr>
        <p:txBody>
          <a:bodyPr wrap="square" lIns="0" tIns="0" rIns="0" bIns="0" rtlCol="0" anchor="ctr">
            <a:spAutoFit/>
          </a:bodyPr>
          <a:lstStyle/>
          <a:p>
            <a:r>
              <a:rPr lang="en-US" b="1" dirty="0">
                <a:solidFill>
                  <a:srgbClr val="FAAF40"/>
                </a:solidFill>
                <a:latin typeface="Segoe UI"/>
              </a:rPr>
              <a:t>La gestion des images</a:t>
            </a:r>
          </a:p>
        </p:txBody>
      </p:sp>
      <p:sp>
        <p:nvSpPr>
          <p:cNvPr id="14" name="TextBox 13">
            <a:extLst>
              <a:ext uri="{FF2B5EF4-FFF2-40B4-BE49-F238E27FC236}">
                <a16:creationId xmlns:a16="http://schemas.microsoft.com/office/drawing/2014/main" id="{B8CC4077-E0B7-47CF-B3D8-ECF7C8E14F9D}"/>
              </a:ext>
            </a:extLst>
          </p:cNvPr>
          <p:cNvSpPr txBox="1"/>
          <p:nvPr/>
        </p:nvSpPr>
        <p:spPr>
          <a:xfrm>
            <a:off x="5340414" y="3715893"/>
            <a:ext cx="6174827" cy="738664"/>
          </a:xfrm>
          <a:prstGeom prst="rect">
            <a:avLst/>
          </a:prstGeom>
          <a:noFill/>
        </p:spPr>
        <p:txBody>
          <a:bodyPr wrap="square" lIns="0" tIns="0" rIns="0" bIns="0" rtlCol="0">
            <a:spAutoFit/>
          </a:bodyPr>
          <a:lstStyle/>
          <a:p>
            <a:pPr marL="174625" indent="-174625">
              <a:buClr>
                <a:srgbClr val="FAAF40"/>
              </a:buClr>
              <a:buFontTx/>
              <a:buChar char="›"/>
            </a:pPr>
            <a:r>
              <a:rPr lang="fr-FR" sz="1600" dirty="0">
                <a:solidFill>
                  <a:prstClr val="white"/>
                </a:solidFill>
                <a:latin typeface="Segoe UI Light"/>
              </a:rPr>
              <a:t>Création graphique par collages successifs d’images</a:t>
            </a:r>
          </a:p>
          <a:p>
            <a:pPr marL="174625" indent="-174625">
              <a:buClr>
                <a:srgbClr val="FAAF40"/>
              </a:buClr>
              <a:buFontTx/>
              <a:buChar char="›"/>
            </a:pPr>
            <a:r>
              <a:rPr lang="fr-FR" sz="1600" dirty="0">
                <a:solidFill>
                  <a:prstClr val="white"/>
                </a:solidFill>
                <a:latin typeface="Segoe UI Light"/>
              </a:rPr>
              <a:t>Gestion de fichiers sonores et de musiques</a:t>
            </a:r>
          </a:p>
          <a:p>
            <a:pPr marL="174625" indent="-174625">
              <a:buClr>
                <a:srgbClr val="FAAF40"/>
              </a:buClr>
              <a:buFontTx/>
              <a:buChar char="›"/>
            </a:pPr>
            <a:r>
              <a:rPr lang="fr-FR" sz="1600" dirty="0">
                <a:solidFill>
                  <a:prstClr val="white"/>
                </a:solidFill>
                <a:latin typeface="Segoe UI Light"/>
              </a:rPr>
              <a:t>Gestion de la transparence, des collisions, du taux de rafraîchissement</a:t>
            </a:r>
            <a:endParaRPr lang="en-US" sz="1600" dirty="0">
              <a:solidFill>
                <a:prstClr val="white"/>
              </a:solidFill>
              <a:latin typeface="Segoe UI Light"/>
            </a:endParaRPr>
          </a:p>
        </p:txBody>
      </p:sp>
      <p:grpSp>
        <p:nvGrpSpPr>
          <p:cNvPr id="15" name="Group 14">
            <a:extLst>
              <a:ext uri="{FF2B5EF4-FFF2-40B4-BE49-F238E27FC236}">
                <a16:creationId xmlns:a16="http://schemas.microsoft.com/office/drawing/2014/main" id="{9440BEAC-9308-4F6A-B46B-04F1E8FA4691}"/>
              </a:ext>
            </a:extLst>
          </p:cNvPr>
          <p:cNvGrpSpPr/>
          <p:nvPr/>
        </p:nvGrpSpPr>
        <p:grpSpPr>
          <a:xfrm>
            <a:off x="4965425" y="3404935"/>
            <a:ext cx="221312" cy="220342"/>
            <a:chOff x="842652" y="1771650"/>
            <a:chExt cx="213450" cy="212517"/>
          </a:xfrm>
        </p:grpSpPr>
        <p:sp>
          <p:nvSpPr>
            <p:cNvPr id="16" name="Oval 15">
              <a:extLst>
                <a:ext uri="{FF2B5EF4-FFF2-40B4-BE49-F238E27FC236}">
                  <a16:creationId xmlns:a16="http://schemas.microsoft.com/office/drawing/2014/main" id="{E193854C-303B-4E50-95B0-3130EAA85D65}"/>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7" name="Freeform 38">
              <a:extLst>
                <a:ext uri="{FF2B5EF4-FFF2-40B4-BE49-F238E27FC236}">
                  <a16:creationId xmlns:a16="http://schemas.microsoft.com/office/drawing/2014/main" id="{C67FEB31-4062-4BA7-B6FE-5531C5E137A2}"/>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sp>
        <p:nvSpPr>
          <p:cNvPr id="18" name="Oval 17">
            <a:extLst>
              <a:ext uri="{FF2B5EF4-FFF2-40B4-BE49-F238E27FC236}">
                <a16:creationId xmlns:a16="http://schemas.microsoft.com/office/drawing/2014/main" id="{9CADBDAE-A905-4B8B-B2F7-52979D8B0625}"/>
              </a:ext>
            </a:extLst>
          </p:cNvPr>
          <p:cNvSpPr/>
          <p:nvPr/>
        </p:nvSpPr>
        <p:spPr>
          <a:xfrm>
            <a:off x="4921307" y="46829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sp>
        <p:nvSpPr>
          <p:cNvPr id="19" name="TextBox 18">
            <a:extLst>
              <a:ext uri="{FF2B5EF4-FFF2-40B4-BE49-F238E27FC236}">
                <a16:creationId xmlns:a16="http://schemas.microsoft.com/office/drawing/2014/main" id="{9EA0183D-BE3D-4BD0-AA9E-D3C0292FFDE1}"/>
              </a:ext>
            </a:extLst>
          </p:cNvPr>
          <p:cNvSpPr txBox="1"/>
          <p:nvPr/>
        </p:nvSpPr>
        <p:spPr>
          <a:xfrm>
            <a:off x="5340416" y="4699260"/>
            <a:ext cx="5839060" cy="276999"/>
          </a:xfrm>
          <a:prstGeom prst="rect">
            <a:avLst/>
          </a:prstGeom>
          <a:noFill/>
        </p:spPr>
        <p:txBody>
          <a:bodyPr wrap="square" lIns="0" tIns="0" rIns="0" bIns="0" rtlCol="0" anchor="ctr">
            <a:spAutoFit/>
          </a:bodyPr>
          <a:lstStyle/>
          <a:p>
            <a:r>
              <a:rPr lang="en-US" b="1" dirty="0">
                <a:solidFill>
                  <a:srgbClr val="FAAF40"/>
                </a:solidFill>
                <a:latin typeface="Segoe UI"/>
              </a:rPr>
              <a:t>La gestion des événements</a:t>
            </a:r>
          </a:p>
        </p:txBody>
      </p:sp>
      <p:sp>
        <p:nvSpPr>
          <p:cNvPr id="20" name="TextBox 19">
            <a:extLst>
              <a:ext uri="{FF2B5EF4-FFF2-40B4-BE49-F238E27FC236}">
                <a16:creationId xmlns:a16="http://schemas.microsoft.com/office/drawing/2014/main" id="{AF288053-D19D-48E8-B166-ADFCC3F4DEDA}"/>
              </a:ext>
            </a:extLst>
          </p:cNvPr>
          <p:cNvSpPr txBox="1"/>
          <p:nvPr/>
        </p:nvSpPr>
        <p:spPr>
          <a:xfrm>
            <a:off x="5340414" y="5038547"/>
            <a:ext cx="5839061" cy="738664"/>
          </a:xfrm>
          <a:prstGeom prst="rect">
            <a:avLst/>
          </a:prstGeom>
          <a:noFill/>
        </p:spPr>
        <p:txBody>
          <a:bodyPr wrap="square" lIns="0" tIns="0" rIns="0" bIns="0" rtlCol="0">
            <a:spAutoFit/>
          </a:bodyPr>
          <a:lstStyle/>
          <a:p>
            <a:pPr marL="174625" indent="-174625">
              <a:buClr>
                <a:srgbClr val="FAAF40"/>
              </a:buClr>
              <a:buFontTx/>
              <a:buChar char="›"/>
            </a:pPr>
            <a:r>
              <a:rPr lang="fr-FR" sz="1600" dirty="0">
                <a:solidFill>
                  <a:prstClr val="white"/>
                </a:solidFill>
                <a:latin typeface="Segoe UI Light"/>
              </a:rPr>
              <a:t>Détection des pressions de touches claviers</a:t>
            </a:r>
          </a:p>
          <a:p>
            <a:pPr marL="174625" indent="-174625">
              <a:buClr>
                <a:srgbClr val="FAAF40"/>
              </a:buClr>
              <a:buFontTx/>
              <a:buChar char="›"/>
            </a:pPr>
            <a:r>
              <a:rPr lang="fr-FR" sz="1600" dirty="0">
                <a:solidFill>
                  <a:prstClr val="white"/>
                </a:solidFill>
                <a:latin typeface="Segoe UI Light"/>
              </a:rPr>
              <a:t>Détection des mouvements et clics de souris</a:t>
            </a:r>
          </a:p>
          <a:p>
            <a:pPr marL="174625" indent="-174625">
              <a:buClr>
                <a:srgbClr val="FAAF40"/>
              </a:buClr>
              <a:buFontTx/>
              <a:buChar char="›"/>
            </a:pPr>
            <a:r>
              <a:rPr lang="fr-FR" sz="1600" dirty="0">
                <a:solidFill>
                  <a:prstClr val="white"/>
                </a:solidFill>
                <a:latin typeface="Segoe UI Light"/>
              </a:rPr>
              <a:t>Détection de Joystick ou tout autre périphérique d’entrée</a:t>
            </a:r>
            <a:endParaRPr lang="en-US" sz="1600" dirty="0">
              <a:solidFill>
                <a:prstClr val="white"/>
              </a:solidFill>
              <a:latin typeface="Segoe UI Light"/>
            </a:endParaRPr>
          </a:p>
        </p:txBody>
      </p:sp>
      <p:grpSp>
        <p:nvGrpSpPr>
          <p:cNvPr id="21" name="Group 20">
            <a:extLst>
              <a:ext uri="{FF2B5EF4-FFF2-40B4-BE49-F238E27FC236}">
                <a16:creationId xmlns:a16="http://schemas.microsoft.com/office/drawing/2014/main" id="{9994E55D-AB46-4E59-8E94-6C16810703FC}"/>
              </a:ext>
            </a:extLst>
          </p:cNvPr>
          <p:cNvGrpSpPr/>
          <p:nvPr/>
        </p:nvGrpSpPr>
        <p:grpSpPr>
          <a:xfrm>
            <a:off x="4965425" y="4727589"/>
            <a:ext cx="221312" cy="220342"/>
            <a:chOff x="842652" y="1771650"/>
            <a:chExt cx="213450" cy="212517"/>
          </a:xfrm>
        </p:grpSpPr>
        <p:sp>
          <p:nvSpPr>
            <p:cNvPr id="22" name="Oval 21">
              <a:extLst>
                <a:ext uri="{FF2B5EF4-FFF2-40B4-BE49-F238E27FC236}">
                  <a16:creationId xmlns:a16="http://schemas.microsoft.com/office/drawing/2014/main" id="{4347EADF-C8EA-43F0-9ADF-5426AC14F66C}"/>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23" name="Freeform 38">
              <a:extLst>
                <a:ext uri="{FF2B5EF4-FFF2-40B4-BE49-F238E27FC236}">
                  <a16:creationId xmlns:a16="http://schemas.microsoft.com/office/drawing/2014/main" id="{B5AE1C34-6B33-4E1A-94CD-E11D09A2DE3B}"/>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24" name="Group 23">
            <a:extLst>
              <a:ext uri="{FF2B5EF4-FFF2-40B4-BE49-F238E27FC236}">
                <a16:creationId xmlns:a16="http://schemas.microsoft.com/office/drawing/2014/main" id="{6D9FE231-44A5-4F25-9164-E2C25B3F202B}"/>
              </a:ext>
            </a:extLst>
          </p:cNvPr>
          <p:cNvGrpSpPr/>
          <p:nvPr/>
        </p:nvGrpSpPr>
        <p:grpSpPr>
          <a:xfrm>
            <a:off x="554030" y="2002971"/>
            <a:ext cx="3956962" cy="3956962"/>
            <a:chOff x="554030" y="1828806"/>
            <a:chExt cx="4305292" cy="4305292"/>
          </a:xfrm>
        </p:grpSpPr>
        <p:sp>
          <p:nvSpPr>
            <p:cNvPr id="25" name="Oval 24">
              <a:extLst>
                <a:ext uri="{FF2B5EF4-FFF2-40B4-BE49-F238E27FC236}">
                  <a16:creationId xmlns:a16="http://schemas.microsoft.com/office/drawing/2014/main" id="{A796A30F-4E72-4830-9D82-4BA8818B1D45}"/>
                </a:ext>
              </a:extLst>
            </p:cNvPr>
            <p:cNvSpPr/>
            <p:nvPr/>
          </p:nvSpPr>
          <p:spPr>
            <a:xfrm>
              <a:off x="554030" y="1828806"/>
              <a:ext cx="4305292" cy="4305292"/>
            </a:xfrm>
            <a:prstGeom prst="ellipse">
              <a:avLst/>
            </a:prstGeom>
            <a:solidFill>
              <a:schemeClr val="tx1">
                <a:lumMod val="65000"/>
                <a:lumOff val="35000"/>
              </a:schemeClr>
            </a:solidFill>
            <a:ln>
              <a:noFill/>
            </a:ln>
            <a:effectLst>
              <a:outerShdw dist="1397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CBEFDAB-350C-4462-8799-EDD50DDE2BA8}"/>
                </a:ext>
              </a:extLst>
            </p:cNvPr>
            <p:cNvSpPr/>
            <p:nvPr/>
          </p:nvSpPr>
          <p:spPr>
            <a:xfrm>
              <a:off x="901453" y="2176230"/>
              <a:ext cx="3610448" cy="3610446"/>
            </a:xfrm>
            <a:prstGeom prst="ellipse">
              <a:avLst/>
            </a:prstGeom>
            <a:solidFill>
              <a:srgbClr val="FAAF40"/>
            </a:solidFill>
            <a:ln>
              <a:noFill/>
            </a:ln>
            <a:effectLst>
              <a:outerShdw dist="1397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746D5971-32A1-49B9-B34B-A14F53AB0E43}"/>
              </a:ext>
            </a:extLst>
          </p:cNvPr>
          <p:cNvGrpSpPr/>
          <p:nvPr/>
        </p:nvGrpSpPr>
        <p:grpSpPr>
          <a:xfrm>
            <a:off x="1177822" y="3257550"/>
            <a:ext cx="2709378" cy="1441797"/>
            <a:chOff x="1177822" y="3257550"/>
            <a:chExt cx="2709378" cy="1441797"/>
          </a:xfrm>
          <a:effectLst/>
        </p:grpSpPr>
        <p:sp>
          <p:nvSpPr>
            <p:cNvPr id="28" name="Rectangle: Rounded Corners 27">
              <a:extLst>
                <a:ext uri="{FF2B5EF4-FFF2-40B4-BE49-F238E27FC236}">
                  <a16:creationId xmlns:a16="http://schemas.microsoft.com/office/drawing/2014/main" id="{4FAD89B5-0D7A-4470-800A-207A49CC3FAE}"/>
                </a:ext>
              </a:extLst>
            </p:cNvPr>
            <p:cNvSpPr/>
            <p:nvPr/>
          </p:nvSpPr>
          <p:spPr>
            <a:xfrm>
              <a:off x="3274396" y="3539386"/>
              <a:ext cx="441960" cy="97165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A711743A-3E2D-43B6-B4DD-AD01F4E017AD}"/>
                </a:ext>
              </a:extLst>
            </p:cNvPr>
            <p:cNvSpPr/>
            <p:nvPr/>
          </p:nvSpPr>
          <p:spPr>
            <a:xfrm>
              <a:off x="1873409" y="3568007"/>
              <a:ext cx="1332476" cy="971654"/>
            </a:xfrm>
            <a:prstGeom prst="roundRect">
              <a:avLst>
                <a:gd name="adj" fmla="val 194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8A000F56-22C0-42CF-B62C-5CBC2DC43FE5}"/>
                </a:ext>
              </a:extLst>
            </p:cNvPr>
            <p:cNvSpPr/>
            <p:nvPr/>
          </p:nvSpPr>
          <p:spPr>
            <a:xfrm>
              <a:off x="1379220" y="3539386"/>
              <a:ext cx="441960" cy="97165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Graphic 209">
              <a:extLst>
                <a:ext uri="{FF2B5EF4-FFF2-40B4-BE49-F238E27FC236}">
                  <a16:creationId xmlns:a16="http://schemas.microsoft.com/office/drawing/2014/main" id="{4AB4DEF2-A478-4C8A-ACF6-445530FA6FC6}"/>
                </a:ext>
              </a:extLst>
            </p:cNvPr>
            <p:cNvSpPr/>
            <p:nvPr/>
          </p:nvSpPr>
          <p:spPr>
            <a:xfrm>
              <a:off x="1177822" y="3257550"/>
              <a:ext cx="2709378" cy="1441797"/>
            </a:xfrm>
            <a:custGeom>
              <a:avLst/>
              <a:gdLst>
                <a:gd name="connsiteX0" fmla="*/ 2049996 w 2709378"/>
                <a:gd name="connsiteY0" fmla="*/ 122613 h 1441796"/>
                <a:gd name="connsiteX1" fmla="*/ 1448826 w 2709378"/>
                <a:gd name="connsiteY1" fmla="*/ 122613 h 1441796"/>
                <a:gd name="connsiteX2" fmla="*/ 1296296 w 2709378"/>
                <a:gd name="connsiteY2" fmla="*/ 0 h 1441796"/>
                <a:gd name="connsiteX3" fmla="*/ 1134094 w 2709378"/>
                <a:gd name="connsiteY3" fmla="*/ 0 h 1441796"/>
                <a:gd name="connsiteX4" fmla="*/ 1007937 w 2709378"/>
                <a:gd name="connsiteY4" fmla="*/ 64220 h 1441796"/>
                <a:gd name="connsiteX5" fmla="*/ 881779 w 2709378"/>
                <a:gd name="connsiteY5" fmla="*/ 0 h 1441796"/>
                <a:gd name="connsiteX6" fmla="*/ 719577 w 2709378"/>
                <a:gd name="connsiteY6" fmla="*/ 0 h 1441796"/>
                <a:gd name="connsiteX7" fmla="*/ 565665 w 2709378"/>
                <a:gd name="connsiteY7" fmla="*/ 129642 h 1441796"/>
                <a:gd name="connsiteX8" fmla="*/ 0 w 2709378"/>
                <a:gd name="connsiteY8" fmla="*/ 784938 h 1441796"/>
                <a:gd name="connsiteX9" fmla="*/ 662326 w 2709378"/>
                <a:gd name="connsiteY9" fmla="*/ 1447263 h 1441796"/>
                <a:gd name="connsiteX10" fmla="*/ 2049996 w 2709378"/>
                <a:gd name="connsiteY10" fmla="*/ 1447263 h 1441796"/>
                <a:gd name="connsiteX11" fmla="*/ 2712322 w 2709378"/>
                <a:gd name="connsiteY11" fmla="*/ 784938 h 1441796"/>
                <a:gd name="connsiteX12" fmla="*/ 2049996 w 2709378"/>
                <a:gd name="connsiteY12" fmla="*/ 122613 h 1441796"/>
                <a:gd name="connsiteX13" fmla="*/ 418962 w 2709378"/>
                <a:gd name="connsiteY13" fmla="*/ 389706 h 1441796"/>
                <a:gd name="connsiteX14" fmla="*/ 505050 w 2709378"/>
                <a:gd name="connsiteY14" fmla="*/ 475793 h 1441796"/>
                <a:gd name="connsiteX15" fmla="*/ 418962 w 2709378"/>
                <a:gd name="connsiteY15" fmla="*/ 561880 h 1441796"/>
                <a:gd name="connsiteX16" fmla="*/ 332875 w 2709378"/>
                <a:gd name="connsiteY16" fmla="*/ 475793 h 1441796"/>
                <a:gd name="connsiteX17" fmla="*/ 418962 w 2709378"/>
                <a:gd name="connsiteY17" fmla="*/ 389706 h 1441796"/>
                <a:gd name="connsiteX18" fmla="*/ 418962 w 2709378"/>
                <a:gd name="connsiteY18" fmla="*/ 1180111 h 1441796"/>
                <a:gd name="connsiteX19" fmla="*/ 332875 w 2709378"/>
                <a:gd name="connsiteY19" fmla="*/ 1094023 h 1441796"/>
                <a:gd name="connsiteX20" fmla="*/ 418962 w 2709378"/>
                <a:gd name="connsiteY20" fmla="*/ 1007936 h 1441796"/>
                <a:gd name="connsiteX21" fmla="*/ 505050 w 2709378"/>
                <a:gd name="connsiteY21" fmla="*/ 1094023 h 1441796"/>
                <a:gd name="connsiteX22" fmla="*/ 418962 w 2709378"/>
                <a:gd name="connsiteY22" fmla="*/ 1180111 h 1441796"/>
                <a:gd name="connsiteX23" fmla="*/ 554551 w 2709378"/>
                <a:gd name="connsiteY23" fmla="*/ 900822 h 1441796"/>
                <a:gd name="connsiteX24" fmla="*/ 529260 w 2709378"/>
                <a:gd name="connsiteY24" fmla="*/ 926114 h 1441796"/>
                <a:gd name="connsiteX25" fmla="*/ 308665 w 2709378"/>
                <a:gd name="connsiteY25" fmla="*/ 926114 h 1441796"/>
                <a:gd name="connsiteX26" fmla="*/ 283373 w 2709378"/>
                <a:gd name="connsiteY26" fmla="*/ 900822 h 1441796"/>
                <a:gd name="connsiteX27" fmla="*/ 283373 w 2709378"/>
                <a:gd name="connsiteY27" fmla="*/ 668994 h 1441796"/>
                <a:gd name="connsiteX28" fmla="*/ 308665 w 2709378"/>
                <a:gd name="connsiteY28" fmla="*/ 643702 h 1441796"/>
                <a:gd name="connsiteX29" fmla="*/ 529260 w 2709378"/>
                <a:gd name="connsiteY29" fmla="*/ 643702 h 1441796"/>
                <a:gd name="connsiteX30" fmla="*/ 554551 w 2709378"/>
                <a:gd name="connsiteY30" fmla="*/ 668994 h 1441796"/>
                <a:gd name="connsiteX31" fmla="*/ 554551 w 2709378"/>
                <a:gd name="connsiteY31" fmla="*/ 900822 h 1441796"/>
                <a:gd name="connsiteX32" fmla="*/ 1951834 w 2709378"/>
                <a:gd name="connsiteY32" fmla="*/ 1104416 h 1441796"/>
                <a:gd name="connsiteX33" fmla="*/ 1861721 w 2709378"/>
                <a:gd name="connsiteY33" fmla="*/ 1194528 h 1441796"/>
                <a:gd name="connsiteX34" fmla="*/ 856488 w 2709378"/>
                <a:gd name="connsiteY34" fmla="*/ 1194528 h 1441796"/>
                <a:gd name="connsiteX35" fmla="*/ 766376 w 2709378"/>
                <a:gd name="connsiteY35" fmla="*/ 1104416 h 1441796"/>
                <a:gd name="connsiteX36" fmla="*/ 766376 w 2709378"/>
                <a:gd name="connsiteY36" fmla="*/ 465400 h 1441796"/>
                <a:gd name="connsiteX37" fmla="*/ 856488 w 2709378"/>
                <a:gd name="connsiteY37" fmla="*/ 375288 h 1441796"/>
                <a:gd name="connsiteX38" fmla="*/ 1861721 w 2709378"/>
                <a:gd name="connsiteY38" fmla="*/ 375288 h 1441796"/>
                <a:gd name="connsiteX39" fmla="*/ 1951834 w 2709378"/>
                <a:gd name="connsiteY39" fmla="*/ 465400 h 1441796"/>
                <a:gd name="connsiteX40" fmla="*/ 1951834 w 2709378"/>
                <a:gd name="connsiteY40" fmla="*/ 1104416 h 1441796"/>
                <a:gd name="connsiteX41" fmla="*/ 2315767 w 2709378"/>
                <a:gd name="connsiteY41" fmla="*/ 1094444 h 1441796"/>
                <a:gd name="connsiteX42" fmla="*/ 2187507 w 2709378"/>
                <a:gd name="connsiteY42" fmla="*/ 966184 h 1441796"/>
                <a:gd name="connsiteX43" fmla="*/ 2315767 w 2709378"/>
                <a:gd name="connsiteY43" fmla="*/ 837924 h 1441796"/>
                <a:gd name="connsiteX44" fmla="*/ 2444027 w 2709378"/>
                <a:gd name="connsiteY44" fmla="*/ 966184 h 1441796"/>
                <a:gd name="connsiteX45" fmla="*/ 2315767 w 2709378"/>
                <a:gd name="connsiteY45" fmla="*/ 1094444 h 1441796"/>
                <a:gd name="connsiteX46" fmla="*/ 2315767 w 2709378"/>
                <a:gd name="connsiteY46" fmla="*/ 731892 h 1441796"/>
                <a:gd name="connsiteX47" fmla="*/ 2187507 w 2709378"/>
                <a:gd name="connsiteY47" fmla="*/ 603632 h 1441796"/>
                <a:gd name="connsiteX48" fmla="*/ 2315767 w 2709378"/>
                <a:gd name="connsiteY48" fmla="*/ 475372 h 1441796"/>
                <a:gd name="connsiteX49" fmla="*/ 2444027 w 2709378"/>
                <a:gd name="connsiteY49" fmla="*/ 603632 h 1441796"/>
                <a:gd name="connsiteX50" fmla="*/ 2315767 w 2709378"/>
                <a:gd name="connsiteY50" fmla="*/ 731892 h 144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709378" h="1441796">
                  <a:moveTo>
                    <a:pt x="2049996" y="122613"/>
                  </a:moveTo>
                  <a:lnTo>
                    <a:pt x="1448826" y="122613"/>
                  </a:lnTo>
                  <a:cubicBezTo>
                    <a:pt x="1433387" y="52565"/>
                    <a:pt x="1370909" y="0"/>
                    <a:pt x="1296296" y="0"/>
                  </a:cubicBezTo>
                  <a:lnTo>
                    <a:pt x="1134094" y="0"/>
                  </a:lnTo>
                  <a:cubicBezTo>
                    <a:pt x="1082309" y="0"/>
                    <a:pt x="1036352" y="25352"/>
                    <a:pt x="1007937" y="64220"/>
                  </a:cubicBezTo>
                  <a:cubicBezTo>
                    <a:pt x="979521" y="25352"/>
                    <a:pt x="933564" y="0"/>
                    <a:pt x="881779" y="0"/>
                  </a:cubicBezTo>
                  <a:lnTo>
                    <a:pt x="719577" y="0"/>
                  </a:lnTo>
                  <a:cubicBezTo>
                    <a:pt x="642501" y="0"/>
                    <a:pt x="578341" y="56170"/>
                    <a:pt x="565665" y="129642"/>
                  </a:cubicBezTo>
                  <a:cubicBezTo>
                    <a:pt x="246127" y="176620"/>
                    <a:pt x="0" y="452544"/>
                    <a:pt x="0" y="784938"/>
                  </a:cubicBezTo>
                  <a:cubicBezTo>
                    <a:pt x="0" y="1150133"/>
                    <a:pt x="297130" y="1447263"/>
                    <a:pt x="662326" y="1447263"/>
                  </a:cubicBezTo>
                  <a:lnTo>
                    <a:pt x="2049996" y="1447263"/>
                  </a:lnTo>
                  <a:cubicBezTo>
                    <a:pt x="2415191" y="1447263"/>
                    <a:pt x="2712322" y="1150133"/>
                    <a:pt x="2712322" y="784938"/>
                  </a:cubicBezTo>
                  <a:cubicBezTo>
                    <a:pt x="2712322" y="419743"/>
                    <a:pt x="2415191" y="122613"/>
                    <a:pt x="2049996" y="122613"/>
                  </a:cubicBezTo>
                  <a:close/>
                  <a:moveTo>
                    <a:pt x="418962" y="389706"/>
                  </a:moveTo>
                  <a:cubicBezTo>
                    <a:pt x="466482" y="389706"/>
                    <a:pt x="505050" y="428274"/>
                    <a:pt x="505050" y="475793"/>
                  </a:cubicBezTo>
                  <a:cubicBezTo>
                    <a:pt x="505050" y="523312"/>
                    <a:pt x="466482" y="561880"/>
                    <a:pt x="418962" y="561880"/>
                  </a:cubicBezTo>
                  <a:cubicBezTo>
                    <a:pt x="371443" y="561880"/>
                    <a:pt x="332875" y="523372"/>
                    <a:pt x="332875" y="475793"/>
                  </a:cubicBezTo>
                  <a:cubicBezTo>
                    <a:pt x="332875" y="428274"/>
                    <a:pt x="371443" y="389706"/>
                    <a:pt x="418962" y="389706"/>
                  </a:cubicBezTo>
                  <a:close/>
                  <a:moveTo>
                    <a:pt x="418962" y="1180111"/>
                  </a:moveTo>
                  <a:cubicBezTo>
                    <a:pt x="371443" y="1180111"/>
                    <a:pt x="332875" y="1141542"/>
                    <a:pt x="332875" y="1094023"/>
                  </a:cubicBezTo>
                  <a:cubicBezTo>
                    <a:pt x="332875" y="1046504"/>
                    <a:pt x="371443" y="1007936"/>
                    <a:pt x="418962" y="1007936"/>
                  </a:cubicBezTo>
                  <a:cubicBezTo>
                    <a:pt x="466482" y="1007936"/>
                    <a:pt x="505050" y="1046504"/>
                    <a:pt x="505050" y="1094023"/>
                  </a:cubicBezTo>
                  <a:cubicBezTo>
                    <a:pt x="505050" y="1141542"/>
                    <a:pt x="466482" y="1180111"/>
                    <a:pt x="418962" y="1180111"/>
                  </a:cubicBezTo>
                  <a:close/>
                  <a:moveTo>
                    <a:pt x="554551" y="900822"/>
                  </a:moveTo>
                  <a:cubicBezTo>
                    <a:pt x="554551" y="914760"/>
                    <a:pt x="543137" y="926114"/>
                    <a:pt x="529260" y="926114"/>
                  </a:cubicBezTo>
                  <a:lnTo>
                    <a:pt x="308665" y="926114"/>
                  </a:lnTo>
                  <a:cubicBezTo>
                    <a:pt x="294727" y="926114"/>
                    <a:pt x="283373" y="914700"/>
                    <a:pt x="283373" y="900822"/>
                  </a:cubicBezTo>
                  <a:lnTo>
                    <a:pt x="283373" y="668994"/>
                  </a:lnTo>
                  <a:cubicBezTo>
                    <a:pt x="283373" y="655056"/>
                    <a:pt x="294788" y="643702"/>
                    <a:pt x="308665" y="643702"/>
                  </a:cubicBezTo>
                  <a:lnTo>
                    <a:pt x="529260" y="643702"/>
                  </a:lnTo>
                  <a:cubicBezTo>
                    <a:pt x="543197" y="643702"/>
                    <a:pt x="554551" y="655116"/>
                    <a:pt x="554551" y="668994"/>
                  </a:cubicBezTo>
                  <a:cubicBezTo>
                    <a:pt x="554551" y="668994"/>
                    <a:pt x="554551" y="900822"/>
                    <a:pt x="554551" y="900822"/>
                  </a:cubicBezTo>
                  <a:close/>
                  <a:moveTo>
                    <a:pt x="1951834" y="1104416"/>
                  </a:moveTo>
                  <a:cubicBezTo>
                    <a:pt x="1951834" y="1153978"/>
                    <a:pt x="1911283" y="1194528"/>
                    <a:pt x="1861721" y="1194528"/>
                  </a:cubicBezTo>
                  <a:lnTo>
                    <a:pt x="856488" y="1194528"/>
                  </a:lnTo>
                  <a:cubicBezTo>
                    <a:pt x="806926" y="1194528"/>
                    <a:pt x="766376" y="1153978"/>
                    <a:pt x="766376" y="1104416"/>
                  </a:cubicBezTo>
                  <a:lnTo>
                    <a:pt x="766376" y="465400"/>
                  </a:lnTo>
                  <a:cubicBezTo>
                    <a:pt x="766376" y="415838"/>
                    <a:pt x="806926" y="375288"/>
                    <a:pt x="856488" y="375288"/>
                  </a:cubicBezTo>
                  <a:lnTo>
                    <a:pt x="1861721" y="375288"/>
                  </a:lnTo>
                  <a:cubicBezTo>
                    <a:pt x="1911283" y="375288"/>
                    <a:pt x="1951834" y="415838"/>
                    <a:pt x="1951834" y="465400"/>
                  </a:cubicBezTo>
                  <a:lnTo>
                    <a:pt x="1951834" y="1104416"/>
                  </a:lnTo>
                  <a:close/>
                  <a:moveTo>
                    <a:pt x="2315767" y="1094444"/>
                  </a:moveTo>
                  <a:cubicBezTo>
                    <a:pt x="2245059" y="1094444"/>
                    <a:pt x="2187507" y="1036892"/>
                    <a:pt x="2187507" y="966184"/>
                  </a:cubicBezTo>
                  <a:cubicBezTo>
                    <a:pt x="2187507" y="895476"/>
                    <a:pt x="2245059" y="837924"/>
                    <a:pt x="2315767" y="837924"/>
                  </a:cubicBezTo>
                  <a:cubicBezTo>
                    <a:pt x="2386476" y="837924"/>
                    <a:pt x="2444027" y="895476"/>
                    <a:pt x="2444027" y="966184"/>
                  </a:cubicBezTo>
                  <a:cubicBezTo>
                    <a:pt x="2444027" y="1036892"/>
                    <a:pt x="2386476" y="1094444"/>
                    <a:pt x="2315767" y="1094444"/>
                  </a:cubicBezTo>
                  <a:close/>
                  <a:moveTo>
                    <a:pt x="2315767" y="731892"/>
                  </a:moveTo>
                  <a:cubicBezTo>
                    <a:pt x="2245059" y="731892"/>
                    <a:pt x="2187507" y="674340"/>
                    <a:pt x="2187507" y="603632"/>
                  </a:cubicBezTo>
                  <a:cubicBezTo>
                    <a:pt x="2187507" y="532924"/>
                    <a:pt x="2245059" y="475372"/>
                    <a:pt x="2315767" y="475372"/>
                  </a:cubicBezTo>
                  <a:cubicBezTo>
                    <a:pt x="2386476" y="475372"/>
                    <a:pt x="2444027" y="532924"/>
                    <a:pt x="2444027" y="603632"/>
                  </a:cubicBezTo>
                  <a:cubicBezTo>
                    <a:pt x="2444027" y="674400"/>
                    <a:pt x="2386476" y="731892"/>
                    <a:pt x="2315767" y="731892"/>
                  </a:cubicBezTo>
                  <a:close/>
                </a:path>
              </a:pathLst>
            </a:custGeom>
            <a:solidFill>
              <a:srgbClr val="404040"/>
            </a:solidFill>
            <a:ln w="5998" cap="flat">
              <a:noFill/>
              <a:prstDash val="solid"/>
              <a:miter/>
            </a:ln>
            <a:effectLst/>
          </p:spPr>
          <p:txBody>
            <a:bodyPr rtlCol="0" anchor="ctr"/>
            <a:lstStyle/>
            <a:p>
              <a:endParaRPr lang="en-US" dirty="0"/>
            </a:p>
          </p:txBody>
        </p:sp>
      </p:grpSp>
      <p:cxnSp>
        <p:nvCxnSpPr>
          <p:cNvPr id="32" name="Straight Connector 31">
            <a:extLst>
              <a:ext uri="{FF2B5EF4-FFF2-40B4-BE49-F238E27FC236}">
                <a16:creationId xmlns:a16="http://schemas.microsoft.com/office/drawing/2014/main" id="{A8CD7E26-94DD-4DC2-9371-8BD3535F7B2A}"/>
              </a:ext>
            </a:extLst>
          </p:cNvPr>
          <p:cNvCxnSpPr>
            <a:cxnSpLocks/>
            <a:endCxn id="23" idx="2"/>
          </p:cNvCxnSpPr>
          <p:nvPr/>
        </p:nvCxnSpPr>
        <p:spPr>
          <a:xfrm>
            <a:off x="4305300" y="4837760"/>
            <a:ext cx="660126" cy="0"/>
          </a:xfrm>
          <a:prstGeom prst="line">
            <a:avLst/>
          </a:prstGeom>
          <a:noFill/>
          <a:ln w="6350" cap="flat" cmpd="sng" algn="ctr">
            <a:gradFill>
              <a:gsLst>
                <a:gs pos="0">
                  <a:sysClr val="window" lastClr="FFFFFF">
                    <a:alpha val="0"/>
                  </a:sysClr>
                </a:gs>
                <a:gs pos="50000">
                  <a:sysClr val="window" lastClr="FFFFFF"/>
                </a:gs>
                <a:gs pos="100000">
                  <a:sysClr val="window" lastClr="FFFFFF"/>
                </a:gs>
              </a:gsLst>
              <a:lin ang="0" scaled="0"/>
            </a:gradFill>
            <a:prstDash val="solid"/>
            <a:miter lim="800000"/>
          </a:ln>
          <a:effectLst/>
        </p:spPr>
      </p:cxnSp>
      <p:cxnSp>
        <p:nvCxnSpPr>
          <p:cNvPr id="33" name="Straight Connector 32">
            <a:extLst>
              <a:ext uri="{FF2B5EF4-FFF2-40B4-BE49-F238E27FC236}">
                <a16:creationId xmlns:a16="http://schemas.microsoft.com/office/drawing/2014/main" id="{C966717D-AB05-422A-824F-A83AF69697A4}"/>
              </a:ext>
            </a:extLst>
          </p:cNvPr>
          <p:cNvCxnSpPr>
            <a:cxnSpLocks/>
            <a:endCxn id="17" idx="2"/>
          </p:cNvCxnSpPr>
          <p:nvPr/>
        </p:nvCxnSpPr>
        <p:spPr>
          <a:xfrm>
            <a:off x="4452938" y="3515106"/>
            <a:ext cx="512488" cy="0"/>
          </a:xfrm>
          <a:prstGeom prst="line">
            <a:avLst/>
          </a:prstGeom>
          <a:noFill/>
          <a:ln w="6350" cap="flat" cmpd="sng" algn="ctr">
            <a:gradFill>
              <a:gsLst>
                <a:gs pos="0">
                  <a:sysClr val="window" lastClr="FFFFFF">
                    <a:alpha val="0"/>
                  </a:sysClr>
                </a:gs>
                <a:gs pos="50000">
                  <a:sysClr val="window" lastClr="FFFFFF"/>
                </a:gs>
                <a:gs pos="100000">
                  <a:sysClr val="window" lastClr="FFFFFF"/>
                </a:gs>
              </a:gsLst>
              <a:lin ang="0" scaled="0"/>
            </a:gradFill>
            <a:prstDash val="solid"/>
            <a:miter lim="800000"/>
          </a:ln>
          <a:effectLst/>
        </p:spPr>
      </p:cxnSp>
      <p:sp>
        <p:nvSpPr>
          <p:cNvPr id="34" name="Freeform: Shape 33">
            <a:extLst>
              <a:ext uri="{FF2B5EF4-FFF2-40B4-BE49-F238E27FC236}">
                <a16:creationId xmlns:a16="http://schemas.microsoft.com/office/drawing/2014/main" id="{B1A71EC3-5934-44E3-8B66-7C5A361C2A9C}"/>
              </a:ext>
            </a:extLst>
          </p:cNvPr>
          <p:cNvSpPr/>
          <p:nvPr/>
        </p:nvSpPr>
        <p:spPr>
          <a:xfrm rot="2700000">
            <a:off x="1931428" y="3315649"/>
            <a:ext cx="2044524" cy="2290689"/>
          </a:xfrm>
          <a:custGeom>
            <a:avLst/>
            <a:gdLst>
              <a:gd name="connsiteX0" fmla="*/ 1032073 w 2044524"/>
              <a:gd name="connsiteY0" fmla="*/ 775 h 2290689"/>
              <a:gd name="connsiteX1" fmla="*/ 1621052 w 2044524"/>
              <a:gd name="connsiteY1" fmla="*/ 0 h 2290689"/>
              <a:gd name="connsiteX2" fmla="*/ 1672462 w 2044524"/>
              <a:gd name="connsiteY2" fmla="*/ 56879 h 2290689"/>
              <a:gd name="connsiteX3" fmla="*/ 1558565 w 2044524"/>
              <a:gd name="connsiteY3" fmla="*/ 2277285 h 2290689"/>
              <a:gd name="connsiteX4" fmla="*/ 1543736 w 2044524"/>
              <a:gd name="connsiteY4" fmla="*/ 2290689 h 2290689"/>
              <a:gd name="connsiteX5" fmla="*/ 0 w 2044524"/>
              <a:gd name="connsiteY5" fmla="*/ 2288745 h 2290689"/>
              <a:gd name="connsiteX6" fmla="*/ 61651 w 2044524"/>
              <a:gd name="connsiteY6" fmla="*/ 2282849 h 2290689"/>
              <a:gd name="connsiteX7" fmla="*/ 403412 w 2044524"/>
              <a:gd name="connsiteY7" fmla="*/ 2101279 h 2290689"/>
              <a:gd name="connsiteX8" fmla="*/ 1384643 w 2044524"/>
              <a:gd name="connsiteY8" fmla="*/ 1120048 h 2290689"/>
              <a:gd name="connsiteX9" fmla="*/ 1384643 w 2044524"/>
              <a:gd name="connsiteY9" fmla="*/ 183379 h 2290689"/>
              <a:gd name="connsiteX10" fmla="*/ 1042882 w 2044524"/>
              <a:gd name="connsiteY10" fmla="*/ 1809 h 229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524" h="2290689">
                <a:moveTo>
                  <a:pt x="1032073" y="775"/>
                </a:moveTo>
                <a:lnTo>
                  <a:pt x="1621052" y="0"/>
                </a:lnTo>
                <a:lnTo>
                  <a:pt x="1672462" y="56879"/>
                </a:lnTo>
                <a:cubicBezTo>
                  <a:pt x="2203980" y="708556"/>
                  <a:pt x="2166014" y="1669836"/>
                  <a:pt x="1558565" y="2277285"/>
                </a:cubicBezTo>
                <a:lnTo>
                  <a:pt x="1543736" y="2290689"/>
                </a:lnTo>
                <a:lnTo>
                  <a:pt x="0" y="2288745"/>
                </a:lnTo>
                <a:lnTo>
                  <a:pt x="61651" y="2282849"/>
                </a:lnTo>
                <a:cubicBezTo>
                  <a:pt x="186960" y="2258640"/>
                  <a:pt x="306575" y="2198116"/>
                  <a:pt x="403412" y="2101279"/>
                </a:cubicBezTo>
                <a:lnTo>
                  <a:pt x="1384643" y="1120048"/>
                </a:lnTo>
                <a:cubicBezTo>
                  <a:pt x="1642874" y="861816"/>
                  <a:pt x="1642875" y="441610"/>
                  <a:pt x="1384643" y="183379"/>
                </a:cubicBezTo>
                <a:cubicBezTo>
                  <a:pt x="1287806" y="86541"/>
                  <a:pt x="1168191" y="26018"/>
                  <a:pt x="1042882" y="1809"/>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6" name="Image 35">
            <a:hlinkClick r:id="rId5" action="ppaction://hlinksldjump"/>
            <a:extLst>
              <a:ext uri="{FF2B5EF4-FFF2-40B4-BE49-F238E27FC236}">
                <a16:creationId xmlns:a16="http://schemas.microsoft.com/office/drawing/2014/main" id="{AEB22D24-3BB8-4159-9C8F-17ACEA78D9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pic>
        <p:nvPicPr>
          <p:cNvPr id="4" name="Image 3">
            <a:extLst>
              <a:ext uri="{FF2B5EF4-FFF2-40B4-BE49-F238E27FC236}">
                <a16:creationId xmlns:a16="http://schemas.microsoft.com/office/drawing/2014/main" id="{35D6F67A-D9AD-4BD8-A47D-B4717C3732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3870" y="104986"/>
            <a:ext cx="2381250" cy="952500"/>
          </a:xfrm>
          <a:prstGeom prst="rect">
            <a:avLst/>
          </a:prstGeom>
        </p:spPr>
      </p:pic>
      <p:pic>
        <p:nvPicPr>
          <p:cNvPr id="38" name="Image 37">
            <a:extLst>
              <a:ext uri="{FF2B5EF4-FFF2-40B4-BE49-F238E27FC236}">
                <a16:creationId xmlns:a16="http://schemas.microsoft.com/office/drawing/2014/main" id="{2B89D2B6-DBE3-4EF8-AABD-8455905BBB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60926" y="2664028"/>
            <a:ext cx="190500" cy="257175"/>
          </a:xfrm>
          <a:prstGeom prst="rect">
            <a:avLst/>
          </a:prstGeom>
        </p:spPr>
      </p:pic>
      <p:sp>
        <p:nvSpPr>
          <p:cNvPr id="44" name="ZoneTexte 43">
            <a:extLst>
              <a:ext uri="{FF2B5EF4-FFF2-40B4-BE49-F238E27FC236}">
                <a16:creationId xmlns:a16="http://schemas.microsoft.com/office/drawing/2014/main" id="{D2662F38-6670-4BC3-BF27-278EC1F4E687}"/>
              </a:ext>
            </a:extLst>
          </p:cNvPr>
          <p:cNvSpPr txBox="1"/>
          <p:nvPr/>
        </p:nvSpPr>
        <p:spPr>
          <a:xfrm>
            <a:off x="451755" y="1079697"/>
            <a:ext cx="10113923" cy="646331"/>
          </a:xfrm>
          <a:prstGeom prst="rect">
            <a:avLst/>
          </a:prstGeom>
          <a:noFill/>
        </p:spPr>
        <p:txBody>
          <a:bodyPr wrap="none" rtlCol="0">
            <a:spAutoFit/>
          </a:bodyPr>
          <a:lstStyle/>
          <a:p>
            <a:r>
              <a:rPr lang="fr-FR" dirty="0">
                <a:solidFill>
                  <a:schemeClr val="bg1"/>
                </a:solidFill>
              </a:rPr>
              <a:t>Pygame, en plus d'adapter la SDL au Python, fournit des fonctions spécifiques au développement de jeux. </a:t>
            </a:r>
            <a:endParaRPr lang="en-US" dirty="0">
              <a:solidFill>
                <a:schemeClr val="bg1"/>
              </a:solidFill>
            </a:endParaRPr>
          </a:p>
          <a:p>
            <a:endParaRPr lang="fr-FR" dirty="0"/>
          </a:p>
        </p:txBody>
      </p:sp>
      <p:sp>
        <p:nvSpPr>
          <p:cNvPr id="45" name="Titre 44">
            <a:extLst>
              <a:ext uri="{FF2B5EF4-FFF2-40B4-BE49-F238E27FC236}">
                <a16:creationId xmlns:a16="http://schemas.microsoft.com/office/drawing/2014/main" id="{DC3AAC95-435C-48B0-8C7F-48711199E1FF}"/>
              </a:ext>
            </a:extLst>
          </p:cNvPr>
          <p:cNvSpPr>
            <a:spLocks noGrp="1"/>
          </p:cNvSpPr>
          <p:nvPr>
            <p:ph type="title"/>
          </p:nvPr>
        </p:nvSpPr>
        <p:spPr/>
        <p:txBody>
          <a:bodyPr/>
          <a:lstStyle/>
          <a:p>
            <a:r>
              <a:rPr lang="fr-FR" dirty="0"/>
              <a:t>L’univers de Pygame</a:t>
            </a:r>
          </a:p>
        </p:txBody>
      </p:sp>
    </p:spTree>
    <p:extLst>
      <p:ext uri="{BB962C8B-B14F-4D97-AF65-F5344CB8AC3E}">
        <p14:creationId xmlns:p14="http://schemas.microsoft.com/office/powerpoint/2010/main" val="397776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974A3BC4-F83E-4094-BDE7-16BFE14A8B25}"/>
              </a:ext>
            </a:extLst>
          </p:cNvPr>
          <p:cNvGrpSpPr/>
          <p:nvPr/>
        </p:nvGrpSpPr>
        <p:grpSpPr>
          <a:xfrm>
            <a:off x="4467771" y="1681854"/>
            <a:ext cx="3256458" cy="3256458"/>
            <a:chOff x="554030" y="1828806"/>
            <a:chExt cx="4305292" cy="4305292"/>
          </a:xfrm>
        </p:grpSpPr>
        <p:sp>
          <p:nvSpPr>
            <p:cNvPr id="107" name="Oval 106">
              <a:extLst>
                <a:ext uri="{FF2B5EF4-FFF2-40B4-BE49-F238E27FC236}">
                  <a16:creationId xmlns:a16="http://schemas.microsoft.com/office/drawing/2014/main" id="{F39AC28E-EE09-4ABB-80A0-D981BCE88292}"/>
                </a:ext>
              </a:extLst>
            </p:cNvPr>
            <p:cNvSpPr/>
            <p:nvPr/>
          </p:nvSpPr>
          <p:spPr>
            <a:xfrm>
              <a:off x="554030" y="1828806"/>
              <a:ext cx="4305292" cy="4305292"/>
            </a:xfrm>
            <a:prstGeom prst="ellipse">
              <a:avLst/>
            </a:prstGeom>
            <a:solidFill>
              <a:schemeClr val="tx1">
                <a:lumMod val="65000"/>
                <a:lumOff val="35000"/>
              </a:schemeClr>
            </a:solidFill>
            <a:ln>
              <a:noFill/>
            </a:ln>
            <a:effectLst>
              <a:outerShdw dist="1397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F982CC09-B051-441D-B33E-B0977B4D8E30}"/>
                </a:ext>
              </a:extLst>
            </p:cNvPr>
            <p:cNvSpPr/>
            <p:nvPr/>
          </p:nvSpPr>
          <p:spPr>
            <a:xfrm>
              <a:off x="901453" y="2176230"/>
              <a:ext cx="3610448" cy="3610446"/>
            </a:xfrm>
            <a:prstGeom prst="ellipse">
              <a:avLst/>
            </a:prstGeom>
            <a:solidFill>
              <a:srgbClr val="C6232E"/>
            </a:solidFill>
            <a:ln>
              <a:noFill/>
            </a:ln>
            <a:effectLst>
              <a:outerShdw dist="1397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5F24D044-6987-47B2-9AFC-BD36B29F517D}"/>
              </a:ext>
            </a:extLst>
          </p:cNvPr>
          <p:cNvGrpSpPr/>
          <p:nvPr/>
        </p:nvGrpSpPr>
        <p:grpSpPr>
          <a:xfrm>
            <a:off x="533400" y="1198910"/>
            <a:ext cx="11125200" cy="4222348"/>
            <a:chOff x="533400" y="932210"/>
            <a:chExt cx="11125200" cy="4222348"/>
          </a:xfrm>
        </p:grpSpPr>
        <p:grpSp>
          <p:nvGrpSpPr>
            <p:cNvPr id="124" name="Group 123">
              <a:extLst>
                <a:ext uri="{FF2B5EF4-FFF2-40B4-BE49-F238E27FC236}">
                  <a16:creationId xmlns:a16="http://schemas.microsoft.com/office/drawing/2014/main" id="{EA066605-5336-45A6-A34F-7D805A4CD519}"/>
                </a:ext>
              </a:extLst>
            </p:cNvPr>
            <p:cNvGrpSpPr/>
            <p:nvPr/>
          </p:nvGrpSpPr>
          <p:grpSpPr>
            <a:xfrm>
              <a:off x="533402" y="932210"/>
              <a:ext cx="11125198" cy="1766633"/>
              <a:chOff x="533402" y="291066"/>
              <a:chExt cx="11125198" cy="1766633"/>
            </a:xfrm>
          </p:grpSpPr>
          <p:grpSp>
            <p:nvGrpSpPr>
              <p:cNvPr id="121" name="Group 120">
                <a:extLst>
                  <a:ext uri="{FF2B5EF4-FFF2-40B4-BE49-F238E27FC236}">
                    <a16:creationId xmlns:a16="http://schemas.microsoft.com/office/drawing/2014/main" id="{69DF5E33-1674-4163-8612-F0DD5C0A3777}"/>
                  </a:ext>
                </a:extLst>
              </p:cNvPr>
              <p:cNvGrpSpPr/>
              <p:nvPr/>
            </p:nvGrpSpPr>
            <p:grpSpPr>
              <a:xfrm>
                <a:off x="533402" y="537288"/>
                <a:ext cx="4499430" cy="1520410"/>
                <a:chOff x="533402" y="537288"/>
                <a:chExt cx="4499430" cy="1520410"/>
              </a:xfrm>
            </p:grpSpPr>
            <p:cxnSp>
              <p:nvCxnSpPr>
                <p:cNvPr id="31" name="Straight Connector 30">
                  <a:extLst>
                    <a:ext uri="{FF2B5EF4-FFF2-40B4-BE49-F238E27FC236}">
                      <a16:creationId xmlns:a16="http://schemas.microsoft.com/office/drawing/2014/main" id="{E343D3EA-9CFF-4DF1-BF8C-2EDB0123BA3D}"/>
                    </a:ext>
                  </a:extLst>
                </p:cNvPr>
                <p:cNvCxnSpPr>
                  <a:cxnSpLocks/>
                </p:cNvCxnSpPr>
                <p:nvPr/>
              </p:nvCxnSpPr>
              <p:spPr>
                <a:xfrm rot="10800000">
                  <a:off x="533402" y="1673352"/>
                  <a:ext cx="3605317"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grpSp>
              <p:nvGrpSpPr>
                <p:cNvPr id="113" name="Group 112">
                  <a:extLst>
                    <a:ext uri="{FF2B5EF4-FFF2-40B4-BE49-F238E27FC236}">
                      <a16:creationId xmlns:a16="http://schemas.microsoft.com/office/drawing/2014/main" id="{79D07E26-13CA-407F-ADF3-108AFB1C3390}"/>
                    </a:ext>
                  </a:extLst>
                </p:cNvPr>
                <p:cNvGrpSpPr/>
                <p:nvPr/>
              </p:nvGrpSpPr>
              <p:grpSpPr>
                <a:xfrm>
                  <a:off x="533402" y="537288"/>
                  <a:ext cx="4499430" cy="1520410"/>
                  <a:chOff x="1422399" y="537288"/>
                  <a:chExt cx="4499430" cy="1520410"/>
                </a:xfrm>
              </p:grpSpPr>
              <p:grpSp>
                <p:nvGrpSpPr>
                  <p:cNvPr id="16" name="Group 15">
                    <a:extLst>
                      <a:ext uri="{FF2B5EF4-FFF2-40B4-BE49-F238E27FC236}">
                        <a16:creationId xmlns:a16="http://schemas.microsoft.com/office/drawing/2014/main" id="{C9324FC7-1B56-470C-8F42-59537F61A67F}"/>
                      </a:ext>
                    </a:extLst>
                  </p:cNvPr>
                  <p:cNvGrpSpPr/>
                  <p:nvPr/>
                </p:nvGrpSpPr>
                <p:grpSpPr>
                  <a:xfrm rot="10800000">
                    <a:off x="4918151" y="1054020"/>
                    <a:ext cx="1003678" cy="1003678"/>
                    <a:chOff x="554030" y="1828806"/>
                    <a:chExt cx="4305292" cy="4305292"/>
                  </a:xfrm>
                </p:grpSpPr>
                <p:sp>
                  <p:nvSpPr>
                    <p:cNvPr id="17" name="Oval 16">
                      <a:extLst>
                        <a:ext uri="{FF2B5EF4-FFF2-40B4-BE49-F238E27FC236}">
                          <a16:creationId xmlns:a16="http://schemas.microsoft.com/office/drawing/2014/main" id="{CE36C9F4-98E0-4DC5-8036-0FBE70C29E76}"/>
                        </a:ext>
                      </a:extLst>
                    </p:cNvPr>
                    <p:cNvSpPr/>
                    <p:nvPr/>
                  </p:nvSpPr>
                  <p:spPr>
                    <a:xfrm>
                      <a:off x="554030" y="1828806"/>
                      <a:ext cx="4305292" cy="4305292"/>
                    </a:xfrm>
                    <a:prstGeom prst="ellipse">
                      <a:avLst/>
                    </a:prstGeom>
                    <a:solidFill>
                      <a:schemeClr val="bg1"/>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211D9837-A714-43C6-B9BC-E6CE9E075BF5}"/>
                        </a:ext>
                      </a:extLst>
                    </p:cNvPr>
                    <p:cNvSpPr/>
                    <p:nvPr/>
                  </p:nvSpPr>
                  <p:spPr>
                    <a:xfrm>
                      <a:off x="899774" y="2174554"/>
                      <a:ext cx="3613814" cy="3613805"/>
                    </a:xfrm>
                    <a:prstGeom prst="ellipse">
                      <a:avLst/>
                    </a:prstGeom>
                    <a:solidFill>
                      <a:schemeClr val="tx1">
                        <a:lumMod val="50000"/>
                        <a:lumOff val="50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84360D78-6D73-42D5-9216-0E931F902621}"/>
                      </a:ext>
                    </a:extLst>
                  </p:cNvPr>
                  <p:cNvSpPr txBox="1"/>
                  <p:nvPr/>
                </p:nvSpPr>
                <p:spPr>
                  <a:xfrm>
                    <a:off x="1422399" y="1707571"/>
                    <a:ext cx="3388871" cy="276999"/>
                  </a:xfrm>
                  <a:prstGeom prst="rect">
                    <a:avLst/>
                  </a:prstGeom>
                  <a:noFill/>
                </p:spPr>
                <p:txBody>
                  <a:bodyPr wrap="square" lIns="0" tIns="0" rIns="0" bIns="0" rtlCol="0" anchor="t">
                    <a:spAutoFit/>
                  </a:bodyPr>
                  <a:lstStyle/>
                  <a:p>
                    <a:pPr algn="r"/>
                    <a:r>
                      <a:rPr lang="en-US" b="1" dirty="0">
                        <a:solidFill>
                          <a:srgbClr val="FAAF40"/>
                        </a:solidFill>
                        <a:latin typeface="Segoe UI"/>
                      </a:rPr>
                      <a:t>Diagramme de flux</a:t>
                    </a:r>
                  </a:p>
                </p:txBody>
              </p:sp>
              <p:sp>
                <p:nvSpPr>
                  <p:cNvPr id="49" name="TextBox 48">
                    <a:extLst>
                      <a:ext uri="{FF2B5EF4-FFF2-40B4-BE49-F238E27FC236}">
                        <a16:creationId xmlns:a16="http://schemas.microsoft.com/office/drawing/2014/main" id="{BFBF4D21-AC52-49F8-9D19-049689AE4F10}"/>
                      </a:ext>
                    </a:extLst>
                  </p:cNvPr>
                  <p:cNvSpPr txBox="1"/>
                  <p:nvPr/>
                </p:nvSpPr>
                <p:spPr>
                  <a:xfrm>
                    <a:off x="1431967" y="537288"/>
                    <a:ext cx="3379304" cy="984885"/>
                  </a:xfrm>
                  <a:prstGeom prst="rect">
                    <a:avLst/>
                  </a:prstGeom>
                  <a:noFill/>
                </p:spPr>
                <p:txBody>
                  <a:bodyPr wrap="square" lIns="0" tIns="0" rIns="0" bIns="0" rtlCol="0" anchor="b">
                    <a:spAutoFit/>
                  </a:bodyPr>
                  <a:lstStyle/>
                  <a:p>
                    <a:pPr algn="r">
                      <a:buClr>
                        <a:srgbClr val="FAAF40"/>
                      </a:buClr>
                    </a:pPr>
                    <a:r>
                      <a:rPr lang="fr-FR" sz="1600" dirty="0">
                        <a:solidFill>
                          <a:prstClr val="white"/>
                        </a:solidFill>
                        <a:latin typeface="Segoe UI Light"/>
                      </a:rPr>
                      <a:t>Le diagramme de flux décrit le point de vue de l’utilisateur. Il décrit le chemin de l’initialisation à la fermeture naturelle en décrivant les choix possibles s’il y en a.</a:t>
                    </a:r>
                    <a:endParaRPr lang="en-US" sz="1600" dirty="0">
                      <a:solidFill>
                        <a:prstClr val="white"/>
                      </a:solidFill>
                      <a:latin typeface="Segoe UI Light"/>
                    </a:endParaRPr>
                  </a:p>
                </p:txBody>
              </p:sp>
              <p:sp>
                <p:nvSpPr>
                  <p:cNvPr id="81" name="Graphic 70">
                    <a:extLst>
                      <a:ext uri="{FF2B5EF4-FFF2-40B4-BE49-F238E27FC236}">
                        <a16:creationId xmlns:a16="http://schemas.microsoft.com/office/drawing/2014/main" id="{808C29B9-245B-44A4-8554-62C8603228B9}"/>
                      </a:ext>
                    </a:extLst>
                  </p:cNvPr>
                  <p:cNvSpPr/>
                  <p:nvPr/>
                </p:nvSpPr>
                <p:spPr>
                  <a:xfrm>
                    <a:off x="5108847" y="1398267"/>
                    <a:ext cx="622286" cy="316531"/>
                  </a:xfrm>
                  <a:custGeom>
                    <a:avLst/>
                    <a:gdLst>
                      <a:gd name="connsiteX0" fmla="*/ 489276 w 622286"/>
                      <a:gd name="connsiteY0" fmla="*/ 23194 h 316531"/>
                      <a:gd name="connsiteX1" fmla="*/ 489330 w 622286"/>
                      <a:gd name="connsiteY1" fmla="*/ 22225 h 316531"/>
                      <a:gd name="connsiteX2" fmla="*/ 467105 w 622286"/>
                      <a:gd name="connsiteY2" fmla="*/ 0 h 316531"/>
                      <a:gd name="connsiteX3" fmla="*/ 410520 w 622286"/>
                      <a:gd name="connsiteY3" fmla="*/ 0 h 316531"/>
                      <a:gd name="connsiteX4" fmla="*/ 388296 w 622286"/>
                      <a:gd name="connsiteY4" fmla="*/ 22225 h 316531"/>
                      <a:gd name="connsiteX5" fmla="*/ 388309 w 622286"/>
                      <a:gd name="connsiteY5" fmla="*/ 22548 h 316531"/>
                      <a:gd name="connsiteX6" fmla="*/ 234637 w 622286"/>
                      <a:gd name="connsiteY6" fmla="*/ 22548 h 316531"/>
                      <a:gd name="connsiteX7" fmla="*/ 234650 w 622286"/>
                      <a:gd name="connsiteY7" fmla="*/ 22225 h 316531"/>
                      <a:gd name="connsiteX8" fmla="*/ 212426 w 622286"/>
                      <a:gd name="connsiteY8" fmla="*/ 0 h 316531"/>
                      <a:gd name="connsiteX9" fmla="*/ 155841 w 622286"/>
                      <a:gd name="connsiteY9" fmla="*/ 0 h 316531"/>
                      <a:gd name="connsiteX10" fmla="*/ 133616 w 622286"/>
                      <a:gd name="connsiteY10" fmla="*/ 22225 h 316531"/>
                      <a:gd name="connsiteX11" fmla="*/ 133670 w 622286"/>
                      <a:gd name="connsiteY11" fmla="*/ 23194 h 316531"/>
                      <a:gd name="connsiteX12" fmla="*/ 0 w 622286"/>
                      <a:gd name="connsiteY12" fmla="*/ 169917 h 316531"/>
                      <a:gd name="connsiteX13" fmla="*/ 147355 w 622286"/>
                      <a:gd name="connsiteY13" fmla="*/ 317272 h 316531"/>
                      <a:gd name="connsiteX14" fmla="*/ 275139 w 622286"/>
                      <a:gd name="connsiteY14" fmla="*/ 243244 h 316531"/>
                      <a:gd name="connsiteX15" fmla="*/ 347793 w 622286"/>
                      <a:gd name="connsiteY15" fmla="*/ 243244 h 316531"/>
                      <a:gd name="connsiteX16" fmla="*/ 475577 w 622286"/>
                      <a:gd name="connsiteY16" fmla="*/ 317272 h 316531"/>
                      <a:gd name="connsiteX17" fmla="*/ 622933 w 622286"/>
                      <a:gd name="connsiteY17" fmla="*/ 169917 h 316531"/>
                      <a:gd name="connsiteX18" fmla="*/ 489276 w 622286"/>
                      <a:gd name="connsiteY18" fmla="*/ 23194 h 316531"/>
                      <a:gd name="connsiteX19" fmla="*/ 187400 w 622286"/>
                      <a:gd name="connsiteY19" fmla="*/ 217356 h 316531"/>
                      <a:gd name="connsiteX20" fmla="*/ 171344 w 622286"/>
                      <a:gd name="connsiteY20" fmla="*/ 224010 h 316531"/>
                      <a:gd name="connsiteX21" fmla="*/ 155289 w 622286"/>
                      <a:gd name="connsiteY21" fmla="*/ 217356 h 316531"/>
                      <a:gd name="connsiteX22" fmla="*/ 139947 w 622286"/>
                      <a:gd name="connsiteY22" fmla="*/ 202014 h 316531"/>
                      <a:gd name="connsiteX23" fmla="*/ 124605 w 622286"/>
                      <a:gd name="connsiteY23" fmla="*/ 217356 h 316531"/>
                      <a:gd name="connsiteX24" fmla="*/ 108550 w 622286"/>
                      <a:gd name="connsiteY24" fmla="*/ 224010 h 316531"/>
                      <a:gd name="connsiteX25" fmla="*/ 92494 w 622286"/>
                      <a:gd name="connsiteY25" fmla="*/ 217356 h 316531"/>
                      <a:gd name="connsiteX26" fmla="*/ 92494 w 622286"/>
                      <a:gd name="connsiteY26" fmla="*/ 185245 h 316531"/>
                      <a:gd name="connsiteX27" fmla="*/ 107836 w 622286"/>
                      <a:gd name="connsiteY27" fmla="*/ 169903 h 316531"/>
                      <a:gd name="connsiteX28" fmla="*/ 92494 w 622286"/>
                      <a:gd name="connsiteY28" fmla="*/ 154561 h 316531"/>
                      <a:gd name="connsiteX29" fmla="*/ 92494 w 622286"/>
                      <a:gd name="connsiteY29" fmla="*/ 122450 h 316531"/>
                      <a:gd name="connsiteX30" fmla="*/ 108550 w 622286"/>
                      <a:gd name="connsiteY30" fmla="*/ 115796 h 316531"/>
                      <a:gd name="connsiteX31" fmla="*/ 124605 w 622286"/>
                      <a:gd name="connsiteY31" fmla="*/ 122450 h 316531"/>
                      <a:gd name="connsiteX32" fmla="*/ 139947 w 622286"/>
                      <a:gd name="connsiteY32" fmla="*/ 137792 h 316531"/>
                      <a:gd name="connsiteX33" fmla="*/ 155289 w 622286"/>
                      <a:gd name="connsiteY33" fmla="*/ 122450 h 316531"/>
                      <a:gd name="connsiteX34" fmla="*/ 171344 w 622286"/>
                      <a:gd name="connsiteY34" fmla="*/ 115796 h 316531"/>
                      <a:gd name="connsiteX35" fmla="*/ 187400 w 622286"/>
                      <a:gd name="connsiteY35" fmla="*/ 122450 h 316531"/>
                      <a:gd name="connsiteX36" fmla="*/ 187400 w 622286"/>
                      <a:gd name="connsiteY36" fmla="*/ 154561 h 316531"/>
                      <a:gd name="connsiteX37" fmla="*/ 172058 w 622286"/>
                      <a:gd name="connsiteY37" fmla="*/ 169903 h 316531"/>
                      <a:gd name="connsiteX38" fmla="*/ 187400 w 622286"/>
                      <a:gd name="connsiteY38" fmla="*/ 185245 h 316531"/>
                      <a:gd name="connsiteX39" fmla="*/ 194054 w 622286"/>
                      <a:gd name="connsiteY39" fmla="*/ 201300 h 316531"/>
                      <a:gd name="connsiteX40" fmla="*/ 187400 w 622286"/>
                      <a:gd name="connsiteY40" fmla="*/ 217356 h 316531"/>
                      <a:gd name="connsiteX41" fmla="*/ 549080 w 622286"/>
                      <a:gd name="connsiteY41" fmla="*/ 188275 h 316531"/>
                      <a:gd name="connsiteX42" fmla="*/ 530559 w 622286"/>
                      <a:gd name="connsiteY42" fmla="*/ 195953 h 316531"/>
                      <a:gd name="connsiteX43" fmla="*/ 512039 w 622286"/>
                      <a:gd name="connsiteY43" fmla="*/ 188275 h 316531"/>
                      <a:gd name="connsiteX44" fmla="*/ 508402 w 622286"/>
                      <a:gd name="connsiteY44" fmla="*/ 183696 h 316531"/>
                      <a:gd name="connsiteX45" fmla="*/ 500846 w 622286"/>
                      <a:gd name="connsiteY45" fmla="*/ 194848 h 316531"/>
                      <a:gd name="connsiteX46" fmla="*/ 489195 w 622286"/>
                      <a:gd name="connsiteY46" fmla="*/ 202620 h 316531"/>
                      <a:gd name="connsiteX47" fmla="*/ 493950 w 622286"/>
                      <a:gd name="connsiteY47" fmla="*/ 206365 h 316531"/>
                      <a:gd name="connsiteX48" fmla="*/ 501627 w 622286"/>
                      <a:gd name="connsiteY48" fmla="*/ 224885 h 316531"/>
                      <a:gd name="connsiteX49" fmla="*/ 493950 w 622286"/>
                      <a:gd name="connsiteY49" fmla="*/ 243406 h 316531"/>
                      <a:gd name="connsiteX50" fmla="*/ 475429 w 622286"/>
                      <a:gd name="connsiteY50" fmla="*/ 251083 h 316531"/>
                      <a:gd name="connsiteX51" fmla="*/ 456909 w 622286"/>
                      <a:gd name="connsiteY51" fmla="*/ 243406 h 316531"/>
                      <a:gd name="connsiteX52" fmla="*/ 449231 w 622286"/>
                      <a:gd name="connsiteY52" fmla="*/ 224885 h 316531"/>
                      <a:gd name="connsiteX53" fmla="*/ 456909 w 622286"/>
                      <a:gd name="connsiteY53" fmla="*/ 206365 h 316531"/>
                      <a:gd name="connsiteX54" fmla="*/ 461919 w 622286"/>
                      <a:gd name="connsiteY54" fmla="*/ 202472 h 316531"/>
                      <a:gd name="connsiteX55" fmla="*/ 450646 w 622286"/>
                      <a:gd name="connsiteY55" fmla="*/ 194862 h 316531"/>
                      <a:gd name="connsiteX56" fmla="*/ 443049 w 622286"/>
                      <a:gd name="connsiteY56" fmla="*/ 183561 h 316531"/>
                      <a:gd name="connsiteX57" fmla="*/ 439143 w 622286"/>
                      <a:gd name="connsiteY57" fmla="*/ 188612 h 316531"/>
                      <a:gd name="connsiteX58" fmla="*/ 420622 w 622286"/>
                      <a:gd name="connsiteY58" fmla="*/ 196290 h 316531"/>
                      <a:gd name="connsiteX59" fmla="*/ 402102 w 622286"/>
                      <a:gd name="connsiteY59" fmla="*/ 188612 h 316531"/>
                      <a:gd name="connsiteX60" fmla="*/ 394424 w 622286"/>
                      <a:gd name="connsiteY60" fmla="*/ 170092 h 316531"/>
                      <a:gd name="connsiteX61" fmla="*/ 402102 w 622286"/>
                      <a:gd name="connsiteY61" fmla="*/ 151571 h 316531"/>
                      <a:gd name="connsiteX62" fmla="*/ 420622 w 622286"/>
                      <a:gd name="connsiteY62" fmla="*/ 143894 h 316531"/>
                      <a:gd name="connsiteX63" fmla="*/ 439143 w 622286"/>
                      <a:gd name="connsiteY63" fmla="*/ 151571 h 316531"/>
                      <a:gd name="connsiteX64" fmla="*/ 442887 w 622286"/>
                      <a:gd name="connsiteY64" fmla="*/ 156353 h 316531"/>
                      <a:gd name="connsiteX65" fmla="*/ 450646 w 622286"/>
                      <a:gd name="connsiteY65" fmla="*/ 144688 h 316531"/>
                      <a:gd name="connsiteX66" fmla="*/ 461798 w 622286"/>
                      <a:gd name="connsiteY66" fmla="*/ 137132 h 316531"/>
                      <a:gd name="connsiteX67" fmla="*/ 457219 w 622286"/>
                      <a:gd name="connsiteY67" fmla="*/ 133495 h 316531"/>
                      <a:gd name="connsiteX68" fmla="*/ 457219 w 622286"/>
                      <a:gd name="connsiteY68" fmla="*/ 96454 h 316531"/>
                      <a:gd name="connsiteX69" fmla="*/ 475739 w 622286"/>
                      <a:gd name="connsiteY69" fmla="*/ 88777 h 316531"/>
                      <a:gd name="connsiteX70" fmla="*/ 494259 w 622286"/>
                      <a:gd name="connsiteY70" fmla="*/ 96454 h 316531"/>
                      <a:gd name="connsiteX71" fmla="*/ 501937 w 622286"/>
                      <a:gd name="connsiteY71" fmla="*/ 114975 h 316531"/>
                      <a:gd name="connsiteX72" fmla="*/ 494259 w 622286"/>
                      <a:gd name="connsiteY72" fmla="*/ 133495 h 316531"/>
                      <a:gd name="connsiteX73" fmla="*/ 489680 w 622286"/>
                      <a:gd name="connsiteY73" fmla="*/ 137132 h 316531"/>
                      <a:gd name="connsiteX74" fmla="*/ 500832 w 622286"/>
                      <a:gd name="connsiteY74" fmla="*/ 144688 h 316531"/>
                      <a:gd name="connsiteX75" fmla="*/ 508389 w 622286"/>
                      <a:gd name="connsiteY75" fmla="*/ 155841 h 316531"/>
                      <a:gd name="connsiteX76" fmla="*/ 512026 w 622286"/>
                      <a:gd name="connsiteY76" fmla="*/ 151261 h 316531"/>
                      <a:gd name="connsiteX77" fmla="*/ 530546 w 622286"/>
                      <a:gd name="connsiteY77" fmla="*/ 143584 h 316531"/>
                      <a:gd name="connsiteX78" fmla="*/ 549066 w 622286"/>
                      <a:gd name="connsiteY78" fmla="*/ 151261 h 316531"/>
                      <a:gd name="connsiteX79" fmla="*/ 556744 w 622286"/>
                      <a:gd name="connsiteY79" fmla="*/ 169782 h 316531"/>
                      <a:gd name="connsiteX80" fmla="*/ 549080 w 622286"/>
                      <a:gd name="connsiteY80" fmla="*/ 188275 h 3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22286" h="316531">
                        <a:moveTo>
                          <a:pt x="489276" y="23194"/>
                        </a:moveTo>
                        <a:cubicBezTo>
                          <a:pt x="489289" y="22871"/>
                          <a:pt x="489330" y="22548"/>
                          <a:pt x="489330" y="22225"/>
                        </a:cubicBezTo>
                        <a:cubicBezTo>
                          <a:pt x="489330" y="9967"/>
                          <a:pt x="479362" y="0"/>
                          <a:pt x="467105" y="0"/>
                        </a:cubicBezTo>
                        <a:lnTo>
                          <a:pt x="410520" y="0"/>
                        </a:lnTo>
                        <a:cubicBezTo>
                          <a:pt x="398263" y="0"/>
                          <a:pt x="388296" y="9967"/>
                          <a:pt x="388296" y="22225"/>
                        </a:cubicBezTo>
                        <a:cubicBezTo>
                          <a:pt x="388296" y="22332"/>
                          <a:pt x="388309" y="22440"/>
                          <a:pt x="388309" y="22548"/>
                        </a:cubicBezTo>
                        <a:lnTo>
                          <a:pt x="234637" y="22548"/>
                        </a:lnTo>
                        <a:cubicBezTo>
                          <a:pt x="234637" y="22440"/>
                          <a:pt x="234650" y="22332"/>
                          <a:pt x="234650" y="22225"/>
                        </a:cubicBezTo>
                        <a:cubicBezTo>
                          <a:pt x="234650" y="9967"/>
                          <a:pt x="224683" y="0"/>
                          <a:pt x="212426" y="0"/>
                        </a:cubicBezTo>
                        <a:lnTo>
                          <a:pt x="155841" y="0"/>
                        </a:lnTo>
                        <a:cubicBezTo>
                          <a:pt x="143584" y="0"/>
                          <a:pt x="133616" y="9967"/>
                          <a:pt x="133616" y="22225"/>
                        </a:cubicBezTo>
                        <a:cubicBezTo>
                          <a:pt x="133616" y="22548"/>
                          <a:pt x="133657" y="22871"/>
                          <a:pt x="133670" y="23194"/>
                        </a:cubicBezTo>
                        <a:cubicBezTo>
                          <a:pt x="58807" y="30118"/>
                          <a:pt x="0" y="93276"/>
                          <a:pt x="0" y="169917"/>
                        </a:cubicBezTo>
                        <a:cubicBezTo>
                          <a:pt x="0" y="251164"/>
                          <a:pt x="66108" y="317272"/>
                          <a:pt x="147355" y="317272"/>
                        </a:cubicBezTo>
                        <a:cubicBezTo>
                          <a:pt x="201933" y="317272"/>
                          <a:pt x="249682" y="287451"/>
                          <a:pt x="275139" y="243244"/>
                        </a:cubicBezTo>
                        <a:lnTo>
                          <a:pt x="347793" y="243244"/>
                        </a:lnTo>
                        <a:cubicBezTo>
                          <a:pt x="373264" y="287451"/>
                          <a:pt x="420999" y="317272"/>
                          <a:pt x="475577" y="317272"/>
                        </a:cubicBezTo>
                        <a:cubicBezTo>
                          <a:pt x="556825" y="317272"/>
                          <a:pt x="622933" y="251164"/>
                          <a:pt x="622933" y="169917"/>
                        </a:cubicBezTo>
                        <a:cubicBezTo>
                          <a:pt x="622946" y="93276"/>
                          <a:pt x="564139" y="30118"/>
                          <a:pt x="489276" y="23194"/>
                        </a:cubicBezTo>
                        <a:close/>
                        <a:moveTo>
                          <a:pt x="187400" y="217356"/>
                        </a:moveTo>
                        <a:cubicBezTo>
                          <a:pt x="183116" y="221639"/>
                          <a:pt x="177405" y="224010"/>
                          <a:pt x="171344" y="224010"/>
                        </a:cubicBezTo>
                        <a:cubicBezTo>
                          <a:pt x="165283" y="224010"/>
                          <a:pt x="159572" y="221653"/>
                          <a:pt x="155289" y="217356"/>
                        </a:cubicBezTo>
                        <a:lnTo>
                          <a:pt x="139947" y="202014"/>
                        </a:lnTo>
                        <a:lnTo>
                          <a:pt x="124605" y="217356"/>
                        </a:lnTo>
                        <a:cubicBezTo>
                          <a:pt x="120322" y="221639"/>
                          <a:pt x="114611" y="224010"/>
                          <a:pt x="108550" y="224010"/>
                        </a:cubicBezTo>
                        <a:cubicBezTo>
                          <a:pt x="102489" y="224010"/>
                          <a:pt x="96778" y="221653"/>
                          <a:pt x="92494" y="217356"/>
                        </a:cubicBezTo>
                        <a:cubicBezTo>
                          <a:pt x="83645" y="208506"/>
                          <a:pt x="83645" y="194094"/>
                          <a:pt x="92494" y="185245"/>
                        </a:cubicBezTo>
                        <a:lnTo>
                          <a:pt x="107836" y="169903"/>
                        </a:lnTo>
                        <a:lnTo>
                          <a:pt x="92494" y="154561"/>
                        </a:lnTo>
                        <a:cubicBezTo>
                          <a:pt x="83645" y="145712"/>
                          <a:pt x="83645" y="131300"/>
                          <a:pt x="92494" y="122450"/>
                        </a:cubicBezTo>
                        <a:cubicBezTo>
                          <a:pt x="96778" y="118167"/>
                          <a:pt x="102489" y="115796"/>
                          <a:pt x="108550" y="115796"/>
                        </a:cubicBezTo>
                        <a:cubicBezTo>
                          <a:pt x="114611" y="115796"/>
                          <a:pt x="120322" y="118154"/>
                          <a:pt x="124605" y="122450"/>
                        </a:cubicBezTo>
                        <a:lnTo>
                          <a:pt x="139947" y="137792"/>
                        </a:lnTo>
                        <a:lnTo>
                          <a:pt x="155289" y="122450"/>
                        </a:lnTo>
                        <a:cubicBezTo>
                          <a:pt x="159572" y="118167"/>
                          <a:pt x="165283" y="115796"/>
                          <a:pt x="171344" y="115796"/>
                        </a:cubicBezTo>
                        <a:cubicBezTo>
                          <a:pt x="177405" y="115796"/>
                          <a:pt x="183116" y="118154"/>
                          <a:pt x="187400" y="122450"/>
                        </a:cubicBezTo>
                        <a:cubicBezTo>
                          <a:pt x="196249" y="131300"/>
                          <a:pt x="196249" y="145712"/>
                          <a:pt x="187400" y="154561"/>
                        </a:cubicBezTo>
                        <a:lnTo>
                          <a:pt x="172058" y="169903"/>
                        </a:lnTo>
                        <a:lnTo>
                          <a:pt x="187400" y="185245"/>
                        </a:lnTo>
                        <a:cubicBezTo>
                          <a:pt x="191683" y="189528"/>
                          <a:pt x="194054" y="195239"/>
                          <a:pt x="194054" y="201300"/>
                        </a:cubicBezTo>
                        <a:cubicBezTo>
                          <a:pt x="194054" y="207362"/>
                          <a:pt x="191696" y="213073"/>
                          <a:pt x="187400" y="217356"/>
                        </a:cubicBezTo>
                        <a:close/>
                        <a:moveTo>
                          <a:pt x="549080" y="188275"/>
                        </a:moveTo>
                        <a:cubicBezTo>
                          <a:pt x="544137" y="193219"/>
                          <a:pt x="537550" y="195953"/>
                          <a:pt x="530559" y="195953"/>
                        </a:cubicBezTo>
                        <a:cubicBezTo>
                          <a:pt x="523555" y="195953"/>
                          <a:pt x="516982" y="193232"/>
                          <a:pt x="512039" y="188275"/>
                        </a:cubicBezTo>
                        <a:cubicBezTo>
                          <a:pt x="510625" y="186861"/>
                          <a:pt x="509426" y="185312"/>
                          <a:pt x="508402" y="183696"/>
                        </a:cubicBezTo>
                        <a:cubicBezTo>
                          <a:pt x="506651" y="187804"/>
                          <a:pt x="504106" y="191589"/>
                          <a:pt x="500846" y="194848"/>
                        </a:cubicBezTo>
                        <a:cubicBezTo>
                          <a:pt x="497452" y="198243"/>
                          <a:pt x="493505" y="200856"/>
                          <a:pt x="489195" y="202620"/>
                        </a:cubicBezTo>
                        <a:cubicBezTo>
                          <a:pt x="490892" y="203671"/>
                          <a:pt x="492495" y="204910"/>
                          <a:pt x="493950" y="206365"/>
                        </a:cubicBezTo>
                        <a:cubicBezTo>
                          <a:pt x="498893" y="211308"/>
                          <a:pt x="501627" y="217895"/>
                          <a:pt x="501627" y="224885"/>
                        </a:cubicBezTo>
                        <a:cubicBezTo>
                          <a:pt x="501627" y="231889"/>
                          <a:pt x="498906" y="238462"/>
                          <a:pt x="493950" y="243406"/>
                        </a:cubicBezTo>
                        <a:cubicBezTo>
                          <a:pt x="489006" y="248349"/>
                          <a:pt x="482420" y="251083"/>
                          <a:pt x="475429" y="251083"/>
                        </a:cubicBezTo>
                        <a:cubicBezTo>
                          <a:pt x="468425" y="251083"/>
                          <a:pt x="461852" y="248362"/>
                          <a:pt x="456909" y="243406"/>
                        </a:cubicBezTo>
                        <a:cubicBezTo>
                          <a:pt x="451966" y="238462"/>
                          <a:pt x="449231" y="231876"/>
                          <a:pt x="449231" y="224885"/>
                        </a:cubicBezTo>
                        <a:cubicBezTo>
                          <a:pt x="449231" y="217895"/>
                          <a:pt x="451952" y="211308"/>
                          <a:pt x="456909" y="206365"/>
                        </a:cubicBezTo>
                        <a:cubicBezTo>
                          <a:pt x="458431" y="204843"/>
                          <a:pt x="460128" y="203550"/>
                          <a:pt x="461919" y="202472"/>
                        </a:cubicBezTo>
                        <a:cubicBezTo>
                          <a:pt x="457757" y="200708"/>
                          <a:pt x="453932" y="198148"/>
                          <a:pt x="450646" y="194862"/>
                        </a:cubicBezTo>
                        <a:cubicBezTo>
                          <a:pt x="447305" y="191522"/>
                          <a:pt x="444773" y="187669"/>
                          <a:pt x="443049" y="183561"/>
                        </a:cubicBezTo>
                        <a:cubicBezTo>
                          <a:pt x="441971" y="185353"/>
                          <a:pt x="440692" y="187063"/>
                          <a:pt x="439143" y="188612"/>
                        </a:cubicBezTo>
                        <a:cubicBezTo>
                          <a:pt x="434199" y="193555"/>
                          <a:pt x="427613" y="196290"/>
                          <a:pt x="420622" y="196290"/>
                        </a:cubicBezTo>
                        <a:cubicBezTo>
                          <a:pt x="413632" y="196290"/>
                          <a:pt x="407045" y="193569"/>
                          <a:pt x="402102" y="188612"/>
                        </a:cubicBezTo>
                        <a:cubicBezTo>
                          <a:pt x="397159" y="183655"/>
                          <a:pt x="394424" y="177082"/>
                          <a:pt x="394424" y="170092"/>
                        </a:cubicBezTo>
                        <a:cubicBezTo>
                          <a:pt x="394424" y="163101"/>
                          <a:pt x="397145" y="156515"/>
                          <a:pt x="402102" y="151571"/>
                        </a:cubicBezTo>
                        <a:cubicBezTo>
                          <a:pt x="407059" y="146628"/>
                          <a:pt x="413632" y="143894"/>
                          <a:pt x="420622" y="143894"/>
                        </a:cubicBezTo>
                        <a:cubicBezTo>
                          <a:pt x="427626" y="143894"/>
                          <a:pt x="434199" y="146614"/>
                          <a:pt x="439143" y="151571"/>
                        </a:cubicBezTo>
                        <a:cubicBezTo>
                          <a:pt x="440611" y="153039"/>
                          <a:pt x="441850" y="154656"/>
                          <a:pt x="442887" y="156353"/>
                        </a:cubicBezTo>
                        <a:cubicBezTo>
                          <a:pt x="444611" y="152110"/>
                          <a:pt x="447197" y="148123"/>
                          <a:pt x="450646" y="144688"/>
                        </a:cubicBezTo>
                        <a:cubicBezTo>
                          <a:pt x="453905" y="141429"/>
                          <a:pt x="457690" y="138897"/>
                          <a:pt x="461798" y="137132"/>
                        </a:cubicBezTo>
                        <a:cubicBezTo>
                          <a:pt x="460168" y="136095"/>
                          <a:pt x="458619" y="134896"/>
                          <a:pt x="457219" y="133495"/>
                        </a:cubicBezTo>
                        <a:cubicBezTo>
                          <a:pt x="447009" y="123285"/>
                          <a:pt x="447009" y="106664"/>
                          <a:pt x="457219" y="96454"/>
                        </a:cubicBezTo>
                        <a:cubicBezTo>
                          <a:pt x="462162" y="91511"/>
                          <a:pt x="468748" y="88777"/>
                          <a:pt x="475739" y="88777"/>
                        </a:cubicBezTo>
                        <a:cubicBezTo>
                          <a:pt x="482730" y="88777"/>
                          <a:pt x="489316" y="91498"/>
                          <a:pt x="494259" y="96454"/>
                        </a:cubicBezTo>
                        <a:cubicBezTo>
                          <a:pt x="499203" y="101411"/>
                          <a:pt x="501937" y="107984"/>
                          <a:pt x="501937" y="114975"/>
                        </a:cubicBezTo>
                        <a:cubicBezTo>
                          <a:pt x="501937" y="121965"/>
                          <a:pt x="499216" y="128552"/>
                          <a:pt x="494259" y="133495"/>
                        </a:cubicBezTo>
                        <a:cubicBezTo>
                          <a:pt x="492859" y="134896"/>
                          <a:pt x="491310" y="136095"/>
                          <a:pt x="489680" y="137132"/>
                        </a:cubicBezTo>
                        <a:cubicBezTo>
                          <a:pt x="493788" y="138883"/>
                          <a:pt x="497573" y="141429"/>
                          <a:pt x="500832" y="144688"/>
                        </a:cubicBezTo>
                        <a:cubicBezTo>
                          <a:pt x="504092" y="147948"/>
                          <a:pt x="506638" y="151733"/>
                          <a:pt x="508389" y="155841"/>
                        </a:cubicBezTo>
                        <a:cubicBezTo>
                          <a:pt x="509413" y="154211"/>
                          <a:pt x="510611" y="152676"/>
                          <a:pt x="512026" y="151261"/>
                        </a:cubicBezTo>
                        <a:cubicBezTo>
                          <a:pt x="516969" y="146318"/>
                          <a:pt x="523555" y="143584"/>
                          <a:pt x="530546" y="143584"/>
                        </a:cubicBezTo>
                        <a:cubicBezTo>
                          <a:pt x="537537" y="143584"/>
                          <a:pt x="544123" y="146305"/>
                          <a:pt x="549066" y="151261"/>
                        </a:cubicBezTo>
                        <a:cubicBezTo>
                          <a:pt x="554010" y="156218"/>
                          <a:pt x="556744" y="162791"/>
                          <a:pt x="556744" y="169782"/>
                        </a:cubicBezTo>
                        <a:cubicBezTo>
                          <a:pt x="556757" y="176746"/>
                          <a:pt x="554023" y="183332"/>
                          <a:pt x="549080" y="188275"/>
                        </a:cubicBezTo>
                        <a:close/>
                      </a:path>
                    </a:pathLst>
                  </a:custGeom>
                  <a:solidFill>
                    <a:schemeClr val="bg1"/>
                  </a:solidFill>
                  <a:ln w="1179" cap="flat">
                    <a:noFill/>
                    <a:prstDash val="solid"/>
                    <a:miter/>
                  </a:ln>
                  <a:effectLst>
                    <a:outerShdw dist="63500" dir="2700000" algn="tl" rotWithShape="0">
                      <a:prstClr val="black">
                        <a:alpha val="30000"/>
                      </a:prstClr>
                    </a:outerShdw>
                  </a:effectLst>
                </p:spPr>
                <p:txBody>
                  <a:bodyPr rtlCol="0" anchor="ctr"/>
                  <a:lstStyle/>
                  <a:p>
                    <a:endParaRPr lang="en-US" dirty="0"/>
                  </a:p>
                </p:txBody>
              </p:sp>
            </p:grpSp>
          </p:grpSp>
          <p:grpSp>
            <p:nvGrpSpPr>
              <p:cNvPr id="114" name="Group 113">
                <a:extLst>
                  <a:ext uri="{FF2B5EF4-FFF2-40B4-BE49-F238E27FC236}">
                    <a16:creationId xmlns:a16="http://schemas.microsoft.com/office/drawing/2014/main" id="{5729EDD6-BD77-4138-9B1E-98E317E7611E}"/>
                  </a:ext>
                </a:extLst>
              </p:cNvPr>
              <p:cNvGrpSpPr/>
              <p:nvPr/>
            </p:nvGrpSpPr>
            <p:grpSpPr>
              <a:xfrm>
                <a:off x="7168741" y="291066"/>
                <a:ext cx="4489859" cy="1766633"/>
                <a:chOff x="6279741" y="291066"/>
                <a:chExt cx="4489859" cy="1766633"/>
              </a:xfrm>
            </p:grpSpPr>
            <p:cxnSp>
              <p:nvCxnSpPr>
                <p:cNvPr id="58" name="Straight Connector 57">
                  <a:extLst>
                    <a:ext uri="{FF2B5EF4-FFF2-40B4-BE49-F238E27FC236}">
                      <a16:creationId xmlns:a16="http://schemas.microsoft.com/office/drawing/2014/main" id="{AF09E864-F45C-4D34-B19E-9ABC515CE28A}"/>
                    </a:ext>
                  </a:extLst>
                </p:cNvPr>
                <p:cNvCxnSpPr>
                  <a:cxnSpLocks/>
                </p:cNvCxnSpPr>
                <p:nvPr/>
              </p:nvCxnSpPr>
              <p:spPr>
                <a:xfrm flipV="1">
                  <a:off x="7176540" y="1673353"/>
                  <a:ext cx="3593060"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grpSp>
              <p:nvGrpSpPr>
                <p:cNvPr id="60" name="Group 59">
                  <a:extLst>
                    <a:ext uri="{FF2B5EF4-FFF2-40B4-BE49-F238E27FC236}">
                      <a16:creationId xmlns:a16="http://schemas.microsoft.com/office/drawing/2014/main" id="{AD43EFB5-D1A2-4CFC-91DC-229AE00D6FB6}"/>
                    </a:ext>
                  </a:extLst>
                </p:cNvPr>
                <p:cNvGrpSpPr/>
                <p:nvPr/>
              </p:nvGrpSpPr>
              <p:grpSpPr>
                <a:xfrm flipV="1">
                  <a:off x="6279741" y="1054020"/>
                  <a:ext cx="1003678" cy="1003679"/>
                  <a:chOff x="554030" y="1828806"/>
                  <a:chExt cx="4305292" cy="4305292"/>
                </a:xfrm>
              </p:grpSpPr>
              <p:sp>
                <p:nvSpPr>
                  <p:cNvPr id="61" name="Oval 60">
                    <a:extLst>
                      <a:ext uri="{FF2B5EF4-FFF2-40B4-BE49-F238E27FC236}">
                        <a16:creationId xmlns:a16="http://schemas.microsoft.com/office/drawing/2014/main" id="{804850CD-18AD-4A99-BE8C-2DADA67D9668}"/>
                      </a:ext>
                    </a:extLst>
                  </p:cNvPr>
                  <p:cNvSpPr/>
                  <p:nvPr/>
                </p:nvSpPr>
                <p:spPr>
                  <a:xfrm>
                    <a:off x="554030" y="1828806"/>
                    <a:ext cx="4305292" cy="4305292"/>
                  </a:xfrm>
                  <a:prstGeom prst="ellipse">
                    <a:avLst/>
                  </a:prstGeom>
                  <a:solidFill>
                    <a:schemeClr val="bg1"/>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34152CD9-B84D-41CC-AEE1-D3147079D40B}"/>
                      </a:ext>
                    </a:extLst>
                  </p:cNvPr>
                  <p:cNvSpPr/>
                  <p:nvPr/>
                </p:nvSpPr>
                <p:spPr>
                  <a:xfrm>
                    <a:off x="899774" y="2174554"/>
                    <a:ext cx="3613814" cy="3613805"/>
                  </a:xfrm>
                  <a:prstGeom prst="ellipse">
                    <a:avLst/>
                  </a:prstGeom>
                  <a:solidFill>
                    <a:schemeClr val="tx1">
                      <a:lumMod val="50000"/>
                      <a:lumOff val="50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TextBox 65">
                  <a:extLst>
                    <a:ext uri="{FF2B5EF4-FFF2-40B4-BE49-F238E27FC236}">
                      <a16:creationId xmlns:a16="http://schemas.microsoft.com/office/drawing/2014/main" id="{42DF765A-2F7D-4733-BC00-87051B66E966}"/>
                    </a:ext>
                  </a:extLst>
                </p:cNvPr>
                <p:cNvSpPr txBox="1"/>
                <p:nvPr/>
              </p:nvSpPr>
              <p:spPr>
                <a:xfrm rot="10800000" flipV="1">
                  <a:off x="7390299" y="1707572"/>
                  <a:ext cx="3379300" cy="276999"/>
                </a:xfrm>
                <a:prstGeom prst="rect">
                  <a:avLst/>
                </a:prstGeom>
                <a:noFill/>
              </p:spPr>
              <p:txBody>
                <a:bodyPr wrap="square" lIns="0" tIns="0" rIns="0" bIns="0" rtlCol="0" anchor="t">
                  <a:spAutoFit/>
                </a:bodyPr>
                <a:lstStyle/>
                <a:p>
                  <a:r>
                    <a:rPr lang="en-US" b="1" dirty="0">
                      <a:solidFill>
                        <a:srgbClr val="FAAF40"/>
                      </a:solidFill>
                      <a:latin typeface="Segoe UI"/>
                    </a:rPr>
                    <a:t>Diagramme de classe</a:t>
                  </a:r>
                </a:p>
              </p:txBody>
            </p:sp>
            <p:sp>
              <p:nvSpPr>
                <p:cNvPr id="67" name="TextBox 66">
                  <a:extLst>
                    <a:ext uri="{FF2B5EF4-FFF2-40B4-BE49-F238E27FC236}">
                      <a16:creationId xmlns:a16="http://schemas.microsoft.com/office/drawing/2014/main" id="{3241B203-637A-4BF1-A1B0-29503B9106D5}"/>
                    </a:ext>
                  </a:extLst>
                </p:cNvPr>
                <p:cNvSpPr txBox="1"/>
                <p:nvPr/>
              </p:nvSpPr>
              <p:spPr>
                <a:xfrm rot="10800000" flipV="1">
                  <a:off x="7390298" y="291066"/>
                  <a:ext cx="3379301" cy="1231106"/>
                </a:xfrm>
                <a:prstGeom prst="rect">
                  <a:avLst/>
                </a:prstGeom>
                <a:noFill/>
              </p:spPr>
              <p:txBody>
                <a:bodyPr wrap="square" lIns="0" tIns="0" rIns="0" bIns="0" rtlCol="0" anchor="b">
                  <a:spAutoFit/>
                </a:bodyPr>
                <a:lstStyle/>
                <a:p>
                  <a:pPr>
                    <a:buClr>
                      <a:srgbClr val="FAAF40"/>
                    </a:buClr>
                  </a:pPr>
                  <a:r>
                    <a:rPr lang="fr-FR" sz="1600" dirty="0">
                      <a:solidFill>
                        <a:prstClr val="white"/>
                      </a:solidFill>
                      <a:latin typeface="Segoe UI Light"/>
                    </a:rPr>
                    <a:t>Le diagramme de classe décrit les classes utilisées, les méthodes et fonctions qui en découlent tout en indiquant les relations entre elles. Il s’agit là d’un point de vue développeur.</a:t>
                  </a:r>
                  <a:endParaRPr lang="en-US" sz="1600" dirty="0">
                    <a:solidFill>
                      <a:prstClr val="white"/>
                    </a:solidFill>
                    <a:latin typeface="Segoe UI Light"/>
                  </a:endParaRPr>
                </a:p>
              </p:txBody>
            </p:sp>
            <p:sp>
              <p:nvSpPr>
                <p:cNvPr id="82" name="Graphic 71">
                  <a:extLst>
                    <a:ext uri="{FF2B5EF4-FFF2-40B4-BE49-F238E27FC236}">
                      <a16:creationId xmlns:a16="http://schemas.microsoft.com/office/drawing/2014/main" id="{15E22057-F56C-4B48-952A-1E7A59F2AFE1}"/>
                    </a:ext>
                  </a:extLst>
                </p:cNvPr>
                <p:cNvSpPr/>
                <p:nvPr/>
              </p:nvSpPr>
              <p:spPr>
                <a:xfrm rot="10800000" flipV="1">
                  <a:off x="6469078" y="1321307"/>
                  <a:ext cx="623587" cy="469106"/>
                </a:xfrm>
                <a:custGeom>
                  <a:avLst/>
                  <a:gdLst>
                    <a:gd name="connsiteX0" fmla="*/ 592393 w 623586"/>
                    <a:gd name="connsiteY0" fmla="*/ 294247 h 469106"/>
                    <a:gd name="connsiteX1" fmla="*/ 624848 w 623586"/>
                    <a:gd name="connsiteY1" fmla="*/ 208079 h 469106"/>
                    <a:gd name="connsiteX2" fmla="*/ 535916 w 623586"/>
                    <a:gd name="connsiteY2" fmla="*/ 84071 h 469106"/>
                    <a:gd name="connsiteX3" fmla="*/ 451661 w 623586"/>
                    <a:gd name="connsiteY3" fmla="*/ 0 h 469106"/>
                    <a:gd name="connsiteX4" fmla="*/ 367732 w 623586"/>
                    <a:gd name="connsiteY4" fmla="*/ 77169 h 469106"/>
                    <a:gd name="connsiteX5" fmla="*/ 257130 w 623586"/>
                    <a:gd name="connsiteY5" fmla="*/ 77169 h 469106"/>
                    <a:gd name="connsiteX6" fmla="*/ 173187 w 623586"/>
                    <a:gd name="connsiteY6" fmla="*/ 0 h 469106"/>
                    <a:gd name="connsiteX7" fmla="*/ 88932 w 623586"/>
                    <a:gd name="connsiteY7" fmla="*/ 84071 h 469106"/>
                    <a:gd name="connsiteX8" fmla="*/ 0 w 623586"/>
                    <a:gd name="connsiteY8" fmla="*/ 208079 h 469106"/>
                    <a:gd name="connsiteX9" fmla="*/ 32455 w 623586"/>
                    <a:gd name="connsiteY9" fmla="*/ 294261 h 469106"/>
                    <a:gd name="connsiteX10" fmla="*/ 3571 w 623586"/>
                    <a:gd name="connsiteY10" fmla="*/ 380018 h 469106"/>
                    <a:gd name="connsiteX11" fmla="*/ 52098 w 623586"/>
                    <a:gd name="connsiteY11" fmla="*/ 465067 h 469106"/>
                    <a:gd name="connsiteX12" fmla="*/ 77963 w 623586"/>
                    <a:gd name="connsiteY12" fmla="*/ 469347 h 469106"/>
                    <a:gd name="connsiteX13" fmla="*/ 142178 w 623586"/>
                    <a:gd name="connsiteY13" fmla="*/ 426688 h 469106"/>
                    <a:gd name="connsiteX14" fmla="*/ 152141 w 623586"/>
                    <a:gd name="connsiteY14" fmla="*/ 397124 h 469106"/>
                    <a:gd name="connsiteX15" fmla="*/ 159015 w 623586"/>
                    <a:gd name="connsiteY15" fmla="*/ 397493 h 469106"/>
                    <a:gd name="connsiteX16" fmla="*/ 224222 w 623586"/>
                    <a:gd name="connsiteY16" fmla="*/ 338989 h 469106"/>
                    <a:gd name="connsiteX17" fmla="*/ 400640 w 623586"/>
                    <a:gd name="connsiteY17" fmla="*/ 338989 h 469106"/>
                    <a:gd name="connsiteX18" fmla="*/ 465848 w 623586"/>
                    <a:gd name="connsiteY18" fmla="*/ 397493 h 469106"/>
                    <a:gd name="connsiteX19" fmla="*/ 472721 w 623586"/>
                    <a:gd name="connsiteY19" fmla="*/ 397124 h 469106"/>
                    <a:gd name="connsiteX20" fmla="*/ 482670 w 623586"/>
                    <a:gd name="connsiteY20" fmla="*/ 426688 h 469106"/>
                    <a:gd name="connsiteX21" fmla="*/ 546886 w 623586"/>
                    <a:gd name="connsiteY21" fmla="*/ 469347 h 469106"/>
                    <a:gd name="connsiteX22" fmla="*/ 546886 w 623586"/>
                    <a:gd name="connsiteY22" fmla="*/ 469347 h 469106"/>
                    <a:gd name="connsiteX23" fmla="*/ 572750 w 623586"/>
                    <a:gd name="connsiteY23" fmla="*/ 465067 h 469106"/>
                    <a:gd name="connsiteX24" fmla="*/ 621277 w 623586"/>
                    <a:gd name="connsiteY24" fmla="*/ 380018 h 469106"/>
                    <a:gd name="connsiteX25" fmla="*/ 592393 w 623586"/>
                    <a:gd name="connsiteY25" fmla="*/ 294247 h 469106"/>
                    <a:gd name="connsiteX26" fmla="*/ 212076 w 623586"/>
                    <a:gd name="connsiteY26" fmla="*/ 227042 h 469106"/>
                    <a:gd name="connsiteX27" fmla="*/ 188181 w 623586"/>
                    <a:gd name="connsiteY27" fmla="*/ 227042 h 469106"/>
                    <a:gd name="connsiteX28" fmla="*/ 188181 w 623586"/>
                    <a:gd name="connsiteY28" fmla="*/ 250936 h 469106"/>
                    <a:gd name="connsiteX29" fmla="*/ 163465 w 623586"/>
                    <a:gd name="connsiteY29" fmla="*/ 275653 h 469106"/>
                    <a:gd name="connsiteX30" fmla="*/ 138748 w 623586"/>
                    <a:gd name="connsiteY30" fmla="*/ 250936 h 469106"/>
                    <a:gd name="connsiteX31" fmla="*/ 138748 w 623586"/>
                    <a:gd name="connsiteY31" fmla="*/ 227042 h 469106"/>
                    <a:gd name="connsiteX32" fmla="*/ 114839 w 623586"/>
                    <a:gd name="connsiteY32" fmla="*/ 227042 h 469106"/>
                    <a:gd name="connsiteX33" fmla="*/ 90122 w 623586"/>
                    <a:gd name="connsiteY33" fmla="*/ 202325 h 469106"/>
                    <a:gd name="connsiteX34" fmla="*/ 114839 w 623586"/>
                    <a:gd name="connsiteY34" fmla="*/ 177608 h 469106"/>
                    <a:gd name="connsiteX35" fmla="*/ 138748 w 623586"/>
                    <a:gd name="connsiteY35" fmla="*/ 177608 h 469106"/>
                    <a:gd name="connsiteX36" fmla="*/ 138748 w 623586"/>
                    <a:gd name="connsiteY36" fmla="*/ 153714 h 469106"/>
                    <a:gd name="connsiteX37" fmla="*/ 163465 w 623586"/>
                    <a:gd name="connsiteY37" fmla="*/ 128997 h 469106"/>
                    <a:gd name="connsiteX38" fmla="*/ 188181 w 623586"/>
                    <a:gd name="connsiteY38" fmla="*/ 153714 h 469106"/>
                    <a:gd name="connsiteX39" fmla="*/ 188181 w 623586"/>
                    <a:gd name="connsiteY39" fmla="*/ 177608 h 469106"/>
                    <a:gd name="connsiteX40" fmla="*/ 212076 w 623586"/>
                    <a:gd name="connsiteY40" fmla="*/ 177608 h 469106"/>
                    <a:gd name="connsiteX41" fmla="*/ 236793 w 623586"/>
                    <a:gd name="connsiteY41" fmla="*/ 202325 h 469106"/>
                    <a:gd name="connsiteX42" fmla="*/ 212076 w 623586"/>
                    <a:gd name="connsiteY42" fmla="*/ 227042 h 469106"/>
                    <a:gd name="connsiteX43" fmla="*/ 431947 w 623586"/>
                    <a:gd name="connsiteY43" fmla="*/ 266994 h 469106"/>
                    <a:gd name="connsiteX44" fmla="*/ 405827 w 623586"/>
                    <a:gd name="connsiteY44" fmla="*/ 240874 h 469106"/>
                    <a:gd name="connsiteX45" fmla="*/ 431947 w 623586"/>
                    <a:gd name="connsiteY45" fmla="*/ 214754 h 469106"/>
                    <a:gd name="connsiteX46" fmla="*/ 458067 w 623586"/>
                    <a:gd name="connsiteY46" fmla="*/ 240874 h 469106"/>
                    <a:gd name="connsiteX47" fmla="*/ 431947 w 623586"/>
                    <a:gd name="connsiteY47" fmla="*/ 266994 h 469106"/>
                    <a:gd name="connsiteX48" fmla="*/ 431947 w 623586"/>
                    <a:gd name="connsiteY48" fmla="*/ 189896 h 469106"/>
                    <a:gd name="connsiteX49" fmla="*/ 405827 w 623586"/>
                    <a:gd name="connsiteY49" fmla="*/ 163776 h 469106"/>
                    <a:gd name="connsiteX50" fmla="*/ 431947 w 623586"/>
                    <a:gd name="connsiteY50" fmla="*/ 137656 h 469106"/>
                    <a:gd name="connsiteX51" fmla="*/ 458067 w 623586"/>
                    <a:gd name="connsiteY51" fmla="*/ 163776 h 469106"/>
                    <a:gd name="connsiteX52" fmla="*/ 431947 w 623586"/>
                    <a:gd name="connsiteY52" fmla="*/ 189896 h 469106"/>
                    <a:gd name="connsiteX53" fmla="*/ 508606 w 623586"/>
                    <a:gd name="connsiteY53" fmla="*/ 266994 h 469106"/>
                    <a:gd name="connsiteX54" fmla="*/ 482486 w 623586"/>
                    <a:gd name="connsiteY54" fmla="*/ 240874 h 469106"/>
                    <a:gd name="connsiteX55" fmla="*/ 508606 w 623586"/>
                    <a:gd name="connsiteY55" fmla="*/ 214754 h 469106"/>
                    <a:gd name="connsiteX56" fmla="*/ 534726 w 623586"/>
                    <a:gd name="connsiteY56" fmla="*/ 240874 h 469106"/>
                    <a:gd name="connsiteX57" fmla="*/ 508606 w 623586"/>
                    <a:gd name="connsiteY57" fmla="*/ 266994 h 469106"/>
                    <a:gd name="connsiteX58" fmla="*/ 508606 w 623586"/>
                    <a:gd name="connsiteY58" fmla="*/ 189896 h 469106"/>
                    <a:gd name="connsiteX59" fmla="*/ 482486 w 623586"/>
                    <a:gd name="connsiteY59" fmla="*/ 163776 h 469106"/>
                    <a:gd name="connsiteX60" fmla="*/ 508606 w 623586"/>
                    <a:gd name="connsiteY60" fmla="*/ 137656 h 469106"/>
                    <a:gd name="connsiteX61" fmla="*/ 534726 w 623586"/>
                    <a:gd name="connsiteY61" fmla="*/ 163776 h 469106"/>
                    <a:gd name="connsiteX62" fmla="*/ 508606 w 623586"/>
                    <a:gd name="connsiteY62" fmla="*/ 189896 h 46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23586" h="469106">
                      <a:moveTo>
                        <a:pt x="592393" y="294247"/>
                      </a:moveTo>
                      <a:cubicBezTo>
                        <a:pt x="612589" y="271203"/>
                        <a:pt x="624848" y="241044"/>
                        <a:pt x="624848" y="208079"/>
                      </a:cubicBezTo>
                      <a:cubicBezTo>
                        <a:pt x="624848" y="150567"/>
                        <a:pt x="587575" y="101602"/>
                        <a:pt x="535916" y="84071"/>
                      </a:cubicBezTo>
                      <a:cubicBezTo>
                        <a:pt x="535803" y="37699"/>
                        <a:pt x="498062" y="0"/>
                        <a:pt x="451661" y="0"/>
                      </a:cubicBezTo>
                      <a:cubicBezTo>
                        <a:pt x="407585" y="0"/>
                        <a:pt x="371346" y="34014"/>
                        <a:pt x="367732" y="77169"/>
                      </a:cubicBezTo>
                      <a:lnTo>
                        <a:pt x="257130" y="77169"/>
                      </a:lnTo>
                      <a:cubicBezTo>
                        <a:pt x="253502" y="34014"/>
                        <a:pt x="217249" y="0"/>
                        <a:pt x="173187" y="0"/>
                      </a:cubicBezTo>
                      <a:cubicBezTo>
                        <a:pt x="126787" y="0"/>
                        <a:pt x="89045" y="37699"/>
                        <a:pt x="88932" y="84071"/>
                      </a:cubicBezTo>
                      <a:cubicBezTo>
                        <a:pt x="37273" y="101602"/>
                        <a:pt x="0" y="150567"/>
                        <a:pt x="0" y="208079"/>
                      </a:cubicBezTo>
                      <a:cubicBezTo>
                        <a:pt x="0" y="241058"/>
                        <a:pt x="12259" y="271217"/>
                        <a:pt x="32455" y="294261"/>
                      </a:cubicBezTo>
                      <a:lnTo>
                        <a:pt x="3571" y="380018"/>
                      </a:lnTo>
                      <a:cubicBezTo>
                        <a:pt x="-7880" y="414046"/>
                        <a:pt x="13889" y="452198"/>
                        <a:pt x="52098" y="465067"/>
                      </a:cubicBezTo>
                      <a:cubicBezTo>
                        <a:pt x="60545" y="467916"/>
                        <a:pt x="69246" y="469347"/>
                        <a:pt x="77963" y="469347"/>
                      </a:cubicBezTo>
                      <a:cubicBezTo>
                        <a:pt x="107781" y="469347"/>
                        <a:pt x="133589" y="452198"/>
                        <a:pt x="142178" y="426688"/>
                      </a:cubicBezTo>
                      <a:lnTo>
                        <a:pt x="152141" y="397124"/>
                      </a:lnTo>
                      <a:cubicBezTo>
                        <a:pt x="154409" y="397365"/>
                        <a:pt x="156690" y="397493"/>
                        <a:pt x="159015" y="397493"/>
                      </a:cubicBezTo>
                      <a:cubicBezTo>
                        <a:pt x="192788" y="397493"/>
                        <a:pt x="220665" y="371827"/>
                        <a:pt x="224222" y="338989"/>
                      </a:cubicBezTo>
                      <a:lnTo>
                        <a:pt x="400640" y="338989"/>
                      </a:lnTo>
                      <a:cubicBezTo>
                        <a:pt x="404183" y="371841"/>
                        <a:pt x="432075" y="397493"/>
                        <a:pt x="465848" y="397493"/>
                      </a:cubicBezTo>
                      <a:cubicBezTo>
                        <a:pt x="468172" y="397493"/>
                        <a:pt x="470468" y="397365"/>
                        <a:pt x="472721" y="397124"/>
                      </a:cubicBezTo>
                      <a:lnTo>
                        <a:pt x="482670" y="426688"/>
                      </a:lnTo>
                      <a:cubicBezTo>
                        <a:pt x="491259" y="452198"/>
                        <a:pt x="517067" y="469347"/>
                        <a:pt x="546886" y="469347"/>
                      </a:cubicBezTo>
                      <a:cubicBezTo>
                        <a:pt x="546886" y="469347"/>
                        <a:pt x="546886" y="469347"/>
                        <a:pt x="546886" y="469347"/>
                      </a:cubicBezTo>
                      <a:cubicBezTo>
                        <a:pt x="555602" y="469347"/>
                        <a:pt x="564304" y="467901"/>
                        <a:pt x="572750" y="465067"/>
                      </a:cubicBezTo>
                      <a:cubicBezTo>
                        <a:pt x="610959" y="452198"/>
                        <a:pt x="632742" y="414046"/>
                        <a:pt x="621277" y="380018"/>
                      </a:cubicBezTo>
                      <a:lnTo>
                        <a:pt x="592393" y="294247"/>
                      </a:lnTo>
                      <a:close/>
                      <a:moveTo>
                        <a:pt x="212076" y="227042"/>
                      </a:moveTo>
                      <a:lnTo>
                        <a:pt x="188181" y="227042"/>
                      </a:lnTo>
                      <a:lnTo>
                        <a:pt x="188181" y="250936"/>
                      </a:lnTo>
                      <a:cubicBezTo>
                        <a:pt x="188181" y="264570"/>
                        <a:pt x="177099" y="275653"/>
                        <a:pt x="163465" y="275653"/>
                      </a:cubicBezTo>
                      <a:cubicBezTo>
                        <a:pt x="149831" y="275653"/>
                        <a:pt x="138748" y="264570"/>
                        <a:pt x="138748" y="250936"/>
                      </a:cubicBezTo>
                      <a:lnTo>
                        <a:pt x="138748" y="227042"/>
                      </a:lnTo>
                      <a:lnTo>
                        <a:pt x="114839" y="227042"/>
                      </a:lnTo>
                      <a:cubicBezTo>
                        <a:pt x="101219" y="227042"/>
                        <a:pt x="90122" y="215959"/>
                        <a:pt x="90122" y="202325"/>
                      </a:cubicBezTo>
                      <a:cubicBezTo>
                        <a:pt x="90122" y="188691"/>
                        <a:pt x="101205" y="177608"/>
                        <a:pt x="114839" y="177608"/>
                      </a:cubicBezTo>
                      <a:lnTo>
                        <a:pt x="138748" y="177608"/>
                      </a:lnTo>
                      <a:lnTo>
                        <a:pt x="138748" y="153714"/>
                      </a:lnTo>
                      <a:cubicBezTo>
                        <a:pt x="138748" y="140080"/>
                        <a:pt x="149831" y="128997"/>
                        <a:pt x="163465" y="128997"/>
                      </a:cubicBezTo>
                      <a:cubicBezTo>
                        <a:pt x="177099" y="128997"/>
                        <a:pt x="188181" y="140080"/>
                        <a:pt x="188181" y="153714"/>
                      </a:cubicBezTo>
                      <a:lnTo>
                        <a:pt x="188181" y="177608"/>
                      </a:lnTo>
                      <a:lnTo>
                        <a:pt x="212076" y="177608"/>
                      </a:lnTo>
                      <a:cubicBezTo>
                        <a:pt x="225710" y="177608"/>
                        <a:pt x="236793" y="188691"/>
                        <a:pt x="236793" y="202325"/>
                      </a:cubicBezTo>
                      <a:cubicBezTo>
                        <a:pt x="236793" y="215959"/>
                        <a:pt x="225696" y="227042"/>
                        <a:pt x="212076" y="227042"/>
                      </a:cubicBezTo>
                      <a:close/>
                      <a:moveTo>
                        <a:pt x="431947" y="266994"/>
                      </a:moveTo>
                      <a:cubicBezTo>
                        <a:pt x="417548" y="266994"/>
                        <a:pt x="405827" y="255273"/>
                        <a:pt x="405827" y="240874"/>
                      </a:cubicBezTo>
                      <a:cubicBezTo>
                        <a:pt x="405827" y="226475"/>
                        <a:pt x="417548" y="214754"/>
                        <a:pt x="431947" y="214754"/>
                      </a:cubicBezTo>
                      <a:cubicBezTo>
                        <a:pt x="446346" y="214754"/>
                        <a:pt x="458067" y="226475"/>
                        <a:pt x="458067" y="240874"/>
                      </a:cubicBezTo>
                      <a:cubicBezTo>
                        <a:pt x="458067" y="255273"/>
                        <a:pt x="446346" y="266994"/>
                        <a:pt x="431947" y="266994"/>
                      </a:cubicBezTo>
                      <a:close/>
                      <a:moveTo>
                        <a:pt x="431947" y="189896"/>
                      </a:moveTo>
                      <a:cubicBezTo>
                        <a:pt x="417548" y="189896"/>
                        <a:pt x="405827" y="178175"/>
                        <a:pt x="405827" y="163776"/>
                      </a:cubicBezTo>
                      <a:cubicBezTo>
                        <a:pt x="405827" y="149377"/>
                        <a:pt x="417548" y="137656"/>
                        <a:pt x="431947" y="137656"/>
                      </a:cubicBezTo>
                      <a:cubicBezTo>
                        <a:pt x="446346" y="137656"/>
                        <a:pt x="458067" y="149377"/>
                        <a:pt x="458067" y="163776"/>
                      </a:cubicBezTo>
                      <a:cubicBezTo>
                        <a:pt x="458067" y="178175"/>
                        <a:pt x="446346" y="189896"/>
                        <a:pt x="431947" y="189896"/>
                      </a:cubicBezTo>
                      <a:close/>
                      <a:moveTo>
                        <a:pt x="508606" y="266994"/>
                      </a:moveTo>
                      <a:cubicBezTo>
                        <a:pt x="494207" y="266994"/>
                        <a:pt x="482486" y="255273"/>
                        <a:pt x="482486" y="240874"/>
                      </a:cubicBezTo>
                      <a:cubicBezTo>
                        <a:pt x="482486" y="226475"/>
                        <a:pt x="494207" y="214754"/>
                        <a:pt x="508606" y="214754"/>
                      </a:cubicBezTo>
                      <a:cubicBezTo>
                        <a:pt x="523005" y="214754"/>
                        <a:pt x="534726" y="226475"/>
                        <a:pt x="534726" y="240874"/>
                      </a:cubicBezTo>
                      <a:cubicBezTo>
                        <a:pt x="534726" y="255273"/>
                        <a:pt x="523005" y="266994"/>
                        <a:pt x="508606" y="266994"/>
                      </a:cubicBezTo>
                      <a:close/>
                      <a:moveTo>
                        <a:pt x="508606" y="189896"/>
                      </a:moveTo>
                      <a:cubicBezTo>
                        <a:pt x="494207" y="189896"/>
                        <a:pt x="482486" y="178175"/>
                        <a:pt x="482486" y="163776"/>
                      </a:cubicBezTo>
                      <a:cubicBezTo>
                        <a:pt x="482486" y="149377"/>
                        <a:pt x="494207" y="137656"/>
                        <a:pt x="508606" y="137656"/>
                      </a:cubicBezTo>
                      <a:cubicBezTo>
                        <a:pt x="523005" y="137656"/>
                        <a:pt x="534726" y="149377"/>
                        <a:pt x="534726" y="163776"/>
                      </a:cubicBezTo>
                      <a:cubicBezTo>
                        <a:pt x="534726" y="178175"/>
                        <a:pt x="523005" y="189896"/>
                        <a:pt x="508606" y="189896"/>
                      </a:cubicBezTo>
                      <a:close/>
                    </a:path>
                  </a:pathLst>
                </a:custGeom>
                <a:solidFill>
                  <a:schemeClr val="bg1"/>
                </a:solidFill>
                <a:ln w="1179" cap="flat">
                  <a:noFill/>
                  <a:prstDash val="solid"/>
                  <a:miter/>
                </a:ln>
                <a:effectLst>
                  <a:outerShdw dist="63500" dir="2700000" algn="tl" rotWithShape="0">
                    <a:prstClr val="black">
                      <a:alpha val="30000"/>
                    </a:prstClr>
                  </a:outerShdw>
                </a:effectLst>
              </p:spPr>
              <p:txBody>
                <a:bodyPr rtlCol="0" anchor="ctr"/>
                <a:lstStyle/>
                <a:p>
                  <a:endParaRPr lang="en-US" dirty="0"/>
                </a:p>
              </p:txBody>
            </p:sp>
          </p:grpSp>
        </p:grpSp>
        <p:grpSp>
          <p:nvGrpSpPr>
            <p:cNvPr id="123" name="Group 122">
              <a:extLst>
                <a:ext uri="{FF2B5EF4-FFF2-40B4-BE49-F238E27FC236}">
                  <a16:creationId xmlns:a16="http://schemas.microsoft.com/office/drawing/2014/main" id="{0D0896F9-90C8-4131-93F8-FD0D48815324}"/>
                </a:ext>
              </a:extLst>
            </p:cNvPr>
            <p:cNvGrpSpPr/>
            <p:nvPr/>
          </p:nvGrpSpPr>
          <p:grpSpPr>
            <a:xfrm>
              <a:off x="533400" y="3410602"/>
              <a:ext cx="11125200" cy="1743956"/>
              <a:chOff x="533400" y="4095266"/>
              <a:chExt cx="11125200" cy="1743956"/>
            </a:xfrm>
          </p:grpSpPr>
          <p:grpSp>
            <p:nvGrpSpPr>
              <p:cNvPr id="122" name="Group 121">
                <a:extLst>
                  <a:ext uri="{FF2B5EF4-FFF2-40B4-BE49-F238E27FC236}">
                    <a16:creationId xmlns:a16="http://schemas.microsoft.com/office/drawing/2014/main" id="{33C7F4B8-BFBC-49C9-9A30-4D3E893E5EE5}"/>
                  </a:ext>
                </a:extLst>
              </p:cNvPr>
              <p:cNvGrpSpPr/>
              <p:nvPr/>
            </p:nvGrpSpPr>
            <p:grpSpPr>
              <a:xfrm>
                <a:off x="533400" y="4095266"/>
                <a:ext cx="4499431" cy="1743956"/>
                <a:chOff x="533400" y="4095266"/>
                <a:chExt cx="4499431" cy="1743956"/>
              </a:xfrm>
            </p:grpSpPr>
            <p:cxnSp>
              <p:nvCxnSpPr>
                <p:cNvPr id="35" name="Straight Connector 34">
                  <a:extLst>
                    <a:ext uri="{FF2B5EF4-FFF2-40B4-BE49-F238E27FC236}">
                      <a16:creationId xmlns:a16="http://schemas.microsoft.com/office/drawing/2014/main" id="{9DA367FD-5FDB-46AD-A63F-CA23942D6684}"/>
                    </a:ext>
                  </a:extLst>
                </p:cNvPr>
                <p:cNvCxnSpPr>
                  <a:cxnSpLocks/>
                </p:cNvCxnSpPr>
                <p:nvPr/>
              </p:nvCxnSpPr>
              <p:spPr>
                <a:xfrm rot="10800000" flipV="1">
                  <a:off x="533403" y="4456428"/>
                  <a:ext cx="3605317"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grpSp>
              <p:nvGrpSpPr>
                <p:cNvPr id="116" name="Group 115">
                  <a:extLst>
                    <a:ext uri="{FF2B5EF4-FFF2-40B4-BE49-F238E27FC236}">
                      <a16:creationId xmlns:a16="http://schemas.microsoft.com/office/drawing/2014/main" id="{F22E102C-0BE1-40B7-9EBC-91E45771D930}"/>
                    </a:ext>
                  </a:extLst>
                </p:cNvPr>
                <p:cNvGrpSpPr/>
                <p:nvPr/>
              </p:nvGrpSpPr>
              <p:grpSpPr>
                <a:xfrm>
                  <a:off x="533400" y="4095266"/>
                  <a:ext cx="4499431" cy="1743956"/>
                  <a:chOff x="1422397" y="4095266"/>
                  <a:chExt cx="4499431" cy="1743956"/>
                </a:xfrm>
              </p:grpSpPr>
              <p:grpSp>
                <p:nvGrpSpPr>
                  <p:cNvPr id="19" name="Group 18">
                    <a:extLst>
                      <a:ext uri="{FF2B5EF4-FFF2-40B4-BE49-F238E27FC236}">
                        <a16:creationId xmlns:a16="http://schemas.microsoft.com/office/drawing/2014/main" id="{97E997AB-6286-430D-82C5-C6F6D8AB7600}"/>
                      </a:ext>
                    </a:extLst>
                  </p:cNvPr>
                  <p:cNvGrpSpPr/>
                  <p:nvPr/>
                </p:nvGrpSpPr>
                <p:grpSpPr>
                  <a:xfrm rot="10800000" flipV="1">
                    <a:off x="4918150" y="4095266"/>
                    <a:ext cx="1003678" cy="1003679"/>
                    <a:chOff x="554030" y="1828806"/>
                    <a:chExt cx="4305292" cy="4305292"/>
                  </a:xfrm>
                </p:grpSpPr>
                <p:sp>
                  <p:nvSpPr>
                    <p:cNvPr id="20" name="Oval 19">
                      <a:extLst>
                        <a:ext uri="{FF2B5EF4-FFF2-40B4-BE49-F238E27FC236}">
                          <a16:creationId xmlns:a16="http://schemas.microsoft.com/office/drawing/2014/main" id="{B73D6B9B-7BEB-4EE3-B0A3-8477418D7929}"/>
                        </a:ext>
                      </a:extLst>
                    </p:cNvPr>
                    <p:cNvSpPr/>
                    <p:nvPr/>
                  </p:nvSpPr>
                  <p:spPr>
                    <a:xfrm>
                      <a:off x="554030" y="1828806"/>
                      <a:ext cx="4305292" cy="4305292"/>
                    </a:xfrm>
                    <a:prstGeom prst="ellipse">
                      <a:avLst/>
                    </a:prstGeom>
                    <a:solidFill>
                      <a:schemeClr val="bg1"/>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1C1400A-12E0-4194-AA21-7FC159CB5B59}"/>
                        </a:ext>
                      </a:extLst>
                    </p:cNvPr>
                    <p:cNvSpPr/>
                    <p:nvPr/>
                  </p:nvSpPr>
                  <p:spPr>
                    <a:xfrm>
                      <a:off x="899774" y="2174554"/>
                      <a:ext cx="3613814" cy="3613805"/>
                    </a:xfrm>
                    <a:prstGeom prst="ellipse">
                      <a:avLst/>
                    </a:prstGeom>
                    <a:solidFill>
                      <a:schemeClr val="tx1">
                        <a:lumMod val="50000"/>
                        <a:lumOff val="50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TextBox 55">
                    <a:extLst>
                      <a:ext uri="{FF2B5EF4-FFF2-40B4-BE49-F238E27FC236}">
                        <a16:creationId xmlns:a16="http://schemas.microsoft.com/office/drawing/2014/main" id="{CE05EA72-5ED7-46E0-A246-3AEFD9D58708}"/>
                      </a:ext>
                    </a:extLst>
                  </p:cNvPr>
                  <p:cNvSpPr txBox="1"/>
                  <p:nvPr/>
                </p:nvSpPr>
                <p:spPr>
                  <a:xfrm rot="10800000" flipV="1">
                    <a:off x="1431967" y="4608116"/>
                    <a:ext cx="3379302" cy="1231106"/>
                  </a:xfrm>
                  <a:prstGeom prst="rect">
                    <a:avLst/>
                  </a:prstGeom>
                  <a:noFill/>
                </p:spPr>
                <p:txBody>
                  <a:bodyPr wrap="square" lIns="0" tIns="0" rIns="0" bIns="0" rtlCol="0">
                    <a:spAutoFit/>
                  </a:bodyPr>
                  <a:lstStyle/>
                  <a:p>
                    <a:pPr algn="r">
                      <a:buClr>
                        <a:srgbClr val="FAAF40"/>
                      </a:buClr>
                    </a:pPr>
                    <a:r>
                      <a:rPr lang="fr-FR" sz="1600" dirty="0">
                        <a:solidFill>
                          <a:prstClr val="white"/>
                        </a:solidFill>
                        <a:latin typeface="Segoe UI Light"/>
                      </a:rPr>
                      <a:t>Etant donné que les diagrammes doivent décrire le programme à jour, il est important de garder à l’esprit que nous devons systématiquement mettre à jour le code ET les diagrammes.</a:t>
                    </a:r>
                    <a:endParaRPr lang="en-US" sz="1600" dirty="0">
                      <a:solidFill>
                        <a:prstClr val="white"/>
                      </a:solidFill>
                      <a:latin typeface="Segoe UI Light"/>
                    </a:endParaRPr>
                  </a:p>
                </p:txBody>
              </p:sp>
              <p:grpSp>
                <p:nvGrpSpPr>
                  <p:cNvPr id="75" name="Graphic 72">
                    <a:extLst>
                      <a:ext uri="{FF2B5EF4-FFF2-40B4-BE49-F238E27FC236}">
                        <a16:creationId xmlns:a16="http://schemas.microsoft.com/office/drawing/2014/main" id="{F6AD8EF2-86AE-4CB8-9981-C79191BB70DC}"/>
                      </a:ext>
                    </a:extLst>
                  </p:cNvPr>
                  <p:cNvGrpSpPr/>
                  <p:nvPr/>
                </p:nvGrpSpPr>
                <p:grpSpPr>
                  <a:xfrm rot="10800000" flipV="1">
                    <a:off x="5107499" y="4394697"/>
                    <a:ext cx="626400" cy="403396"/>
                    <a:chOff x="741959" y="4394698"/>
                    <a:chExt cx="626400" cy="403396"/>
                  </a:xfrm>
                  <a:effectLst>
                    <a:outerShdw dist="38100" dir="2700000" algn="tl" rotWithShape="0">
                      <a:prstClr val="black">
                        <a:alpha val="30000"/>
                      </a:prstClr>
                    </a:outerShdw>
                  </a:effectLst>
                </p:grpSpPr>
                <p:sp>
                  <p:nvSpPr>
                    <p:cNvPr id="76" name="Freeform: Shape 75">
                      <a:extLst>
                        <a:ext uri="{FF2B5EF4-FFF2-40B4-BE49-F238E27FC236}">
                          <a16:creationId xmlns:a16="http://schemas.microsoft.com/office/drawing/2014/main" id="{CF449268-B73F-4D29-A58F-B7394052D7B1}"/>
                        </a:ext>
                      </a:extLst>
                    </p:cNvPr>
                    <p:cNvSpPr/>
                    <p:nvPr/>
                  </p:nvSpPr>
                  <p:spPr>
                    <a:xfrm>
                      <a:off x="741959" y="4394698"/>
                      <a:ext cx="626400" cy="403396"/>
                    </a:xfrm>
                    <a:custGeom>
                      <a:avLst/>
                      <a:gdLst>
                        <a:gd name="connsiteX0" fmla="*/ 477612 w 626399"/>
                        <a:gd name="connsiteY0" fmla="*/ 0 h 403395"/>
                        <a:gd name="connsiteX1" fmla="*/ 149967 w 626399"/>
                        <a:gd name="connsiteY1" fmla="*/ 0 h 403395"/>
                        <a:gd name="connsiteX2" fmla="*/ 0 w 626399"/>
                        <a:gd name="connsiteY2" fmla="*/ 149967 h 403395"/>
                        <a:gd name="connsiteX3" fmla="*/ 21008 w 626399"/>
                        <a:gd name="connsiteY3" fmla="*/ 226427 h 403395"/>
                        <a:gd name="connsiteX4" fmla="*/ 79046 w 626399"/>
                        <a:gd name="connsiteY4" fmla="*/ 345684 h 403395"/>
                        <a:gd name="connsiteX5" fmla="*/ 172651 w 626399"/>
                        <a:gd name="connsiteY5" fmla="*/ 404219 h 403395"/>
                        <a:gd name="connsiteX6" fmla="*/ 172651 w 626399"/>
                        <a:gd name="connsiteY6" fmla="*/ 404219 h 403395"/>
                        <a:gd name="connsiteX7" fmla="*/ 218089 w 626399"/>
                        <a:gd name="connsiteY7" fmla="*/ 393708 h 403395"/>
                        <a:gd name="connsiteX8" fmla="*/ 276582 w 626399"/>
                        <a:gd name="connsiteY8" fmla="*/ 299947 h 403395"/>
                        <a:gd name="connsiteX9" fmla="*/ 350997 w 626399"/>
                        <a:gd name="connsiteY9" fmla="*/ 299947 h 403395"/>
                        <a:gd name="connsiteX10" fmla="*/ 409489 w 626399"/>
                        <a:gd name="connsiteY10" fmla="*/ 393708 h 403395"/>
                        <a:gd name="connsiteX11" fmla="*/ 454942 w 626399"/>
                        <a:gd name="connsiteY11" fmla="*/ 404219 h 403395"/>
                        <a:gd name="connsiteX12" fmla="*/ 548547 w 626399"/>
                        <a:gd name="connsiteY12" fmla="*/ 345684 h 403395"/>
                        <a:gd name="connsiteX13" fmla="*/ 606585 w 626399"/>
                        <a:gd name="connsiteY13" fmla="*/ 226427 h 403395"/>
                        <a:gd name="connsiteX14" fmla="*/ 627593 w 626399"/>
                        <a:gd name="connsiteY14" fmla="*/ 149967 h 403395"/>
                        <a:gd name="connsiteX15" fmla="*/ 477612 w 626399"/>
                        <a:gd name="connsiteY15" fmla="*/ 0 h 403395"/>
                        <a:gd name="connsiteX16" fmla="*/ 205093 w 626399"/>
                        <a:gd name="connsiteY16" fmla="*/ 179355 h 403395"/>
                        <a:gd name="connsiteX17" fmla="*/ 213359 w 626399"/>
                        <a:gd name="connsiteY17" fmla="*/ 199312 h 403395"/>
                        <a:gd name="connsiteX18" fmla="*/ 205093 w 626399"/>
                        <a:gd name="connsiteY18" fmla="*/ 219268 h 403395"/>
                        <a:gd name="connsiteX19" fmla="*/ 185136 w 626399"/>
                        <a:gd name="connsiteY19" fmla="*/ 227535 h 403395"/>
                        <a:gd name="connsiteX20" fmla="*/ 165179 w 626399"/>
                        <a:gd name="connsiteY20" fmla="*/ 219268 h 403395"/>
                        <a:gd name="connsiteX21" fmla="*/ 145080 w 626399"/>
                        <a:gd name="connsiteY21" fmla="*/ 199169 h 403395"/>
                        <a:gd name="connsiteX22" fmla="*/ 124996 w 626399"/>
                        <a:gd name="connsiteY22" fmla="*/ 219254 h 403395"/>
                        <a:gd name="connsiteX23" fmla="*/ 105039 w 626399"/>
                        <a:gd name="connsiteY23" fmla="*/ 227521 h 403395"/>
                        <a:gd name="connsiteX24" fmla="*/ 85082 w 626399"/>
                        <a:gd name="connsiteY24" fmla="*/ 219254 h 403395"/>
                        <a:gd name="connsiteX25" fmla="*/ 76816 w 626399"/>
                        <a:gd name="connsiteY25" fmla="*/ 199297 h 403395"/>
                        <a:gd name="connsiteX26" fmla="*/ 85082 w 626399"/>
                        <a:gd name="connsiteY26" fmla="*/ 179341 h 403395"/>
                        <a:gd name="connsiteX27" fmla="*/ 105181 w 626399"/>
                        <a:gd name="connsiteY27" fmla="*/ 159242 h 403395"/>
                        <a:gd name="connsiteX28" fmla="*/ 85082 w 626399"/>
                        <a:gd name="connsiteY28" fmla="*/ 139157 h 403395"/>
                        <a:gd name="connsiteX29" fmla="*/ 85082 w 626399"/>
                        <a:gd name="connsiteY29" fmla="*/ 99258 h 403395"/>
                        <a:gd name="connsiteX30" fmla="*/ 105039 w 626399"/>
                        <a:gd name="connsiteY30" fmla="*/ 90991 h 403395"/>
                        <a:gd name="connsiteX31" fmla="*/ 124996 w 626399"/>
                        <a:gd name="connsiteY31" fmla="*/ 99258 h 403395"/>
                        <a:gd name="connsiteX32" fmla="*/ 145095 w 626399"/>
                        <a:gd name="connsiteY32" fmla="*/ 119357 h 403395"/>
                        <a:gd name="connsiteX33" fmla="*/ 165193 w 626399"/>
                        <a:gd name="connsiteY33" fmla="*/ 99258 h 403395"/>
                        <a:gd name="connsiteX34" fmla="*/ 185150 w 626399"/>
                        <a:gd name="connsiteY34" fmla="*/ 90991 h 403395"/>
                        <a:gd name="connsiteX35" fmla="*/ 205107 w 626399"/>
                        <a:gd name="connsiteY35" fmla="*/ 99258 h 403395"/>
                        <a:gd name="connsiteX36" fmla="*/ 213374 w 626399"/>
                        <a:gd name="connsiteY36" fmla="*/ 119215 h 403395"/>
                        <a:gd name="connsiteX37" fmla="*/ 205107 w 626399"/>
                        <a:gd name="connsiteY37" fmla="*/ 139171 h 403395"/>
                        <a:gd name="connsiteX38" fmla="*/ 185008 w 626399"/>
                        <a:gd name="connsiteY38" fmla="*/ 159270 h 403395"/>
                        <a:gd name="connsiteX39" fmla="*/ 205093 w 626399"/>
                        <a:gd name="connsiteY39" fmla="*/ 179355 h 403395"/>
                        <a:gd name="connsiteX40" fmla="*/ 492271 w 626399"/>
                        <a:gd name="connsiteY40" fmla="*/ 233316 h 403395"/>
                        <a:gd name="connsiteX41" fmla="*/ 411762 w 626399"/>
                        <a:gd name="connsiteY41" fmla="*/ 152807 h 403395"/>
                        <a:gd name="connsiteX42" fmla="*/ 492271 w 626399"/>
                        <a:gd name="connsiteY42" fmla="*/ 72299 h 403395"/>
                        <a:gd name="connsiteX43" fmla="*/ 572779 w 626399"/>
                        <a:gd name="connsiteY43" fmla="*/ 152807 h 403395"/>
                        <a:gd name="connsiteX44" fmla="*/ 492271 w 626399"/>
                        <a:gd name="connsiteY44" fmla="*/ 233316 h 40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26399" h="403395">
                          <a:moveTo>
                            <a:pt x="477612" y="0"/>
                          </a:moveTo>
                          <a:lnTo>
                            <a:pt x="149967" y="0"/>
                          </a:lnTo>
                          <a:cubicBezTo>
                            <a:pt x="67270" y="0"/>
                            <a:pt x="0" y="67270"/>
                            <a:pt x="0" y="149967"/>
                          </a:cubicBezTo>
                          <a:cubicBezTo>
                            <a:pt x="0" y="177878"/>
                            <a:pt x="7670" y="204013"/>
                            <a:pt x="21008" y="226427"/>
                          </a:cubicBezTo>
                          <a:lnTo>
                            <a:pt x="79046" y="345684"/>
                          </a:lnTo>
                          <a:cubicBezTo>
                            <a:pt x="96616" y="381791"/>
                            <a:pt x="132481" y="404205"/>
                            <a:pt x="172651" y="404219"/>
                          </a:cubicBezTo>
                          <a:cubicBezTo>
                            <a:pt x="172651" y="404219"/>
                            <a:pt x="172651" y="404219"/>
                            <a:pt x="172651" y="404219"/>
                          </a:cubicBezTo>
                          <a:cubicBezTo>
                            <a:pt x="188474" y="404219"/>
                            <a:pt x="203772" y="400683"/>
                            <a:pt x="218089" y="393708"/>
                          </a:cubicBezTo>
                          <a:cubicBezTo>
                            <a:pt x="255077" y="375712"/>
                            <a:pt x="276610" y="338554"/>
                            <a:pt x="276582" y="299947"/>
                          </a:cubicBezTo>
                          <a:lnTo>
                            <a:pt x="350997" y="299947"/>
                          </a:lnTo>
                          <a:cubicBezTo>
                            <a:pt x="350983" y="338554"/>
                            <a:pt x="372502" y="375712"/>
                            <a:pt x="409489" y="393708"/>
                          </a:cubicBezTo>
                          <a:cubicBezTo>
                            <a:pt x="423821" y="400683"/>
                            <a:pt x="439105" y="404219"/>
                            <a:pt x="454942" y="404219"/>
                          </a:cubicBezTo>
                          <a:cubicBezTo>
                            <a:pt x="495111" y="404219"/>
                            <a:pt x="530977" y="381791"/>
                            <a:pt x="548547" y="345684"/>
                          </a:cubicBezTo>
                          <a:lnTo>
                            <a:pt x="606585" y="226427"/>
                          </a:lnTo>
                          <a:cubicBezTo>
                            <a:pt x="619923" y="204027"/>
                            <a:pt x="627593" y="177878"/>
                            <a:pt x="627593" y="149967"/>
                          </a:cubicBezTo>
                          <a:cubicBezTo>
                            <a:pt x="627579" y="67270"/>
                            <a:pt x="560308" y="0"/>
                            <a:pt x="477612" y="0"/>
                          </a:cubicBezTo>
                          <a:close/>
                          <a:moveTo>
                            <a:pt x="205093" y="179355"/>
                          </a:moveTo>
                          <a:cubicBezTo>
                            <a:pt x="210419" y="184681"/>
                            <a:pt x="213359" y="191769"/>
                            <a:pt x="213359" y="199312"/>
                          </a:cubicBezTo>
                          <a:cubicBezTo>
                            <a:pt x="213359" y="206854"/>
                            <a:pt x="210419" y="213942"/>
                            <a:pt x="205093" y="219268"/>
                          </a:cubicBezTo>
                          <a:cubicBezTo>
                            <a:pt x="199766" y="224595"/>
                            <a:pt x="192678" y="227535"/>
                            <a:pt x="185136" y="227535"/>
                          </a:cubicBezTo>
                          <a:cubicBezTo>
                            <a:pt x="177594" y="227535"/>
                            <a:pt x="170520" y="224595"/>
                            <a:pt x="165179" y="219268"/>
                          </a:cubicBezTo>
                          <a:lnTo>
                            <a:pt x="145080" y="199169"/>
                          </a:lnTo>
                          <a:lnTo>
                            <a:pt x="124996" y="219254"/>
                          </a:lnTo>
                          <a:cubicBezTo>
                            <a:pt x="119669" y="224581"/>
                            <a:pt x="112581" y="227521"/>
                            <a:pt x="105039" y="227521"/>
                          </a:cubicBezTo>
                          <a:cubicBezTo>
                            <a:pt x="97497" y="227521"/>
                            <a:pt x="90423" y="224581"/>
                            <a:pt x="85082" y="219254"/>
                          </a:cubicBezTo>
                          <a:cubicBezTo>
                            <a:pt x="79756" y="213928"/>
                            <a:pt x="76816" y="206840"/>
                            <a:pt x="76816" y="199297"/>
                          </a:cubicBezTo>
                          <a:cubicBezTo>
                            <a:pt x="76816" y="191755"/>
                            <a:pt x="79756" y="184681"/>
                            <a:pt x="85082" y="179341"/>
                          </a:cubicBezTo>
                          <a:lnTo>
                            <a:pt x="105181" y="159242"/>
                          </a:lnTo>
                          <a:lnTo>
                            <a:pt x="85082" y="139157"/>
                          </a:lnTo>
                          <a:cubicBezTo>
                            <a:pt x="74088" y="128163"/>
                            <a:pt x="74088" y="110252"/>
                            <a:pt x="85082" y="99258"/>
                          </a:cubicBezTo>
                          <a:cubicBezTo>
                            <a:pt x="90409" y="93932"/>
                            <a:pt x="97497" y="90991"/>
                            <a:pt x="105039" y="90991"/>
                          </a:cubicBezTo>
                          <a:cubicBezTo>
                            <a:pt x="112581" y="90991"/>
                            <a:pt x="119655" y="93932"/>
                            <a:pt x="124996" y="99258"/>
                          </a:cubicBezTo>
                          <a:lnTo>
                            <a:pt x="145095" y="119357"/>
                          </a:lnTo>
                          <a:lnTo>
                            <a:pt x="165193" y="99258"/>
                          </a:lnTo>
                          <a:cubicBezTo>
                            <a:pt x="170520" y="93932"/>
                            <a:pt x="177608" y="90991"/>
                            <a:pt x="185150" y="90991"/>
                          </a:cubicBezTo>
                          <a:cubicBezTo>
                            <a:pt x="192692" y="90991"/>
                            <a:pt x="199766" y="93932"/>
                            <a:pt x="205107" y="99258"/>
                          </a:cubicBezTo>
                          <a:cubicBezTo>
                            <a:pt x="210433" y="104585"/>
                            <a:pt x="213374" y="111672"/>
                            <a:pt x="213374" y="119215"/>
                          </a:cubicBezTo>
                          <a:cubicBezTo>
                            <a:pt x="213374" y="126757"/>
                            <a:pt x="210433" y="133831"/>
                            <a:pt x="205107" y="139171"/>
                          </a:cubicBezTo>
                          <a:lnTo>
                            <a:pt x="185008" y="159270"/>
                          </a:lnTo>
                          <a:lnTo>
                            <a:pt x="205093" y="179355"/>
                          </a:lnTo>
                          <a:close/>
                          <a:moveTo>
                            <a:pt x="492271" y="233316"/>
                          </a:moveTo>
                          <a:cubicBezTo>
                            <a:pt x="447883" y="233316"/>
                            <a:pt x="411762" y="197195"/>
                            <a:pt x="411762" y="152807"/>
                          </a:cubicBezTo>
                          <a:cubicBezTo>
                            <a:pt x="411762" y="108420"/>
                            <a:pt x="447883" y="72299"/>
                            <a:pt x="492271" y="72299"/>
                          </a:cubicBezTo>
                          <a:cubicBezTo>
                            <a:pt x="536672" y="72299"/>
                            <a:pt x="572779" y="108420"/>
                            <a:pt x="572779" y="152807"/>
                          </a:cubicBezTo>
                          <a:cubicBezTo>
                            <a:pt x="572779" y="197195"/>
                            <a:pt x="536672" y="233316"/>
                            <a:pt x="492271" y="233316"/>
                          </a:cubicBezTo>
                          <a:close/>
                        </a:path>
                      </a:pathLst>
                    </a:custGeom>
                    <a:solidFill>
                      <a:schemeClr val="bg1"/>
                    </a:solidFill>
                    <a:ln w="1401"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8409A521-740F-4372-BAB2-7011C71FBA1B}"/>
                        </a:ext>
                      </a:extLst>
                    </p:cNvPr>
                    <p:cNvSpPr/>
                    <p:nvPr/>
                  </p:nvSpPr>
                  <p:spPr>
                    <a:xfrm>
                      <a:off x="1212341" y="4485405"/>
                      <a:ext cx="42612" cy="42612"/>
                    </a:xfrm>
                    <a:custGeom>
                      <a:avLst/>
                      <a:gdLst>
                        <a:gd name="connsiteX0" fmla="*/ 21888 w 42612"/>
                        <a:gd name="connsiteY0" fmla="*/ 43777 h 42612"/>
                        <a:gd name="connsiteX1" fmla="*/ 43777 w 42612"/>
                        <a:gd name="connsiteY1" fmla="*/ 21888 h 42612"/>
                        <a:gd name="connsiteX2" fmla="*/ 21888 w 42612"/>
                        <a:gd name="connsiteY2" fmla="*/ 0 h 42612"/>
                        <a:gd name="connsiteX3" fmla="*/ 0 w 42612"/>
                        <a:gd name="connsiteY3" fmla="*/ 21888 h 42612"/>
                        <a:gd name="connsiteX4" fmla="*/ 21888 w 42612"/>
                        <a:gd name="connsiteY4" fmla="*/ 43777 h 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2" h="42612">
                          <a:moveTo>
                            <a:pt x="21888" y="43777"/>
                          </a:moveTo>
                          <a:cubicBezTo>
                            <a:pt x="33962" y="43777"/>
                            <a:pt x="43777" y="33962"/>
                            <a:pt x="43777" y="21888"/>
                          </a:cubicBezTo>
                          <a:cubicBezTo>
                            <a:pt x="43777" y="9815"/>
                            <a:pt x="33962" y="0"/>
                            <a:pt x="21888" y="0"/>
                          </a:cubicBezTo>
                          <a:cubicBezTo>
                            <a:pt x="9815" y="0"/>
                            <a:pt x="0" y="9815"/>
                            <a:pt x="0" y="21888"/>
                          </a:cubicBezTo>
                          <a:cubicBezTo>
                            <a:pt x="0" y="33962"/>
                            <a:pt x="9815" y="43777"/>
                            <a:pt x="21888" y="43777"/>
                          </a:cubicBezTo>
                          <a:close/>
                        </a:path>
                      </a:pathLst>
                    </a:custGeom>
                    <a:solidFill>
                      <a:schemeClr val="bg1"/>
                    </a:solidFill>
                    <a:ln w="1401"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3923093E-3652-4930-817D-C0F120330D5F}"/>
                        </a:ext>
                      </a:extLst>
                    </p:cNvPr>
                    <p:cNvSpPr/>
                    <p:nvPr/>
                  </p:nvSpPr>
                  <p:spPr>
                    <a:xfrm>
                      <a:off x="1212341" y="4565829"/>
                      <a:ext cx="42612" cy="42612"/>
                    </a:xfrm>
                    <a:custGeom>
                      <a:avLst/>
                      <a:gdLst>
                        <a:gd name="connsiteX0" fmla="*/ 21888 w 42612"/>
                        <a:gd name="connsiteY0" fmla="*/ 0 h 42612"/>
                        <a:gd name="connsiteX1" fmla="*/ 0 w 42612"/>
                        <a:gd name="connsiteY1" fmla="*/ 21888 h 42612"/>
                        <a:gd name="connsiteX2" fmla="*/ 21888 w 42612"/>
                        <a:gd name="connsiteY2" fmla="*/ 43777 h 42612"/>
                        <a:gd name="connsiteX3" fmla="*/ 43777 w 42612"/>
                        <a:gd name="connsiteY3" fmla="*/ 21888 h 42612"/>
                        <a:gd name="connsiteX4" fmla="*/ 21888 w 42612"/>
                        <a:gd name="connsiteY4" fmla="*/ 0 h 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2" h="42612">
                          <a:moveTo>
                            <a:pt x="21888" y="0"/>
                          </a:moveTo>
                          <a:cubicBezTo>
                            <a:pt x="9815" y="0"/>
                            <a:pt x="0" y="9815"/>
                            <a:pt x="0" y="21888"/>
                          </a:cubicBezTo>
                          <a:cubicBezTo>
                            <a:pt x="0" y="33962"/>
                            <a:pt x="9815" y="43777"/>
                            <a:pt x="21888" y="43777"/>
                          </a:cubicBezTo>
                          <a:cubicBezTo>
                            <a:pt x="33962" y="43777"/>
                            <a:pt x="43777" y="33962"/>
                            <a:pt x="43777" y="21888"/>
                          </a:cubicBezTo>
                          <a:cubicBezTo>
                            <a:pt x="43777" y="9815"/>
                            <a:pt x="33962" y="0"/>
                            <a:pt x="21888" y="0"/>
                          </a:cubicBezTo>
                          <a:close/>
                        </a:path>
                      </a:pathLst>
                    </a:custGeom>
                    <a:solidFill>
                      <a:schemeClr val="bg1"/>
                    </a:solidFill>
                    <a:ln w="1401"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0716BC36-3430-4634-BF9F-9E2A6A20FFDF}"/>
                        </a:ext>
                      </a:extLst>
                    </p:cNvPr>
                    <p:cNvSpPr/>
                    <p:nvPr/>
                  </p:nvSpPr>
                  <p:spPr>
                    <a:xfrm>
                      <a:off x="1252553" y="4525617"/>
                      <a:ext cx="42612" cy="42612"/>
                    </a:xfrm>
                    <a:custGeom>
                      <a:avLst/>
                      <a:gdLst>
                        <a:gd name="connsiteX0" fmla="*/ 21888 w 42612"/>
                        <a:gd name="connsiteY0" fmla="*/ 0 h 42612"/>
                        <a:gd name="connsiteX1" fmla="*/ 0 w 42612"/>
                        <a:gd name="connsiteY1" fmla="*/ 21888 h 42612"/>
                        <a:gd name="connsiteX2" fmla="*/ 21888 w 42612"/>
                        <a:gd name="connsiteY2" fmla="*/ 43777 h 42612"/>
                        <a:gd name="connsiteX3" fmla="*/ 43777 w 42612"/>
                        <a:gd name="connsiteY3" fmla="*/ 21888 h 42612"/>
                        <a:gd name="connsiteX4" fmla="*/ 21888 w 42612"/>
                        <a:gd name="connsiteY4" fmla="*/ 0 h 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2" h="42612">
                          <a:moveTo>
                            <a:pt x="21888" y="0"/>
                          </a:moveTo>
                          <a:cubicBezTo>
                            <a:pt x="9815" y="0"/>
                            <a:pt x="0" y="9815"/>
                            <a:pt x="0" y="21888"/>
                          </a:cubicBezTo>
                          <a:cubicBezTo>
                            <a:pt x="0" y="33962"/>
                            <a:pt x="9815" y="43777"/>
                            <a:pt x="21888" y="43777"/>
                          </a:cubicBezTo>
                          <a:cubicBezTo>
                            <a:pt x="33962" y="43777"/>
                            <a:pt x="43777" y="33962"/>
                            <a:pt x="43777" y="21888"/>
                          </a:cubicBezTo>
                          <a:cubicBezTo>
                            <a:pt x="43777" y="9815"/>
                            <a:pt x="33962" y="0"/>
                            <a:pt x="21888" y="0"/>
                          </a:cubicBezTo>
                          <a:close/>
                        </a:path>
                      </a:pathLst>
                    </a:custGeom>
                    <a:solidFill>
                      <a:schemeClr val="bg1"/>
                    </a:solidFill>
                    <a:ln w="1401"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7DFC1D5D-5AA1-4C95-820F-015E6F5F7E1B}"/>
                        </a:ext>
                      </a:extLst>
                    </p:cNvPr>
                    <p:cNvSpPr/>
                    <p:nvPr/>
                  </p:nvSpPr>
                  <p:spPr>
                    <a:xfrm>
                      <a:off x="1172129" y="4525617"/>
                      <a:ext cx="42612" cy="42612"/>
                    </a:xfrm>
                    <a:custGeom>
                      <a:avLst/>
                      <a:gdLst>
                        <a:gd name="connsiteX0" fmla="*/ 21888 w 42612"/>
                        <a:gd name="connsiteY0" fmla="*/ 0 h 42612"/>
                        <a:gd name="connsiteX1" fmla="*/ 0 w 42612"/>
                        <a:gd name="connsiteY1" fmla="*/ 21888 h 42612"/>
                        <a:gd name="connsiteX2" fmla="*/ 21888 w 42612"/>
                        <a:gd name="connsiteY2" fmla="*/ 43777 h 42612"/>
                        <a:gd name="connsiteX3" fmla="*/ 43777 w 42612"/>
                        <a:gd name="connsiteY3" fmla="*/ 21888 h 42612"/>
                        <a:gd name="connsiteX4" fmla="*/ 21888 w 42612"/>
                        <a:gd name="connsiteY4" fmla="*/ 0 h 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2" h="42612">
                          <a:moveTo>
                            <a:pt x="21888" y="0"/>
                          </a:moveTo>
                          <a:cubicBezTo>
                            <a:pt x="9815" y="0"/>
                            <a:pt x="0" y="9815"/>
                            <a:pt x="0" y="21888"/>
                          </a:cubicBezTo>
                          <a:cubicBezTo>
                            <a:pt x="0" y="33962"/>
                            <a:pt x="9815" y="43777"/>
                            <a:pt x="21888" y="43777"/>
                          </a:cubicBezTo>
                          <a:cubicBezTo>
                            <a:pt x="33962" y="43777"/>
                            <a:pt x="43777" y="33962"/>
                            <a:pt x="43777" y="21888"/>
                          </a:cubicBezTo>
                          <a:cubicBezTo>
                            <a:pt x="43777" y="9815"/>
                            <a:pt x="33962" y="0"/>
                            <a:pt x="21888" y="0"/>
                          </a:cubicBezTo>
                          <a:close/>
                        </a:path>
                      </a:pathLst>
                    </a:custGeom>
                    <a:solidFill>
                      <a:schemeClr val="bg1"/>
                    </a:solidFill>
                    <a:ln w="1401" cap="flat">
                      <a:noFill/>
                      <a:prstDash val="solid"/>
                      <a:miter/>
                    </a:ln>
                  </p:spPr>
                  <p:txBody>
                    <a:bodyPr rtlCol="0" anchor="ctr"/>
                    <a:lstStyle/>
                    <a:p>
                      <a:endParaRPr lang="en-US" dirty="0"/>
                    </a:p>
                  </p:txBody>
                </p:sp>
              </p:grpSp>
              <p:sp>
                <p:nvSpPr>
                  <p:cNvPr id="55" name="TextBox 54">
                    <a:extLst>
                      <a:ext uri="{FF2B5EF4-FFF2-40B4-BE49-F238E27FC236}">
                        <a16:creationId xmlns:a16="http://schemas.microsoft.com/office/drawing/2014/main" id="{E06F5B5C-2227-4C9B-AB90-75DF2C6F0BC2}"/>
                      </a:ext>
                    </a:extLst>
                  </p:cNvPr>
                  <p:cNvSpPr txBox="1"/>
                  <p:nvPr/>
                </p:nvSpPr>
                <p:spPr>
                  <a:xfrm rot="10800000" flipV="1">
                    <a:off x="1422397" y="4145716"/>
                    <a:ext cx="3388871" cy="276999"/>
                  </a:xfrm>
                  <a:prstGeom prst="rect">
                    <a:avLst/>
                  </a:prstGeom>
                  <a:noFill/>
                </p:spPr>
                <p:txBody>
                  <a:bodyPr wrap="square" lIns="0" tIns="0" rIns="0" bIns="0" rtlCol="0" anchor="b">
                    <a:spAutoFit/>
                  </a:bodyPr>
                  <a:lstStyle/>
                  <a:p>
                    <a:pPr algn="r"/>
                    <a:r>
                      <a:rPr lang="en-US" b="1" dirty="0">
                        <a:solidFill>
                          <a:srgbClr val="FAAF40"/>
                        </a:solidFill>
                        <a:latin typeface="Segoe UI"/>
                      </a:rPr>
                      <a:t>Mettre à jour avec le code</a:t>
                    </a:r>
                  </a:p>
                </p:txBody>
              </p:sp>
            </p:grpSp>
          </p:grpSp>
          <p:grpSp>
            <p:nvGrpSpPr>
              <p:cNvPr id="115" name="Group 114">
                <a:extLst>
                  <a:ext uri="{FF2B5EF4-FFF2-40B4-BE49-F238E27FC236}">
                    <a16:creationId xmlns:a16="http://schemas.microsoft.com/office/drawing/2014/main" id="{EE505885-39AD-45C2-8660-45503F0A2C2D}"/>
                  </a:ext>
                </a:extLst>
              </p:cNvPr>
              <p:cNvGrpSpPr/>
              <p:nvPr/>
            </p:nvGrpSpPr>
            <p:grpSpPr>
              <a:xfrm>
                <a:off x="7168739" y="4095267"/>
                <a:ext cx="4489861" cy="1743955"/>
                <a:chOff x="6279741" y="4095267"/>
                <a:chExt cx="4489861" cy="1743955"/>
              </a:xfrm>
            </p:grpSpPr>
            <p:grpSp>
              <p:nvGrpSpPr>
                <p:cNvPr id="63" name="Group 62">
                  <a:extLst>
                    <a:ext uri="{FF2B5EF4-FFF2-40B4-BE49-F238E27FC236}">
                      <a16:creationId xmlns:a16="http://schemas.microsoft.com/office/drawing/2014/main" id="{D3D1DF45-E061-48B8-AA15-1266CA60EA5F}"/>
                    </a:ext>
                  </a:extLst>
                </p:cNvPr>
                <p:cNvGrpSpPr/>
                <p:nvPr/>
              </p:nvGrpSpPr>
              <p:grpSpPr>
                <a:xfrm>
                  <a:off x="6279741" y="4095267"/>
                  <a:ext cx="1003678" cy="1003678"/>
                  <a:chOff x="554030" y="1828806"/>
                  <a:chExt cx="4305292" cy="4305292"/>
                </a:xfrm>
              </p:grpSpPr>
              <p:sp>
                <p:nvSpPr>
                  <p:cNvPr id="64" name="Oval 63">
                    <a:extLst>
                      <a:ext uri="{FF2B5EF4-FFF2-40B4-BE49-F238E27FC236}">
                        <a16:creationId xmlns:a16="http://schemas.microsoft.com/office/drawing/2014/main" id="{A959AFFC-3728-40B0-9780-F62CA90D71DE}"/>
                      </a:ext>
                    </a:extLst>
                  </p:cNvPr>
                  <p:cNvSpPr/>
                  <p:nvPr/>
                </p:nvSpPr>
                <p:spPr>
                  <a:xfrm>
                    <a:off x="554030" y="1828806"/>
                    <a:ext cx="4305292" cy="4305292"/>
                  </a:xfrm>
                  <a:prstGeom prst="ellipse">
                    <a:avLst/>
                  </a:prstGeom>
                  <a:solidFill>
                    <a:schemeClr val="bg1"/>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81E2D43B-5B2E-4E71-8D81-64F644289CEE}"/>
                      </a:ext>
                    </a:extLst>
                  </p:cNvPr>
                  <p:cNvSpPr/>
                  <p:nvPr/>
                </p:nvSpPr>
                <p:spPr>
                  <a:xfrm>
                    <a:off x="899774" y="2174554"/>
                    <a:ext cx="3613814" cy="3613805"/>
                  </a:xfrm>
                  <a:prstGeom prst="ellipse">
                    <a:avLst/>
                  </a:prstGeom>
                  <a:solidFill>
                    <a:schemeClr val="tx1">
                      <a:lumMod val="50000"/>
                      <a:lumOff val="50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TextBox 67">
                  <a:extLst>
                    <a:ext uri="{FF2B5EF4-FFF2-40B4-BE49-F238E27FC236}">
                      <a16:creationId xmlns:a16="http://schemas.microsoft.com/office/drawing/2014/main" id="{55725B5E-6704-4CD8-891C-A728B98684A8}"/>
                    </a:ext>
                  </a:extLst>
                </p:cNvPr>
                <p:cNvSpPr txBox="1"/>
                <p:nvPr/>
              </p:nvSpPr>
              <p:spPr>
                <a:xfrm>
                  <a:off x="7390302" y="4145717"/>
                  <a:ext cx="3379300" cy="276999"/>
                </a:xfrm>
                <a:prstGeom prst="rect">
                  <a:avLst/>
                </a:prstGeom>
                <a:noFill/>
              </p:spPr>
              <p:txBody>
                <a:bodyPr wrap="square" lIns="0" tIns="0" rIns="0" bIns="0" rtlCol="0" anchor="b">
                  <a:spAutoFit/>
                </a:bodyPr>
                <a:lstStyle/>
                <a:p>
                  <a:r>
                    <a:rPr lang="en-US" b="1" dirty="0">
                      <a:solidFill>
                        <a:srgbClr val="FAAF40"/>
                      </a:solidFill>
                      <a:latin typeface="Segoe UI"/>
                    </a:rPr>
                    <a:t>Anticiper les incohérences</a:t>
                  </a:r>
                </a:p>
              </p:txBody>
            </p:sp>
            <p:cxnSp>
              <p:nvCxnSpPr>
                <p:cNvPr id="59" name="Straight Connector 58">
                  <a:extLst>
                    <a:ext uri="{FF2B5EF4-FFF2-40B4-BE49-F238E27FC236}">
                      <a16:creationId xmlns:a16="http://schemas.microsoft.com/office/drawing/2014/main" id="{31F6C317-6AFB-4359-9B66-F2A96FA752CC}"/>
                    </a:ext>
                  </a:extLst>
                </p:cNvPr>
                <p:cNvCxnSpPr>
                  <a:cxnSpLocks/>
                </p:cNvCxnSpPr>
                <p:nvPr/>
              </p:nvCxnSpPr>
              <p:spPr>
                <a:xfrm>
                  <a:off x="7176540" y="4456429"/>
                  <a:ext cx="3593060"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sp>
              <p:nvSpPr>
                <p:cNvPr id="69" name="TextBox 68">
                  <a:extLst>
                    <a:ext uri="{FF2B5EF4-FFF2-40B4-BE49-F238E27FC236}">
                      <a16:creationId xmlns:a16="http://schemas.microsoft.com/office/drawing/2014/main" id="{E1C72649-F6DE-4ABC-BA37-3E2C9E68C85B}"/>
                    </a:ext>
                  </a:extLst>
                </p:cNvPr>
                <p:cNvSpPr txBox="1"/>
                <p:nvPr/>
              </p:nvSpPr>
              <p:spPr>
                <a:xfrm>
                  <a:off x="7374316" y="4608116"/>
                  <a:ext cx="3379301" cy="1231106"/>
                </a:xfrm>
                <a:prstGeom prst="rect">
                  <a:avLst/>
                </a:prstGeom>
                <a:noFill/>
              </p:spPr>
              <p:txBody>
                <a:bodyPr wrap="square" lIns="0" tIns="0" rIns="0" bIns="0" rtlCol="0">
                  <a:spAutoFit/>
                </a:bodyPr>
                <a:lstStyle/>
                <a:p>
                  <a:pPr>
                    <a:buClr>
                      <a:srgbClr val="FAAF40"/>
                    </a:buClr>
                  </a:pPr>
                  <a:r>
                    <a:rPr lang="fr-FR" sz="1600" dirty="0">
                      <a:solidFill>
                        <a:prstClr val="white"/>
                      </a:solidFill>
                      <a:latin typeface="Segoe UI Light"/>
                    </a:rPr>
                    <a:t>L’avantage l’emporte sur la corvée.</a:t>
                  </a:r>
                </a:p>
                <a:p>
                  <a:pPr>
                    <a:buClr>
                      <a:srgbClr val="FAAF40"/>
                    </a:buClr>
                  </a:pPr>
                  <a:r>
                    <a:rPr lang="fr-FR" sz="1600" dirty="0">
                      <a:solidFill>
                        <a:prstClr val="white"/>
                      </a:solidFill>
                      <a:latin typeface="Segoe UI Light"/>
                    </a:rPr>
                    <a:t>Je n’aime vraiment pas faire des diagrammes, mais je dois reconnaître qu’ils mettent automatiquement en évidence les incohérences du code.</a:t>
                  </a:r>
                  <a:endParaRPr lang="en-US" sz="1600" dirty="0">
                    <a:solidFill>
                      <a:prstClr val="white"/>
                    </a:solidFill>
                    <a:latin typeface="Segoe UI Light"/>
                  </a:endParaRPr>
                </a:p>
              </p:txBody>
            </p:sp>
            <p:pic>
              <p:nvPicPr>
                <p:cNvPr id="84" name="Graphic 83">
                  <a:extLst>
                    <a:ext uri="{FF2B5EF4-FFF2-40B4-BE49-F238E27FC236}">
                      <a16:creationId xmlns:a16="http://schemas.microsoft.com/office/drawing/2014/main" id="{C41BBADE-6E37-4D56-B5CB-AC32FE3705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1240" y="4375052"/>
                  <a:ext cx="660680" cy="444108"/>
                </a:xfrm>
                <a:prstGeom prst="rect">
                  <a:avLst/>
                </a:prstGeom>
                <a:effectLst>
                  <a:outerShdw dist="63500" dir="2700000" algn="tl" rotWithShape="0">
                    <a:prstClr val="black">
                      <a:alpha val="30000"/>
                    </a:prstClr>
                  </a:outerShdw>
                </a:effectLst>
              </p:spPr>
            </p:pic>
          </p:grpSp>
        </p:grpSp>
      </p:grpSp>
      <p:grpSp>
        <p:nvGrpSpPr>
          <p:cNvPr id="102" name="Group 101">
            <a:extLst>
              <a:ext uri="{FF2B5EF4-FFF2-40B4-BE49-F238E27FC236}">
                <a16:creationId xmlns:a16="http://schemas.microsoft.com/office/drawing/2014/main" id="{0ABD68D2-07D9-4A4B-9B78-76E9509D5BDA}"/>
              </a:ext>
            </a:extLst>
          </p:cNvPr>
          <p:cNvGrpSpPr/>
          <p:nvPr/>
        </p:nvGrpSpPr>
        <p:grpSpPr>
          <a:xfrm>
            <a:off x="4818743" y="3166348"/>
            <a:ext cx="2554514" cy="1122258"/>
            <a:chOff x="549245" y="2563668"/>
            <a:chExt cx="11093510" cy="1122258"/>
          </a:xfrm>
        </p:grpSpPr>
        <p:cxnSp>
          <p:nvCxnSpPr>
            <p:cNvPr id="97" name="Straight Connector 96">
              <a:extLst>
                <a:ext uri="{FF2B5EF4-FFF2-40B4-BE49-F238E27FC236}">
                  <a16:creationId xmlns:a16="http://schemas.microsoft.com/office/drawing/2014/main" id="{F6DFE0B2-75FE-421C-8F62-8A85E74C1ECD}"/>
                </a:ext>
              </a:extLst>
            </p:cNvPr>
            <p:cNvCxnSpPr>
              <a:cxnSpLocks/>
            </p:cNvCxnSpPr>
            <p:nvPr/>
          </p:nvCxnSpPr>
          <p:spPr>
            <a:xfrm>
              <a:off x="549245" y="3246014"/>
              <a:ext cx="11081858" cy="0"/>
            </a:xfrm>
            <a:prstGeom prst="line">
              <a:avLst/>
            </a:prstGeom>
            <a:noFill/>
            <a:ln w="6350" cap="flat" cmpd="sng" algn="ctr">
              <a:gradFill>
                <a:gsLst>
                  <a:gs pos="0">
                    <a:sysClr val="window" lastClr="FFFFFF">
                      <a:alpha val="0"/>
                    </a:sysClr>
                  </a:gs>
                  <a:gs pos="50000">
                    <a:sysClr val="window" lastClr="FFFFFF"/>
                  </a:gs>
                  <a:gs pos="100000">
                    <a:sysClr val="window" lastClr="FFFFFF">
                      <a:alpha val="0"/>
                    </a:sysClr>
                  </a:gs>
                </a:gsLst>
                <a:lin ang="0" scaled="0"/>
              </a:gradFill>
              <a:prstDash val="solid"/>
              <a:miter lim="800000"/>
            </a:ln>
            <a:effectLst/>
          </p:spPr>
        </p:cxnSp>
        <p:sp>
          <p:nvSpPr>
            <p:cNvPr id="98" name="Title 60">
              <a:extLst>
                <a:ext uri="{FF2B5EF4-FFF2-40B4-BE49-F238E27FC236}">
                  <a16:creationId xmlns:a16="http://schemas.microsoft.com/office/drawing/2014/main" id="{083BAC77-F8BF-4939-9DB8-6109DA1A2960}"/>
                </a:ext>
              </a:extLst>
            </p:cNvPr>
            <p:cNvSpPr txBox="1">
              <a:spLocks/>
            </p:cNvSpPr>
            <p:nvPr/>
          </p:nvSpPr>
          <p:spPr>
            <a:xfrm>
              <a:off x="549499" y="2563668"/>
              <a:ext cx="11093256" cy="682331"/>
            </a:xfrm>
            <a:prstGeom prst="rect">
              <a:avLst/>
            </a:prstGeom>
            <a:ln>
              <a:noFill/>
            </a:ln>
            <a:effectLst>
              <a:outerShdw dist="38100" dir="2700000" algn="t" rotWithShape="0">
                <a:prstClr val="black">
                  <a:alpha val="30000"/>
                </a:prstClr>
              </a:outerShdw>
            </a:effectLst>
          </p:spPr>
          <p:txBody>
            <a:bodyPr vert="horz" lIns="0" tIns="45720" rIns="0" bIns="45720" rtlCol="0" anchor="b">
              <a:normAutofit fontScale="92500"/>
            </a:bodyPr>
            <a:lstStyle>
              <a:lvl1pPr marL="0" algn="l" defTabSz="914400" rtl="0" eaLnBrk="1" latinLnBrk="0" hangingPunct="1">
                <a:lnSpc>
                  <a:spcPct val="90000"/>
                </a:lnSpc>
                <a:spcBef>
                  <a:spcPct val="0"/>
                </a:spcBef>
                <a:buNone/>
                <a:defRPr lang="id-ID" sz="3600" b="1" i="1" kern="1200" dirty="0">
                  <a:solidFill>
                    <a:schemeClr val="bg1"/>
                  </a:soli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rPr>
                <a:t>Diagrammes</a:t>
              </a:r>
            </a:p>
          </p:txBody>
        </p:sp>
        <p:sp>
          <p:nvSpPr>
            <p:cNvPr id="99" name="Text Placeholder 62">
              <a:extLst>
                <a:ext uri="{FF2B5EF4-FFF2-40B4-BE49-F238E27FC236}">
                  <a16:creationId xmlns:a16="http://schemas.microsoft.com/office/drawing/2014/main" id="{D95FC306-0068-490F-9958-B9D93D7EC8FC}"/>
                </a:ext>
              </a:extLst>
            </p:cNvPr>
            <p:cNvSpPr txBox="1">
              <a:spLocks/>
            </p:cNvSpPr>
            <p:nvPr/>
          </p:nvSpPr>
          <p:spPr>
            <a:xfrm>
              <a:off x="1876590" y="3314716"/>
              <a:ext cx="8438569" cy="37121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kumimoji="0" lang="en-US" sz="2000" b="0" i="0" u="none" strike="noStrike" kern="1200" cap="none" spc="0" normalizeH="0" baseline="0" noProof="0" dirty="0">
                  <a:ln>
                    <a:noFill/>
                  </a:ln>
                  <a:solidFill>
                    <a:sysClr val="window" lastClr="FFFFFF"/>
                  </a:solidFill>
                  <a:effectLst/>
                  <a:uLnTx/>
                  <a:uFillTx/>
                  <a:latin typeface="Segoe UI" panose="020B0502040204020203" pitchFamily="34" charset="0"/>
                  <a:ea typeface="+mn-ea"/>
                  <a:cs typeface="Segoe UI" panose="020B0502040204020203" pitchFamily="34" charset="0"/>
                </a:rPr>
                <a:t>Ma bête noire</a:t>
              </a:r>
            </a:p>
          </p:txBody>
        </p:sp>
      </p:grpSp>
      <p:sp>
        <p:nvSpPr>
          <p:cNvPr id="4" name="Slide Number Placeholder 3">
            <a:extLst>
              <a:ext uri="{FF2B5EF4-FFF2-40B4-BE49-F238E27FC236}">
                <a16:creationId xmlns:a16="http://schemas.microsoft.com/office/drawing/2014/main" id="{7D73A062-2880-48D9-931B-AB39BC428B4E}"/>
              </a:ext>
            </a:extLst>
          </p:cNvPr>
          <p:cNvSpPr>
            <a:spLocks noGrp="1"/>
          </p:cNvSpPr>
          <p:nvPr>
            <p:ph type="sldNum" sz="quarter" idx="4"/>
          </p:nvPr>
        </p:nvSpPr>
        <p:spPr/>
        <p:txBody>
          <a:bodyPr/>
          <a:lstStyle/>
          <a:p>
            <a:pPr algn="ctr"/>
            <a:fld id="{FC78A335-EB58-4370-AA52-077B68976387}" type="slidenum">
              <a:rPr lang="en-US" smtClean="0"/>
              <a:pPr algn="ctr"/>
              <a:t>7</a:t>
            </a:fld>
            <a:endParaRPr lang="en-US" dirty="0"/>
          </a:p>
        </p:txBody>
      </p:sp>
      <p:pic>
        <p:nvPicPr>
          <p:cNvPr id="54" name="Image 53">
            <a:hlinkClick r:id="rId4" action="ppaction://hlinksldjump"/>
            <a:extLst>
              <a:ext uri="{FF2B5EF4-FFF2-40B4-BE49-F238E27FC236}">
                <a16:creationId xmlns:a16="http://schemas.microsoft.com/office/drawing/2014/main" id="{61B7562D-4758-4377-8313-75AAEE56D4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pic>
        <p:nvPicPr>
          <p:cNvPr id="3" name="Image 2">
            <a:extLst>
              <a:ext uri="{FF2B5EF4-FFF2-40B4-BE49-F238E27FC236}">
                <a16:creationId xmlns:a16="http://schemas.microsoft.com/office/drawing/2014/main" id="{29130B4F-4B6F-4AAE-92A5-32FA6D3994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3116" y="1122669"/>
            <a:ext cx="1465768" cy="2156501"/>
          </a:xfrm>
          <a:prstGeom prst="rect">
            <a:avLst/>
          </a:prstGeom>
        </p:spPr>
      </p:pic>
      <p:pic>
        <p:nvPicPr>
          <p:cNvPr id="6" name="Image 5">
            <a:extLst>
              <a:ext uri="{FF2B5EF4-FFF2-40B4-BE49-F238E27FC236}">
                <a16:creationId xmlns:a16="http://schemas.microsoft.com/office/drawing/2014/main" id="{8259A4B3-2888-48E6-99ED-E86D56FE8C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83987" y="4190152"/>
            <a:ext cx="1444897" cy="2667848"/>
          </a:xfrm>
          <a:prstGeom prst="rect">
            <a:avLst/>
          </a:prstGeom>
        </p:spPr>
      </p:pic>
      <p:sp>
        <p:nvSpPr>
          <p:cNvPr id="7" name="Titre 6">
            <a:extLst>
              <a:ext uri="{FF2B5EF4-FFF2-40B4-BE49-F238E27FC236}">
                <a16:creationId xmlns:a16="http://schemas.microsoft.com/office/drawing/2014/main" id="{A368E496-1E6A-4615-ABDB-5049ED2BB996}"/>
              </a:ext>
            </a:extLst>
          </p:cNvPr>
          <p:cNvSpPr>
            <a:spLocks noGrp="1"/>
          </p:cNvSpPr>
          <p:nvPr>
            <p:ph type="title" idx="4294967295"/>
          </p:nvPr>
        </p:nvSpPr>
        <p:spPr>
          <a:xfrm>
            <a:off x="411451" y="-556733"/>
            <a:ext cx="10515600" cy="1325563"/>
          </a:xfrm>
        </p:spPr>
        <p:txBody>
          <a:bodyPr/>
          <a:lstStyle/>
          <a:p>
            <a:r>
              <a:rPr lang="fr-FR" dirty="0"/>
              <a:t>Les diagrammes (1/3)</a:t>
            </a:r>
          </a:p>
        </p:txBody>
      </p:sp>
    </p:spTree>
    <p:extLst>
      <p:ext uri="{BB962C8B-B14F-4D97-AF65-F5344CB8AC3E}">
        <p14:creationId xmlns:p14="http://schemas.microsoft.com/office/powerpoint/2010/main" val="399507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73A062-2880-48D9-931B-AB39BC428B4E}"/>
              </a:ext>
            </a:extLst>
          </p:cNvPr>
          <p:cNvSpPr>
            <a:spLocks noGrp="1"/>
          </p:cNvSpPr>
          <p:nvPr>
            <p:ph type="sldNum" sz="quarter" idx="4"/>
          </p:nvPr>
        </p:nvSpPr>
        <p:spPr/>
        <p:txBody>
          <a:bodyPr/>
          <a:lstStyle/>
          <a:p>
            <a:pPr algn="ctr"/>
            <a:fld id="{FC78A335-EB58-4370-AA52-077B68976387}" type="slidenum">
              <a:rPr lang="en-US" smtClean="0"/>
              <a:pPr algn="ctr"/>
              <a:t>8</a:t>
            </a:fld>
            <a:endParaRPr lang="en-US" dirty="0"/>
          </a:p>
        </p:txBody>
      </p:sp>
      <p:pic>
        <p:nvPicPr>
          <p:cNvPr id="54" name="Image 53">
            <a:hlinkClick r:id="rId2" action="ppaction://hlinksldjump"/>
            <a:extLst>
              <a:ext uri="{FF2B5EF4-FFF2-40B4-BE49-F238E27FC236}">
                <a16:creationId xmlns:a16="http://schemas.microsoft.com/office/drawing/2014/main" id="{61B7562D-4758-4377-8313-75AAEE56D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7" name="Titre 6">
            <a:extLst>
              <a:ext uri="{FF2B5EF4-FFF2-40B4-BE49-F238E27FC236}">
                <a16:creationId xmlns:a16="http://schemas.microsoft.com/office/drawing/2014/main" id="{A368E496-1E6A-4615-ABDB-5049ED2BB996}"/>
              </a:ext>
            </a:extLst>
          </p:cNvPr>
          <p:cNvSpPr>
            <a:spLocks noGrp="1"/>
          </p:cNvSpPr>
          <p:nvPr>
            <p:ph type="title" idx="4294967295"/>
          </p:nvPr>
        </p:nvSpPr>
        <p:spPr>
          <a:xfrm>
            <a:off x="411451" y="-556733"/>
            <a:ext cx="10515600" cy="1325563"/>
          </a:xfrm>
        </p:spPr>
        <p:txBody>
          <a:bodyPr/>
          <a:lstStyle/>
          <a:p>
            <a:r>
              <a:rPr lang="fr-FR" dirty="0"/>
              <a:t>Les diagrammes (2/3)</a:t>
            </a:r>
          </a:p>
        </p:txBody>
      </p:sp>
      <p:sp>
        <p:nvSpPr>
          <p:cNvPr id="2" name="ZoneTexte 1">
            <a:extLst>
              <a:ext uri="{FF2B5EF4-FFF2-40B4-BE49-F238E27FC236}">
                <a16:creationId xmlns:a16="http://schemas.microsoft.com/office/drawing/2014/main" id="{4978FC39-1549-4AD0-BE56-F0B91A6F2932}"/>
              </a:ext>
            </a:extLst>
          </p:cNvPr>
          <p:cNvSpPr txBox="1"/>
          <p:nvPr/>
        </p:nvSpPr>
        <p:spPr>
          <a:xfrm>
            <a:off x="742410" y="768830"/>
            <a:ext cx="4370877" cy="461665"/>
          </a:xfrm>
          <a:prstGeom prst="rect">
            <a:avLst/>
          </a:prstGeom>
          <a:noFill/>
        </p:spPr>
        <p:txBody>
          <a:bodyPr wrap="none" rtlCol="0">
            <a:spAutoFit/>
          </a:bodyPr>
          <a:lstStyle/>
          <a:p>
            <a:r>
              <a:rPr lang="fr-FR" sz="2400" dirty="0">
                <a:solidFill>
                  <a:schemeClr val="bg1"/>
                </a:solidFill>
              </a:rPr>
              <a:t>Le diagramme de flux d’exécution</a:t>
            </a:r>
          </a:p>
        </p:txBody>
      </p:sp>
      <p:pic>
        <p:nvPicPr>
          <p:cNvPr id="8" name="Image 7">
            <a:extLst>
              <a:ext uri="{FF2B5EF4-FFF2-40B4-BE49-F238E27FC236}">
                <a16:creationId xmlns:a16="http://schemas.microsoft.com/office/drawing/2014/main" id="{69FDEAD8-3DC8-4486-A2BA-029308D06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1445" y="1230495"/>
            <a:ext cx="5569110" cy="5512570"/>
          </a:xfrm>
          <a:prstGeom prst="rect">
            <a:avLst/>
          </a:prstGeom>
        </p:spPr>
      </p:pic>
    </p:spTree>
    <p:extLst>
      <p:ext uri="{BB962C8B-B14F-4D97-AF65-F5344CB8AC3E}">
        <p14:creationId xmlns:p14="http://schemas.microsoft.com/office/powerpoint/2010/main" val="161455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73A062-2880-48D9-931B-AB39BC428B4E}"/>
              </a:ext>
            </a:extLst>
          </p:cNvPr>
          <p:cNvSpPr>
            <a:spLocks noGrp="1"/>
          </p:cNvSpPr>
          <p:nvPr>
            <p:ph type="sldNum" sz="quarter" idx="4"/>
          </p:nvPr>
        </p:nvSpPr>
        <p:spPr/>
        <p:txBody>
          <a:bodyPr/>
          <a:lstStyle/>
          <a:p>
            <a:pPr algn="ctr"/>
            <a:fld id="{FC78A335-EB58-4370-AA52-077B68976387}" type="slidenum">
              <a:rPr lang="en-US" smtClean="0"/>
              <a:pPr algn="ctr"/>
              <a:t>9</a:t>
            </a:fld>
            <a:endParaRPr lang="en-US" dirty="0"/>
          </a:p>
        </p:txBody>
      </p:sp>
      <p:pic>
        <p:nvPicPr>
          <p:cNvPr id="54" name="Image 53">
            <a:hlinkClick r:id="rId2" action="ppaction://hlinksldjump"/>
            <a:extLst>
              <a:ext uri="{FF2B5EF4-FFF2-40B4-BE49-F238E27FC236}">
                <a16:creationId xmlns:a16="http://schemas.microsoft.com/office/drawing/2014/main" id="{61B7562D-4758-4377-8313-75AAEE56D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2" y="6023169"/>
            <a:ext cx="661918" cy="719897"/>
          </a:xfrm>
          <a:prstGeom prst="rect">
            <a:avLst/>
          </a:prstGeom>
        </p:spPr>
      </p:pic>
      <p:sp>
        <p:nvSpPr>
          <p:cNvPr id="7" name="Titre 6">
            <a:extLst>
              <a:ext uri="{FF2B5EF4-FFF2-40B4-BE49-F238E27FC236}">
                <a16:creationId xmlns:a16="http://schemas.microsoft.com/office/drawing/2014/main" id="{A368E496-1E6A-4615-ABDB-5049ED2BB996}"/>
              </a:ext>
            </a:extLst>
          </p:cNvPr>
          <p:cNvSpPr>
            <a:spLocks noGrp="1"/>
          </p:cNvSpPr>
          <p:nvPr>
            <p:ph type="title" idx="4294967295"/>
          </p:nvPr>
        </p:nvSpPr>
        <p:spPr>
          <a:xfrm>
            <a:off x="411451" y="-556733"/>
            <a:ext cx="10515600" cy="1325563"/>
          </a:xfrm>
        </p:spPr>
        <p:txBody>
          <a:bodyPr/>
          <a:lstStyle/>
          <a:p>
            <a:r>
              <a:rPr lang="fr-FR" dirty="0"/>
              <a:t>Les diagrammes (3/3)</a:t>
            </a:r>
          </a:p>
        </p:txBody>
      </p:sp>
      <p:sp>
        <p:nvSpPr>
          <p:cNvPr id="57" name="ZoneTexte 56">
            <a:extLst>
              <a:ext uri="{FF2B5EF4-FFF2-40B4-BE49-F238E27FC236}">
                <a16:creationId xmlns:a16="http://schemas.microsoft.com/office/drawing/2014/main" id="{82865613-61E2-43D9-9BE6-9DA823965D57}"/>
              </a:ext>
            </a:extLst>
          </p:cNvPr>
          <p:cNvSpPr txBox="1"/>
          <p:nvPr/>
        </p:nvSpPr>
        <p:spPr>
          <a:xfrm>
            <a:off x="742410" y="768830"/>
            <a:ext cx="3270575" cy="461665"/>
          </a:xfrm>
          <a:prstGeom prst="rect">
            <a:avLst/>
          </a:prstGeom>
          <a:noFill/>
        </p:spPr>
        <p:txBody>
          <a:bodyPr wrap="none" rtlCol="0">
            <a:spAutoFit/>
          </a:bodyPr>
          <a:lstStyle/>
          <a:p>
            <a:r>
              <a:rPr lang="fr-FR" sz="2400" dirty="0">
                <a:solidFill>
                  <a:schemeClr val="bg1"/>
                </a:solidFill>
              </a:rPr>
              <a:t>Le diagramme de classe</a:t>
            </a:r>
          </a:p>
        </p:txBody>
      </p:sp>
      <p:pic>
        <p:nvPicPr>
          <p:cNvPr id="5" name="Image 4">
            <a:extLst>
              <a:ext uri="{FF2B5EF4-FFF2-40B4-BE49-F238E27FC236}">
                <a16:creationId xmlns:a16="http://schemas.microsoft.com/office/drawing/2014/main" id="{61358B2D-D94C-426B-B3FF-22FEE5FAC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2237" y="1236536"/>
            <a:ext cx="7609668" cy="5621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318618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1765</TotalTime>
  <Words>2030</Words>
  <Application>Microsoft Office PowerPoint</Application>
  <PresentationFormat>Grand écran</PresentationFormat>
  <Paragraphs>320</Paragraphs>
  <Slides>27</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Segoe UI</vt:lpstr>
      <vt:lpstr>Segoe UI Light</vt:lpstr>
      <vt:lpstr>Custom Design</vt:lpstr>
      <vt:lpstr>P3_MacGyver</vt:lpstr>
      <vt:lpstr>Menu général</vt:lpstr>
      <vt:lpstr>Le cahier des charges</vt:lpstr>
      <vt:lpstr>Découverte de Python (1/2)</vt:lpstr>
      <vt:lpstr>Découverte de Python (2/2)</vt:lpstr>
      <vt:lpstr>L’univers de Pygame</vt:lpstr>
      <vt:lpstr>Les diagrammes (1/3)</vt:lpstr>
      <vt:lpstr>Les diagrammes (2/3)</vt:lpstr>
      <vt:lpstr>Les diagrammes (3/3)</vt:lpstr>
      <vt:lpstr>Le code en détail</vt:lpstr>
      <vt:lpstr>La fenêtre de jeu</vt:lpstr>
      <vt:lpstr>Le labyrinthe (1/4)</vt:lpstr>
      <vt:lpstr>Le labyrinthe (2/4)</vt:lpstr>
      <vt:lpstr>Le labyrinthe (3/4)</vt:lpstr>
      <vt:lpstr>Le labyrinthe (4/4)</vt:lpstr>
      <vt:lpstr>Les personnages et les objets (1/4)</vt:lpstr>
      <vt:lpstr>Les personnages et les objets (2/4)</vt:lpstr>
      <vt:lpstr>Les personnages et les objets (3/4)</vt:lpstr>
      <vt:lpstr>Les personnages et les objets (4/4)</vt:lpstr>
      <vt:lpstr>La boucle de jeu</vt:lpstr>
      <vt:lpstr>La boucle de jeu</vt:lpstr>
      <vt:lpstr>La boucle de jeu</vt:lpstr>
      <vt:lpstr>La PEP 8</vt:lpstr>
      <vt:lpstr>Découpage du temps passé sur ce projet (1/2)</vt:lpstr>
      <vt:lpstr>Nouvelle vision après ce projet (2/2)</vt:lpstr>
      <vt:lpstr>Livrables sur GitHub</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Christopher</dc:creator>
  <cp:lastModifiedBy>Thony .</cp:lastModifiedBy>
  <cp:revision>181</cp:revision>
  <dcterms:created xsi:type="dcterms:W3CDTF">2019-07-18T06:54:05Z</dcterms:created>
  <dcterms:modified xsi:type="dcterms:W3CDTF">2020-01-28T11:32:44Z</dcterms:modified>
</cp:coreProperties>
</file>