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ADB"/>
    <a:srgbClr val="82BBE2"/>
    <a:srgbClr val="FECE52"/>
    <a:srgbClr val="FECB4D"/>
    <a:srgbClr val="3C599E"/>
    <a:srgbClr val="EF0D23"/>
    <a:srgbClr val="FED45B"/>
    <a:srgbClr val="397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1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4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2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094480"/>
          </a:xfrm>
          <a:prstGeom prst="rect">
            <a:avLst/>
          </a:prstGeom>
          <a:solidFill>
            <a:srgbClr val="3C5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606"/>
            <a:ext cx="9144000" cy="846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261752"/>
            <a:ext cx="91440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/>
              <a:t>Saturday, May 31</a:t>
            </a:r>
            <a:r>
              <a:rPr lang="en-US" sz="2500" b="1" baseline="30000" dirty="0" smtClean="0"/>
              <a:t>st</a:t>
            </a:r>
            <a:r>
              <a:rPr lang="en-US" sz="2500" b="1" dirty="0" smtClean="0"/>
              <a:t>, 2014</a:t>
            </a:r>
          </a:p>
          <a:p>
            <a:pPr algn="ctr"/>
            <a:r>
              <a:rPr lang="en-US" sz="2500" b="1" dirty="0" smtClean="0"/>
              <a:t>1 PM – 4 PM</a:t>
            </a:r>
          </a:p>
          <a:p>
            <a:pPr algn="ctr"/>
            <a:r>
              <a:rPr lang="en-US" sz="2500" b="1" dirty="0" smtClean="0"/>
              <a:t>Independent Media Center</a:t>
            </a:r>
          </a:p>
          <a:p>
            <a:pPr algn="ctr"/>
            <a:r>
              <a:rPr lang="en-US" b="1" dirty="0" smtClean="0"/>
              <a:t>202 S Broadway Ave, Urbana, IL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9461" y="925809"/>
            <a:ext cx="62852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4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</a:t>
            </a:r>
            <a:r>
              <a:rPr lang="en-US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0862" y="398514"/>
            <a:ext cx="2743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W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omen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30" y="1476602"/>
            <a:ext cx="27870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045" y="2570946"/>
            <a:ext cx="2094411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36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Open </a:t>
            </a:r>
            <a:r>
              <a:rPr lang="en-US" sz="3600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House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30376" y="338629"/>
            <a:ext cx="588178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dirty="0" err="1" smtClean="0">
                <a:solidFill>
                  <a:schemeClr val="bg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</a:t>
            </a:r>
            <a:r>
              <a:rPr lang="en-US" sz="1600" dirty="0" smtClean="0">
                <a:solidFill>
                  <a:schemeClr val="bg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-CU, Champaign-Urbana's Python User Group, is hosting its first Women in Technology (WIT) Open House.</a:t>
            </a:r>
          </a:p>
          <a:p>
            <a:pPr>
              <a:lnSpc>
                <a:spcPct val="125000"/>
              </a:lnSpc>
            </a:pPr>
            <a:endParaRPr lang="en-US" sz="1600" dirty="0" smtClean="0">
              <a:solidFill>
                <a:schemeClr val="bg1"/>
              </a:solidFill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1600" dirty="0" smtClean="0">
                <a:solidFill>
                  <a:schemeClr val="bg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free event is targeted at women in the professional and hobbyist STEM community as well as women who would like to explore this world for the first time in a supportive environment. It will consist of a schedule of mini talks, a panel of representatives from CU tech groups, and small group breakout sessions focused on specific topics.</a:t>
            </a:r>
          </a:p>
          <a:p>
            <a:pPr>
              <a:lnSpc>
                <a:spcPct val="125000"/>
              </a:lnSpc>
            </a:pPr>
            <a:endParaRPr lang="en-US" sz="1600" dirty="0" smtClean="0">
              <a:solidFill>
                <a:schemeClr val="bg1"/>
              </a:solidFill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1600" dirty="0" smtClean="0">
                <a:solidFill>
                  <a:schemeClr val="bg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 or want more info? Email 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info@py-cu.org</a:t>
            </a:r>
            <a:r>
              <a:rPr lang="en-US" sz="1600" dirty="0" smtClean="0">
                <a:solidFill>
                  <a:schemeClr val="bg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0" y="4087355"/>
            <a:ext cx="9220200" cy="7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119</Words>
  <Application>Microsoft Office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Verdana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Nadia Karlinsky</dc:creator>
  <cp:lastModifiedBy>Nadia Karlinsky</cp:lastModifiedBy>
  <cp:revision>11</cp:revision>
  <dcterms:created xsi:type="dcterms:W3CDTF">2014-04-16T01:36:31Z</dcterms:created>
  <dcterms:modified xsi:type="dcterms:W3CDTF">2014-04-23T00:51:00Z</dcterms:modified>
</cp:coreProperties>
</file>