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8EB2-170E-4775-BCB5-7C8FE3899BB8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88C4-86C3-4FE8-B34B-CD0E072B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seria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Granda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Oddities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690687"/>
            <a:ext cx="10515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Sometimes you will: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ee garbage when reading the line.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(Try wiggling the TX/RX cables while reading the “/</a:t>
            </a:r>
            <a:r>
              <a:rPr lang="en-US" sz="2400" dirty="0" err="1" smtClean="0">
                <a:solidFill>
                  <a:schemeClr val="accent6"/>
                </a:solidFill>
              </a:rPr>
              <a:t>dev</a:t>
            </a:r>
            <a:r>
              <a:rPr lang="en-US" sz="2400" dirty="0" smtClean="0">
                <a:solidFill>
                  <a:schemeClr val="accent6"/>
                </a:solidFill>
              </a:rPr>
              <a:t>/ttyUSB0” file)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(Baud Setting, cables are loose, or you’re listening to </a:t>
            </a:r>
            <a:r>
              <a:rPr lang="en-US" sz="2400" dirty="0" err="1" smtClean="0">
                <a:solidFill>
                  <a:schemeClr val="accent6"/>
                </a:solidFill>
              </a:rPr>
              <a:t>dubstep</a:t>
            </a:r>
            <a:r>
              <a:rPr lang="en-US" sz="2400" dirty="0" smtClean="0">
                <a:solidFill>
                  <a:schemeClr val="accent6"/>
                </a:solidFill>
              </a:rPr>
              <a:t> next to the board)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Words will get chopped off.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(The hardware/file buffers aren’t full or got flushed early.)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will be very slow.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(9600 baud man. 9600 bits per second)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(8 bits = 1 byte. An ASCII character is about 8 bits)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just wont work.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(Solar Flares, Cables popped out, you don’t have administrative rights to open the file, ???)</a:t>
            </a:r>
          </a:p>
        </p:txBody>
      </p:sp>
    </p:spTree>
    <p:extLst>
      <p:ext uri="{BB962C8B-B14F-4D97-AF65-F5344CB8AC3E}">
        <p14:creationId xmlns:p14="http://schemas.microsoft.com/office/powerpoint/2010/main" val="36658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go from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690687"/>
            <a:ext cx="105156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With this basic information you can now buy an FTDI cable and connect it to random devices that have UART/Serial pins.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/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This means you can now read data from hardware or sensors and write it out to a file, parse it, or manipulate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There are many protocols that you can also manipulate in a similar way requiring other hardware similar to an FTDI cable which can be read by python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CAN BUS (Controller Area Network)  </a:t>
            </a:r>
            <a:r>
              <a:rPr lang="en-US" sz="2400" dirty="0" smtClean="0">
                <a:solidFill>
                  <a:schemeClr val="accent6"/>
                </a:solidFill>
              </a:rPr>
              <a:t>    -- </a:t>
            </a:r>
            <a:r>
              <a:rPr lang="en-US" sz="2400" dirty="0">
                <a:solidFill>
                  <a:schemeClr val="accent6"/>
                </a:solidFill>
              </a:rPr>
              <a:t>Hack your </a:t>
            </a:r>
            <a:r>
              <a:rPr lang="en-US" sz="2400" dirty="0" smtClean="0">
                <a:solidFill>
                  <a:schemeClr val="accent6"/>
                </a:solidFill>
              </a:rPr>
              <a:t>car’s sensors.</a:t>
            </a: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I²C (Inter-Integrated Circuit)                    -- Read other sensors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Devices in /</a:t>
            </a:r>
            <a:r>
              <a:rPr lang="en-US" sz="2400" dirty="0" err="1" smtClean="0">
                <a:solidFill>
                  <a:schemeClr val="accent6"/>
                </a:solidFill>
              </a:rPr>
              <a:t>dev</a:t>
            </a:r>
            <a:r>
              <a:rPr lang="en-US" sz="2400" dirty="0" smtClean="0">
                <a:solidFill>
                  <a:schemeClr val="accent6"/>
                </a:solidFill>
              </a:rPr>
              <a:t>/*                                       -- Write </a:t>
            </a:r>
            <a:r>
              <a:rPr lang="en-US" sz="2400" dirty="0" err="1" smtClean="0">
                <a:solidFill>
                  <a:schemeClr val="accent6"/>
                </a:solidFill>
              </a:rPr>
              <a:t>py</a:t>
            </a:r>
            <a:r>
              <a:rPr lang="en-US" sz="2400" dirty="0">
                <a:solidFill>
                  <a:schemeClr val="accent6"/>
                </a:solidFill>
              </a:rPr>
              <a:t>-</a:t>
            </a:r>
            <a:r>
              <a:rPr lang="en-US" sz="2400" dirty="0" smtClean="0">
                <a:solidFill>
                  <a:schemeClr val="accent6"/>
                </a:solidFill>
              </a:rPr>
              <a:t>scripts to annoy co-workers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					             or just mess up your computer horribly</a:t>
            </a: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would I want to do this?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68132"/>
            <a:ext cx="7874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make something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recreate sputnik.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measure data from hardware or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begin reverse engineering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create a robotic army of minions.</a:t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Yeah, well, you know, that's just, like, your opinion, man.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hicagonow.com/geek-girl-chicago/files/2012/12/Dal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1325563"/>
            <a:ext cx="2641600" cy="501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using today?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files.tested.com/photos/2013/06/12/48912-arduinouno_r3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36" y="4267201"/>
            <a:ext cx="2634532" cy="182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ftdichip.com/Images/TTL-232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47" y="4267201"/>
            <a:ext cx="2505789" cy="182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325563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FTDI Cable (Serial to USB)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Arduino </a:t>
            </a:r>
            <a:r>
              <a:rPr lang="en-US" sz="2400" dirty="0" err="1" smtClean="0">
                <a:solidFill>
                  <a:schemeClr val="bg1"/>
                </a:solidFill>
              </a:rPr>
              <a:t>Duemilanove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LED’s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6" name="Picture 8" descr="File:Ball python luc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99" y="4267201"/>
            <a:ext cx="2127248" cy="182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e/e8/LED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868" y="4267201"/>
            <a:ext cx="2731907" cy="182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Wired Hardware Communication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www.ftdichip.com/Images/TTL-232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25563"/>
            <a:ext cx="3156801" cy="22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rcelect.com/9_p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82" y="1325563"/>
            <a:ext cx="34194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68067"/>
              </p:ext>
            </p:extLst>
          </p:nvPr>
        </p:nvGraphicFramePr>
        <p:xfrm>
          <a:off x="3808527" y="1325564"/>
          <a:ext cx="3720271" cy="229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5" imgW="10234800" imgH="6310800" progId="">
                  <p:embed/>
                </p:oleObj>
              </mc:Choice>
              <mc:Fallback>
                <p:oleObj r:id="rId5" imgW="10234800" imgH="631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8527" y="1325564"/>
                        <a:ext cx="3720271" cy="2293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 descr="http://courses.ece.illinois.edu/ece445/wiki/?n=Topics.MaxstreamXbee?action=download&amp;upname=ftdi_schematic_0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08469"/>
            <a:ext cx="6842997" cy="25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b9-pinout.com/db9-pinout/db9-pinout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82" y="2801938"/>
            <a:ext cx="339362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FTDI to Python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5563"/>
            <a:ext cx="10058400" cy="4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Hardware Communication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courses.ece.illinois.edu/ece445/wiki/?n=Topics.MaxstreamXbee?action=download&amp;upname=xbee_ftdi_schem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25563"/>
            <a:ext cx="10515600" cy="434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the Arduino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901" y="1690688"/>
            <a:ext cx="5410199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SETUP PINS and UART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void setup()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//Begin Serial Communication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Serial.begin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(9600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Serial.println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("INITIALIZING................");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("\n");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("\r");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Serial.println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("BOARD WAS RESET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5600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You need to tell the Arduino how to interpret what it receives on the FTDI cable by Python.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few simple Serial Commands for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Arduino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More can be found here: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arduino.cc/en/reference/serial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Serial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port is set at 9600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Python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901" y="1690689"/>
            <a:ext cx="5333999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import serial,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#Different for Linux, Mac,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port= '/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/ttyUSB0‘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baud= 9600  #Remember this from Arduino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 1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#The time we take to timeout (1 second)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device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serial.Serial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(port, baud, timeout = times)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1 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input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raw_input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("&gt;&gt;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device.write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(input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 '\r\n')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5600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 Linux/Mac machines, this will be a bit easier as most of the time you’ll just talk to the FTDI by opening a file: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/</a:t>
            </a:r>
            <a:r>
              <a:rPr lang="en-US" sz="2400" dirty="0" err="1" smtClean="0">
                <a:solidFill>
                  <a:schemeClr val="accent6"/>
                </a:solidFill>
              </a:rPr>
              <a:t>dev</a:t>
            </a:r>
            <a:r>
              <a:rPr lang="en-US" sz="2400" dirty="0" smtClean="0">
                <a:solidFill>
                  <a:schemeClr val="accent6"/>
                </a:solidFill>
              </a:rPr>
              <a:t>/ttyUSB0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Windows users might have a bit more trouble as the port isn’t a file and gets enumerated via Com 1, Com 3, etc.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Make sure to set the baud correctly otherwise you’ll just see garbage printed out (if you’re lucky). </a:t>
            </a:r>
          </a:p>
        </p:txBody>
      </p:sp>
    </p:spTree>
    <p:extLst>
      <p:ext uri="{BB962C8B-B14F-4D97-AF65-F5344CB8AC3E}">
        <p14:creationId xmlns:p14="http://schemas.microsoft.com/office/powerpoint/2010/main" val="2668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Ways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901" y="1690689"/>
            <a:ext cx="5333999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import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serial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#Different for Linux, Mac,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port= '/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/ttyUSB0‘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baud= 9600  #Remember this from Arduino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 1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#The time we take to timeout (1 second)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device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open(port, “r+”)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while 1 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input = “your input here”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device.write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(input)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690688"/>
            <a:ext cx="5600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There are various ways of communicating with the device over serial since you’re technically just writing out to a file.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the previous example we used the serial library and opened: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 /</a:t>
            </a:r>
            <a:r>
              <a:rPr lang="en-US" sz="2400" dirty="0" err="1" smtClean="0">
                <a:solidFill>
                  <a:schemeClr val="accent6"/>
                </a:solidFill>
              </a:rPr>
              <a:t>dev</a:t>
            </a:r>
            <a:r>
              <a:rPr lang="en-US" sz="2400" dirty="0" smtClean="0">
                <a:solidFill>
                  <a:schemeClr val="accent6"/>
                </a:solidFill>
              </a:rPr>
              <a:t>/ttyUSB0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Now try opening /</a:t>
            </a:r>
            <a:r>
              <a:rPr lang="en-US" sz="2400" dirty="0" err="1" smtClean="0">
                <a:solidFill>
                  <a:schemeClr val="bg1"/>
                </a:solidFill>
              </a:rPr>
              <a:t>dev</a:t>
            </a:r>
            <a:r>
              <a:rPr lang="en-US" sz="2400" dirty="0" smtClean="0">
                <a:solidFill>
                  <a:schemeClr val="bg1"/>
                </a:solidFill>
              </a:rPr>
              <a:t>/ttyUSB0 as a file and write something to it.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Hardware and Python</vt:lpstr>
      <vt:lpstr>Why would I want to do this?</vt:lpstr>
      <vt:lpstr>What are we using today?</vt:lpstr>
      <vt:lpstr>Wired Hardware Communication</vt:lpstr>
      <vt:lpstr>FTDI to Python</vt:lpstr>
      <vt:lpstr>Wireless Hardware Communication</vt:lpstr>
      <vt:lpstr>Programming the Arduino</vt:lpstr>
      <vt:lpstr>Finally Python</vt:lpstr>
      <vt:lpstr>Other Ways</vt:lpstr>
      <vt:lpstr>Oddities</vt:lpstr>
      <vt:lpstr>Where to go from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Hardware With Python</dc:title>
  <dc:creator>Steve Granda</dc:creator>
  <cp:lastModifiedBy>Steve Granda</cp:lastModifiedBy>
  <cp:revision>27</cp:revision>
  <dcterms:created xsi:type="dcterms:W3CDTF">2014-02-17T17:52:49Z</dcterms:created>
  <dcterms:modified xsi:type="dcterms:W3CDTF">2014-02-17T19:55:28Z</dcterms:modified>
</cp:coreProperties>
</file>