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359"/>
            <a:ext cx="9747126" cy="689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40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052736"/>
            <a:ext cx="3635896" cy="936104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 descr="C:\Users\MSShafigullin\Desktop\Проекты\Ассоциация выпускников\kfu_logo_2l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23001"/>
            <a:ext cx="2945406" cy="39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9912" y="1052736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AAA9A9"/>
                </a:solidFill>
                <a:latin typeface="PT Sans" panose="020B0503020203020204" pitchFamily="34" charset="-52"/>
              </a:rPr>
              <a:t>LABIRINTO</a:t>
            </a:r>
            <a:endParaRPr lang="ru-RU" sz="2800" b="1" dirty="0">
              <a:solidFill>
                <a:srgbClr val="AAA9A9"/>
              </a:solidFill>
              <a:latin typeface="PT Sans" panose="020B0503020203020204" pitchFamily="34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225770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3A6489"/>
                </a:solidFill>
                <a:latin typeface="PT Sans" panose="020B0503020203020204"/>
              </a:rPr>
              <a:t>Защита </a:t>
            </a:r>
            <a:r>
              <a:rPr lang="ru-RU" sz="2800" dirty="0">
                <a:solidFill>
                  <a:srgbClr val="3A6489"/>
                </a:solidFill>
                <a:latin typeface="PT Sans" panose="020B0503020203020204"/>
              </a:rPr>
              <a:t>проекта </a:t>
            </a:r>
            <a:r>
              <a:rPr lang="en-US" sz="2800" dirty="0" err="1" smtClean="0">
                <a:solidFill>
                  <a:srgbClr val="3A6489"/>
                </a:solidFill>
              </a:rPr>
              <a:t>PyGame</a:t>
            </a:r>
            <a:endParaRPr lang="en-US" sz="2800" dirty="0">
              <a:solidFill>
                <a:srgbClr val="3A648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9912" y="4725144"/>
            <a:ext cx="504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549F"/>
                </a:solidFill>
                <a:latin typeface="PT Sans" panose="020B0503020203020204" pitchFamily="34" charset="-52"/>
              </a:rPr>
              <a:t>Должность и ученая степень</a:t>
            </a:r>
          </a:p>
          <a:p>
            <a:r>
              <a:rPr lang="ru-RU" sz="20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Виноградов Дмитрий Валентинович</a:t>
            </a:r>
            <a:endParaRPr lang="ru-RU" sz="2000" b="1" dirty="0">
              <a:solidFill>
                <a:srgbClr val="00549F"/>
              </a:solidFill>
              <a:latin typeface="PT Sans" panose="020B0503020203020204" pitchFamily="34" charset="-52"/>
            </a:endParaRPr>
          </a:p>
          <a:p>
            <a:r>
              <a:rPr lang="ru-RU" sz="20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ОШИ</a:t>
            </a:r>
            <a:r>
              <a:rPr lang="en-US" sz="20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”</a:t>
            </a:r>
            <a:r>
              <a:rPr lang="ru-RU" sz="20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лицея имени Н. И. Лобачевского</a:t>
            </a:r>
            <a:r>
              <a:rPr lang="en-US" sz="20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”</a:t>
            </a:r>
            <a:r>
              <a:rPr lang="ru-RU" sz="20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КФУ</a:t>
            </a:r>
            <a:endParaRPr lang="ru-RU" sz="2000" b="1" dirty="0">
              <a:solidFill>
                <a:srgbClr val="00549F"/>
              </a:solidFill>
              <a:latin typeface="PT Sans" panose="020B0503020203020204" pitchFamily="34" charset="-52"/>
            </a:endParaRPr>
          </a:p>
          <a:p>
            <a:r>
              <a:rPr lang="ru-RU" sz="2000" dirty="0">
                <a:solidFill>
                  <a:srgbClr val="00549F"/>
                </a:solidFill>
                <a:latin typeface="PT Sans" panose="020B0503020203020204" pitchFamily="34" charset="-52"/>
              </a:rPr>
              <a:t>Казанского федерального университета</a:t>
            </a:r>
          </a:p>
        </p:txBody>
      </p:sp>
    </p:spTree>
    <p:extLst>
      <p:ext uri="{BB962C8B-B14F-4D97-AF65-F5344CB8AC3E}">
        <p14:creationId xmlns:p14="http://schemas.microsoft.com/office/powerpoint/2010/main" val="105245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45750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AAA9A9"/>
                </a:solidFill>
                <a:latin typeface="PT Sans" panose="020B0503020203020204" pitchFamily="34" charset="-52"/>
              </a:rPr>
              <a:t>LABIRINTO</a:t>
            </a:r>
            <a:endParaRPr lang="ru-RU" sz="1400" b="1" dirty="0">
              <a:solidFill>
                <a:srgbClr val="AAA9A9"/>
              </a:solidFill>
              <a:latin typeface="PT Sans" panose="020B0503020203020204" pitchFamily="34" charset="-52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9872" y="260648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ИСПОЛЬЗУЕМЫЕ ТЕХНОЛОГИИ</a:t>
            </a:r>
            <a:endParaRPr lang="ru-RU" sz="2800" b="1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1484784"/>
            <a:ext cx="3275856" cy="4464496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chemeClr val="bg1"/>
                </a:solidFill>
              </a:rPr>
              <a:t>import</a:t>
            </a:r>
            <a:r>
              <a:rPr lang="ru-RU" altLang="ru-RU" dirty="0">
                <a:solidFill>
                  <a:schemeClr val="bg1"/>
                </a:solidFill>
              </a:rPr>
              <a:t> </a:t>
            </a:r>
            <a:r>
              <a:rPr lang="ru-RU" altLang="ru-RU" dirty="0" err="1">
                <a:solidFill>
                  <a:schemeClr val="bg1"/>
                </a:solidFill>
              </a:rPr>
              <a:t>pygame</a:t>
            </a:r>
            <a:r>
              <a:rPr lang="ru-RU" altLang="ru-RU" dirty="0">
                <a:solidFill>
                  <a:schemeClr val="bg1"/>
                </a:solidFill>
              </a:rPr>
              <a:t/>
            </a:r>
            <a:br>
              <a:rPr lang="ru-RU" altLang="ru-RU" dirty="0">
                <a:solidFill>
                  <a:schemeClr val="bg1"/>
                </a:solidFill>
              </a:rPr>
            </a:br>
            <a:r>
              <a:rPr lang="ru-RU" altLang="ru-RU" dirty="0" err="1">
                <a:solidFill>
                  <a:schemeClr val="bg1"/>
                </a:solidFill>
              </a:rPr>
              <a:t>import</a:t>
            </a:r>
            <a:r>
              <a:rPr lang="ru-RU" altLang="ru-RU" dirty="0">
                <a:solidFill>
                  <a:schemeClr val="bg1"/>
                </a:solidFill>
              </a:rPr>
              <a:t> </a:t>
            </a:r>
            <a:r>
              <a:rPr lang="ru-RU" altLang="ru-RU" dirty="0" err="1">
                <a:solidFill>
                  <a:schemeClr val="bg1"/>
                </a:solidFill>
              </a:rPr>
              <a:t>pygame_gui</a:t>
            </a:r>
            <a:r>
              <a:rPr lang="ru-RU" altLang="ru-RU" dirty="0">
                <a:solidFill>
                  <a:schemeClr val="bg1"/>
                </a:solidFill>
              </a:rPr>
              <a:t/>
            </a:r>
            <a:br>
              <a:rPr lang="ru-RU" altLang="ru-RU" dirty="0">
                <a:solidFill>
                  <a:schemeClr val="bg1"/>
                </a:solidFill>
              </a:rPr>
            </a:br>
            <a:r>
              <a:rPr lang="ru-RU" altLang="ru-RU" dirty="0" err="1">
                <a:solidFill>
                  <a:schemeClr val="bg1"/>
                </a:solidFill>
              </a:rPr>
              <a:t>import</a:t>
            </a:r>
            <a:r>
              <a:rPr lang="ru-RU" altLang="ru-RU" dirty="0">
                <a:solidFill>
                  <a:schemeClr val="bg1"/>
                </a:solidFill>
              </a:rPr>
              <a:t> </a:t>
            </a:r>
            <a:r>
              <a:rPr lang="ru-RU" altLang="ru-RU" dirty="0" err="1">
                <a:solidFill>
                  <a:schemeClr val="bg1"/>
                </a:solidFill>
              </a:rPr>
              <a:t>requests</a:t>
            </a:r>
            <a:endParaRPr lang="ru-RU" altLang="ru-RU" sz="4000" dirty="0">
              <a:solidFill>
                <a:schemeClr val="bg1"/>
              </a:solidFill>
            </a:endParaRPr>
          </a:p>
        </p:txBody>
      </p:sp>
      <p:pic>
        <p:nvPicPr>
          <p:cNvPr id="1029" name="Picture 5" descr="https://i.ytimg.com/vi/sxeySIc6Tbs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r="9195"/>
          <a:stretch/>
        </p:blipFill>
        <p:spPr bwMode="auto">
          <a:xfrm>
            <a:off x="3275856" y="1772816"/>
            <a:ext cx="587502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74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45750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AAA9A9"/>
                </a:solidFill>
                <a:latin typeface="PT Sans" panose="020B0503020203020204" pitchFamily="34" charset="-52"/>
              </a:rPr>
              <a:t>LABIRINTO</a:t>
            </a:r>
            <a:endParaRPr lang="ru-RU" sz="1400" b="1" dirty="0">
              <a:solidFill>
                <a:srgbClr val="AAA9A9"/>
              </a:solidFill>
              <a:latin typeface="PT Sans" panose="020B0503020203020204" pitchFamily="34" charset="-52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9872" y="260648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ИДЕЯ</a:t>
            </a:r>
            <a:endParaRPr lang="ru-RU" sz="2800" b="1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1484784"/>
            <a:ext cx="4873782" cy="4464496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Создать интересную 2</a:t>
            </a:r>
            <a:r>
              <a:rPr lang="en-US" dirty="0" smtClean="0"/>
              <a:t>D</a:t>
            </a:r>
            <a:r>
              <a:rPr lang="ru-RU" dirty="0" smtClean="0"/>
              <a:t> игру на </a:t>
            </a:r>
            <a:r>
              <a:rPr lang="en-US" dirty="0" err="1" smtClean="0"/>
              <a:t>pygame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782" y="1479851"/>
            <a:ext cx="4306730" cy="44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45750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AAA9A9"/>
                </a:solidFill>
                <a:latin typeface="PT Sans" panose="020B0503020203020204" pitchFamily="34" charset="-52"/>
              </a:rPr>
              <a:t>LABIRINTO</a:t>
            </a:r>
            <a:endParaRPr lang="ru-RU" sz="1400" b="1" dirty="0">
              <a:solidFill>
                <a:srgbClr val="AAA9A9"/>
              </a:solidFill>
              <a:latin typeface="PT Sans" panose="020B0503020203020204" pitchFamily="34" charset="-52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260648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ОПИСАНИЕ РЕАЛИЗАЦИИ</a:t>
            </a:r>
            <a:endParaRPr lang="ru-RU" sz="2800" b="1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1" y="1484784"/>
            <a:ext cx="3416399" cy="4464496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В</a:t>
            </a:r>
            <a:r>
              <a:rPr lang="ru-RU" dirty="0" smtClean="0"/>
              <a:t>се игровые </a:t>
            </a:r>
            <a:r>
              <a:rPr lang="ru-RU" dirty="0" err="1" smtClean="0"/>
              <a:t>объеты</a:t>
            </a:r>
            <a:r>
              <a:rPr lang="ru-RU" dirty="0" smtClean="0"/>
              <a:t> написаны и распределены по классам и группам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99" y="1484784"/>
            <a:ext cx="572760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3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SShafigullin\Desktop\Проекты\Ассоциация выпускников\kfu_logo_2l_rus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28841"/>
            <a:ext cx="2952328" cy="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45750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AAA9A9"/>
                </a:solidFill>
                <a:latin typeface="PT Sans" panose="020B0503020203020204" pitchFamily="34" charset="-52"/>
              </a:rPr>
              <a:t>LABIRINTO</a:t>
            </a:r>
            <a:endParaRPr lang="ru-RU" sz="1400" b="1" dirty="0">
              <a:solidFill>
                <a:srgbClr val="AAA9A9"/>
              </a:solidFill>
              <a:latin typeface="PT Sans" panose="020B0503020203020204" pitchFamily="34" charset="-52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260648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549F"/>
                </a:solidFill>
                <a:latin typeface="PT Sans" panose="020B0503020203020204" pitchFamily="34" charset="-52"/>
              </a:rPr>
              <a:t>ЗАКЛЮЧЕНИЕ</a:t>
            </a:r>
            <a:endParaRPr lang="ru-RU" sz="2800" b="1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484784"/>
            <a:ext cx="3888432" cy="4464496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Возможности для доработки</a:t>
            </a:r>
            <a:r>
              <a:rPr lang="en-US" dirty="0" smtClean="0"/>
              <a:t>:</a:t>
            </a:r>
            <a:r>
              <a:rPr lang="ru-RU" dirty="0" smtClean="0"/>
              <a:t> создание большего количества карт, регулировка громкости музыкального сопровождения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432" y="2780928"/>
            <a:ext cx="525556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0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359"/>
            <a:ext cx="9747126" cy="689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95736" y="4110171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PT Sans" panose="020B0503020203020204" pitchFamily="34" charset="-52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88513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71</Words>
  <Application>Microsoft Office PowerPoint</Application>
  <PresentationFormat>Экран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PT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User</cp:lastModifiedBy>
  <cp:revision>5</cp:revision>
  <dcterms:created xsi:type="dcterms:W3CDTF">2016-09-08T07:48:51Z</dcterms:created>
  <dcterms:modified xsi:type="dcterms:W3CDTF">2022-01-23T20:22:08Z</dcterms:modified>
</cp:coreProperties>
</file>