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6" d="100"/>
          <a:sy n="106" d="100"/>
        </p:scale>
        <p:origin x="104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ARKITTA NAAIDU P</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:720921243042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159</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mahesh nallamaru</cp:lastModifiedBy>
  <cp:revision>14</cp:revision>
  <dcterms:modified xsi:type="dcterms:W3CDTF">2024-04-08T10:00:27Z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