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762F7-6A42-46E6-8645-F987B5E5516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BFFCC-1271-43C0-AACB-671DE36DA8F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35212-343E-4A28-A08C-169F49480DC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97432-41E7-4931-918C-E541C01CA7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0D1F4-16EC-4B4A-9A3F-742060F933B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0BFDA-43B3-4D1F-A60F-5CDE14E4932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0929E-42AE-4C05-9B71-6FF132B0F42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B1439-979B-4A4C-8091-FD0A5E26458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91771-D079-4E25-A106-6C587F236BC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32EEC-1A10-4575-AA19-1920AEBB96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49685-5425-4654-AB40-A2FEFCCF866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727483-0317-4CAC-8079-90BFAAE4F58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es-UY" sz="6000" b="1" dirty="0" smtClean="0">
                <a:solidFill>
                  <a:schemeClr val="tx1"/>
                </a:solidFill>
                <a:latin typeface="Centaur" pitchFamily="18" charset="0"/>
              </a:rPr>
              <a:t>Trust Models in Grid Computing</a:t>
            </a:r>
            <a:endParaRPr lang="es-ES" sz="6000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Dept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of CSE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entaur" pitchFamily="18" charset="0"/>
              </a:rPr>
              <a:t>SSN College of Engineering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8229600" cy="796908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Centaur" pitchFamily="18" charset="0"/>
              </a:rPr>
              <a:t>Subjective Trust Model</a:t>
            </a:r>
            <a:endParaRPr lang="en-US" sz="3600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85794"/>
            <a:ext cx="8572560" cy="5857916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Subject logic based trust model divides trust into several subclass: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execution trust,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code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trust, </a:t>
            </a:r>
            <a:endParaRPr lang="en-US" sz="2400" dirty="0" smtClean="0">
              <a:solidFill>
                <a:schemeClr val="tx1"/>
              </a:solidFill>
              <a:latin typeface="Centaur" pitchFamily="18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authority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trust, </a:t>
            </a:r>
            <a:endParaRPr lang="en-US" sz="2400" dirty="0" smtClean="0">
              <a:solidFill>
                <a:schemeClr val="tx1"/>
              </a:solidFill>
              <a:latin typeface="Centaur" pitchFamily="18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direct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trust and </a:t>
            </a:r>
            <a:endParaRPr lang="en-US" sz="2400" dirty="0" smtClean="0">
              <a:solidFill>
                <a:schemeClr val="tx1"/>
              </a:solidFill>
              <a:latin typeface="Centaur" pitchFamily="18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recommendation trust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Subjective trust is a subjective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decision about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specific level of entity's particular characters or behaviors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Entity A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trusts entity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B means A believes that B will perform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certain action in some specific situation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entaur" pitchFamily="18" charset="0"/>
              </a:rPr>
              <a:t>Drawback</a:t>
            </a:r>
            <a:r>
              <a:rPr lang="en-US" sz="2800" dirty="0" smtClean="0">
                <a:latin typeface="Centaur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it cannot realize the integration of identity and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behavior certification.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229600" cy="796908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Centaur" pitchFamily="18" charset="0"/>
              </a:rPr>
              <a:t>Dynamic Trust Model</a:t>
            </a:r>
            <a:endParaRPr lang="en-US" sz="3600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000084"/>
            <a:ext cx="8572560" cy="5857916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Dynamic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trust mechanism is a new and hot topic of security research for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distributed applications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.</a:t>
            </a:r>
            <a:endParaRPr lang="en-US" sz="2800" dirty="0">
              <a:latin typeface="Centaur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*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To decide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trust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degree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space. Always it is defined by fuzzy logics.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* To design mechanism of acquirement of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trust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value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. There are two kinds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of methods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: direct or indirect.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* To design mechanism of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trust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value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evaluation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evolution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.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Centaur" pitchFamily="18" charset="0"/>
              </a:rPr>
              <a:t>Reputation based Trust Models</a:t>
            </a:r>
            <a:endParaRPr lang="en-US" sz="4000" b="1" dirty="0">
              <a:latin typeface="Centaur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aur" pitchFamily="18" charset="0"/>
              </a:rPr>
              <a:t>Study highlighted points in the paper titled </a:t>
            </a:r>
          </a:p>
          <a:p>
            <a:pPr algn="just">
              <a:buNone/>
            </a:pPr>
            <a:r>
              <a:rPr lang="en-US" dirty="0" smtClean="0">
                <a:latin typeface="Centaur" pitchFamily="18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entaur" pitchFamily="18" charset="0"/>
              </a:rPr>
              <a:t>Resource Selection In Grid Environment Based On Trust Evaluation Using Feedback And Performance”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00FF"/>
                </a:solidFill>
                <a:latin typeface="Centaur" pitchFamily="18" charset="0"/>
              </a:rPr>
              <a:t>File Name: Lecture1_ReputationTrustModels</a:t>
            </a:r>
            <a:endParaRPr lang="en-US" dirty="0">
              <a:solidFill>
                <a:srgbClr val="0000FF"/>
              </a:solidFill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Centaur" pitchFamily="18" charset="0"/>
              </a:rPr>
              <a:t>Reputation based Trust Models</a:t>
            </a:r>
            <a:endParaRPr lang="en-US" sz="4000" b="1" dirty="0">
              <a:latin typeface="Centaur" pitchFamily="18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50" y="1409700"/>
            <a:ext cx="50673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aur" pitchFamily="18" charset="0"/>
              </a:rPr>
              <a:t>References</a:t>
            </a:r>
            <a:endParaRPr lang="en-US" b="1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Centaur" pitchFamily="18" charset="0"/>
              </a:rPr>
              <a:t>Li, </a:t>
            </a:r>
            <a:r>
              <a:rPr lang="en-US" sz="2400" dirty="0" err="1" smtClean="0">
                <a:latin typeface="Centaur" pitchFamily="18" charset="0"/>
              </a:rPr>
              <a:t>Wenjuan</a:t>
            </a:r>
            <a:r>
              <a:rPr lang="en-US" sz="2400" dirty="0" smtClean="0">
                <a:latin typeface="Centaur" pitchFamily="18" charset="0"/>
              </a:rPr>
              <a:t>, and </a:t>
            </a:r>
            <a:r>
              <a:rPr lang="en-US" sz="2400" dirty="0" err="1" smtClean="0">
                <a:latin typeface="Centaur" pitchFamily="18" charset="0"/>
              </a:rPr>
              <a:t>Lingdi</a:t>
            </a:r>
            <a:r>
              <a:rPr lang="en-US" sz="2400" dirty="0" smtClean="0">
                <a:latin typeface="Centaur" pitchFamily="18" charset="0"/>
              </a:rPr>
              <a:t> Ping. "Trust model to enhance security and interoperability of cloud environment." In </a:t>
            </a:r>
            <a:r>
              <a:rPr lang="en-US" sz="2400" i="1" dirty="0" smtClean="0">
                <a:latin typeface="Centaur" pitchFamily="18" charset="0"/>
              </a:rPr>
              <a:t>IEEE International Conference on Cloud Computing</a:t>
            </a:r>
            <a:r>
              <a:rPr lang="en-US" sz="2400" dirty="0" smtClean="0">
                <a:latin typeface="Centaur" pitchFamily="18" charset="0"/>
              </a:rPr>
              <a:t>, pp. 69-79. Springer Berlin Heidelberg, 2009.</a:t>
            </a:r>
          </a:p>
          <a:p>
            <a:pPr algn="just"/>
            <a:r>
              <a:rPr lang="en-US" sz="2400" dirty="0" smtClean="0">
                <a:latin typeface="Centaur" pitchFamily="18" charset="0"/>
              </a:rPr>
              <a:t>Mohan, </a:t>
            </a:r>
            <a:r>
              <a:rPr lang="en-US" sz="2400" dirty="0" err="1" smtClean="0">
                <a:latin typeface="Centaur" pitchFamily="18" charset="0"/>
              </a:rPr>
              <a:t>Prakash</a:t>
            </a:r>
            <a:r>
              <a:rPr lang="en-US" sz="2400" dirty="0" smtClean="0">
                <a:latin typeface="Centaur" pitchFamily="18" charset="0"/>
              </a:rPr>
              <a:t>, and </a:t>
            </a:r>
            <a:r>
              <a:rPr lang="en-US" sz="2400" dirty="0" err="1" smtClean="0">
                <a:latin typeface="Centaur" pitchFamily="18" charset="0"/>
              </a:rPr>
              <a:t>Ravichandran</a:t>
            </a:r>
            <a:r>
              <a:rPr lang="en-US" sz="2400" dirty="0" smtClean="0">
                <a:latin typeface="Centaur" pitchFamily="18" charset="0"/>
              </a:rPr>
              <a:t> </a:t>
            </a:r>
            <a:r>
              <a:rPr lang="en-US" sz="2400" dirty="0" err="1" smtClean="0">
                <a:latin typeface="Centaur" pitchFamily="18" charset="0"/>
              </a:rPr>
              <a:t>Thangavel</a:t>
            </a:r>
            <a:r>
              <a:rPr lang="en-US" sz="2400" dirty="0" smtClean="0">
                <a:latin typeface="Centaur" pitchFamily="18" charset="0"/>
              </a:rPr>
              <a:t>. "RESOURCE SELECTION IN GRID ENVIRONMENT BASED ON TRUST EVALUATION USING FEEDBACK AND PERFORMANCE." </a:t>
            </a:r>
            <a:r>
              <a:rPr lang="en-US" sz="2400" i="1" dirty="0" smtClean="0">
                <a:latin typeface="Centaur" pitchFamily="18" charset="0"/>
              </a:rPr>
              <a:t>American Journal of Applied Sciences</a:t>
            </a:r>
            <a:r>
              <a:rPr lang="en-US" sz="2400" dirty="0" smtClean="0">
                <a:latin typeface="Centaur" pitchFamily="18" charset="0"/>
              </a:rPr>
              <a:t> 10, no. 8 (2013): 924.</a:t>
            </a:r>
          </a:p>
          <a:p>
            <a:pPr algn="just"/>
            <a:endParaRPr lang="en-US" sz="24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dirty="0" smtClean="0">
                <a:latin typeface="Centaur" pitchFamily="18" charset="0"/>
              </a:rPr>
              <a:t>Trust and Reputation</a:t>
            </a:r>
            <a:endParaRPr lang="en-US" b="1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372476" cy="4786346"/>
          </a:xfrm>
        </p:spPr>
        <p:txBody>
          <a:bodyPr/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Centaur" pitchFamily="18" charset="0"/>
              </a:rPr>
              <a:t>Trust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is the firm belief in the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competence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of an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entity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to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behave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as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expected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such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that this firm belief is a dynamic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value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associated with the entity and it is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also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subject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to the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entity’s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behavior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and applies only within a specific context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 at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a given time.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Centaur" pitchFamily="18" charset="0"/>
              </a:rPr>
              <a:t>Reputation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of an entity is an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expectation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of its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behavior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based on its </a:t>
            </a:r>
            <a:r>
              <a:rPr lang="en-US" sz="2800" dirty="0" smtClean="0">
                <a:solidFill>
                  <a:srgbClr val="0000FF"/>
                </a:solidFill>
                <a:latin typeface="Centaur" pitchFamily="18" charset="0"/>
              </a:rPr>
              <a:t>identity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and other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entities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’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observations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information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about the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entity’s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entaur" pitchFamily="18" charset="0"/>
              </a:rPr>
              <a:t>past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entaur" pitchFamily="18" charset="0"/>
              </a:rPr>
              <a:t>behavior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within a specific context at a given time. </a:t>
            </a:r>
          </a:p>
          <a:p>
            <a:pPr algn="just">
              <a:buNone/>
            </a:pPr>
            <a:endParaRPr lang="en-US" sz="2800" dirty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b="1" dirty="0" smtClean="0">
                <a:latin typeface="Centaur" pitchFamily="18" charset="0"/>
              </a:rPr>
              <a:t>Trust Classification</a:t>
            </a:r>
            <a:endParaRPr lang="en-US" b="1" dirty="0">
              <a:latin typeface="Centau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Trust can be classified into different categories according to different standards.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* 	</a:t>
            </a:r>
            <a:r>
              <a:rPr lang="en-US" sz="2800" b="1" dirty="0" smtClean="0">
                <a:solidFill>
                  <a:srgbClr val="FF0000"/>
                </a:solidFill>
                <a:latin typeface="Centaur" pitchFamily="18" charset="0"/>
              </a:rPr>
              <a:t>According </a:t>
            </a:r>
            <a:r>
              <a:rPr lang="en-US" sz="2800" b="1" dirty="0">
                <a:solidFill>
                  <a:srgbClr val="FF0000"/>
                </a:solidFill>
                <a:latin typeface="Centaur" pitchFamily="18" charset="0"/>
              </a:rPr>
              <a:t>to attributes: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identity trust and behavior trust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* </a:t>
            </a:r>
            <a:r>
              <a:rPr lang="en-US" sz="2800" b="1" dirty="0">
                <a:solidFill>
                  <a:srgbClr val="FF0000"/>
                </a:solidFill>
                <a:latin typeface="Centaur" pitchFamily="18" charset="0"/>
              </a:rPr>
              <a:t>According to obtaining way: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direct trust and recommended trust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* </a:t>
            </a:r>
            <a:r>
              <a:rPr lang="en-US" sz="2800" b="1" dirty="0">
                <a:solidFill>
                  <a:srgbClr val="FF0000"/>
                </a:solidFill>
                <a:latin typeface="Centaur" pitchFamily="18" charset="0"/>
              </a:rPr>
              <a:t>According to role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: code trust, third party trust and execution trust, etc.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* </a:t>
            </a:r>
            <a:r>
              <a:rPr lang="en-US" sz="2800" b="1" dirty="0">
                <a:solidFill>
                  <a:srgbClr val="FF0000"/>
                </a:solidFill>
                <a:latin typeface="Centaur" pitchFamily="18" charset="0"/>
              </a:rPr>
              <a:t>According to based theory: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subjective trust and objective trust.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aur" pitchFamily="18" charset="0"/>
              </a:rPr>
              <a:t>Trust Categories</a:t>
            </a:r>
            <a:endParaRPr lang="en-US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US" sz="2400" dirty="0" smtClean="0">
                <a:latin typeface="Centaur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dentity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trust and 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Behavior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trust. 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Centaur" pitchFamily="18" charset="0"/>
              </a:rPr>
              <a:t>Identity trust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is concerned with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verifying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the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authenticity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of an entity and determining 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 the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authorizations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that the entity is entitled to and is based on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cryptographic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entaur" pitchFamily="18" charset="0"/>
              </a:rPr>
              <a:t>techniques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such as encryption and digital signatures. </a:t>
            </a:r>
            <a:endParaRPr lang="en-US" sz="24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Centaur" pitchFamily="18" charset="0"/>
              </a:rPr>
              <a:t>Behavior </a:t>
            </a:r>
            <a:r>
              <a:rPr lang="en-US" sz="2400" b="1" dirty="0">
                <a:solidFill>
                  <a:srgbClr val="FF0000"/>
                </a:solidFill>
                <a:latin typeface="Centaur" pitchFamily="18" charset="0"/>
              </a:rPr>
              <a:t>trust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deals with a 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wider notion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of an entity’s “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trustworthiness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” and focuses more on the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behavior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of that 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entity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example, a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digitally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signed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certificate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does not indicate whether the issuer is 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an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industrial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spy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and a piece of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digitally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entaur" pitchFamily="18" charset="0"/>
              </a:rPr>
              <a:t>signed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code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does not show whether the code </a:t>
            </a:r>
            <a:r>
              <a:rPr lang="en-US" sz="2400" dirty="0" smtClean="0">
                <a:solidFill>
                  <a:schemeClr val="tx1"/>
                </a:solidFill>
                <a:latin typeface="Centaur" pitchFamily="18" charset="0"/>
              </a:rPr>
              <a:t>will 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perform some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malicious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entaur" pitchFamily="18" charset="0"/>
              </a:rPr>
              <a:t>actions</a:t>
            </a:r>
            <a:r>
              <a:rPr lang="en-US" sz="2400" dirty="0">
                <a:solidFill>
                  <a:schemeClr val="tx1"/>
                </a:solidFill>
                <a:latin typeface="Centaur" pitchFamily="18" charset="0"/>
              </a:rPr>
              <a:t> or not. </a:t>
            </a:r>
          </a:p>
          <a:p>
            <a:pPr algn="just"/>
            <a:endParaRPr lang="en-US" sz="24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7969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aur" pitchFamily="18" charset="0"/>
              </a:rPr>
              <a:t>Trust Models</a:t>
            </a:r>
            <a:endParaRPr lang="en-US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Centaur" pitchFamily="18" charset="0"/>
              </a:rPr>
              <a:t>PKI Based Trust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entaur" pitchFamily="18" charset="0"/>
              </a:rPr>
              <a:t>Network Topology Based Trust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entaur" pitchFamily="18" charset="0"/>
              </a:rPr>
              <a:t>Basic Behavior Based Trust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entaur" pitchFamily="18" charset="0"/>
              </a:rPr>
              <a:t>Domain Based Trust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entaur" pitchFamily="18" charset="0"/>
              </a:rPr>
              <a:t>Subjective Trust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entaur" pitchFamily="18" charset="0"/>
              </a:rPr>
              <a:t>Dynamic Trust Model</a:t>
            </a: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7969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entaur" pitchFamily="18" charset="0"/>
              </a:rPr>
              <a:t>PKI Based Trust Model</a:t>
            </a:r>
            <a:endParaRPr lang="en-US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This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trust model depends on a few leader nodes to secure the whole system.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The</a:t>
            </a: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leaders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’ validity certifications are signed by CA.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GSI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Security Infrastructure of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Globus</a:t>
            </a: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most famous Grid toolkit is also based on PKI technology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entaur" pitchFamily="18" charset="0"/>
              </a:rPr>
              <a:t>Drawback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: PKI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model may cause uneven load or a single point of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failure since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it rely on leader nodes too much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796908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Centaur" pitchFamily="18" charset="0"/>
              </a:rPr>
              <a:t>Network Topology Based Trust Model</a:t>
            </a:r>
            <a:endParaRPr lang="en-US" sz="3600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This trust model is constructed on the basis of network topology.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Each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entity’s trust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is evaluated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according to its location in system topology and it usually uses tree or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graph traversal algorithm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entaur" pitchFamily="18" charset="0"/>
              </a:rPr>
              <a:t>Drawback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due to the extremely complexity of network environment, trust values are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often inaccurate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which may cause system security risks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29600" cy="79690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entaur" pitchFamily="18" charset="0"/>
              </a:rPr>
              <a:t>Basic Behavior Based Trust </a:t>
            </a:r>
            <a:r>
              <a:rPr lang="en-US" sz="3600" b="1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  <a:endParaRPr lang="en-US" sz="3600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This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model uses history trade records to compute trust.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One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entity’s trust is gained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by considering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both former trade experiences and other nodes’ recommendation.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Trust</a:t>
            </a:r>
            <a:r>
              <a:rPr lang="en-US" sz="2800" dirty="0" smtClean="0">
                <a:latin typeface="Centaur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value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is relatively complete and reliable in this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  <a:endParaRPr lang="en-US" sz="2800" dirty="0">
              <a:solidFill>
                <a:schemeClr val="tx1"/>
              </a:solidFill>
              <a:latin typeface="Centaur" pitchFamily="18" charset="0"/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entaur" pitchFamily="18" charset="0"/>
              </a:rPr>
              <a:t>Drawback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: large-scale computation.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8229600" cy="79690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entaur" pitchFamily="18" charset="0"/>
              </a:rPr>
              <a:t>Domain Based Trust </a:t>
            </a:r>
            <a:r>
              <a:rPr lang="en-US" sz="3600" b="1" dirty="0" smtClean="0">
                <a:solidFill>
                  <a:schemeClr val="tx1"/>
                </a:solidFill>
                <a:latin typeface="Centaur" pitchFamily="18" charset="0"/>
              </a:rPr>
              <a:t>Model</a:t>
            </a:r>
            <a:endParaRPr lang="en-US" sz="3600" b="1" dirty="0">
              <a:solidFill>
                <a:schemeClr val="tx1"/>
              </a:solidFill>
              <a:latin typeface="Centaur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28" y="857232"/>
            <a:ext cx="8515352" cy="5286412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This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trust model is mostly used in Grid computing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It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divides Grid environment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into several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trust domains and distinguishes two kinds of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trust.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One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is </a:t>
            </a:r>
            <a:r>
              <a:rPr lang="en-US" sz="2800" dirty="0">
                <a:solidFill>
                  <a:srgbClr val="FF0000"/>
                </a:solidFill>
                <a:latin typeface="Centaur" pitchFamily="18" charset="0"/>
              </a:rPr>
              <a:t>in-domain trust </a:t>
            </a:r>
            <a:r>
              <a:rPr lang="en-US" sz="2800" dirty="0" smtClean="0">
                <a:solidFill>
                  <a:srgbClr val="FF0000"/>
                </a:solidFill>
                <a:latin typeface="Centaur" pitchFamily="18" charset="0"/>
              </a:rPr>
              <a:t>relationship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and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the other is </a:t>
            </a:r>
            <a:r>
              <a:rPr lang="en-US" sz="2800" dirty="0">
                <a:solidFill>
                  <a:srgbClr val="FF0000"/>
                </a:solidFill>
                <a:latin typeface="Centaur" pitchFamily="18" charset="0"/>
              </a:rPr>
              <a:t>inter-domain trust relationship. </a:t>
            </a:r>
            <a:endParaRPr lang="en-US" sz="2800" dirty="0" smtClean="0">
              <a:solidFill>
                <a:srgbClr val="FF0000"/>
              </a:solidFill>
              <a:latin typeface="Centaur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low computational complexity because </a:t>
            </a:r>
            <a:endParaRPr lang="en-US" sz="2800" dirty="0" smtClean="0">
              <a:solidFill>
                <a:schemeClr val="tx1"/>
              </a:solidFill>
              <a:latin typeface="Centaur" pitchFamily="18" charset="0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Centaur" pitchFamily="18" charset="0"/>
                <a:ea typeface="+mn-ea"/>
              </a:rPr>
              <a:t>in-domain</a:t>
            </a:r>
            <a:r>
              <a:rPr lang="en-US" dirty="0" smtClean="0">
                <a:latin typeface="Centaur" pitchFamily="18" charset="0"/>
                <a:ea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  <a:ea typeface="+mn-ea"/>
              </a:rPr>
              <a:t>trust’s </a:t>
            </a:r>
            <a:r>
              <a:rPr lang="en-US" dirty="0">
                <a:solidFill>
                  <a:schemeClr val="tx1"/>
                </a:solidFill>
                <a:latin typeface="Centaur" pitchFamily="18" charset="0"/>
                <a:ea typeface="+mn-ea"/>
              </a:rPr>
              <a:t>computation only depends on the number of nodes in a domain and </a:t>
            </a:r>
            <a:endParaRPr lang="en-US" dirty="0" smtClean="0">
              <a:solidFill>
                <a:schemeClr val="tx1"/>
              </a:solidFill>
              <a:latin typeface="Centaur" pitchFamily="18" charset="0"/>
              <a:ea typeface="+mn-ea"/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Centaur" pitchFamily="18" charset="0"/>
                <a:ea typeface="+mn-ea"/>
              </a:rPr>
              <a:t>inter-domain</a:t>
            </a:r>
            <a:r>
              <a:rPr lang="en-US" dirty="0" smtClean="0">
                <a:latin typeface="Centaur" pitchFamily="18" charset="0"/>
                <a:ea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  <a:ea typeface="+mn-ea"/>
              </a:rPr>
              <a:t>trust </a:t>
            </a:r>
            <a:r>
              <a:rPr lang="en-US" dirty="0">
                <a:solidFill>
                  <a:schemeClr val="tx1"/>
                </a:solidFill>
                <a:latin typeface="Centaur" pitchFamily="18" charset="0"/>
                <a:ea typeface="+mn-ea"/>
              </a:rPr>
              <a:t>only depends on the number of </a:t>
            </a:r>
            <a:r>
              <a:rPr lang="en-US" dirty="0" smtClean="0">
                <a:solidFill>
                  <a:schemeClr val="tx1"/>
                </a:solidFill>
                <a:latin typeface="Centaur" pitchFamily="18" charset="0"/>
                <a:ea typeface="+mn-ea"/>
              </a:rPr>
              <a:t>domains.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entaur" pitchFamily="18" charset="0"/>
              </a:rPr>
              <a:t>Drawback</a:t>
            </a:r>
            <a:r>
              <a:rPr lang="en-US" sz="2800" dirty="0" smtClean="0">
                <a:latin typeface="Centaur" pitchFamily="18" charset="0"/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latin typeface="Centaur" pitchFamily="18" charset="0"/>
              </a:rPr>
              <a:t>network bottleneck </a:t>
            </a:r>
            <a:r>
              <a:rPr lang="en-US" sz="2800" dirty="0">
                <a:solidFill>
                  <a:schemeClr val="tx1"/>
                </a:solidFill>
                <a:latin typeface="Centaur" pitchFamily="18" charset="0"/>
              </a:rPr>
              <a:t>and a single point of failure</a:t>
            </a: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750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Diseño predeterminado</vt:lpstr>
      <vt:lpstr>Trust Models in Grid Computing</vt:lpstr>
      <vt:lpstr>Trust and Reputation</vt:lpstr>
      <vt:lpstr>Trust Classification</vt:lpstr>
      <vt:lpstr>Trust Categories</vt:lpstr>
      <vt:lpstr>Trust Models</vt:lpstr>
      <vt:lpstr>PKI Based Trust Model</vt:lpstr>
      <vt:lpstr>Network Topology Based Trust Model</vt:lpstr>
      <vt:lpstr>Basic Behavior Based Trust Model</vt:lpstr>
      <vt:lpstr>Domain Based Trust Model</vt:lpstr>
      <vt:lpstr>Subjective Trust Model</vt:lpstr>
      <vt:lpstr>Dynamic Trust Model</vt:lpstr>
      <vt:lpstr>Reputation based Trust Models</vt:lpstr>
      <vt:lpstr>Reputation based Trust Models</vt:lpstr>
      <vt:lpstr>References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staff</cp:lastModifiedBy>
  <cp:revision>299</cp:revision>
  <dcterms:created xsi:type="dcterms:W3CDTF">2010-05-23T14:28:12Z</dcterms:created>
  <dcterms:modified xsi:type="dcterms:W3CDTF">2017-09-01T08:42:14Z</dcterms:modified>
</cp:coreProperties>
</file>