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422C16"/>
    <a:srgbClr val="0C788E"/>
    <a:srgbClr val="025198"/>
    <a:srgbClr val="1C1C1C"/>
    <a:srgbClr val="CC6600"/>
    <a:srgbClr val="FF9966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11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1138B-2876-438F-9941-1AA8202AE4E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34661-AB14-4CD4-84AC-F91599AEDE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8CF2E-5D5E-499B-BCA2-4F45363187C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4C8C7-B5C3-4A95-A705-4650DBBB886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CF17B-8F1F-47FA-BE41-2D151BD9C40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66527-3167-43F4-A5B0-4926A206557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393DA-962F-4450-A6F6-0ECEFE9B7C6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87783-DCB1-40B1-93B8-00D42D7871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C996C-CFC9-4876-A495-E6DB33C70F8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CC74-EC81-4743-B6FD-308DB2574CB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93FC3-3A21-42E0-B922-F49067E5C28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76622A-3690-4D5A-A009-486C57043A3D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071538" y="1285860"/>
            <a:ext cx="6929486" cy="1782778"/>
          </a:xfrm>
        </p:spPr>
        <p:txBody>
          <a:bodyPr/>
          <a:lstStyle/>
          <a:p>
            <a:r>
              <a:rPr lang="es-UY" sz="5000" b="1" dirty="0" smtClean="0">
                <a:solidFill>
                  <a:schemeClr val="accent2"/>
                </a:solidFill>
              </a:rPr>
              <a:t>Pros &amp; Cons of Cloud</a:t>
            </a:r>
            <a:endParaRPr lang="es-ES" sz="5000" b="1" dirty="0">
              <a:solidFill>
                <a:schemeClr val="accent2"/>
              </a:solidFill>
            </a:endParaRPr>
          </a:p>
        </p:txBody>
      </p:sp>
      <p:sp>
        <p:nvSpPr>
          <p:cNvPr id="213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928662" y="3429000"/>
            <a:ext cx="7500989" cy="1143008"/>
          </a:xfrm>
        </p:spPr>
        <p:txBody>
          <a:bodyPr/>
          <a:lstStyle/>
          <a:p>
            <a:r>
              <a:rPr lang="es-UY" sz="2400" b="1" dirty="0" err="1" smtClean="0">
                <a:solidFill>
                  <a:schemeClr val="accent2"/>
                </a:solidFill>
                <a:latin typeface="Palatino Linotype" pitchFamily="18" charset="0"/>
              </a:rPr>
              <a:t>Reference</a:t>
            </a:r>
            <a:r>
              <a:rPr lang="es-UY" sz="2400" b="1" dirty="0" smtClean="0">
                <a:solidFill>
                  <a:schemeClr val="accent2"/>
                </a:solidFill>
                <a:latin typeface="Palatino Linotype" pitchFamily="18" charset="0"/>
              </a:rPr>
              <a:t>: Michael Miller, Cloud Computing, 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Web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based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applications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that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change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the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way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you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work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and </a:t>
            </a:r>
            <a:r>
              <a:rPr lang="es-UY" sz="2400" i="1" dirty="0" err="1" smtClean="0">
                <a:solidFill>
                  <a:schemeClr val="accent2"/>
                </a:solidFill>
                <a:latin typeface="Palatino Linotype" pitchFamily="18" charset="0"/>
              </a:rPr>
              <a:t>collaborate</a:t>
            </a:r>
            <a:r>
              <a:rPr lang="es-UY" sz="2400" i="1" dirty="0" smtClean="0">
                <a:solidFill>
                  <a:schemeClr val="accent2"/>
                </a:solidFill>
                <a:latin typeface="Palatino Linotype" pitchFamily="18" charset="0"/>
              </a:rPr>
              <a:t> online, 2009</a:t>
            </a:r>
            <a:endParaRPr lang="es-ES" sz="2400" i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Lower-Cost Computers for Users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Palatino Linotype" pitchFamily="18" charset="0"/>
              </a:rPr>
              <a:t>Improved </a:t>
            </a:r>
            <a:r>
              <a:rPr lang="en-IN" sz="2800" dirty="0">
                <a:solidFill>
                  <a:schemeClr val="tx1"/>
                </a:solidFill>
                <a:latin typeface="Palatino Linotype" pitchFamily="18" charset="0"/>
              </a:rPr>
              <a:t>Performance</a:t>
            </a:r>
            <a:endParaRPr lang="en-US" sz="2800" dirty="0">
              <a:solidFill>
                <a:schemeClr val="tx1"/>
              </a:solidFill>
              <a:latin typeface="Palatino Linotype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Lower IT Infrastructure Costs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Fewer Maintenance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Issues</a:t>
            </a:r>
            <a:endParaRPr lang="en-US" sz="28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74650" y="287338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Pros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Lower Software Costs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Instant Software Updates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Increased Computing Power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Unlimited Storage Capacity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74650" y="287338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Pros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Increased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Data Safety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Improved Compatibility Between Operating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Systems</a:t>
            </a:r>
          </a:p>
          <a:p>
            <a:r>
              <a:rPr lang="en-US" sz="2800" dirty="0" smtClean="0">
                <a:latin typeface="Palatino Linotype" pitchFamily="18" charset="0"/>
              </a:rPr>
              <a:t>Improved Document Format Compatibility</a:t>
            </a:r>
          </a:p>
          <a:p>
            <a:r>
              <a:rPr lang="en-US" sz="2800" dirty="0" smtClean="0">
                <a:latin typeface="Palatino Linotype" pitchFamily="18" charset="0"/>
              </a:rPr>
              <a:t>Easier Group </a:t>
            </a:r>
            <a:r>
              <a:rPr lang="en-US" sz="2800" dirty="0" smtClean="0">
                <a:latin typeface="Palatino Linotype" pitchFamily="18" charset="0"/>
              </a:rPr>
              <a:t>Collaboration</a:t>
            </a:r>
            <a:endParaRPr lang="en-US" sz="2800" dirty="0" smtClean="0">
              <a:solidFill>
                <a:schemeClr val="tx1"/>
              </a:solidFill>
              <a:latin typeface="Palatino Linotype" pitchFamily="18" charset="0"/>
            </a:endParaRPr>
          </a:p>
          <a:p>
            <a:pPr>
              <a:buNone/>
            </a:pPr>
            <a:endParaRPr lang="en-US" sz="2800" dirty="0" smtClean="0">
              <a:latin typeface="Palatino Linotype" pitchFamily="18" charset="0"/>
            </a:endParaRPr>
          </a:p>
          <a:p>
            <a:endParaRPr lang="en-US" sz="2800" dirty="0" smtClean="0">
              <a:latin typeface="Palatino Linotype" pitchFamily="18" charset="0"/>
            </a:endParaRPr>
          </a:p>
          <a:p>
            <a:endParaRPr lang="en-US" sz="2800" dirty="0">
              <a:latin typeface="Palatino Linotype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74650" y="287338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Pros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Universal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Access to Documents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Latest Version Availability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Removes the Tether to Specific Devices</a:t>
            </a:r>
          </a:p>
          <a:p>
            <a:pPr>
              <a:buNone/>
            </a:pP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74650" y="287338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Pros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429684" cy="4525963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Requires a Constant Internet Connection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Doesn’t Work Well with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Low-Speed Connections</a:t>
            </a:r>
            <a:endParaRPr lang="en-US" sz="2800" dirty="0">
              <a:solidFill>
                <a:schemeClr val="tx1"/>
              </a:solidFill>
              <a:latin typeface="Palatino Linotype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Can Be Slow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Features Might Be Limited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Stored Data Might Not Be Secure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If the Cloud Loses Your Data, You’re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Screwed</a:t>
            </a:r>
            <a:endParaRPr lang="en-US" sz="28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74650" y="287338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Cons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240211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Collaborators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Road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Warriors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Cost-Conscious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Users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Cost-Conscious IT </a:t>
            </a:r>
            <a:r>
              <a:rPr lang="en-US" sz="2800" dirty="0" smtClean="0">
                <a:solidFill>
                  <a:schemeClr val="tx1"/>
                </a:solidFill>
                <a:latin typeface="Palatino Linotype" pitchFamily="18" charset="0"/>
              </a:rPr>
              <a:t>Departments</a:t>
            </a:r>
          </a:p>
          <a:p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Users with Increasing Needs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74650" y="287338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Who Benefits from Cloud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240211"/>
          </a:xfrm>
        </p:spPr>
        <p:txBody>
          <a:bodyPr/>
          <a:lstStyle/>
          <a:p>
            <a:r>
              <a:rPr lang="en-US" sz="2800" dirty="0" smtClean="0">
                <a:latin typeface="Palatino Linotype" pitchFamily="18" charset="0"/>
              </a:rPr>
              <a:t>The </a:t>
            </a:r>
            <a:r>
              <a:rPr lang="en-US" sz="2800" dirty="0">
                <a:latin typeface="Palatino Linotype" pitchFamily="18" charset="0"/>
              </a:rPr>
              <a:t>Internet-Impaired</a:t>
            </a:r>
          </a:p>
          <a:p>
            <a:r>
              <a:rPr lang="en-US" sz="2800" dirty="0">
                <a:latin typeface="Palatino Linotype" pitchFamily="18" charset="0"/>
              </a:rPr>
              <a:t>Offline Workers</a:t>
            </a:r>
          </a:p>
          <a:p>
            <a:r>
              <a:rPr lang="en-US" sz="2800" dirty="0">
                <a:latin typeface="Palatino Linotype" pitchFamily="18" charset="0"/>
              </a:rPr>
              <a:t>The Security Conscious</a:t>
            </a:r>
          </a:p>
          <a:p>
            <a:r>
              <a:rPr lang="en-US" sz="2800" dirty="0">
                <a:latin typeface="Palatino Linotype" pitchFamily="18" charset="0"/>
              </a:rPr>
              <a:t>Anyone Married to Existing </a:t>
            </a:r>
            <a:r>
              <a:rPr lang="en-US" sz="2800" dirty="0" smtClean="0">
                <a:latin typeface="Palatino Linotype" pitchFamily="18" charset="0"/>
              </a:rPr>
              <a:t>Applications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74650" y="287338"/>
            <a:ext cx="8229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Who Shouldn’t be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 using 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151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Diseño predeterminado</vt:lpstr>
      <vt:lpstr>Pros &amp; Cons of Cloud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Lokeswari</cp:lastModifiedBy>
  <cp:revision>535</cp:revision>
  <dcterms:created xsi:type="dcterms:W3CDTF">2010-05-23T14:28:12Z</dcterms:created>
  <dcterms:modified xsi:type="dcterms:W3CDTF">2016-07-12T13:00:07Z</dcterms:modified>
</cp:coreProperties>
</file>