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7ED-B5A8-4977-8798-7CFACC0CE41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94B306-BDE5-474A-B1A4-9960F87ED2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7ED-B5A8-4977-8798-7CFACC0CE41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306-BDE5-474A-B1A4-9960F87ED2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694B306-BDE5-474A-B1A4-9960F87ED2D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7ED-B5A8-4977-8798-7CFACC0CE41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7ED-B5A8-4977-8798-7CFACC0CE41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694B306-BDE5-474A-B1A4-9960F87ED2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7ED-B5A8-4977-8798-7CFACC0CE41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94B306-BDE5-474A-B1A4-9960F87ED2D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CF117ED-B5A8-4977-8798-7CFACC0CE41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B306-BDE5-474A-B1A4-9960F87ED2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7ED-B5A8-4977-8798-7CFACC0CE41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694B306-BDE5-474A-B1A4-9960F87ED2D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7ED-B5A8-4977-8798-7CFACC0CE41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694B306-BDE5-474A-B1A4-9960F87ED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7ED-B5A8-4977-8798-7CFACC0CE41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94B306-BDE5-474A-B1A4-9960F87ED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94B306-BDE5-474A-B1A4-9960F87ED2D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17ED-B5A8-4977-8798-7CFACC0CE41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694B306-BDE5-474A-B1A4-9960F87ED2D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CF117ED-B5A8-4977-8798-7CFACC0CE41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CF117ED-B5A8-4977-8798-7CFACC0CE41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94B306-BDE5-474A-B1A4-9960F87ED2D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Prepared by</a:t>
            </a:r>
          </a:p>
          <a:p>
            <a:r>
              <a:rPr lang="en-IN" dirty="0" err="1" smtClean="0"/>
              <a:t>n.dhivya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PROBLEMS ON BLOOM FILTERS AND FM ALGORITHM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Calculating distinct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r=2</a:t>
            </a:r>
          </a:p>
          <a:p>
            <a:r>
              <a:rPr lang="en-IN" dirty="0" smtClean="0"/>
              <a:t>R=2 ^r</a:t>
            </a:r>
          </a:p>
          <a:p>
            <a:r>
              <a:rPr lang="en-IN" dirty="0" smtClean="0"/>
              <a:t>R=2^2=4</a:t>
            </a:r>
          </a:p>
          <a:p>
            <a:r>
              <a:rPr lang="en-IN" dirty="0" smtClean="0"/>
              <a:t>Hence we have 4 distinct elements 1,3,2,4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For second order moments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Alon-Matias-Szegedy</a:t>
            </a:r>
            <a:r>
              <a:rPr lang="en-US" dirty="0" smtClean="0"/>
              <a:t> Algorithm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864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Alon-Matias-Szegedy</a:t>
            </a:r>
            <a:r>
              <a:rPr lang="en-US" dirty="0" smtClean="0"/>
              <a:t> Algorithm for Second</a:t>
            </a:r>
            <a:br>
              <a:rPr lang="en-US" dirty="0" smtClean="0"/>
            </a:br>
            <a:r>
              <a:rPr lang="en-US" dirty="0" smtClean="0"/>
              <a:t>Moment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Stream: a b c b d a c d a b d c 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n=15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Second order moment is m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 m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 m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 m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=5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+ 4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+ 3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+ 3 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59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Randomly choose 3 positions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b 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 d a c 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 b d c 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Find the following</a:t>
            </a:r>
          </a:p>
          <a:p>
            <a:pPr lvl="1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X.element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X.value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Stream:a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 d a c 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 b d c 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=(c,3)   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=(d,2)   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=(a,2)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Estimate=n X (2 *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X.value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-1 )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Estimate from X1 :15 * (2 * 3 -1 )=75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Estimate from X2 :15 * (2 * 2 -1 )=45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Estimate from X3 :15 * (2 * 2 -1 )=45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Average(X1,X2,X3)=55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Which is close to the value 59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Filtering streams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Bloom filters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set membership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X:An element</a:t>
            </a:r>
          </a:p>
          <a:p>
            <a:r>
              <a:rPr lang="en-IN" dirty="0" smtClean="0"/>
              <a:t>S: A set of elements</a:t>
            </a:r>
          </a:p>
          <a:p>
            <a:r>
              <a:rPr lang="en-IN" b="1" u="sng" dirty="0" err="1" smtClean="0"/>
              <a:t>Input</a:t>
            </a:r>
            <a:r>
              <a:rPr lang="en-IN" dirty="0" err="1" smtClean="0"/>
              <a:t>:x,s</a:t>
            </a:r>
            <a:endParaRPr lang="en-IN" dirty="0" smtClean="0"/>
          </a:p>
          <a:p>
            <a:r>
              <a:rPr lang="en-IN" b="1" u="sng" dirty="0" smtClean="0"/>
              <a:t>Output:</a:t>
            </a:r>
          </a:p>
          <a:p>
            <a:r>
              <a:rPr lang="en-IN" dirty="0" smtClean="0"/>
              <a:t>True if x is in S</a:t>
            </a:r>
          </a:p>
          <a:p>
            <a:r>
              <a:rPr lang="en-IN" dirty="0" smtClean="0"/>
              <a:t>False if x not in 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4.3.2: Suppose we have n bits of memory available, and our set S</a:t>
            </a:r>
            <a:br>
              <a:rPr lang="en-US" dirty="0"/>
            </a:br>
            <a:r>
              <a:rPr lang="en-US" dirty="0"/>
              <a:t>has m members. </a:t>
            </a:r>
            <a:r>
              <a:rPr lang="en-US" dirty="0" smtClean="0"/>
              <a:t>we </a:t>
            </a:r>
            <a:r>
              <a:rPr lang="en-US" dirty="0"/>
              <a:t>could divide the n bits</a:t>
            </a:r>
            <a:br>
              <a:rPr lang="en-US" dirty="0"/>
            </a:br>
            <a:r>
              <a:rPr lang="en-US" dirty="0"/>
              <a:t>into k arrays, and hash once to each array. As a function of n, m, and k, what</a:t>
            </a:r>
            <a:br>
              <a:rPr lang="en-US" dirty="0"/>
            </a:br>
            <a:r>
              <a:rPr lang="en-US" dirty="0"/>
              <a:t>is the probability of a false positive?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Counting distinct elements in a stream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Flajolet</a:t>
            </a:r>
            <a:r>
              <a:rPr lang="en-US" b="1" dirty="0" smtClean="0"/>
              <a:t>-martin </a:t>
            </a:r>
            <a:r>
              <a:rPr lang="en-US" b="1" dirty="0" smtClean="0"/>
              <a:t>algorithm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flajolet</a:t>
            </a:r>
            <a:r>
              <a:rPr lang="en-US" b="1" dirty="0" smtClean="0"/>
              <a:t>-martin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Input streams x=1,3,2,1,2,3,4,3,1,2,3,1</a:t>
            </a:r>
          </a:p>
          <a:p>
            <a:r>
              <a:rPr lang="en-IN" dirty="0" smtClean="0"/>
              <a:t>Hash function</a:t>
            </a:r>
          </a:p>
          <a:p>
            <a:r>
              <a:rPr lang="en-IN" dirty="0" smtClean="0"/>
              <a:t>H(x)=6x + 1 mod 5</a:t>
            </a:r>
          </a:p>
          <a:p>
            <a:r>
              <a:rPr lang="en-IN" dirty="0" smtClean="0"/>
              <a:t>H(1)=6(1)+1 mod 5</a:t>
            </a:r>
          </a:p>
          <a:p>
            <a:pPr>
              <a:buNone/>
            </a:pPr>
            <a:r>
              <a:rPr lang="en-IN" dirty="0" smtClean="0"/>
              <a:t>            =7 mod 5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=2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Input stream x=1,3,2,1,2,3,4,3,1,2,3,1</a:t>
            </a:r>
            <a:br>
              <a:rPr lang="en-IN" dirty="0" smtClean="0"/>
            </a:br>
            <a:r>
              <a:rPr lang="en-IN" dirty="0" smtClean="0"/>
              <a:t>h(x)=6x + 1 mod 5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988841"/>
            <a:ext cx="8075240" cy="3600400"/>
          </a:xfrm>
        </p:spPr>
        <p:txBody>
          <a:bodyPr numCol="2"/>
          <a:lstStyle/>
          <a:p>
            <a:pPr>
              <a:buNone/>
            </a:pPr>
            <a:r>
              <a:rPr lang="en-IN" dirty="0" smtClean="0"/>
              <a:t>  h(1)=2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h(3)=4</a:t>
            </a:r>
          </a:p>
          <a:p>
            <a:pPr>
              <a:buNone/>
            </a:pPr>
            <a:r>
              <a:rPr lang="en-IN" dirty="0" smtClean="0"/>
              <a:t>  h(2)=3</a:t>
            </a:r>
          </a:p>
          <a:p>
            <a:pPr>
              <a:buNone/>
            </a:pPr>
            <a:r>
              <a:rPr lang="en-IN" dirty="0" smtClean="0"/>
              <a:t>  h(1)=2</a:t>
            </a:r>
          </a:p>
          <a:p>
            <a:pPr>
              <a:buNone/>
            </a:pPr>
            <a:r>
              <a:rPr lang="en-IN" dirty="0" smtClean="0"/>
              <a:t>   h(2)=3</a:t>
            </a:r>
          </a:p>
          <a:p>
            <a:pPr>
              <a:buNone/>
            </a:pPr>
            <a:r>
              <a:rPr lang="en-IN" dirty="0" smtClean="0"/>
              <a:t>  h(3)=4</a:t>
            </a:r>
            <a:r>
              <a:rPr lang="en-IN" dirty="0" smtClean="0"/>
              <a:t>    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  h(4)=0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h(3)=4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h(1)=2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h(2)=3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h(3)=3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h(1)=2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702152"/>
          </a:xfrm>
        </p:spPr>
        <p:txBody>
          <a:bodyPr numCol="2"/>
          <a:lstStyle/>
          <a:p>
            <a:pPr>
              <a:buNone/>
            </a:pPr>
            <a:r>
              <a:rPr lang="en-IN" dirty="0" smtClean="0"/>
              <a:t>  h(1)=2=010</a:t>
            </a:r>
          </a:p>
          <a:p>
            <a:pPr>
              <a:buNone/>
            </a:pPr>
            <a:r>
              <a:rPr lang="en-IN" dirty="0" smtClean="0"/>
              <a:t>  h(3)=4=100</a:t>
            </a:r>
          </a:p>
          <a:p>
            <a:pPr>
              <a:buNone/>
            </a:pPr>
            <a:r>
              <a:rPr lang="en-IN" dirty="0" smtClean="0"/>
              <a:t>  h(2)=3=011</a:t>
            </a:r>
          </a:p>
          <a:p>
            <a:pPr>
              <a:buNone/>
            </a:pPr>
            <a:r>
              <a:rPr lang="en-IN" dirty="0" smtClean="0"/>
              <a:t>  h(1)=2=010</a:t>
            </a:r>
          </a:p>
          <a:p>
            <a:pPr>
              <a:buNone/>
            </a:pPr>
            <a:r>
              <a:rPr lang="en-IN" dirty="0" smtClean="0"/>
              <a:t>   h(2)=3=011</a:t>
            </a:r>
          </a:p>
          <a:p>
            <a:pPr>
              <a:buNone/>
            </a:pPr>
            <a:r>
              <a:rPr lang="en-IN" dirty="0" smtClean="0"/>
              <a:t>  h(3)=4 =100  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  h(4)=0=000</a:t>
            </a:r>
          </a:p>
          <a:p>
            <a:pPr>
              <a:buNone/>
            </a:pPr>
            <a:r>
              <a:rPr lang="en-IN" dirty="0" smtClean="0"/>
              <a:t>  h(3)=4=100</a:t>
            </a:r>
          </a:p>
          <a:p>
            <a:pPr>
              <a:buNone/>
            </a:pPr>
            <a:r>
              <a:rPr lang="en-IN" dirty="0" smtClean="0"/>
              <a:t>  h(1)=2=010</a:t>
            </a:r>
          </a:p>
          <a:p>
            <a:pPr>
              <a:buNone/>
            </a:pPr>
            <a:r>
              <a:rPr lang="en-IN" dirty="0" smtClean="0"/>
              <a:t>  h(2)=3=011</a:t>
            </a:r>
          </a:p>
          <a:p>
            <a:pPr>
              <a:buNone/>
            </a:pPr>
            <a:r>
              <a:rPr lang="en-IN" dirty="0" smtClean="0"/>
              <a:t>  h(3)=3=011</a:t>
            </a:r>
          </a:p>
          <a:p>
            <a:pPr>
              <a:buNone/>
            </a:pPr>
            <a:r>
              <a:rPr lang="en-IN" dirty="0" smtClean="0"/>
              <a:t>  h(1)=2=010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Trailing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630144"/>
          </a:xfrm>
        </p:spPr>
        <p:txBody>
          <a:bodyPr numCol="2"/>
          <a:lstStyle/>
          <a:p>
            <a:pPr>
              <a:buNone/>
            </a:pPr>
            <a:r>
              <a:rPr lang="en-IN" dirty="0" smtClean="0"/>
              <a:t>  h(1)=2=010=1</a:t>
            </a:r>
          </a:p>
          <a:p>
            <a:pPr>
              <a:buNone/>
            </a:pPr>
            <a:r>
              <a:rPr lang="en-IN" dirty="0" smtClean="0"/>
              <a:t>  h(3)=4=100=2</a:t>
            </a:r>
          </a:p>
          <a:p>
            <a:pPr>
              <a:buNone/>
            </a:pPr>
            <a:r>
              <a:rPr lang="en-IN" dirty="0" smtClean="0"/>
              <a:t>  h(2)=3=011=0</a:t>
            </a:r>
          </a:p>
          <a:p>
            <a:pPr>
              <a:buNone/>
            </a:pPr>
            <a:r>
              <a:rPr lang="en-IN" dirty="0" smtClean="0"/>
              <a:t>  h(1)=2=010=1</a:t>
            </a:r>
          </a:p>
          <a:p>
            <a:pPr>
              <a:buNone/>
            </a:pPr>
            <a:r>
              <a:rPr lang="en-IN" dirty="0" smtClean="0"/>
              <a:t>  h(2)=3=011=0</a:t>
            </a:r>
          </a:p>
          <a:p>
            <a:pPr>
              <a:buNone/>
            </a:pPr>
            <a:r>
              <a:rPr lang="en-IN" dirty="0" smtClean="0"/>
              <a:t>  h(3)=4 =100 =2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b="1" dirty="0" smtClean="0"/>
              <a:t>  h(4)=0=000=0</a:t>
            </a:r>
          </a:p>
          <a:p>
            <a:pPr>
              <a:buNone/>
            </a:pPr>
            <a:r>
              <a:rPr lang="en-IN" dirty="0" smtClean="0"/>
              <a:t>  h(3)=4=100=2</a:t>
            </a:r>
          </a:p>
          <a:p>
            <a:pPr>
              <a:buNone/>
            </a:pPr>
            <a:r>
              <a:rPr lang="en-IN" dirty="0" smtClean="0"/>
              <a:t>  h(1)=2=010=1</a:t>
            </a:r>
          </a:p>
          <a:p>
            <a:pPr>
              <a:buNone/>
            </a:pPr>
            <a:r>
              <a:rPr lang="en-IN" dirty="0" smtClean="0"/>
              <a:t>  h(2)=3=011=0</a:t>
            </a:r>
          </a:p>
          <a:p>
            <a:pPr>
              <a:buNone/>
            </a:pPr>
            <a:r>
              <a:rPr lang="en-IN" dirty="0" smtClean="0"/>
              <a:t>  h(3)= 4 =100 =2</a:t>
            </a:r>
          </a:p>
          <a:p>
            <a:pPr>
              <a:buNone/>
            </a:pPr>
            <a:r>
              <a:rPr lang="en-IN" dirty="0" smtClean="0"/>
              <a:t>  h(1)=2=010=1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</TotalTime>
  <Words>439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PROBLEMS ON BLOOM FILTERS AND FM ALGORITHM</vt:lpstr>
      <vt:lpstr>Bloom filters</vt:lpstr>
      <vt:lpstr>The set membership task</vt:lpstr>
      <vt:lpstr>Exercise</vt:lpstr>
      <vt:lpstr>Flajolet-martin algorithm</vt:lpstr>
      <vt:lpstr>flajolet-martin algorithm</vt:lpstr>
      <vt:lpstr>Input stream x=1,3,2,1,2,3,4,3,1,2,3,1 h(x)=6x + 1 mod 5 </vt:lpstr>
      <vt:lpstr>Binary bit</vt:lpstr>
      <vt:lpstr>Trailing zeros</vt:lpstr>
      <vt:lpstr>Calculating distinct element</vt:lpstr>
      <vt:lpstr>The Alon-Matias-Szegedy Algorithm</vt:lpstr>
      <vt:lpstr>The Alon-Matias-Szegedy Algorithm for Second Moment</vt:lpstr>
      <vt:lpstr>Stream:a b c b d a c d a b d c a a b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ON BLOOM FILTERS AND FM ALGORITHM</dc:title>
  <dc:creator>dhivya n</dc:creator>
  <cp:lastModifiedBy>dhivya n</cp:lastModifiedBy>
  <cp:revision>1</cp:revision>
  <dcterms:created xsi:type="dcterms:W3CDTF">2017-08-15T15:40:09Z</dcterms:created>
  <dcterms:modified xsi:type="dcterms:W3CDTF">2017-08-15T16:46:02Z</dcterms:modified>
</cp:coreProperties>
</file>