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2" r:id="rId22"/>
    <p:sldId id="283" r:id="rId23"/>
    <p:sldId id="288" r:id="rId2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419" y="54610"/>
            <a:ext cx="8950960" cy="175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590" y="1758949"/>
            <a:ext cx="8801100" cy="302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2930" y="6856730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iberation Serif"/>
                <a:cs typeface="Liberation Serif"/>
              </a:rPr>
              <a:t>1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900" y="2863850"/>
            <a:ext cx="7527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Liberation Sans"/>
                <a:cs typeface="Liberation Sans"/>
              </a:rPr>
              <a:t>Hierarchical</a:t>
            </a:r>
            <a:r>
              <a:rPr sz="5400" b="1" spc="-15" dirty="0">
                <a:latin typeface="Liberation Sans"/>
                <a:cs typeface="Liberation Sans"/>
              </a:rPr>
              <a:t> </a:t>
            </a:r>
            <a:r>
              <a:rPr sz="5400" b="1" spc="-10" dirty="0">
                <a:latin typeface="Liberation Sans"/>
                <a:cs typeface="Liberation Sans"/>
              </a:rPr>
              <a:t>Clustering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486409"/>
            <a:ext cx="4892675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66595" algn="l"/>
              </a:tabLst>
            </a:pPr>
            <a:r>
              <a:rPr spc="-60" dirty="0"/>
              <a:t>After	</a:t>
            </a:r>
            <a:r>
              <a:rPr spc="-1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77292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053" y="4283709"/>
            <a:ext cx="589915" cy="853440"/>
          </a:xfrm>
          <a:custGeom>
            <a:avLst/>
            <a:gdLst/>
            <a:ahLst/>
            <a:cxnLst/>
            <a:rect l="l" t="t" r="r" b="b"/>
            <a:pathLst>
              <a:path w="589915" h="853439">
                <a:moveTo>
                  <a:pt x="236696" y="0"/>
                </a:moveTo>
                <a:lnTo>
                  <a:pt x="183673" y="13652"/>
                </a:lnTo>
                <a:lnTo>
                  <a:pt x="140176" y="44450"/>
                </a:lnTo>
                <a:lnTo>
                  <a:pt x="133865" y="65722"/>
                </a:lnTo>
                <a:lnTo>
                  <a:pt x="119816" y="104457"/>
                </a:lnTo>
                <a:lnTo>
                  <a:pt x="113506" y="125729"/>
                </a:lnTo>
                <a:lnTo>
                  <a:pt x="118789" y="181264"/>
                </a:lnTo>
                <a:lnTo>
                  <a:pt x="121634" y="208513"/>
                </a:lnTo>
                <a:lnTo>
                  <a:pt x="116249" y="217901"/>
                </a:lnTo>
                <a:lnTo>
                  <a:pt x="96843" y="219852"/>
                </a:lnTo>
                <a:lnTo>
                  <a:pt x="57626" y="224789"/>
                </a:lnTo>
                <a:lnTo>
                  <a:pt x="51276" y="226059"/>
                </a:lnTo>
                <a:lnTo>
                  <a:pt x="43656" y="229869"/>
                </a:lnTo>
                <a:lnTo>
                  <a:pt x="36036" y="232409"/>
                </a:lnTo>
                <a:lnTo>
                  <a:pt x="26451" y="252392"/>
                </a:lnTo>
                <a:lnTo>
                  <a:pt x="23177" y="259873"/>
                </a:lnTo>
                <a:lnTo>
                  <a:pt x="21570" y="267592"/>
                </a:lnTo>
                <a:lnTo>
                  <a:pt x="16986" y="288289"/>
                </a:lnTo>
                <a:lnTo>
                  <a:pt x="13196" y="304125"/>
                </a:lnTo>
                <a:lnTo>
                  <a:pt x="8572" y="321627"/>
                </a:lnTo>
                <a:lnTo>
                  <a:pt x="4663" y="335795"/>
                </a:lnTo>
                <a:lnTo>
                  <a:pt x="3016" y="341629"/>
                </a:lnTo>
                <a:lnTo>
                  <a:pt x="2162" y="383976"/>
                </a:lnTo>
                <a:lnTo>
                  <a:pt x="0" y="427990"/>
                </a:lnTo>
                <a:lnTo>
                  <a:pt x="2837" y="469145"/>
                </a:lnTo>
                <a:lnTo>
                  <a:pt x="34667" y="517584"/>
                </a:lnTo>
                <a:lnTo>
                  <a:pt x="77172" y="535959"/>
                </a:lnTo>
                <a:lnTo>
                  <a:pt x="85566" y="538479"/>
                </a:lnTo>
                <a:lnTo>
                  <a:pt x="81141" y="563780"/>
                </a:lnTo>
                <a:lnTo>
                  <a:pt x="75882" y="588486"/>
                </a:lnTo>
                <a:lnTo>
                  <a:pt x="70385" y="612953"/>
                </a:lnTo>
                <a:lnTo>
                  <a:pt x="65246" y="637539"/>
                </a:lnTo>
                <a:lnTo>
                  <a:pt x="65305" y="678041"/>
                </a:lnTo>
                <a:lnTo>
                  <a:pt x="66675" y="724376"/>
                </a:lnTo>
                <a:lnTo>
                  <a:pt x="73997" y="769520"/>
                </a:lnTo>
                <a:lnTo>
                  <a:pt x="91916" y="806450"/>
                </a:lnTo>
                <a:lnTo>
                  <a:pt x="137814" y="836989"/>
                </a:lnTo>
                <a:lnTo>
                  <a:pt x="161766" y="845819"/>
                </a:lnTo>
                <a:lnTo>
                  <a:pt x="174466" y="853439"/>
                </a:lnTo>
                <a:lnTo>
                  <a:pt x="192484" y="842625"/>
                </a:lnTo>
                <a:lnTo>
                  <a:pt x="206216" y="828833"/>
                </a:lnTo>
                <a:lnTo>
                  <a:pt x="218043" y="811470"/>
                </a:lnTo>
                <a:lnTo>
                  <a:pt x="230346" y="789939"/>
                </a:lnTo>
                <a:lnTo>
                  <a:pt x="426822" y="789939"/>
                </a:lnTo>
                <a:lnTo>
                  <a:pt x="437356" y="772159"/>
                </a:lnTo>
                <a:lnTo>
                  <a:pt x="441501" y="737270"/>
                </a:lnTo>
                <a:lnTo>
                  <a:pt x="438209" y="720730"/>
                </a:lnTo>
                <a:lnTo>
                  <a:pt x="440465" y="715284"/>
                </a:lnTo>
                <a:lnTo>
                  <a:pt x="513556" y="708659"/>
                </a:lnTo>
                <a:lnTo>
                  <a:pt x="545306" y="653414"/>
                </a:lnTo>
                <a:lnTo>
                  <a:pt x="561816" y="582929"/>
                </a:lnTo>
                <a:lnTo>
                  <a:pt x="556458" y="559851"/>
                </a:lnTo>
                <a:lnTo>
                  <a:pt x="551338" y="542131"/>
                </a:lnTo>
                <a:lnTo>
                  <a:pt x="542885" y="527030"/>
                </a:lnTo>
                <a:lnTo>
                  <a:pt x="527526" y="511809"/>
                </a:lnTo>
                <a:lnTo>
                  <a:pt x="516691" y="485794"/>
                </a:lnTo>
                <a:lnTo>
                  <a:pt x="518953" y="473233"/>
                </a:lnTo>
                <a:lnTo>
                  <a:pt x="532169" y="466625"/>
                </a:lnTo>
                <a:lnTo>
                  <a:pt x="554196" y="458469"/>
                </a:lnTo>
                <a:lnTo>
                  <a:pt x="572075" y="426303"/>
                </a:lnTo>
                <a:lnTo>
                  <a:pt x="580072" y="412591"/>
                </a:lnTo>
                <a:lnTo>
                  <a:pt x="584021" y="401498"/>
                </a:lnTo>
                <a:lnTo>
                  <a:pt x="589756" y="377189"/>
                </a:lnTo>
                <a:lnTo>
                  <a:pt x="588287" y="352722"/>
                </a:lnTo>
                <a:lnTo>
                  <a:pt x="586581" y="318611"/>
                </a:lnTo>
                <a:lnTo>
                  <a:pt x="575786" y="251459"/>
                </a:lnTo>
                <a:lnTo>
                  <a:pt x="550584" y="208954"/>
                </a:lnTo>
                <a:lnTo>
                  <a:pt x="515143" y="173355"/>
                </a:lnTo>
                <a:lnTo>
                  <a:pt x="475416" y="145375"/>
                </a:lnTo>
                <a:lnTo>
                  <a:pt x="437356" y="125729"/>
                </a:lnTo>
                <a:lnTo>
                  <a:pt x="431601" y="120173"/>
                </a:lnTo>
                <a:lnTo>
                  <a:pt x="428466" y="110807"/>
                </a:lnTo>
                <a:lnTo>
                  <a:pt x="426283" y="100012"/>
                </a:lnTo>
                <a:lnTo>
                  <a:pt x="423386" y="90169"/>
                </a:lnTo>
                <a:lnTo>
                  <a:pt x="380107" y="59114"/>
                </a:lnTo>
                <a:lnTo>
                  <a:pt x="333375" y="36988"/>
                </a:lnTo>
                <a:lnTo>
                  <a:pt x="284976" y="18911"/>
                </a:lnTo>
                <a:lnTo>
                  <a:pt x="236696" y="0"/>
                </a:lnTo>
                <a:close/>
              </a:path>
              <a:path w="589915" h="853439">
                <a:moveTo>
                  <a:pt x="426822" y="789939"/>
                </a:moveTo>
                <a:lnTo>
                  <a:pt x="230346" y="789939"/>
                </a:lnTo>
                <a:lnTo>
                  <a:pt x="256897" y="810220"/>
                </a:lnTo>
                <a:lnTo>
                  <a:pt x="283686" y="827405"/>
                </a:lnTo>
                <a:lnTo>
                  <a:pt x="311427" y="841732"/>
                </a:lnTo>
                <a:lnTo>
                  <a:pt x="340836" y="853439"/>
                </a:lnTo>
                <a:lnTo>
                  <a:pt x="372883" y="843418"/>
                </a:lnTo>
                <a:lnTo>
                  <a:pt x="397192" y="828516"/>
                </a:lnTo>
                <a:lnTo>
                  <a:pt x="417452" y="805755"/>
                </a:lnTo>
                <a:lnTo>
                  <a:pt x="426822" y="7899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053" y="4283709"/>
            <a:ext cx="589915" cy="853440"/>
          </a:xfrm>
          <a:custGeom>
            <a:avLst/>
            <a:gdLst/>
            <a:ahLst/>
            <a:cxnLst/>
            <a:rect l="l" t="t" r="r" b="b"/>
            <a:pathLst>
              <a:path w="589915" h="853439">
                <a:moveTo>
                  <a:pt x="423386" y="90169"/>
                </a:moveTo>
                <a:lnTo>
                  <a:pt x="380107" y="59114"/>
                </a:lnTo>
                <a:lnTo>
                  <a:pt x="333375" y="36988"/>
                </a:lnTo>
                <a:lnTo>
                  <a:pt x="284976" y="18911"/>
                </a:lnTo>
                <a:lnTo>
                  <a:pt x="236696" y="0"/>
                </a:lnTo>
                <a:lnTo>
                  <a:pt x="183673" y="13652"/>
                </a:lnTo>
                <a:lnTo>
                  <a:pt x="140176" y="44450"/>
                </a:lnTo>
                <a:lnTo>
                  <a:pt x="133865" y="65722"/>
                </a:lnTo>
                <a:lnTo>
                  <a:pt x="126841" y="85089"/>
                </a:lnTo>
                <a:lnTo>
                  <a:pt x="119816" y="104457"/>
                </a:lnTo>
                <a:lnTo>
                  <a:pt x="113506" y="125729"/>
                </a:lnTo>
                <a:lnTo>
                  <a:pt x="118789" y="181264"/>
                </a:lnTo>
                <a:lnTo>
                  <a:pt x="121634" y="208513"/>
                </a:lnTo>
                <a:lnTo>
                  <a:pt x="116249" y="217901"/>
                </a:lnTo>
                <a:lnTo>
                  <a:pt x="96843" y="219852"/>
                </a:lnTo>
                <a:lnTo>
                  <a:pt x="57626" y="224789"/>
                </a:lnTo>
                <a:lnTo>
                  <a:pt x="51276" y="226059"/>
                </a:lnTo>
                <a:lnTo>
                  <a:pt x="43656" y="229869"/>
                </a:lnTo>
                <a:lnTo>
                  <a:pt x="36036" y="232409"/>
                </a:lnTo>
                <a:lnTo>
                  <a:pt x="26451" y="252392"/>
                </a:lnTo>
                <a:lnTo>
                  <a:pt x="23177" y="259873"/>
                </a:lnTo>
                <a:lnTo>
                  <a:pt x="21570" y="267592"/>
                </a:lnTo>
                <a:lnTo>
                  <a:pt x="16986" y="288289"/>
                </a:lnTo>
                <a:lnTo>
                  <a:pt x="13196" y="304125"/>
                </a:lnTo>
                <a:lnTo>
                  <a:pt x="8572" y="321627"/>
                </a:lnTo>
                <a:lnTo>
                  <a:pt x="4663" y="335795"/>
                </a:lnTo>
                <a:lnTo>
                  <a:pt x="3016" y="341629"/>
                </a:lnTo>
                <a:lnTo>
                  <a:pt x="2162" y="383976"/>
                </a:lnTo>
                <a:lnTo>
                  <a:pt x="0" y="427990"/>
                </a:lnTo>
                <a:lnTo>
                  <a:pt x="2837" y="469145"/>
                </a:lnTo>
                <a:lnTo>
                  <a:pt x="34667" y="517584"/>
                </a:lnTo>
                <a:lnTo>
                  <a:pt x="77172" y="535959"/>
                </a:lnTo>
                <a:lnTo>
                  <a:pt x="85566" y="538479"/>
                </a:lnTo>
                <a:lnTo>
                  <a:pt x="81141" y="563780"/>
                </a:lnTo>
                <a:lnTo>
                  <a:pt x="75882" y="588486"/>
                </a:lnTo>
                <a:lnTo>
                  <a:pt x="70385" y="612953"/>
                </a:lnTo>
                <a:lnTo>
                  <a:pt x="65246" y="637539"/>
                </a:lnTo>
                <a:lnTo>
                  <a:pt x="65305" y="678041"/>
                </a:lnTo>
                <a:lnTo>
                  <a:pt x="66675" y="724376"/>
                </a:lnTo>
                <a:lnTo>
                  <a:pt x="73997" y="769520"/>
                </a:lnTo>
                <a:lnTo>
                  <a:pt x="91916" y="806450"/>
                </a:lnTo>
                <a:lnTo>
                  <a:pt x="137814" y="836989"/>
                </a:lnTo>
                <a:lnTo>
                  <a:pt x="161766" y="845819"/>
                </a:lnTo>
                <a:lnTo>
                  <a:pt x="174466" y="853439"/>
                </a:lnTo>
                <a:lnTo>
                  <a:pt x="192484" y="842625"/>
                </a:lnTo>
                <a:lnTo>
                  <a:pt x="206216" y="828833"/>
                </a:lnTo>
                <a:lnTo>
                  <a:pt x="218043" y="811470"/>
                </a:lnTo>
                <a:lnTo>
                  <a:pt x="230346" y="789939"/>
                </a:lnTo>
                <a:lnTo>
                  <a:pt x="256897" y="810220"/>
                </a:lnTo>
                <a:lnTo>
                  <a:pt x="283686" y="827405"/>
                </a:lnTo>
                <a:lnTo>
                  <a:pt x="311427" y="841732"/>
                </a:lnTo>
                <a:lnTo>
                  <a:pt x="340836" y="853439"/>
                </a:lnTo>
                <a:lnTo>
                  <a:pt x="372883" y="843418"/>
                </a:lnTo>
                <a:lnTo>
                  <a:pt x="397192" y="828516"/>
                </a:lnTo>
                <a:lnTo>
                  <a:pt x="417452" y="805755"/>
                </a:lnTo>
                <a:lnTo>
                  <a:pt x="437356" y="772159"/>
                </a:lnTo>
                <a:lnTo>
                  <a:pt x="441501" y="737270"/>
                </a:lnTo>
                <a:lnTo>
                  <a:pt x="438209" y="720730"/>
                </a:lnTo>
                <a:lnTo>
                  <a:pt x="440465" y="715284"/>
                </a:lnTo>
                <a:lnTo>
                  <a:pt x="513556" y="708659"/>
                </a:lnTo>
                <a:lnTo>
                  <a:pt x="545306" y="653414"/>
                </a:lnTo>
                <a:lnTo>
                  <a:pt x="561816" y="582929"/>
                </a:lnTo>
                <a:lnTo>
                  <a:pt x="556458" y="559851"/>
                </a:lnTo>
                <a:lnTo>
                  <a:pt x="551338" y="542131"/>
                </a:lnTo>
                <a:lnTo>
                  <a:pt x="542885" y="527030"/>
                </a:lnTo>
                <a:lnTo>
                  <a:pt x="527526" y="511809"/>
                </a:lnTo>
                <a:lnTo>
                  <a:pt x="516691" y="485794"/>
                </a:lnTo>
                <a:lnTo>
                  <a:pt x="518953" y="473233"/>
                </a:lnTo>
                <a:lnTo>
                  <a:pt x="532169" y="466625"/>
                </a:lnTo>
                <a:lnTo>
                  <a:pt x="554196" y="458469"/>
                </a:lnTo>
                <a:lnTo>
                  <a:pt x="572075" y="426303"/>
                </a:lnTo>
                <a:lnTo>
                  <a:pt x="580072" y="412591"/>
                </a:lnTo>
                <a:lnTo>
                  <a:pt x="584021" y="401498"/>
                </a:lnTo>
                <a:lnTo>
                  <a:pt x="589756" y="377189"/>
                </a:lnTo>
                <a:lnTo>
                  <a:pt x="588287" y="352722"/>
                </a:lnTo>
                <a:lnTo>
                  <a:pt x="586581" y="318611"/>
                </a:lnTo>
                <a:lnTo>
                  <a:pt x="575786" y="251459"/>
                </a:lnTo>
                <a:lnTo>
                  <a:pt x="550584" y="208954"/>
                </a:lnTo>
                <a:lnTo>
                  <a:pt x="515143" y="173355"/>
                </a:lnTo>
                <a:lnTo>
                  <a:pt x="475416" y="145375"/>
                </a:lnTo>
                <a:lnTo>
                  <a:pt x="437356" y="125729"/>
                </a:lnTo>
                <a:lnTo>
                  <a:pt x="431601" y="120173"/>
                </a:lnTo>
                <a:lnTo>
                  <a:pt x="428466" y="110807"/>
                </a:lnTo>
                <a:lnTo>
                  <a:pt x="426283" y="100012"/>
                </a:lnTo>
                <a:lnTo>
                  <a:pt x="423386" y="901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530" y="4283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381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8939" y="3021329"/>
            <a:ext cx="1007110" cy="824865"/>
          </a:xfrm>
          <a:custGeom>
            <a:avLst/>
            <a:gdLst/>
            <a:ahLst/>
            <a:cxnLst/>
            <a:rect l="l" t="t" r="r" b="b"/>
            <a:pathLst>
              <a:path w="1007110" h="824864">
                <a:moveTo>
                  <a:pt x="980484" y="655225"/>
                </a:moveTo>
                <a:lnTo>
                  <a:pt x="237207" y="655225"/>
                </a:lnTo>
                <a:lnTo>
                  <a:pt x="252571" y="656431"/>
                </a:lnTo>
                <a:lnTo>
                  <a:pt x="257668" y="668537"/>
                </a:lnTo>
                <a:lnTo>
                  <a:pt x="265430" y="744220"/>
                </a:lnTo>
                <a:lnTo>
                  <a:pt x="272037" y="765829"/>
                </a:lnTo>
                <a:lnTo>
                  <a:pt x="274320" y="773430"/>
                </a:lnTo>
                <a:lnTo>
                  <a:pt x="306228" y="792638"/>
                </a:lnTo>
                <a:lnTo>
                  <a:pt x="314860" y="795039"/>
                </a:lnTo>
                <a:lnTo>
                  <a:pt x="339090" y="801370"/>
                </a:lnTo>
                <a:lnTo>
                  <a:pt x="358120" y="806688"/>
                </a:lnTo>
                <a:lnTo>
                  <a:pt x="378936" y="813435"/>
                </a:lnTo>
                <a:lnTo>
                  <a:pt x="395704" y="819229"/>
                </a:lnTo>
                <a:lnTo>
                  <a:pt x="402590" y="821690"/>
                </a:lnTo>
                <a:lnTo>
                  <a:pt x="452893" y="822086"/>
                </a:lnTo>
                <a:lnTo>
                  <a:pt x="504983" y="824865"/>
                </a:lnTo>
                <a:lnTo>
                  <a:pt x="553501" y="820975"/>
                </a:lnTo>
                <a:lnTo>
                  <a:pt x="593090" y="801370"/>
                </a:lnTo>
                <a:lnTo>
                  <a:pt x="624681" y="744696"/>
                </a:lnTo>
                <a:lnTo>
                  <a:pt x="636270" y="706120"/>
                </a:lnTo>
                <a:lnTo>
                  <a:pt x="935956" y="706120"/>
                </a:lnTo>
                <a:lnTo>
                  <a:pt x="953770" y="695960"/>
                </a:lnTo>
                <a:lnTo>
                  <a:pt x="969625" y="676552"/>
                </a:lnTo>
                <a:lnTo>
                  <a:pt x="980484" y="655225"/>
                </a:lnTo>
                <a:close/>
              </a:path>
              <a:path w="1007110" h="824864">
                <a:moveTo>
                  <a:pt x="935956" y="706120"/>
                </a:moveTo>
                <a:lnTo>
                  <a:pt x="636270" y="706120"/>
                </a:lnTo>
                <a:lnTo>
                  <a:pt x="666134" y="711735"/>
                </a:lnTo>
                <a:lnTo>
                  <a:pt x="695166" y="718661"/>
                </a:lnTo>
                <a:lnTo>
                  <a:pt x="753110" y="734060"/>
                </a:lnTo>
                <a:lnTo>
                  <a:pt x="800536" y="733643"/>
                </a:lnTo>
                <a:lnTo>
                  <a:pt x="855345" y="731678"/>
                </a:lnTo>
                <a:lnTo>
                  <a:pt x="909200" y="721379"/>
                </a:lnTo>
                <a:lnTo>
                  <a:pt x="935956" y="706120"/>
                </a:lnTo>
                <a:close/>
              </a:path>
              <a:path w="1007110" h="824864">
                <a:moveTo>
                  <a:pt x="444500" y="0"/>
                </a:moveTo>
                <a:lnTo>
                  <a:pt x="375443" y="3968"/>
                </a:lnTo>
                <a:lnTo>
                  <a:pt x="332521" y="9465"/>
                </a:lnTo>
                <a:lnTo>
                  <a:pt x="295910" y="20320"/>
                </a:lnTo>
                <a:lnTo>
                  <a:pt x="255584" y="46614"/>
                </a:lnTo>
                <a:lnTo>
                  <a:pt x="220197" y="83149"/>
                </a:lnTo>
                <a:lnTo>
                  <a:pt x="190113" y="125841"/>
                </a:lnTo>
                <a:lnTo>
                  <a:pt x="165699" y="170606"/>
                </a:lnTo>
                <a:lnTo>
                  <a:pt x="147320" y="213360"/>
                </a:lnTo>
                <a:lnTo>
                  <a:pt x="141128" y="221337"/>
                </a:lnTo>
                <a:lnTo>
                  <a:pt x="130175" y="225742"/>
                </a:lnTo>
                <a:lnTo>
                  <a:pt x="117316" y="228719"/>
                </a:lnTo>
                <a:lnTo>
                  <a:pt x="105410" y="232410"/>
                </a:lnTo>
                <a:lnTo>
                  <a:pt x="79521" y="272156"/>
                </a:lnTo>
                <a:lnTo>
                  <a:pt x="59172" y="314583"/>
                </a:lnTo>
                <a:lnTo>
                  <a:pt x="42703" y="358775"/>
                </a:lnTo>
                <a:lnTo>
                  <a:pt x="28457" y="403812"/>
                </a:lnTo>
                <a:lnTo>
                  <a:pt x="14775" y="448780"/>
                </a:lnTo>
                <a:lnTo>
                  <a:pt x="0" y="492760"/>
                </a:lnTo>
                <a:lnTo>
                  <a:pt x="7064" y="537567"/>
                </a:lnTo>
                <a:lnTo>
                  <a:pt x="29289" y="593844"/>
                </a:lnTo>
                <a:lnTo>
                  <a:pt x="52070" y="628650"/>
                </a:lnTo>
                <a:lnTo>
                  <a:pt x="76954" y="637996"/>
                </a:lnTo>
                <a:lnTo>
                  <a:pt x="99695" y="648176"/>
                </a:lnTo>
                <a:lnTo>
                  <a:pt x="122435" y="658117"/>
                </a:lnTo>
                <a:lnTo>
                  <a:pt x="147320" y="666750"/>
                </a:lnTo>
                <a:lnTo>
                  <a:pt x="204487" y="660229"/>
                </a:lnTo>
                <a:lnTo>
                  <a:pt x="237207" y="655225"/>
                </a:lnTo>
                <a:lnTo>
                  <a:pt x="980484" y="655225"/>
                </a:lnTo>
                <a:lnTo>
                  <a:pt x="980598" y="655002"/>
                </a:lnTo>
                <a:lnTo>
                  <a:pt x="988952" y="632023"/>
                </a:lnTo>
                <a:lnTo>
                  <a:pt x="996950" y="608330"/>
                </a:lnTo>
                <a:lnTo>
                  <a:pt x="999609" y="600213"/>
                </a:lnTo>
                <a:lnTo>
                  <a:pt x="1002982" y="591026"/>
                </a:lnTo>
                <a:lnTo>
                  <a:pt x="1005879" y="583505"/>
                </a:lnTo>
                <a:lnTo>
                  <a:pt x="1007110" y="580390"/>
                </a:lnTo>
                <a:lnTo>
                  <a:pt x="994886" y="555069"/>
                </a:lnTo>
                <a:lnTo>
                  <a:pt x="978852" y="535939"/>
                </a:lnTo>
                <a:lnTo>
                  <a:pt x="958532" y="519668"/>
                </a:lnTo>
                <a:lnTo>
                  <a:pt x="933450" y="502920"/>
                </a:lnTo>
                <a:lnTo>
                  <a:pt x="957282" y="465673"/>
                </a:lnTo>
                <a:lnTo>
                  <a:pt x="977423" y="427831"/>
                </a:lnTo>
                <a:lnTo>
                  <a:pt x="993993" y="388798"/>
                </a:lnTo>
                <a:lnTo>
                  <a:pt x="1007110" y="347980"/>
                </a:lnTo>
                <a:lnTo>
                  <a:pt x="996334" y="303549"/>
                </a:lnTo>
                <a:lnTo>
                  <a:pt x="979011" y="269716"/>
                </a:lnTo>
                <a:lnTo>
                  <a:pt x="951924" y="241359"/>
                </a:lnTo>
                <a:lnTo>
                  <a:pt x="911860" y="213360"/>
                </a:lnTo>
                <a:lnTo>
                  <a:pt x="907344" y="212526"/>
                </a:lnTo>
                <a:lnTo>
                  <a:pt x="849578" y="212526"/>
                </a:lnTo>
                <a:lnTo>
                  <a:pt x="845094" y="210486"/>
                </a:lnTo>
                <a:lnTo>
                  <a:pt x="843565" y="196716"/>
                </a:lnTo>
                <a:lnTo>
                  <a:pt x="841880" y="164707"/>
                </a:lnTo>
                <a:lnTo>
                  <a:pt x="836930" y="107950"/>
                </a:lnTo>
                <a:lnTo>
                  <a:pt x="831555" y="102929"/>
                </a:lnTo>
                <a:lnTo>
                  <a:pt x="572988" y="102929"/>
                </a:lnTo>
                <a:lnTo>
                  <a:pt x="558323" y="99536"/>
                </a:lnTo>
                <a:lnTo>
                  <a:pt x="550564" y="80664"/>
                </a:lnTo>
                <a:lnTo>
                  <a:pt x="541020" y="49530"/>
                </a:lnTo>
                <a:lnTo>
                  <a:pt x="502900" y="25360"/>
                </a:lnTo>
                <a:lnTo>
                  <a:pt x="486568" y="14287"/>
                </a:lnTo>
                <a:lnTo>
                  <a:pt x="473332" y="8453"/>
                </a:lnTo>
                <a:lnTo>
                  <a:pt x="444500" y="0"/>
                </a:lnTo>
                <a:close/>
              </a:path>
              <a:path w="1007110" h="824864">
                <a:moveTo>
                  <a:pt x="879850" y="207454"/>
                </a:moveTo>
                <a:lnTo>
                  <a:pt x="860126" y="209346"/>
                </a:lnTo>
                <a:lnTo>
                  <a:pt x="849578" y="212526"/>
                </a:lnTo>
                <a:lnTo>
                  <a:pt x="907344" y="212526"/>
                </a:lnTo>
                <a:lnTo>
                  <a:pt x="879850" y="207454"/>
                </a:lnTo>
                <a:close/>
              </a:path>
              <a:path w="1007110" h="824864">
                <a:moveTo>
                  <a:pt x="688340" y="39370"/>
                </a:moveTo>
                <a:lnTo>
                  <a:pt x="660578" y="47089"/>
                </a:lnTo>
                <a:lnTo>
                  <a:pt x="639603" y="54451"/>
                </a:lnTo>
                <a:lnTo>
                  <a:pt x="621724" y="66337"/>
                </a:lnTo>
                <a:lnTo>
                  <a:pt x="603250" y="87630"/>
                </a:lnTo>
                <a:lnTo>
                  <a:pt x="572988" y="102929"/>
                </a:lnTo>
                <a:lnTo>
                  <a:pt x="831555" y="102929"/>
                </a:lnTo>
                <a:lnTo>
                  <a:pt x="807104" y="80089"/>
                </a:lnTo>
                <a:lnTo>
                  <a:pt x="770731" y="63182"/>
                </a:lnTo>
                <a:lnTo>
                  <a:pt x="688340" y="3937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8939" y="3021329"/>
            <a:ext cx="1007110" cy="824865"/>
          </a:xfrm>
          <a:custGeom>
            <a:avLst/>
            <a:gdLst/>
            <a:ahLst/>
            <a:cxnLst/>
            <a:rect l="l" t="t" r="r" b="b"/>
            <a:pathLst>
              <a:path w="1007110" h="824864">
                <a:moveTo>
                  <a:pt x="105410" y="232410"/>
                </a:moveTo>
                <a:lnTo>
                  <a:pt x="79521" y="272156"/>
                </a:lnTo>
                <a:lnTo>
                  <a:pt x="59172" y="314583"/>
                </a:lnTo>
                <a:lnTo>
                  <a:pt x="42703" y="358775"/>
                </a:lnTo>
                <a:lnTo>
                  <a:pt x="28457" y="403812"/>
                </a:lnTo>
                <a:lnTo>
                  <a:pt x="14775" y="448780"/>
                </a:lnTo>
                <a:lnTo>
                  <a:pt x="0" y="492760"/>
                </a:lnTo>
                <a:lnTo>
                  <a:pt x="7064" y="537567"/>
                </a:lnTo>
                <a:lnTo>
                  <a:pt x="29289" y="593844"/>
                </a:lnTo>
                <a:lnTo>
                  <a:pt x="52070" y="628650"/>
                </a:lnTo>
                <a:lnTo>
                  <a:pt x="76954" y="637996"/>
                </a:lnTo>
                <a:lnTo>
                  <a:pt x="99695" y="648176"/>
                </a:lnTo>
                <a:lnTo>
                  <a:pt x="122435" y="658117"/>
                </a:lnTo>
                <a:lnTo>
                  <a:pt x="147320" y="666750"/>
                </a:lnTo>
                <a:lnTo>
                  <a:pt x="204487" y="660229"/>
                </a:lnTo>
                <a:lnTo>
                  <a:pt x="237207" y="655225"/>
                </a:lnTo>
                <a:lnTo>
                  <a:pt x="252571" y="656431"/>
                </a:lnTo>
                <a:lnTo>
                  <a:pt x="257668" y="668537"/>
                </a:lnTo>
                <a:lnTo>
                  <a:pt x="259591" y="696236"/>
                </a:lnTo>
                <a:lnTo>
                  <a:pt x="265430" y="744220"/>
                </a:lnTo>
                <a:lnTo>
                  <a:pt x="266997" y="751105"/>
                </a:lnTo>
                <a:lnTo>
                  <a:pt x="269398" y="758348"/>
                </a:lnTo>
                <a:lnTo>
                  <a:pt x="272037" y="765829"/>
                </a:lnTo>
                <a:lnTo>
                  <a:pt x="274320" y="773430"/>
                </a:lnTo>
                <a:lnTo>
                  <a:pt x="297834" y="787618"/>
                </a:lnTo>
                <a:lnTo>
                  <a:pt x="306228" y="792638"/>
                </a:lnTo>
                <a:lnTo>
                  <a:pt x="314860" y="795039"/>
                </a:lnTo>
                <a:lnTo>
                  <a:pt x="339090" y="801370"/>
                </a:lnTo>
                <a:lnTo>
                  <a:pt x="358120" y="806688"/>
                </a:lnTo>
                <a:lnTo>
                  <a:pt x="378936" y="813435"/>
                </a:lnTo>
                <a:lnTo>
                  <a:pt x="395704" y="819229"/>
                </a:lnTo>
                <a:lnTo>
                  <a:pt x="402590" y="821690"/>
                </a:lnTo>
                <a:lnTo>
                  <a:pt x="452893" y="822086"/>
                </a:lnTo>
                <a:lnTo>
                  <a:pt x="504983" y="824865"/>
                </a:lnTo>
                <a:lnTo>
                  <a:pt x="553501" y="820975"/>
                </a:lnTo>
                <a:lnTo>
                  <a:pt x="593090" y="801370"/>
                </a:lnTo>
                <a:lnTo>
                  <a:pt x="624681" y="744696"/>
                </a:lnTo>
                <a:lnTo>
                  <a:pt x="636270" y="706120"/>
                </a:lnTo>
                <a:lnTo>
                  <a:pt x="666134" y="711735"/>
                </a:lnTo>
                <a:lnTo>
                  <a:pt x="695166" y="718661"/>
                </a:lnTo>
                <a:lnTo>
                  <a:pt x="723959" y="726301"/>
                </a:lnTo>
                <a:lnTo>
                  <a:pt x="753110" y="734060"/>
                </a:lnTo>
                <a:lnTo>
                  <a:pt x="800536" y="733643"/>
                </a:lnTo>
                <a:lnTo>
                  <a:pt x="855345" y="731678"/>
                </a:lnTo>
                <a:lnTo>
                  <a:pt x="909200" y="721379"/>
                </a:lnTo>
                <a:lnTo>
                  <a:pt x="953770" y="695960"/>
                </a:lnTo>
                <a:lnTo>
                  <a:pt x="980598" y="655002"/>
                </a:lnTo>
                <a:lnTo>
                  <a:pt x="996950" y="608330"/>
                </a:lnTo>
                <a:lnTo>
                  <a:pt x="999609" y="600213"/>
                </a:lnTo>
                <a:lnTo>
                  <a:pt x="1002982" y="591026"/>
                </a:lnTo>
                <a:lnTo>
                  <a:pt x="1005879" y="583505"/>
                </a:lnTo>
                <a:lnTo>
                  <a:pt x="1007110" y="580390"/>
                </a:lnTo>
                <a:lnTo>
                  <a:pt x="994886" y="555069"/>
                </a:lnTo>
                <a:lnTo>
                  <a:pt x="978852" y="535939"/>
                </a:lnTo>
                <a:lnTo>
                  <a:pt x="958532" y="519668"/>
                </a:lnTo>
                <a:lnTo>
                  <a:pt x="933450" y="502920"/>
                </a:lnTo>
                <a:lnTo>
                  <a:pt x="957282" y="465673"/>
                </a:lnTo>
                <a:lnTo>
                  <a:pt x="977423" y="427831"/>
                </a:lnTo>
                <a:lnTo>
                  <a:pt x="993993" y="388798"/>
                </a:lnTo>
                <a:lnTo>
                  <a:pt x="1007110" y="347980"/>
                </a:lnTo>
                <a:lnTo>
                  <a:pt x="996334" y="303549"/>
                </a:lnTo>
                <a:lnTo>
                  <a:pt x="979011" y="269716"/>
                </a:lnTo>
                <a:lnTo>
                  <a:pt x="951924" y="241359"/>
                </a:lnTo>
                <a:lnTo>
                  <a:pt x="911860" y="213360"/>
                </a:lnTo>
                <a:lnTo>
                  <a:pt x="879850" y="207454"/>
                </a:lnTo>
                <a:lnTo>
                  <a:pt x="860126" y="209346"/>
                </a:lnTo>
                <a:lnTo>
                  <a:pt x="849578" y="212526"/>
                </a:lnTo>
                <a:lnTo>
                  <a:pt x="845094" y="210486"/>
                </a:lnTo>
                <a:lnTo>
                  <a:pt x="843565" y="196716"/>
                </a:lnTo>
                <a:lnTo>
                  <a:pt x="841880" y="164707"/>
                </a:lnTo>
                <a:lnTo>
                  <a:pt x="836930" y="107950"/>
                </a:lnTo>
                <a:lnTo>
                  <a:pt x="807104" y="80089"/>
                </a:lnTo>
                <a:lnTo>
                  <a:pt x="770731" y="63182"/>
                </a:lnTo>
                <a:lnTo>
                  <a:pt x="730309" y="51514"/>
                </a:lnTo>
                <a:lnTo>
                  <a:pt x="688340" y="39370"/>
                </a:lnTo>
                <a:lnTo>
                  <a:pt x="660578" y="47089"/>
                </a:lnTo>
                <a:lnTo>
                  <a:pt x="639603" y="54451"/>
                </a:lnTo>
                <a:lnTo>
                  <a:pt x="621724" y="66337"/>
                </a:lnTo>
                <a:lnTo>
                  <a:pt x="603250" y="87630"/>
                </a:lnTo>
                <a:lnTo>
                  <a:pt x="572988" y="102929"/>
                </a:lnTo>
                <a:lnTo>
                  <a:pt x="558323" y="99536"/>
                </a:lnTo>
                <a:lnTo>
                  <a:pt x="550564" y="80664"/>
                </a:lnTo>
                <a:lnTo>
                  <a:pt x="541020" y="49530"/>
                </a:lnTo>
                <a:lnTo>
                  <a:pt x="502900" y="25360"/>
                </a:lnTo>
                <a:lnTo>
                  <a:pt x="486568" y="14287"/>
                </a:lnTo>
                <a:lnTo>
                  <a:pt x="473332" y="8453"/>
                </a:lnTo>
                <a:lnTo>
                  <a:pt x="444500" y="0"/>
                </a:lnTo>
                <a:lnTo>
                  <a:pt x="415746" y="1567"/>
                </a:lnTo>
                <a:lnTo>
                  <a:pt x="375443" y="3968"/>
                </a:lnTo>
                <a:lnTo>
                  <a:pt x="332521" y="9465"/>
                </a:lnTo>
                <a:lnTo>
                  <a:pt x="295910" y="20320"/>
                </a:lnTo>
                <a:lnTo>
                  <a:pt x="255584" y="46614"/>
                </a:lnTo>
                <a:lnTo>
                  <a:pt x="220197" y="83149"/>
                </a:lnTo>
                <a:lnTo>
                  <a:pt x="190113" y="125841"/>
                </a:lnTo>
                <a:lnTo>
                  <a:pt x="165699" y="170606"/>
                </a:lnTo>
                <a:lnTo>
                  <a:pt x="147320" y="213360"/>
                </a:lnTo>
                <a:lnTo>
                  <a:pt x="141128" y="221337"/>
                </a:lnTo>
                <a:lnTo>
                  <a:pt x="130175" y="225742"/>
                </a:lnTo>
                <a:lnTo>
                  <a:pt x="117316" y="228719"/>
                </a:lnTo>
                <a:lnTo>
                  <a:pt x="105410" y="23241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8939" y="3846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6050" y="3021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3159" y="3359150"/>
            <a:ext cx="742950" cy="840740"/>
          </a:xfrm>
          <a:custGeom>
            <a:avLst/>
            <a:gdLst/>
            <a:ahLst/>
            <a:cxnLst/>
            <a:rect l="l" t="t" r="r" b="b"/>
            <a:pathLst>
              <a:path w="742950" h="840739">
                <a:moveTo>
                  <a:pt x="313689" y="0"/>
                </a:moveTo>
                <a:lnTo>
                  <a:pt x="273387" y="10001"/>
                </a:lnTo>
                <a:lnTo>
                  <a:pt x="217070" y="47148"/>
                </a:lnTo>
                <a:lnTo>
                  <a:pt x="191769" y="80010"/>
                </a:lnTo>
                <a:lnTo>
                  <a:pt x="186390" y="110107"/>
                </a:lnTo>
                <a:lnTo>
                  <a:pt x="189371" y="126905"/>
                </a:lnTo>
                <a:lnTo>
                  <a:pt x="191293" y="134461"/>
                </a:lnTo>
                <a:lnTo>
                  <a:pt x="182738" y="136830"/>
                </a:lnTo>
                <a:lnTo>
                  <a:pt x="96519" y="142239"/>
                </a:lnTo>
                <a:lnTo>
                  <a:pt x="56514" y="197167"/>
                </a:lnTo>
                <a:lnTo>
                  <a:pt x="35560" y="265429"/>
                </a:lnTo>
                <a:lnTo>
                  <a:pt x="42485" y="289044"/>
                </a:lnTo>
                <a:lnTo>
                  <a:pt x="49053" y="306704"/>
                </a:lnTo>
                <a:lnTo>
                  <a:pt x="59670" y="321508"/>
                </a:lnTo>
                <a:lnTo>
                  <a:pt x="78739" y="336550"/>
                </a:lnTo>
                <a:lnTo>
                  <a:pt x="92313" y="362565"/>
                </a:lnTo>
                <a:lnTo>
                  <a:pt x="89217" y="375126"/>
                </a:lnTo>
                <a:lnTo>
                  <a:pt x="72310" y="381734"/>
                </a:lnTo>
                <a:lnTo>
                  <a:pt x="44450" y="389889"/>
                </a:lnTo>
                <a:lnTo>
                  <a:pt x="22681" y="421322"/>
                </a:lnTo>
                <a:lnTo>
                  <a:pt x="13176" y="434657"/>
                </a:lnTo>
                <a:lnTo>
                  <a:pt x="8195" y="445611"/>
                </a:lnTo>
                <a:lnTo>
                  <a:pt x="0" y="469900"/>
                </a:lnTo>
                <a:lnTo>
                  <a:pt x="2083" y="493613"/>
                </a:lnTo>
                <a:lnTo>
                  <a:pt x="4286" y="527208"/>
                </a:lnTo>
                <a:lnTo>
                  <a:pt x="19050" y="593089"/>
                </a:lnTo>
                <a:lnTo>
                  <a:pt x="49966" y="634861"/>
                </a:lnTo>
                <a:lnTo>
                  <a:pt x="93979" y="670083"/>
                </a:lnTo>
                <a:lnTo>
                  <a:pt x="143708" y="697924"/>
                </a:lnTo>
                <a:lnTo>
                  <a:pt x="191769" y="717550"/>
                </a:lnTo>
                <a:lnTo>
                  <a:pt x="199012" y="722907"/>
                </a:lnTo>
                <a:lnTo>
                  <a:pt x="203041" y="731837"/>
                </a:lnTo>
                <a:lnTo>
                  <a:pt x="205878" y="742195"/>
                </a:lnTo>
                <a:lnTo>
                  <a:pt x="209550" y="751839"/>
                </a:lnTo>
                <a:lnTo>
                  <a:pt x="252760" y="777544"/>
                </a:lnTo>
                <a:lnTo>
                  <a:pt x="299201" y="796848"/>
                </a:lnTo>
                <a:lnTo>
                  <a:pt x="347532" y="812190"/>
                </a:lnTo>
                <a:lnTo>
                  <a:pt x="396412" y="826007"/>
                </a:lnTo>
                <a:lnTo>
                  <a:pt x="444500" y="840739"/>
                </a:lnTo>
                <a:lnTo>
                  <a:pt x="484782" y="834528"/>
                </a:lnTo>
                <a:lnTo>
                  <a:pt x="534868" y="815915"/>
                </a:lnTo>
                <a:lnTo>
                  <a:pt x="574258" y="776307"/>
                </a:lnTo>
                <a:lnTo>
                  <a:pt x="583723" y="757078"/>
                </a:lnTo>
                <a:lnTo>
                  <a:pt x="592474" y="738088"/>
                </a:lnTo>
                <a:lnTo>
                  <a:pt x="599439" y="717550"/>
                </a:lnTo>
                <a:lnTo>
                  <a:pt x="592561" y="662635"/>
                </a:lnTo>
                <a:lnTo>
                  <a:pt x="588914" y="635762"/>
                </a:lnTo>
                <a:lnTo>
                  <a:pt x="595690" y="626567"/>
                </a:lnTo>
                <a:lnTo>
                  <a:pt x="620085" y="624687"/>
                </a:lnTo>
                <a:lnTo>
                  <a:pt x="669289" y="619760"/>
                </a:lnTo>
                <a:lnTo>
                  <a:pt x="675957" y="617656"/>
                </a:lnTo>
                <a:lnTo>
                  <a:pt x="689292" y="612973"/>
                </a:lnTo>
                <a:lnTo>
                  <a:pt x="695960" y="610870"/>
                </a:lnTo>
                <a:lnTo>
                  <a:pt x="708858" y="591641"/>
                </a:lnTo>
                <a:lnTo>
                  <a:pt x="713422" y="584676"/>
                </a:lnTo>
                <a:lnTo>
                  <a:pt x="715605" y="577472"/>
                </a:lnTo>
                <a:lnTo>
                  <a:pt x="721360" y="557529"/>
                </a:lnTo>
                <a:lnTo>
                  <a:pt x="726281" y="541694"/>
                </a:lnTo>
                <a:lnTo>
                  <a:pt x="732154" y="524192"/>
                </a:lnTo>
                <a:lnTo>
                  <a:pt x="737076" y="510024"/>
                </a:lnTo>
                <a:lnTo>
                  <a:pt x="739139" y="504189"/>
                </a:lnTo>
                <a:lnTo>
                  <a:pt x="739933" y="462240"/>
                </a:lnTo>
                <a:lnTo>
                  <a:pt x="742632" y="419099"/>
                </a:lnTo>
                <a:lnTo>
                  <a:pt x="739139" y="378817"/>
                </a:lnTo>
                <a:lnTo>
                  <a:pt x="698757" y="330775"/>
                </a:lnTo>
                <a:lnTo>
                  <a:pt x="645457" y="312400"/>
                </a:lnTo>
                <a:lnTo>
                  <a:pt x="635000" y="309879"/>
                </a:lnTo>
                <a:lnTo>
                  <a:pt x="640397" y="285333"/>
                </a:lnTo>
                <a:lnTo>
                  <a:pt x="646747" y="261143"/>
                </a:lnTo>
                <a:lnTo>
                  <a:pt x="653573" y="237192"/>
                </a:lnTo>
                <a:lnTo>
                  <a:pt x="660400" y="213360"/>
                </a:lnTo>
                <a:lnTo>
                  <a:pt x="659864" y="173057"/>
                </a:lnTo>
                <a:lnTo>
                  <a:pt x="658018" y="127158"/>
                </a:lnTo>
                <a:lnTo>
                  <a:pt x="648791" y="82450"/>
                </a:lnTo>
                <a:lnTo>
                  <a:pt x="636304" y="62229"/>
                </a:lnTo>
                <a:lnTo>
                  <a:pt x="453389" y="62229"/>
                </a:lnTo>
                <a:lnTo>
                  <a:pt x="419953" y="42505"/>
                </a:lnTo>
                <a:lnTo>
                  <a:pt x="385921" y="25400"/>
                </a:lnTo>
                <a:lnTo>
                  <a:pt x="350698" y="11152"/>
                </a:lnTo>
                <a:lnTo>
                  <a:pt x="313689" y="0"/>
                </a:lnTo>
                <a:close/>
              </a:path>
              <a:path w="742950" h="840739">
                <a:moveTo>
                  <a:pt x="523239" y="0"/>
                </a:moveTo>
                <a:lnTo>
                  <a:pt x="500360" y="10795"/>
                </a:lnTo>
                <a:lnTo>
                  <a:pt x="483076" y="24447"/>
                </a:lnTo>
                <a:lnTo>
                  <a:pt x="468411" y="41433"/>
                </a:lnTo>
                <a:lnTo>
                  <a:pt x="453389" y="62229"/>
                </a:lnTo>
                <a:lnTo>
                  <a:pt x="636304" y="62229"/>
                </a:lnTo>
                <a:lnTo>
                  <a:pt x="609342" y="32305"/>
                </a:lnTo>
                <a:lnTo>
                  <a:pt x="569138" y="16430"/>
                </a:lnTo>
                <a:lnTo>
                  <a:pt x="547369" y="10160"/>
                </a:lnTo>
                <a:lnTo>
                  <a:pt x="523239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3159" y="3359150"/>
            <a:ext cx="742950" cy="840740"/>
          </a:xfrm>
          <a:custGeom>
            <a:avLst/>
            <a:gdLst/>
            <a:ahLst/>
            <a:cxnLst/>
            <a:rect l="l" t="t" r="r" b="b"/>
            <a:pathLst>
              <a:path w="742950" h="840739">
                <a:moveTo>
                  <a:pt x="209550" y="751839"/>
                </a:moveTo>
                <a:lnTo>
                  <a:pt x="252760" y="777544"/>
                </a:lnTo>
                <a:lnTo>
                  <a:pt x="299201" y="796848"/>
                </a:lnTo>
                <a:lnTo>
                  <a:pt x="347532" y="812190"/>
                </a:lnTo>
                <a:lnTo>
                  <a:pt x="396412" y="826007"/>
                </a:lnTo>
                <a:lnTo>
                  <a:pt x="444500" y="840739"/>
                </a:lnTo>
                <a:lnTo>
                  <a:pt x="484782" y="834528"/>
                </a:lnTo>
                <a:lnTo>
                  <a:pt x="534868" y="815915"/>
                </a:lnTo>
                <a:lnTo>
                  <a:pt x="574258" y="776307"/>
                </a:lnTo>
                <a:lnTo>
                  <a:pt x="583723" y="757078"/>
                </a:lnTo>
                <a:lnTo>
                  <a:pt x="592474" y="738088"/>
                </a:lnTo>
                <a:lnTo>
                  <a:pt x="599439" y="717550"/>
                </a:lnTo>
                <a:lnTo>
                  <a:pt x="592561" y="662635"/>
                </a:lnTo>
                <a:lnTo>
                  <a:pt x="588914" y="635762"/>
                </a:lnTo>
                <a:lnTo>
                  <a:pt x="595690" y="626567"/>
                </a:lnTo>
                <a:lnTo>
                  <a:pt x="620085" y="624687"/>
                </a:lnTo>
                <a:lnTo>
                  <a:pt x="669289" y="619760"/>
                </a:lnTo>
                <a:lnTo>
                  <a:pt x="675957" y="617656"/>
                </a:lnTo>
                <a:lnTo>
                  <a:pt x="682624" y="615315"/>
                </a:lnTo>
                <a:lnTo>
                  <a:pt x="689292" y="612973"/>
                </a:lnTo>
                <a:lnTo>
                  <a:pt x="715605" y="577472"/>
                </a:lnTo>
                <a:lnTo>
                  <a:pt x="721360" y="557529"/>
                </a:lnTo>
                <a:lnTo>
                  <a:pt x="726281" y="541694"/>
                </a:lnTo>
                <a:lnTo>
                  <a:pt x="732154" y="524192"/>
                </a:lnTo>
                <a:lnTo>
                  <a:pt x="737076" y="510024"/>
                </a:lnTo>
                <a:lnTo>
                  <a:pt x="739139" y="504189"/>
                </a:lnTo>
                <a:lnTo>
                  <a:pt x="739933" y="462240"/>
                </a:lnTo>
                <a:lnTo>
                  <a:pt x="742632" y="419099"/>
                </a:lnTo>
                <a:lnTo>
                  <a:pt x="739139" y="378817"/>
                </a:lnTo>
                <a:lnTo>
                  <a:pt x="698757" y="330775"/>
                </a:lnTo>
                <a:lnTo>
                  <a:pt x="645457" y="312400"/>
                </a:lnTo>
                <a:lnTo>
                  <a:pt x="635000" y="309879"/>
                </a:lnTo>
                <a:lnTo>
                  <a:pt x="640397" y="285333"/>
                </a:lnTo>
                <a:lnTo>
                  <a:pt x="646747" y="261143"/>
                </a:lnTo>
                <a:lnTo>
                  <a:pt x="653573" y="237192"/>
                </a:lnTo>
                <a:lnTo>
                  <a:pt x="660400" y="213360"/>
                </a:lnTo>
                <a:lnTo>
                  <a:pt x="659864" y="173057"/>
                </a:lnTo>
                <a:lnTo>
                  <a:pt x="658018" y="127158"/>
                </a:lnTo>
                <a:lnTo>
                  <a:pt x="648791" y="82450"/>
                </a:lnTo>
                <a:lnTo>
                  <a:pt x="626110" y="45720"/>
                </a:lnTo>
                <a:lnTo>
                  <a:pt x="590073" y="23177"/>
                </a:lnTo>
                <a:lnTo>
                  <a:pt x="547369" y="10160"/>
                </a:lnTo>
                <a:lnTo>
                  <a:pt x="539849" y="6965"/>
                </a:lnTo>
                <a:lnTo>
                  <a:pt x="531971" y="3651"/>
                </a:lnTo>
                <a:lnTo>
                  <a:pt x="525760" y="1051"/>
                </a:lnTo>
                <a:lnTo>
                  <a:pt x="523239" y="0"/>
                </a:lnTo>
                <a:lnTo>
                  <a:pt x="500360" y="10795"/>
                </a:lnTo>
                <a:lnTo>
                  <a:pt x="483076" y="24447"/>
                </a:lnTo>
                <a:lnTo>
                  <a:pt x="468411" y="41433"/>
                </a:lnTo>
                <a:lnTo>
                  <a:pt x="453389" y="62229"/>
                </a:lnTo>
                <a:lnTo>
                  <a:pt x="419953" y="42505"/>
                </a:lnTo>
                <a:lnTo>
                  <a:pt x="385921" y="25400"/>
                </a:lnTo>
                <a:lnTo>
                  <a:pt x="350698" y="11152"/>
                </a:lnTo>
                <a:lnTo>
                  <a:pt x="313689" y="0"/>
                </a:lnTo>
                <a:lnTo>
                  <a:pt x="273387" y="10001"/>
                </a:lnTo>
                <a:lnTo>
                  <a:pt x="242728" y="24764"/>
                </a:lnTo>
                <a:lnTo>
                  <a:pt x="217070" y="47148"/>
                </a:lnTo>
                <a:lnTo>
                  <a:pt x="191769" y="80010"/>
                </a:lnTo>
                <a:lnTo>
                  <a:pt x="186390" y="110107"/>
                </a:lnTo>
                <a:lnTo>
                  <a:pt x="189371" y="126905"/>
                </a:lnTo>
                <a:lnTo>
                  <a:pt x="191293" y="134461"/>
                </a:lnTo>
                <a:lnTo>
                  <a:pt x="182738" y="136830"/>
                </a:lnTo>
                <a:lnTo>
                  <a:pt x="96519" y="142239"/>
                </a:lnTo>
                <a:lnTo>
                  <a:pt x="56514" y="197167"/>
                </a:lnTo>
                <a:lnTo>
                  <a:pt x="35560" y="265429"/>
                </a:lnTo>
                <a:lnTo>
                  <a:pt x="42485" y="289044"/>
                </a:lnTo>
                <a:lnTo>
                  <a:pt x="49053" y="306704"/>
                </a:lnTo>
                <a:lnTo>
                  <a:pt x="59670" y="321508"/>
                </a:lnTo>
                <a:lnTo>
                  <a:pt x="78739" y="336550"/>
                </a:lnTo>
                <a:lnTo>
                  <a:pt x="92313" y="362565"/>
                </a:lnTo>
                <a:lnTo>
                  <a:pt x="89217" y="375126"/>
                </a:lnTo>
                <a:lnTo>
                  <a:pt x="72310" y="381734"/>
                </a:lnTo>
                <a:lnTo>
                  <a:pt x="44450" y="389889"/>
                </a:lnTo>
                <a:lnTo>
                  <a:pt x="22681" y="421322"/>
                </a:lnTo>
                <a:lnTo>
                  <a:pt x="13176" y="434657"/>
                </a:lnTo>
                <a:lnTo>
                  <a:pt x="8195" y="445611"/>
                </a:lnTo>
                <a:lnTo>
                  <a:pt x="0" y="469900"/>
                </a:lnTo>
                <a:lnTo>
                  <a:pt x="2083" y="493613"/>
                </a:lnTo>
                <a:lnTo>
                  <a:pt x="4286" y="527208"/>
                </a:lnTo>
                <a:lnTo>
                  <a:pt x="19050" y="593089"/>
                </a:lnTo>
                <a:lnTo>
                  <a:pt x="49966" y="634861"/>
                </a:lnTo>
                <a:lnTo>
                  <a:pt x="93979" y="670083"/>
                </a:lnTo>
                <a:lnTo>
                  <a:pt x="143708" y="697924"/>
                </a:lnTo>
                <a:lnTo>
                  <a:pt x="191769" y="717550"/>
                </a:lnTo>
                <a:lnTo>
                  <a:pt x="199012" y="722907"/>
                </a:lnTo>
                <a:lnTo>
                  <a:pt x="203041" y="731837"/>
                </a:lnTo>
                <a:lnTo>
                  <a:pt x="205878" y="742195"/>
                </a:lnTo>
                <a:lnTo>
                  <a:pt x="209550" y="75183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6109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3159" y="3359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0343" y="5459729"/>
            <a:ext cx="2550795" cy="853440"/>
          </a:xfrm>
          <a:custGeom>
            <a:avLst/>
            <a:gdLst/>
            <a:ahLst/>
            <a:cxnLst/>
            <a:rect l="l" t="t" r="r" b="b"/>
            <a:pathLst>
              <a:path w="2550795" h="853439">
                <a:moveTo>
                  <a:pt x="1026636" y="0"/>
                </a:moveTo>
                <a:lnTo>
                  <a:pt x="888305" y="6230"/>
                </a:lnTo>
                <a:lnTo>
                  <a:pt x="838733" y="9599"/>
                </a:lnTo>
                <a:lnTo>
                  <a:pt x="796289" y="13652"/>
                </a:lnTo>
                <a:lnTo>
                  <a:pt x="756525" y="18777"/>
                </a:lnTo>
                <a:lnTo>
                  <a:pt x="714990" y="25360"/>
                </a:lnTo>
                <a:lnTo>
                  <a:pt x="608806" y="44450"/>
                </a:lnTo>
                <a:lnTo>
                  <a:pt x="579635" y="65722"/>
                </a:lnTo>
                <a:lnTo>
                  <a:pt x="547846" y="85090"/>
                </a:lnTo>
                <a:lnTo>
                  <a:pt x="517009" y="104457"/>
                </a:lnTo>
                <a:lnTo>
                  <a:pt x="490696" y="125730"/>
                </a:lnTo>
                <a:lnTo>
                  <a:pt x="500161" y="152708"/>
                </a:lnTo>
                <a:lnTo>
                  <a:pt x="510222" y="173813"/>
                </a:lnTo>
                <a:lnTo>
                  <a:pt x="519092" y="189785"/>
                </a:lnTo>
                <a:lnTo>
                  <a:pt x="524986" y="201365"/>
                </a:lnTo>
                <a:lnTo>
                  <a:pt x="483076" y="218581"/>
                </a:lnTo>
                <a:lnTo>
                  <a:pt x="332878" y="221676"/>
                </a:lnTo>
                <a:lnTo>
                  <a:pt x="250666" y="224790"/>
                </a:lnTo>
                <a:lnTo>
                  <a:pt x="159226" y="232410"/>
                </a:lnTo>
                <a:lnTo>
                  <a:pt x="115371" y="252392"/>
                </a:lnTo>
                <a:lnTo>
                  <a:pt x="72866" y="288290"/>
                </a:lnTo>
                <a:lnTo>
                  <a:pt x="55840" y="304125"/>
                </a:lnTo>
                <a:lnTo>
                  <a:pt x="35718" y="321627"/>
                </a:lnTo>
                <a:lnTo>
                  <a:pt x="18930" y="335795"/>
                </a:lnTo>
                <a:lnTo>
                  <a:pt x="11906" y="341630"/>
                </a:lnTo>
                <a:lnTo>
                  <a:pt x="12100" y="369358"/>
                </a:lnTo>
                <a:lnTo>
                  <a:pt x="5415" y="398356"/>
                </a:lnTo>
                <a:lnTo>
                  <a:pt x="0" y="427355"/>
                </a:lnTo>
                <a:lnTo>
                  <a:pt x="4004" y="455083"/>
                </a:lnTo>
                <a:lnTo>
                  <a:pt x="72866" y="501650"/>
                </a:lnTo>
                <a:lnTo>
                  <a:pt x="150177" y="517048"/>
                </a:lnTo>
                <a:lnTo>
                  <a:pt x="248443" y="528637"/>
                </a:lnTo>
                <a:lnTo>
                  <a:pt x="332898" y="535940"/>
                </a:lnTo>
                <a:lnTo>
                  <a:pt x="368776" y="538480"/>
                </a:lnTo>
                <a:lnTo>
                  <a:pt x="350262" y="563760"/>
                </a:lnTo>
                <a:lnTo>
                  <a:pt x="328294" y="588327"/>
                </a:lnTo>
                <a:lnTo>
                  <a:pt x="281146" y="636270"/>
                </a:lnTo>
                <a:lnTo>
                  <a:pt x="283015" y="662722"/>
                </a:lnTo>
                <a:lnTo>
                  <a:pt x="289718" y="723741"/>
                </a:lnTo>
                <a:lnTo>
                  <a:pt x="341294" y="782643"/>
                </a:lnTo>
                <a:lnTo>
                  <a:pt x="399256" y="806450"/>
                </a:lnTo>
                <a:lnTo>
                  <a:pt x="446408" y="818205"/>
                </a:lnTo>
                <a:lnTo>
                  <a:pt x="498499" y="826729"/>
                </a:lnTo>
                <a:lnTo>
                  <a:pt x="554064" y="833059"/>
                </a:lnTo>
                <a:lnTo>
                  <a:pt x="669766" y="843280"/>
                </a:lnTo>
                <a:lnTo>
                  <a:pt x="696118" y="845939"/>
                </a:lnTo>
                <a:lnTo>
                  <a:pt x="724376" y="849312"/>
                </a:lnTo>
                <a:lnTo>
                  <a:pt x="756126" y="853440"/>
                </a:lnTo>
                <a:lnTo>
                  <a:pt x="820835" y="845007"/>
                </a:lnTo>
                <a:lnTo>
                  <a:pt x="872072" y="834745"/>
                </a:lnTo>
                <a:lnTo>
                  <a:pt x="914957" y="822350"/>
                </a:lnTo>
                <a:lnTo>
                  <a:pt x="954612" y="807516"/>
                </a:lnTo>
                <a:lnTo>
                  <a:pt x="996156" y="789940"/>
                </a:lnTo>
                <a:lnTo>
                  <a:pt x="1847770" y="789940"/>
                </a:lnTo>
                <a:lnTo>
                  <a:pt x="1892776" y="770890"/>
                </a:lnTo>
                <a:lnTo>
                  <a:pt x="1911491" y="740880"/>
                </a:lnTo>
                <a:lnTo>
                  <a:pt x="1909761" y="734061"/>
                </a:lnTo>
                <a:lnTo>
                  <a:pt x="1906041" y="728578"/>
                </a:lnTo>
                <a:lnTo>
                  <a:pt x="1901525" y="724276"/>
                </a:lnTo>
                <a:lnTo>
                  <a:pt x="1897408" y="721001"/>
                </a:lnTo>
                <a:lnTo>
                  <a:pt x="1894887" y="718598"/>
                </a:lnTo>
                <a:lnTo>
                  <a:pt x="2220436" y="708660"/>
                </a:lnTo>
                <a:lnTo>
                  <a:pt x="2291840" y="688878"/>
                </a:lnTo>
                <a:lnTo>
                  <a:pt x="2339653" y="665317"/>
                </a:lnTo>
                <a:lnTo>
                  <a:pt x="2372592" y="639074"/>
                </a:lnTo>
                <a:lnTo>
                  <a:pt x="2399374" y="611245"/>
                </a:lnTo>
                <a:lnTo>
                  <a:pt x="2428716" y="582930"/>
                </a:lnTo>
                <a:lnTo>
                  <a:pt x="2405518" y="559315"/>
                </a:lnTo>
                <a:lnTo>
                  <a:pt x="2383154" y="541655"/>
                </a:lnTo>
                <a:lnTo>
                  <a:pt x="2346741" y="526851"/>
                </a:lnTo>
                <a:lnTo>
                  <a:pt x="2281396" y="511810"/>
                </a:lnTo>
                <a:lnTo>
                  <a:pt x="2246947" y="494455"/>
                </a:lnTo>
                <a:lnTo>
                  <a:pt x="2232691" y="482766"/>
                </a:lnTo>
                <a:lnTo>
                  <a:pt x="2236742" y="475253"/>
                </a:lnTo>
                <a:lnTo>
                  <a:pt x="2257210" y="470429"/>
                </a:lnTo>
                <a:lnTo>
                  <a:pt x="2292207" y="466804"/>
                </a:lnTo>
                <a:lnTo>
                  <a:pt x="2339845" y="462890"/>
                </a:lnTo>
                <a:lnTo>
                  <a:pt x="2398236" y="457200"/>
                </a:lnTo>
                <a:lnTo>
                  <a:pt x="2462731" y="430103"/>
                </a:lnTo>
                <a:lnTo>
                  <a:pt x="2497235" y="416600"/>
                </a:lnTo>
                <a:lnTo>
                  <a:pt x="2514730" y="408645"/>
                </a:lnTo>
                <a:lnTo>
                  <a:pt x="2528202" y="398190"/>
                </a:lnTo>
                <a:lnTo>
                  <a:pt x="2550636" y="377190"/>
                </a:lnTo>
                <a:lnTo>
                  <a:pt x="2545397" y="352722"/>
                </a:lnTo>
                <a:lnTo>
                  <a:pt x="2538253" y="318611"/>
                </a:lnTo>
                <a:lnTo>
                  <a:pt x="2522061" y="282356"/>
                </a:lnTo>
                <a:lnTo>
                  <a:pt x="2489676" y="251460"/>
                </a:lnTo>
                <a:lnTo>
                  <a:pt x="2423589" y="222391"/>
                </a:lnTo>
                <a:lnTo>
                  <a:pt x="2381408" y="208954"/>
                </a:lnTo>
                <a:lnTo>
                  <a:pt x="2334359" y="196285"/>
                </a:lnTo>
                <a:lnTo>
                  <a:pt x="2283360" y="184410"/>
                </a:lnTo>
                <a:lnTo>
                  <a:pt x="2229326" y="173355"/>
                </a:lnTo>
                <a:lnTo>
                  <a:pt x="2173175" y="163146"/>
                </a:lnTo>
                <a:lnTo>
                  <a:pt x="2115825" y="153811"/>
                </a:lnTo>
                <a:lnTo>
                  <a:pt x="2058193" y="145375"/>
                </a:lnTo>
                <a:lnTo>
                  <a:pt x="2001196" y="137865"/>
                </a:lnTo>
                <a:lnTo>
                  <a:pt x="1945751" y="131308"/>
                </a:lnTo>
                <a:lnTo>
                  <a:pt x="1892776" y="125730"/>
                </a:lnTo>
                <a:lnTo>
                  <a:pt x="1868249" y="120173"/>
                </a:lnTo>
                <a:lnTo>
                  <a:pt x="1854676" y="110807"/>
                </a:lnTo>
                <a:lnTo>
                  <a:pt x="1844913" y="100012"/>
                </a:lnTo>
                <a:lnTo>
                  <a:pt x="1831816" y="90170"/>
                </a:lnTo>
                <a:lnTo>
                  <a:pt x="1787027" y="81302"/>
                </a:lnTo>
                <a:lnTo>
                  <a:pt x="1740857" y="73220"/>
                </a:lnTo>
                <a:lnTo>
                  <a:pt x="1693445" y="65850"/>
                </a:lnTo>
                <a:lnTo>
                  <a:pt x="1644927" y="59114"/>
                </a:lnTo>
                <a:lnTo>
                  <a:pt x="1595443" y="52936"/>
                </a:lnTo>
                <a:lnTo>
                  <a:pt x="1494122" y="41949"/>
                </a:lnTo>
                <a:lnTo>
                  <a:pt x="1077676" y="5072"/>
                </a:lnTo>
                <a:lnTo>
                  <a:pt x="1026636" y="0"/>
                </a:lnTo>
                <a:close/>
              </a:path>
              <a:path w="2550795" h="853439">
                <a:moveTo>
                  <a:pt x="1847770" y="789940"/>
                </a:moveTo>
                <a:lnTo>
                  <a:pt x="996156" y="789940"/>
                </a:lnTo>
                <a:lnTo>
                  <a:pt x="1041897" y="798438"/>
                </a:lnTo>
                <a:lnTo>
                  <a:pt x="1087768" y="806419"/>
                </a:lnTo>
                <a:lnTo>
                  <a:pt x="1133899" y="813897"/>
                </a:lnTo>
                <a:lnTo>
                  <a:pt x="1180418" y="820887"/>
                </a:lnTo>
                <a:lnTo>
                  <a:pt x="1227454" y="827405"/>
                </a:lnTo>
                <a:lnTo>
                  <a:pt x="1275139" y="833465"/>
                </a:lnTo>
                <a:lnTo>
                  <a:pt x="1323601" y="839083"/>
                </a:lnTo>
                <a:lnTo>
                  <a:pt x="1372970" y="844275"/>
                </a:lnTo>
                <a:lnTo>
                  <a:pt x="1474946" y="853440"/>
                </a:lnTo>
                <a:lnTo>
                  <a:pt x="1549156" y="848851"/>
                </a:lnTo>
                <a:lnTo>
                  <a:pt x="1613098" y="843399"/>
                </a:lnTo>
                <a:lnTo>
                  <a:pt x="1668765" y="836696"/>
                </a:lnTo>
                <a:lnTo>
                  <a:pt x="1718151" y="828357"/>
                </a:lnTo>
                <a:lnTo>
                  <a:pt x="1763251" y="817994"/>
                </a:lnTo>
                <a:lnTo>
                  <a:pt x="1806059" y="805219"/>
                </a:lnTo>
                <a:lnTo>
                  <a:pt x="1847770" y="78994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0343" y="5459729"/>
            <a:ext cx="2550795" cy="853440"/>
          </a:xfrm>
          <a:custGeom>
            <a:avLst/>
            <a:gdLst/>
            <a:ahLst/>
            <a:cxnLst/>
            <a:rect l="l" t="t" r="r" b="b"/>
            <a:pathLst>
              <a:path w="2550795" h="853439">
                <a:moveTo>
                  <a:pt x="1831816" y="90170"/>
                </a:moveTo>
                <a:lnTo>
                  <a:pt x="1787027" y="81302"/>
                </a:lnTo>
                <a:lnTo>
                  <a:pt x="1740857" y="73220"/>
                </a:lnTo>
                <a:lnTo>
                  <a:pt x="1693445" y="65850"/>
                </a:lnTo>
                <a:lnTo>
                  <a:pt x="1644927" y="59114"/>
                </a:lnTo>
                <a:lnTo>
                  <a:pt x="1595443" y="52936"/>
                </a:lnTo>
                <a:lnTo>
                  <a:pt x="1545128" y="47240"/>
                </a:lnTo>
                <a:lnTo>
                  <a:pt x="1494122" y="41949"/>
                </a:lnTo>
                <a:lnTo>
                  <a:pt x="1442561" y="36988"/>
                </a:lnTo>
                <a:lnTo>
                  <a:pt x="1390583" y="32280"/>
                </a:lnTo>
                <a:lnTo>
                  <a:pt x="1338326" y="27749"/>
                </a:lnTo>
                <a:lnTo>
                  <a:pt x="1285928" y="23317"/>
                </a:lnTo>
                <a:lnTo>
                  <a:pt x="1233527" y="18911"/>
                </a:lnTo>
                <a:lnTo>
                  <a:pt x="1181259" y="14452"/>
                </a:lnTo>
                <a:lnTo>
                  <a:pt x="1129263" y="9864"/>
                </a:lnTo>
                <a:lnTo>
                  <a:pt x="1077676" y="5072"/>
                </a:lnTo>
                <a:lnTo>
                  <a:pt x="1026636" y="0"/>
                </a:lnTo>
                <a:lnTo>
                  <a:pt x="949456" y="3160"/>
                </a:lnTo>
                <a:lnTo>
                  <a:pt x="888305" y="6230"/>
                </a:lnTo>
                <a:lnTo>
                  <a:pt x="838733" y="9599"/>
                </a:lnTo>
                <a:lnTo>
                  <a:pt x="796289" y="13652"/>
                </a:lnTo>
                <a:lnTo>
                  <a:pt x="756525" y="18777"/>
                </a:lnTo>
                <a:lnTo>
                  <a:pt x="714990" y="25360"/>
                </a:lnTo>
                <a:lnTo>
                  <a:pt x="667233" y="33788"/>
                </a:lnTo>
                <a:lnTo>
                  <a:pt x="608806" y="44450"/>
                </a:lnTo>
                <a:lnTo>
                  <a:pt x="579635" y="65722"/>
                </a:lnTo>
                <a:lnTo>
                  <a:pt x="547846" y="85090"/>
                </a:lnTo>
                <a:lnTo>
                  <a:pt x="517009" y="104457"/>
                </a:lnTo>
                <a:lnTo>
                  <a:pt x="490696" y="125730"/>
                </a:lnTo>
                <a:lnTo>
                  <a:pt x="500161" y="152708"/>
                </a:lnTo>
                <a:lnTo>
                  <a:pt x="510222" y="173813"/>
                </a:lnTo>
                <a:lnTo>
                  <a:pt x="519092" y="189785"/>
                </a:lnTo>
                <a:lnTo>
                  <a:pt x="524986" y="201365"/>
                </a:lnTo>
                <a:lnTo>
                  <a:pt x="483076" y="218581"/>
                </a:lnTo>
                <a:lnTo>
                  <a:pt x="397827" y="220098"/>
                </a:lnTo>
                <a:lnTo>
                  <a:pt x="332878" y="221676"/>
                </a:lnTo>
                <a:lnTo>
                  <a:pt x="250666" y="224790"/>
                </a:lnTo>
                <a:lnTo>
                  <a:pt x="227806" y="226159"/>
                </a:lnTo>
                <a:lnTo>
                  <a:pt x="204946" y="228123"/>
                </a:lnTo>
                <a:lnTo>
                  <a:pt x="182086" y="230326"/>
                </a:lnTo>
                <a:lnTo>
                  <a:pt x="159226" y="232410"/>
                </a:lnTo>
                <a:lnTo>
                  <a:pt x="115371" y="252392"/>
                </a:lnTo>
                <a:lnTo>
                  <a:pt x="99853" y="259873"/>
                </a:lnTo>
                <a:lnTo>
                  <a:pt x="92432" y="267592"/>
                </a:lnTo>
                <a:lnTo>
                  <a:pt x="72866" y="288290"/>
                </a:lnTo>
                <a:lnTo>
                  <a:pt x="55840" y="304125"/>
                </a:lnTo>
                <a:lnTo>
                  <a:pt x="35718" y="321627"/>
                </a:lnTo>
                <a:lnTo>
                  <a:pt x="18930" y="335795"/>
                </a:lnTo>
                <a:lnTo>
                  <a:pt x="11906" y="341630"/>
                </a:lnTo>
                <a:lnTo>
                  <a:pt x="12100" y="369358"/>
                </a:lnTo>
                <a:lnTo>
                  <a:pt x="5415" y="398356"/>
                </a:lnTo>
                <a:lnTo>
                  <a:pt x="0" y="427355"/>
                </a:lnTo>
                <a:lnTo>
                  <a:pt x="4004" y="455083"/>
                </a:lnTo>
                <a:lnTo>
                  <a:pt x="72866" y="501650"/>
                </a:lnTo>
                <a:lnTo>
                  <a:pt x="150177" y="517048"/>
                </a:lnTo>
                <a:lnTo>
                  <a:pt x="248443" y="528637"/>
                </a:lnTo>
                <a:lnTo>
                  <a:pt x="332898" y="535940"/>
                </a:lnTo>
                <a:lnTo>
                  <a:pt x="368776" y="538480"/>
                </a:lnTo>
                <a:lnTo>
                  <a:pt x="350262" y="563760"/>
                </a:lnTo>
                <a:lnTo>
                  <a:pt x="328294" y="588327"/>
                </a:lnTo>
                <a:lnTo>
                  <a:pt x="304661" y="612417"/>
                </a:lnTo>
                <a:lnTo>
                  <a:pt x="281146" y="636270"/>
                </a:lnTo>
                <a:lnTo>
                  <a:pt x="283015" y="662722"/>
                </a:lnTo>
                <a:lnTo>
                  <a:pt x="289718" y="723741"/>
                </a:lnTo>
                <a:lnTo>
                  <a:pt x="341294" y="782643"/>
                </a:lnTo>
                <a:lnTo>
                  <a:pt x="399256" y="806450"/>
                </a:lnTo>
                <a:lnTo>
                  <a:pt x="446408" y="818205"/>
                </a:lnTo>
                <a:lnTo>
                  <a:pt x="498499" y="826729"/>
                </a:lnTo>
                <a:lnTo>
                  <a:pt x="554064" y="833059"/>
                </a:lnTo>
                <a:lnTo>
                  <a:pt x="611640" y="838230"/>
                </a:lnTo>
                <a:lnTo>
                  <a:pt x="669766" y="843280"/>
                </a:lnTo>
                <a:lnTo>
                  <a:pt x="696118" y="845939"/>
                </a:lnTo>
                <a:lnTo>
                  <a:pt x="724376" y="849312"/>
                </a:lnTo>
                <a:lnTo>
                  <a:pt x="746918" y="852209"/>
                </a:lnTo>
                <a:lnTo>
                  <a:pt x="756126" y="853440"/>
                </a:lnTo>
                <a:lnTo>
                  <a:pt x="820835" y="845007"/>
                </a:lnTo>
                <a:lnTo>
                  <a:pt x="872072" y="834745"/>
                </a:lnTo>
                <a:lnTo>
                  <a:pt x="914957" y="822350"/>
                </a:lnTo>
                <a:lnTo>
                  <a:pt x="954612" y="807516"/>
                </a:lnTo>
                <a:lnTo>
                  <a:pt x="996156" y="789940"/>
                </a:lnTo>
                <a:lnTo>
                  <a:pt x="1041897" y="798438"/>
                </a:lnTo>
                <a:lnTo>
                  <a:pt x="1087768" y="806419"/>
                </a:lnTo>
                <a:lnTo>
                  <a:pt x="1133899" y="813897"/>
                </a:lnTo>
                <a:lnTo>
                  <a:pt x="1180418" y="820887"/>
                </a:lnTo>
                <a:lnTo>
                  <a:pt x="1227454" y="827405"/>
                </a:lnTo>
                <a:lnTo>
                  <a:pt x="1275139" y="833465"/>
                </a:lnTo>
                <a:lnTo>
                  <a:pt x="1323601" y="839083"/>
                </a:lnTo>
                <a:lnTo>
                  <a:pt x="1372970" y="844275"/>
                </a:lnTo>
                <a:lnTo>
                  <a:pt x="1423375" y="849055"/>
                </a:lnTo>
                <a:lnTo>
                  <a:pt x="1474946" y="853440"/>
                </a:lnTo>
                <a:lnTo>
                  <a:pt x="1549156" y="848851"/>
                </a:lnTo>
                <a:lnTo>
                  <a:pt x="1613098" y="843399"/>
                </a:lnTo>
                <a:lnTo>
                  <a:pt x="1668765" y="836696"/>
                </a:lnTo>
                <a:lnTo>
                  <a:pt x="1718151" y="828357"/>
                </a:lnTo>
                <a:lnTo>
                  <a:pt x="1763251" y="817994"/>
                </a:lnTo>
                <a:lnTo>
                  <a:pt x="1806059" y="805219"/>
                </a:lnTo>
                <a:lnTo>
                  <a:pt x="1848569" y="789647"/>
                </a:lnTo>
                <a:lnTo>
                  <a:pt x="1892776" y="770890"/>
                </a:lnTo>
                <a:lnTo>
                  <a:pt x="1911491" y="740880"/>
                </a:lnTo>
                <a:lnTo>
                  <a:pt x="1909761" y="734061"/>
                </a:lnTo>
                <a:lnTo>
                  <a:pt x="1906041" y="728578"/>
                </a:lnTo>
                <a:lnTo>
                  <a:pt x="1901525" y="724276"/>
                </a:lnTo>
                <a:lnTo>
                  <a:pt x="1897408" y="721001"/>
                </a:lnTo>
                <a:lnTo>
                  <a:pt x="1894887" y="718598"/>
                </a:lnTo>
                <a:lnTo>
                  <a:pt x="1948055" y="714282"/>
                </a:lnTo>
                <a:lnTo>
                  <a:pt x="1980212" y="713879"/>
                </a:lnTo>
                <a:lnTo>
                  <a:pt x="2022333" y="713269"/>
                </a:lnTo>
                <a:lnTo>
                  <a:pt x="2075614" y="712299"/>
                </a:lnTo>
                <a:lnTo>
                  <a:pt x="2141250" y="710814"/>
                </a:lnTo>
                <a:lnTo>
                  <a:pt x="2220436" y="708660"/>
                </a:lnTo>
                <a:lnTo>
                  <a:pt x="2291840" y="688878"/>
                </a:lnTo>
                <a:lnTo>
                  <a:pt x="2339653" y="665317"/>
                </a:lnTo>
                <a:lnTo>
                  <a:pt x="2372592" y="639074"/>
                </a:lnTo>
                <a:lnTo>
                  <a:pt x="2399374" y="611245"/>
                </a:lnTo>
                <a:lnTo>
                  <a:pt x="2428716" y="582930"/>
                </a:lnTo>
                <a:lnTo>
                  <a:pt x="2405518" y="559315"/>
                </a:lnTo>
                <a:lnTo>
                  <a:pt x="2383154" y="541655"/>
                </a:lnTo>
                <a:lnTo>
                  <a:pt x="2346741" y="526851"/>
                </a:lnTo>
                <a:lnTo>
                  <a:pt x="2281396" y="511810"/>
                </a:lnTo>
                <a:lnTo>
                  <a:pt x="2246947" y="494455"/>
                </a:lnTo>
                <a:lnTo>
                  <a:pt x="2232691" y="482766"/>
                </a:lnTo>
                <a:lnTo>
                  <a:pt x="2236742" y="475253"/>
                </a:lnTo>
                <a:lnTo>
                  <a:pt x="2257210" y="470429"/>
                </a:lnTo>
                <a:lnTo>
                  <a:pt x="2292207" y="466804"/>
                </a:lnTo>
                <a:lnTo>
                  <a:pt x="2339845" y="462890"/>
                </a:lnTo>
                <a:lnTo>
                  <a:pt x="2398236" y="457200"/>
                </a:lnTo>
                <a:lnTo>
                  <a:pt x="2462731" y="430103"/>
                </a:lnTo>
                <a:lnTo>
                  <a:pt x="2497235" y="416600"/>
                </a:lnTo>
                <a:lnTo>
                  <a:pt x="2514730" y="408645"/>
                </a:lnTo>
                <a:lnTo>
                  <a:pt x="2528202" y="398190"/>
                </a:lnTo>
                <a:lnTo>
                  <a:pt x="2550636" y="377190"/>
                </a:lnTo>
                <a:lnTo>
                  <a:pt x="2545397" y="352722"/>
                </a:lnTo>
                <a:lnTo>
                  <a:pt x="2538253" y="318611"/>
                </a:lnTo>
                <a:lnTo>
                  <a:pt x="2522061" y="282356"/>
                </a:lnTo>
                <a:lnTo>
                  <a:pt x="2489676" y="251460"/>
                </a:lnTo>
                <a:lnTo>
                  <a:pt x="2423589" y="222391"/>
                </a:lnTo>
                <a:lnTo>
                  <a:pt x="2381408" y="208954"/>
                </a:lnTo>
                <a:lnTo>
                  <a:pt x="2334359" y="196285"/>
                </a:lnTo>
                <a:lnTo>
                  <a:pt x="2283360" y="184410"/>
                </a:lnTo>
                <a:lnTo>
                  <a:pt x="2229326" y="173355"/>
                </a:lnTo>
                <a:lnTo>
                  <a:pt x="2173175" y="163146"/>
                </a:lnTo>
                <a:lnTo>
                  <a:pt x="2115825" y="153811"/>
                </a:lnTo>
                <a:lnTo>
                  <a:pt x="2058193" y="145375"/>
                </a:lnTo>
                <a:lnTo>
                  <a:pt x="2001196" y="137865"/>
                </a:lnTo>
                <a:lnTo>
                  <a:pt x="1945751" y="131308"/>
                </a:lnTo>
                <a:lnTo>
                  <a:pt x="1892776" y="125730"/>
                </a:lnTo>
                <a:lnTo>
                  <a:pt x="1868249" y="120173"/>
                </a:lnTo>
                <a:lnTo>
                  <a:pt x="1854676" y="110807"/>
                </a:lnTo>
                <a:lnTo>
                  <a:pt x="1844913" y="100012"/>
                </a:lnTo>
                <a:lnTo>
                  <a:pt x="1831816" y="9017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9550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2250" y="6313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1050" y="464439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C1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4920" y="372110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C4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4710" y="5736590"/>
            <a:ext cx="74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DejaVu Sans"/>
                <a:cs typeface="DejaVu Sans"/>
              </a:rPr>
              <a:t>C2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DejaVu Sans"/>
                <a:cs typeface="DejaVu Sans"/>
              </a:rPr>
              <a:t>C5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7070" y="3300729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C3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389" y="1788159"/>
            <a:ext cx="677989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DejaVu Sans"/>
                <a:cs typeface="DejaVu Sans"/>
              </a:rPr>
              <a:t>“How do we update the distance</a:t>
            </a:r>
            <a:r>
              <a:rPr sz="2200" spc="-40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matrix?”</a:t>
            </a:r>
            <a:endParaRPr sz="2200">
              <a:latin typeface="DejaVu Sans"/>
              <a:cs typeface="DejaVu Sans"/>
            </a:endParaRPr>
          </a:p>
          <a:p>
            <a:pPr marR="5080" algn="r">
              <a:lnSpc>
                <a:spcPct val="100000"/>
              </a:lnSpc>
              <a:spcBef>
                <a:spcPts val="1610"/>
              </a:spcBef>
            </a:pPr>
            <a:r>
              <a:rPr sz="1400" dirty="0">
                <a:latin typeface="DejaVu Sans"/>
                <a:cs typeface="DejaVu Sans"/>
              </a:rPr>
              <a:t>C2</a:t>
            </a:r>
            <a:r>
              <a:rPr sz="1400" spc="-95" dirty="0">
                <a:latin typeface="DejaVu Sans"/>
                <a:cs typeface="DejaVu Sans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5340" y="254127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C5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8950" y="3721100"/>
            <a:ext cx="448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C2</a:t>
            </a:r>
            <a:r>
              <a:rPr sz="1400" spc="-80" dirty="0">
                <a:latin typeface="DejaVu Sans"/>
                <a:cs typeface="DejaVu Sans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15379" y="3611879"/>
            <a:ext cx="2604770" cy="0"/>
          </a:xfrm>
          <a:custGeom>
            <a:avLst/>
            <a:gdLst/>
            <a:ahLst/>
            <a:cxnLst/>
            <a:rect l="l" t="t" r="r" b="b"/>
            <a:pathLst>
              <a:path w="2604770">
                <a:moveTo>
                  <a:pt x="0" y="0"/>
                </a:moveTo>
                <a:lnTo>
                  <a:pt x="26047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5379" y="4871720"/>
            <a:ext cx="2604770" cy="0"/>
          </a:xfrm>
          <a:custGeom>
            <a:avLst/>
            <a:gdLst/>
            <a:ahLst/>
            <a:cxnLst/>
            <a:rect l="l" t="t" r="r" b="b"/>
            <a:pathLst>
              <a:path w="2604770">
                <a:moveTo>
                  <a:pt x="0" y="0"/>
                </a:moveTo>
                <a:lnTo>
                  <a:pt x="26047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125270" y="2772410"/>
          <a:ext cx="2604770" cy="209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/>
                <a:gridCol w="504190"/>
                <a:gridCol w="504190"/>
                <a:gridCol w="588010"/>
                <a:gridCol w="588010"/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?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3240" marR="5080" indent="-2599690">
              <a:lnSpc>
                <a:spcPct val="100400"/>
              </a:lnSpc>
              <a:spcBef>
                <a:spcPts val="90"/>
              </a:spcBef>
            </a:pPr>
            <a:r>
              <a:rPr dirty="0"/>
              <a:t>Distance </a:t>
            </a:r>
            <a:r>
              <a:rPr spc="5" dirty="0"/>
              <a:t>between</a:t>
            </a:r>
            <a:r>
              <a:rPr spc="-75" dirty="0"/>
              <a:t> </a:t>
            </a:r>
            <a:r>
              <a:rPr spc="5" dirty="0"/>
              <a:t>two  </a:t>
            </a:r>
            <a:r>
              <a:rPr dirty="0"/>
              <a:t>clusters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2475230"/>
            <a:ext cx="8450580" cy="35039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17500" algn="l"/>
              </a:tabLst>
            </a:pPr>
            <a:r>
              <a:rPr sz="3500" spc="10" dirty="0">
                <a:latin typeface="DejaVu Sans"/>
                <a:cs typeface="DejaVu Sans"/>
              </a:rPr>
              <a:t>Each </a:t>
            </a:r>
            <a:r>
              <a:rPr sz="3500" spc="5" dirty="0">
                <a:latin typeface="DejaVu Sans"/>
                <a:cs typeface="DejaVu Sans"/>
              </a:rPr>
              <a:t>cluster is </a:t>
            </a:r>
            <a:r>
              <a:rPr sz="3500" spc="15" dirty="0">
                <a:latin typeface="DejaVu Sans"/>
                <a:cs typeface="DejaVu Sans"/>
              </a:rPr>
              <a:t>a </a:t>
            </a:r>
            <a:r>
              <a:rPr sz="3500" spc="10" dirty="0">
                <a:latin typeface="DejaVu Sans"/>
                <a:cs typeface="DejaVu Sans"/>
              </a:rPr>
              <a:t>set of</a:t>
            </a:r>
            <a:r>
              <a:rPr sz="3500" spc="-75" dirty="0">
                <a:latin typeface="DejaVu Sans"/>
                <a:cs typeface="DejaVu Sans"/>
              </a:rPr>
              <a:t> </a:t>
            </a:r>
            <a:r>
              <a:rPr sz="3500" spc="10" dirty="0">
                <a:latin typeface="DejaVu Sans"/>
                <a:cs typeface="DejaVu Sans"/>
              </a:rPr>
              <a:t>points</a:t>
            </a:r>
            <a:endParaRPr sz="35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505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101000"/>
              </a:lnSpc>
              <a:buFont typeface="Arial"/>
              <a:buChar char="•"/>
              <a:tabLst>
                <a:tab pos="317500" algn="l"/>
              </a:tabLst>
            </a:pPr>
            <a:r>
              <a:rPr sz="3500" spc="15" dirty="0">
                <a:latin typeface="DejaVu Sans"/>
                <a:cs typeface="DejaVu Sans"/>
              </a:rPr>
              <a:t>How do we </a:t>
            </a:r>
            <a:r>
              <a:rPr sz="3500" spc="10" dirty="0">
                <a:latin typeface="DejaVu Sans"/>
                <a:cs typeface="DejaVu Sans"/>
              </a:rPr>
              <a:t>define distance</a:t>
            </a:r>
            <a:r>
              <a:rPr sz="3500" spc="-110" dirty="0">
                <a:latin typeface="DejaVu Sans"/>
                <a:cs typeface="DejaVu Sans"/>
              </a:rPr>
              <a:t> </a:t>
            </a:r>
            <a:r>
              <a:rPr sz="3500" spc="10" dirty="0">
                <a:latin typeface="DejaVu Sans"/>
                <a:cs typeface="DejaVu Sans"/>
              </a:rPr>
              <a:t>between  two sets of</a:t>
            </a:r>
            <a:r>
              <a:rPr sz="3500" spc="-50" dirty="0">
                <a:latin typeface="DejaVu Sans"/>
                <a:cs typeface="DejaVu Sans"/>
              </a:rPr>
              <a:t> </a:t>
            </a:r>
            <a:r>
              <a:rPr sz="3500" spc="10" dirty="0">
                <a:latin typeface="DejaVu Sans"/>
                <a:cs typeface="DejaVu Sans"/>
              </a:rPr>
              <a:t>points</a:t>
            </a:r>
            <a:endParaRPr sz="3500">
              <a:latin typeface="DejaVu Sans"/>
              <a:cs typeface="DejaVu Sans"/>
            </a:endParaRPr>
          </a:p>
          <a:p>
            <a:pPr marL="7175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17550" algn="l"/>
              </a:tabLst>
            </a:pPr>
            <a:r>
              <a:rPr sz="3100" spc="-30" dirty="0">
                <a:latin typeface="DejaVu Sans"/>
                <a:cs typeface="DejaVu Sans"/>
              </a:rPr>
              <a:t>Lots </a:t>
            </a:r>
            <a:r>
              <a:rPr sz="3100" spc="-15" dirty="0">
                <a:latin typeface="DejaVu Sans"/>
                <a:cs typeface="DejaVu Sans"/>
              </a:rPr>
              <a:t>of</a:t>
            </a:r>
            <a:r>
              <a:rPr sz="3100" dirty="0">
                <a:latin typeface="DejaVu Sans"/>
                <a:cs typeface="DejaVu Sans"/>
              </a:rPr>
              <a:t> </a:t>
            </a:r>
            <a:r>
              <a:rPr sz="3100" spc="-20" dirty="0">
                <a:latin typeface="DejaVu Sans"/>
                <a:cs typeface="DejaVu Sans"/>
              </a:rPr>
              <a:t>alternatives</a:t>
            </a:r>
            <a:endParaRPr sz="3100">
              <a:latin typeface="DejaVu Sans"/>
              <a:cs typeface="DejaVu Sans"/>
            </a:endParaRPr>
          </a:p>
          <a:p>
            <a:pPr marL="7175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17550" algn="l"/>
              </a:tabLst>
            </a:pPr>
            <a:r>
              <a:rPr sz="3100" spc="-20" dirty="0">
                <a:latin typeface="DejaVu Sans"/>
                <a:cs typeface="DejaVu Sans"/>
              </a:rPr>
              <a:t>Not </a:t>
            </a:r>
            <a:r>
              <a:rPr sz="3100" spc="-10" dirty="0">
                <a:latin typeface="DejaVu Sans"/>
                <a:cs typeface="DejaVu Sans"/>
              </a:rPr>
              <a:t>an </a:t>
            </a:r>
            <a:r>
              <a:rPr sz="3100" spc="-15" dirty="0">
                <a:latin typeface="DejaVu Sans"/>
                <a:cs typeface="DejaVu Sans"/>
              </a:rPr>
              <a:t>easy</a:t>
            </a:r>
            <a:r>
              <a:rPr sz="3100" spc="-5" dirty="0">
                <a:latin typeface="DejaVu Sans"/>
                <a:cs typeface="DejaVu Sans"/>
              </a:rPr>
              <a:t> </a:t>
            </a:r>
            <a:r>
              <a:rPr sz="3100" spc="-15" dirty="0">
                <a:latin typeface="DejaVu Sans"/>
                <a:cs typeface="DejaVu Sans"/>
              </a:rPr>
              <a:t>task</a:t>
            </a:r>
            <a:endParaRPr sz="3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3240" marR="5080" indent="-2599690">
              <a:lnSpc>
                <a:spcPct val="100400"/>
              </a:lnSpc>
              <a:spcBef>
                <a:spcPts val="90"/>
              </a:spcBef>
            </a:pPr>
            <a:r>
              <a:rPr dirty="0"/>
              <a:t>Distance </a:t>
            </a:r>
            <a:r>
              <a:rPr spc="5" dirty="0"/>
              <a:t>between</a:t>
            </a:r>
            <a:r>
              <a:rPr spc="-75" dirty="0"/>
              <a:t> </a:t>
            </a:r>
            <a:r>
              <a:rPr spc="5" dirty="0"/>
              <a:t>two  </a:t>
            </a:r>
            <a:r>
              <a:rPr dirty="0"/>
              <a:t>clusters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744980"/>
            <a:ext cx="8670925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068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b="1" spc="-5" dirty="0">
                <a:solidFill>
                  <a:srgbClr val="FF0000"/>
                </a:solidFill>
                <a:latin typeface="DejaVu Sans"/>
                <a:cs typeface="DejaVu Sans"/>
              </a:rPr>
              <a:t>Single-link </a:t>
            </a:r>
            <a:r>
              <a:rPr sz="2800" b="1" spc="-10" dirty="0">
                <a:solidFill>
                  <a:srgbClr val="FF0000"/>
                </a:solidFill>
                <a:latin typeface="DejaVu Sans"/>
                <a:cs typeface="DejaVu Sans"/>
              </a:rPr>
              <a:t>distance </a:t>
            </a:r>
            <a:r>
              <a:rPr sz="2800" spc="-10" dirty="0">
                <a:latin typeface="DejaVu Sans"/>
                <a:cs typeface="DejaVu Sans"/>
              </a:rPr>
              <a:t>between clusters </a:t>
            </a:r>
            <a:r>
              <a:rPr sz="2800" b="1" spc="5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spc="7" baseline="-15625" dirty="0">
                <a:solidFill>
                  <a:srgbClr val="4E80BC"/>
                </a:solidFill>
                <a:latin typeface="DejaVu Sans"/>
                <a:cs typeface="DejaVu Sans"/>
              </a:rPr>
              <a:t>i </a:t>
            </a:r>
            <a:r>
              <a:rPr sz="2800" spc="-5" dirty="0">
                <a:latin typeface="DejaVu Sans"/>
                <a:cs typeface="DejaVu Sans"/>
              </a:rPr>
              <a:t>and </a:t>
            </a:r>
            <a:r>
              <a:rPr sz="2800" spc="-5" dirty="0">
                <a:solidFill>
                  <a:srgbClr val="4E80BC"/>
                </a:solidFill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j </a:t>
            </a:r>
            <a:r>
              <a:rPr sz="2800" dirty="0">
                <a:latin typeface="DejaVu Sans"/>
                <a:cs typeface="DejaVu Sans"/>
              </a:rPr>
              <a:t>is </a:t>
            </a:r>
            <a:r>
              <a:rPr sz="2800" spc="-5" dirty="0">
                <a:latin typeface="DejaVu Sans"/>
                <a:cs typeface="DejaVu Sans"/>
              </a:rPr>
              <a:t>the </a:t>
            </a:r>
            <a:r>
              <a:rPr sz="2800" b="1" spc="-5" dirty="0">
                <a:latin typeface="DejaVu Sans"/>
                <a:cs typeface="DejaVu Sans"/>
              </a:rPr>
              <a:t>minimum </a:t>
            </a:r>
            <a:r>
              <a:rPr sz="2800" b="1" spc="-10" dirty="0">
                <a:latin typeface="DejaVu Sans"/>
                <a:cs typeface="DejaVu Sans"/>
              </a:rPr>
              <a:t>distance </a:t>
            </a:r>
            <a:r>
              <a:rPr sz="2800" spc="-10" dirty="0">
                <a:latin typeface="DejaVu Sans"/>
                <a:cs typeface="DejaVu Sans"/>
              </a:rPr>
              <a:t>between </a:t>
            </a:r>
            <a:r>
              <a:rPr sz="2800" spc="-5" dirty="0">
                <a:latin typeface="DejaVu Sans"/>
                <a:cs typeface="DejaVu Sans"/>
              </a:rPr>
              <a:t>any  object </a:t>
            </a:r>
            <a:r>
              <a:rPr sz="2800" dirty="0">
                <a:latin typeface="DejaVu Sans"/>
                <a:cs typeface="DejaVu Sans"/>
              </a:rPr>
              <a:t>in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i </a:t>
            </a:r>
            <a:r>
              <a:rPr sz="2800" spc="-5" dirty="0">
                <a:latin typeface="DejaVu Sans"/>
                <a:cs typeface="DejaVu Sans"/>
              </a:rPr>
              <a:t>and </a:t>
            </a:r>
            <a:r>
              <a:rPr sz="2800" dirty="0">
                <a:latin typeface="DejaVu Sans"/>
                <a:cs typeface="DejaVu Sans"/>
              </a:rPr>
              <a:t>any </a:t>
            </a:r>
            <a:r>
              <a:rPr sz="2800" spc="-5" dirty="0">
                <a:latin typeface="DejaVu Sans"/>
                <a:cs typeface="DejaVu Sans"/>
              </a:rPr>
              <a:t>object </a:t>
            </a:r>
            <a:r>
              <a:rPr sz="2800" dirty="0">
                <a:latin typeface="DejaVu Sans"/>
                <a:cs typeface="DejaVu Sans"/>
              </a:rPr>
              <a:t>in</a:t>
            </a:r>
            <a:r>
              <a:rPr sz="2800" spc="-265" dirty="0"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j</a:t>
            </a:r>
            <a:endParaRPr sz="2400" baseline="-15625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317500" marR="675640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5" dirty="0">
                <a:latin typeface="DejaVu Sans"/>
                <a:cs typeface="DejaVu Sans"/>
              </a:rPr>
              <a:t>The distance </a:t>
            </a:r>
            <a:r>
              <a:rPr sz="2800" dirty="0">
                <a:latin typeface="DejaVu Sans"/>
                <a:cs typeface="DejaVu Sans"/>
              </a:rPr>
              <a:t>is </a:t>
            </a:r>
            <a:r>
              <a:rPr sz="2800" b="1" spc="-20" dirty="0">
                <a:latin typeface="DejaVu Sans"/>
                <a:cs typeface="DejaVu Sans"/>
              </a:rPr>
              <a:t>defined </a:t>
            </a:r>
            <a:r>
              <a:rPr sz="2800" b="1" spc="-5" dirty="0">
                <a:latin typeface="DejaVu Sans"/>
                <a:cs typeface="DejaVu Sans"/>
              </a:rPr>
              <a:t>by the </a:t>
            </a:r>
            <a:r>
              <a:rPr sz="2800" b="1" spc="-10" dirty="0">
                <a:latin typeface="DejaVu Sans"/>
                <a:cs typeface="DejaVu Sans"/>
              </a:rPr>
              <a:t>two </a:t>
            </a:r>
            <a:r>
              <a:rPr sz="2800" b="1" spc="-5" dirty="0">
                <a:latin typeface="DejaVu Sans"/>
                <a:cs typeface="DejaVu Sans"/>
              </a:rPr>
              <a:t>most  similar</a:t>
            </a:r>
            <a:r>
              <a:rPr sz="2800" b="1" spc="-20" dirty="0">
                <a:latin typeface="DejaVu Sans"/>
                <a:cs typeface="DejaVu Sans"/>
              </a:rPr>
              <a:t> </a:t>
            </a:r>
            <a:r>
              <a:rPr sz="2800" b="1" spc="-10" dirty="0">
                <a:latin typeface="DejaVu Sans"/>
                <a:cs typeface="DejaVu Sans"/>
              </a:rPr>
              <a:t>objects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7410" y="5894070"/>
            <a:ext cx="8329930" cy="76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160" y="361950"/>
            <a:ext cx="76517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Single-link </a:t>
            </a:r>
            <a:r>
              <a:rPr sz="3900" spc="-5" dirty="0"/>
              <a:t>clustering:</a:t>
            </a:r>
            <a:r>
              <a:rPr sz="3900" spc="-40" dirty="0"/>
              <a:t> </a:t>
            </a:r>
            <a:r>
              <a:rPr sz="3900" spc="-20" dirty="0"/>
              <a:t>example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032510" y="6324600"/>
            <a:ext cx="183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Nested</a:t>
            </a:r>
            <a:r>
              <a:rPr sz="1800" spc="-6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8420" y="6324600"/>
            <a:ext cx="146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Dendrogram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2902" y="3165762"/>
            <a:ext cx="158174" cy="155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3082" y="2043082"/>
            <a:ext cx="158174" cy="154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4062" y="4693572"/>
            <a:ext cx="159444" cy="15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612" y="2943512"/>
            <a:ext cx="156904" cy="158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7632" y="3702972"/>
            <a:ext cx="156904" cy="158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2182" y="3808382"/>
            <a:ext cx="159444" cy="159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5670" y="3073400"/>
            <a:ext cx="220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DejaVu Sans"/>
                <a:cs typeface="DejaVu Sans"/>
              </a:rPr>
              <a:t>2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3410" y="3608070"/>
            <a:ext cx="220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DejaVu Sans"/>
                <a:cs typeface="DejaVu Sans"/>
              </a:rPr>
              <a:t>3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4629" y="3704590"/>
            <a:ext cx="220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DejaVu Sans"/>
                <a:cs typeface="DejaVu Sans"/>
              </a:rPr>
              <a:t>6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0820" y="3507740"/>
            <a:ext cx="1569720" cy="656590"/>
          </a:xfrm>
          <a:custGeom>
            <a:avLst/>
            <a:gdLst/>
            <a:ahLst/>
            <a:cxnLst/>
            <a:rect l="l" t="t" r="r" b="b"/>
            <a:pathLst>
              <a:path w="1569720" h="656589">
                <a:moveTo>
                  <a:pt x="787400" y="0"/>
                </a:moveTo>
                <a:lnTo>
                  <a:pt x="892809" y="3810"/>
                </a:lnTo>
                <a:lnTo>
                  <a:pt x="999490" y="11430"/>
                </a:lnTo>
                <a:lnTo>
                  <a:pt x="1101090" y="26670"/>
                </a:lnTo>
                <a:lnTo>
                  <a:pt x="1195070" y="49530"/>
                </a:lnTo>
                <a:lnTo>
                  <a:pt x="1282700" y="76200"/>
                </a:lnTo>
                <a:lnTo>
                  <a:pt x="1361440" y="105410"/>
                </a:lnTo>
                <a:lnTo>
                  <a:pt x="1430020" y="138430"/>
                </a:lnTo>
                <a:lnTo>
                  <a:pt x="1488440" y="177800"/>
                </a:lnTo>
                <a:lnTo>
                  <a:pt x="1530350" y="219710"/>
                </a:lnTo>
                <a:lnTo>
                  <a:pt x="1559559" y="261620"/>
                </a:lnTo>
                <a:lnTo>
                  <a:pt x="1569720" y="304800"/>
                </a:lnTo>
                <a:lnTo>
                  <a:pt x="1569720" y="350520"/>
                </a:lnTo>
                <a:lnTo>
                  <a:pt x="1559559" y="396239"/>
                </a:lnTo>
                <a:lnTo>
                  <a:pt x="1530350" y="438150"/>
                </a:lnTo>
                <a:lnTo>
                  <a:pt x="1488440" y="480060"/>
                </a:lnTo>
                <a:lnTo>
                  <a:pt x="1430020" y="516889"/>
                </a:lnTo>
                <a:lnTo>
                  <a:pt x="1361440" y="552450"/>
                </a:lnTo>
                <a:lnTo>
                  <a:pt x="1282700" y="581660"/>
                </a:lnTo>
                <a:lnTo>
                  <a:pt x="1195070" y="608330"/>
                </a:lnTo>
                <a:lnTo>
                  <a:pt x="1101090" y="631189"/>
                </a:lnTo>
                <a:lnTo>
                  <a:pt x="999490" y="646430"/>
                </a:lnTo>
                <a:lnTo>
                  <a:pt x="892809" y="654050"/>
                </a:lnTo>
                <a:lnTo>
                  <a:pt x="787400" y="656589"/>
                </a:lnTo>
                <a:lnTo>
                  <a:pt x="676909" y="654050"/>
                </a:lnTo>
                <a:lnTo>
                  <a:pt x="575309" y="646430"/>
                </a:lnTo>
                <a:lnTo>
                  <a:pt x="472440" y="631189"/>
                </a:lnTo>
                <a:lnTo>
                  <a:pt x="378460" y="608330"/>
                </a:lnTo>
                <a:lnTo>
                  <a:pt x="287019" y="581660"/>
                </a:lnTo>
                <a:lnTo>
                  <a:pt x="212090" y="552450"/>
                </a:lnTo>
                <a:lnTo>
                  <a:pt x="143510" y="516889"/>
                </a:lnTo>
                <a:lnTo>
                  <a:pt x="86360" y="480060"/>
                </a:lnTo>
                <a:lnTo>
                  <a:pt x="45719" y="438150"/>
                </a:lnTo>
                <a:lnTo>
                  <a:pt x="13969" y="396239"/>
                </a:lnTo>
                <a:lnTo>
                  <a:pt x="0" y="350520"/>
                </a:lnTo>
                <a:lnTo>
                  <a:pt x="0" y="304800"/>
                </a:lnTo>
                <a:lnTo>
                  <a:pt x="13969" y="261620"/>
                </a:lnTo>
                <a:lnTo>
                  <a:pt x="45719" y="219710"/>
                </a:lnTo>
                <a:lnTo>
                  <a:pt x="86360" y="177800"/>
                </a:lnTo>
                <a:lnTo>
                  <a:pt x="143510" y="138430"/>
                </a:lnTo>
                <a:lnTo>
                  <a:pt x="212090" y="105410"/>
                </a:lnTo>
                <a:lnTo>
                  <a:pt x="287019" y="76200"/>
                </a:lnTo>
                <a:lnTo>
                  <a:pt x="378460" y="49530"/>
                </a:lnTo>
                <a:lnTo>
                  <a:pt x="472440" y="26670"/>
                </a:lnTo>
                <a:lnTo>
                  <a:pt x="575309" y="11430"/>
                </a:lnTo>
                <a:lnTo>
                  <a:pt x="676909" y="3810"/>
                </a:lnTo>
                <a:lnTo>
                  <a:pt x="787400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0820" y="350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0540" y="4164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88359" y="3143250"/>
            <a:ext cx="203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DejaVu Sans"/>
                <a:cs typeface="DejaVu Sans"/>
              </a:rPr>
              <a:t>1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" y="2744470"/>
            <a:ext cx="1913889" cy="869950"/>
          </a:xfrm>
          <a:custGeom>
            <a:avLst/>
            <a:gdLst/>
            <a:ahLst/>
            <a:cxnLst/>
            <a:rect l="l" t="t" r="r" b="b"/>
            <a:pathLst>
              <a:path w="1913889" h="869950">
                <a:moveTo>
                  <a:pt x="957579" y="0"/>
                </a:moveTo>
                <a:lnTo>
                  <a:pt x="1076960" y="5079"/>
                </a:lnTo>
                <a:lnTo>
                  <a:pt x="1197610" y="11429"/>
                </a:lnTo>
                <a:lnTo>
                  <a:pt x="1310640" y="30479"/>
                </a:lnTo>
                <a:lnTo>
                  <a:pt x="1419860" y="53339"/>
                </a:lnTo>
                <a:lnTo>
                  <a:pt x="1518920" y="83819"/>
                </a:lnTo>
                <a:lnTo>
                  <a:pt x="1614170" y="116839"/>
                </a:lnTo>
                <a:lnTo>
                  <a:pt x="1696720" y="158750"/>
                </a:lnTo>
                <a:lnTo>
                  <a:pt x="1764029" y="200659"/>
                </a:lnTo>
                <a:lnTo>
                  <a:pt x="1824989" y="250189"/>
                </a:lnTo>
                <a:lnTo>
                  <a:pt x="1868170" y="298450"/>
                </a:lnTo>
                <a:lnTo>
                  <a:pt x="1897379" y="351789"/>
                </a:lnTo>
                <a:lnTo>
                  <a:pt x="1913889" y="408939"/>
                </a:lnTo>
                <a:lnTo>
                  <a:pt x="1913889" y="461009"/>
                </a:lnTo>
                <a:lnTo>
                  <a:pt x="1897379" y="514350"/>
                </a:lnTo>
                <a:lnTo>
                  <a:pt x="1868170" y="566419"/>
                </a:lnTo>
                <a:lnTo>
                  <a:pt x="1824989" y="618489"/>
                </a:lnTo>
                <a:lnTo>
                  <a:pt x="1764029" y="669289"/>
                </a:lnTo>
                <a:lnTo>
                  <a:pt x="1696720" y="709929"/>
                </a:lnTo>
                <a:lnTo>
                  <a:pt x="1614170" y="751839"/>
                </a:lnTo>
                <a:lnTo>
                  <a:pt x="1518920" y="784859"/>
                </a:lnTo>
                <a:lnTo>
                  <a:pt x="1419860" y="816609"/>
                </a:lnTo>
                <a:lnTo>
                  <a:pt x="1310640" y="839469"/>
                </a:lnTo>
                <a:lnTo>
                  <a:pt x="1197610" y="853439"/>
                </a:lnTo>
                <a:lnTo>
                  <a:pt x="1076960" y="866139"/>
                </a:lnTo>
                <a:lnTo>
                  <a:pt x="957579" y="869950"/>
                </a:lnTo>
                <a:lnTo>
                  <a:pt x="836929" y="866139"/>
                </a:lnTo>
                <a:lnTo>
                  <a:pt x="720090" y="853439"/>
                </a:lnTo>
                <a:lnTo>
                  <a:pt x="605790" y="839469"/>
                </a:lnTo>
                <a:lnTo>
                  <a:pt x="496569" y="816609"/>
                </a:lnTo>
                <a:lnTo>
                  <a:pt x="393700" y="784859"/>
                </a:lnTo>
                <a:lnTo>
                  <a:pt x="303529" y="751839"/>
                </a:lnTo>
                <a:lnTo>
                  <a:pt x="220979" y="709929"/>
                </a:lnTo>
                <a:lnTo>
                  <a:pt x="148589" y="669289"/>
                </a:lnTo>
                <a:lnTo>
                  <a:pt x="91439" y="618489"/>
                </a:lnTo>
                <a:lnTo>
                  <a:pt x="45719" y="566419"/>
                </a:lnTo>
                <a:lnTo>
                  <a:pt x="15239" y="514350"/>
                </a:lnTo>
                <a:lnTo>
                  <a:pt x="0" y="461009"/>
                </a:lnTo>
                <a:lnTo>
                  <a:pt x="0" y="408939"/>
                </a:lnTo>
                <a:lnTo>
                  <a:pt x="15239" y="351789"/>
                </a:lnTo>
                <a:lnTo>
                  <a:pt x="45719" y="298450"/>
                </a:lnTo>
                <a:lnTo>
                  <a:pt x="91439" y="250189"/>
                </a:lnTo>
                <a:lnTo>
                  <a:pt x="148589" y="200659"/>
                </a:lnTo>
                <a:lnTo>
                  <a:pt x="220979" y="158750"/>
                </a:lnTo>
                <a:lnTo>
                  <a:pt x="303529" y="116839"/>
                </a:lnTo>
                <a:lnTo>
                  <a:pt x="393700" y="83819"/>
                </a:lnTo>
                <a:lnTo>
                  <a:pt x="496569" y="53339"/>
                </a:lnTo>
                <a:lnTo>
                  <a:pt x="605790" y="30479"/>
                </a:lnTo>
                <a:lnTo>
                  <a:pt x="720090" y="11429"/>
                </a:lnTo>
                <a:lnTo>
                  <a:pt x="836929" y="5079"/>
                </a:lnTo>
                <a:lnTo>
                  <a:pt x="957579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39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4279" y="3614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48460" y="3577590"/>
            <a:ext cx="203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DejaVu Sans"/>
                <a:cs typeface="DejaVu Sans"/>
              </a:rPr>
              <a:t>2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0219" y="2299970"/>
            <a:ext cx="4050029" cy="2294890"/>
          </a:xfrm>
          <a:custGeom>
            <a:avLst/>
            <a:gdLst/>
            <a:ahLst/>
            <a:cxnLst/>
            <a:rect l="l" t="t" r="r" b="b"/>
            <a:pathLst>
              <a:path w="4050029" h="2294890">
                <a:moveTo>
                  <a:pt x="2150110" y="16509"/>
                </a:moveTo>
                <a:lnTo>
                  <a:pt x="2320290" y="39369"/>
                </a:lnTo>
                <a:lnTo>
                  <a:pt x="2491740" y="74929"/>
                </a:lnTo>
                <a:lnTo>
                  <a:pt x="2658110" y="111759"/>
                </a:lnTo>
                <a:lnTo>
                  <a:pt x="2816860" y="157479"/>
                </a:lnTo>
                <a:lnTo>
                  <a:pt x="2970530" y="210819"/>
                </a:lnTo>
                <a:lnTo>
                  <a:pt x="3119120" y="270509"/>
                </a:lnTo>
                <a:lnTo>
                  <a:pt x="3262629" y="339089"/>
                </a:lnTo>
                <a:lnTo>
                  <a:pt x="3390900" y="410209"/>
                </a:lnTo>
                <a:lnTo>
                  <a:pt x="3512819" y="486409"/>
                </a:lnTo>
                <a:lnTo>
                  <a:pt x="3627119" y="570229"/>
                </a:lnTo>
                <a:lnTo>
                  <a:pt x="3724909" y="655319"/>
                </a:lnTo>
                <a:lnTo>
                  <a:pt x="3812540" y="742950"/>
                </a:lnTo>
                <a:lnTo>
                  <a:pt x="3887469" y="838200"/>
                </a:lnTo>
                <a:lnTo>
                  <a:pt x="3947159" y="932179"/>
                </a:lnTo>
                <a:lnTo>
                  <a:pt x="3992879" y="1029969"/>
                </a:lnTo>
                <a:lnTo>
                  <a:pt x="4027169" y="1125219"/>
                </a:lnTo>
                <a:lnTo>
                  <a:pt x="4047490" y="1223009"/>
                </a:lnTo>
                <a:lnTo>
                  <a:pt x="4050029" y="1320800"/>
                </a:lnTo>
                <a:lnTo>
                  <a:pt x="4038600" y="1414779"/>
                </a:lnTo>
                <a:lnTo>
                  <a:pt x="4015740" y="1510029"/>
                </a:lnTo>
                <a:lnTo>
                  <a:pt x="3975100" y="1600200"/>
                </a:lnTo>
                <a:lnTo>
                  <a:pt x="3921759" y="1687829"/>
                </a:lnTo>
                <a:lnTo>
                  <a:pt x="3853179" y="1774189"/>
                </a:lnTo>
                <a:lnTo>
                  <a:pt x="3774440" y="1854200"/>
                </a:lnTo>
                <a:lnTo>
                  <a:pt x="3683000" y="1926589"/>
                </a:lnTo>
                <a:lnTo>
                  <a:pt x="3576319" y="1993900"/>
                </a:lnTo>
                <a:lnTo>
                  <a:pt x="3459479" y="2057399"/>
                </a:lnTo>
                <a:lnTo>
                  <a:pt x="3335019" y="2114549"/>
                </a:lnTo>
                <a:lnTo>
                  <a:pt x="3197860" y="2164079"/>
                </a:lnTo>
                <a:lnTo>
                  <a:pt x="3055620" y="2205990"/>
                </a:lnTo>
                <a:lnTo>
                  <a:pt x="2903220" y="2239010"/>
                </a:lnTo>
                <a:lnTo>
                  <a:pt x="2744470" y="2265679"/>
                </a:lnTo>
                <a:lnTo>
                  <a:pt x="2581910" y="2284729"/>
                </a:lnTo>
                <a:lnTo>
                  <a:pt x="2414270" y="2292349"/>
                </a:lnTo>
                <a:lnTo>
                  <a:pt x="2244090" y="2294890"/>
                </a:lnTo>
                <a:lnTo>
                  <a:pt x="2075180" y="2288540"/>
                </a:lnTo>
                <a:lnTo>
                  <a:pt x="1899920" y="2272029"/>
                </a:lnTo>
                <a:lnTo>
                  <a:pt x="1729740" y="2249169"/>
                </a:lnTo>
                <a:lnTo>
                  <a:pt x="1563370" y="2219960"/>
                </a:lnTo>
                <a:lnTo>
                  <a:pt x="1395730" y="2178049"/>
                </a:lnTo>
                <a:lnTo>
                  <a:pt x="1233170" y="2133599"/>
                </a:lnTo>
                <a:lnTo>
                  <a:pt x="1079500" y="2080259"/>
                </a:lnTo>
                <a:lnTo>
                  <a:pt x="930910" y="2020569"/>
                </a:lnTo>
                <a:lnTo>
                  <a:pt x="789940" y="1955800"/>
                </a:lnTo>
                <a:lnTo>
                  <a:pt x="659130" y="1883409"/>
                </a:lnTo>
                <a:lnTo>
                  <a:pt x="537210" y="1804669"/>
                </a:lnTo>
                <a:lnTo>
                  <a:pt x="427989" y="1720850"/>
                </a:lnTo>
                <a:lnTo>
                  <a:pt x="325120" y="1639569"/>
                </a:lnTo>
                <a:lnTo>
                  <a:pt x="238759" y="1548129"/>
                </a:lnTo>
                <a:lnTo>
                  <a:pt x="165100" y="1454150"/>
                </a:lnTo>
                <a:lnTo>
                  <a:pt x="106679" y="1358900"/>
                </a:lnTo>
                <a:lnTo>
                  <a:pt x="57150" y="1264919"/>
                </a:lnTo>
                <a:lnTo>
                  <a:pt x="22859" y="1165859"/>
                </a:lnTo>
                <a:lnTo>
                  <a:pt x="8889" y="1068069"/>
                </a:lnTo>
                <a:lnTo>
                  <a:pt x="0" y="970279"/>
                </a:lnTo>
                <a:lnTo>
                  <a:pt x="11429" y="876300"/>
                </a:lnTo>
                <a:lnTo>
                  <a:pt x="38100" y="781050"/>
                </a:lnTo>
                <a:lnTo>
                  <a:pt x="76200" y="690879"/>
                </a:lnTo>
                <a:lnTo>
                  <a:pt x="129539" y="603250"/>
                </a:lnTo>
                <a:lnTo>
                  <a:pt x="196850" y="520700"/>
                </a:lnTo>
                <a:lnTo>
                  <a:pt x="275589" y="440689"/>
                </a:lnTo>
                <a:lnTo>
                  <a:pt x="370839" y="364489"/>
                </a:lnTo>
                <a:lnTo>
                  <a:pt x="477520" y="297179"/>
                </a:lnTo>
                <a:lnTo>
                  <a:pt x="591820" y="232409"/>
                </a:lnTo>
                <a:lnTo>
                  <a:pt x="718820" y="180339"/>
                </a:lnTo>
                <a:lnTo>
                  <a:pt x="855980" y="130809"/>
                </a:lnTo>
                <a:lnTo>
                  <a:pt x="998219" y="85089"/>
                </a:lnTo>
                <a:lnTo>
                  <a:pt x="1150620" y="52069"/>
                </a:lnTo>
                <a:lnTo>
                  <a:pt x="1306830" y="29209"/>
                </a:lnTo>
                <a:lnTo>
                  <a:pt x="1469390" y="10159"/>
                </a:lnTo>
                <a:lnTo>
                  <a:pt x="1639570" y="0"/>
                </a:lnTo>
                <a:lnTo>
                  <a:pt x="1808480" y="0"/>
                </a:lnTo>
                <a:lnTo>
                  <a:pt x="1979930" y="2539"/>
                </a:lnTo>
                <a:lnTo>
                  <a:pt x="2150110" y="16509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219" y="2299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1520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640" y="2151379"/>
            <a:ext cx="4183379" cy="2819400"/>
          </a:xfrm>
          <a:custGeom>
            <a:avLst/>
            <a:gdLst/>
            <a:ahLst/>
            <a:cxnLst/>
            <a:rect l="l" t="t" r="r" b="b"/>
            <a:pathLst>
              <a:path w="4183379" h="2819400">
                <a:moveTo>
                  <a:pt x="2245360" y="19050"/>
                </a:moveTo>
                <a:lnTo>
                  <a:pt x="2423160" y="41910"/>
                </a:lnTo>
                <a:lnTo>
                  <a:pt x="2597150" y="80010"/>
                </a:lnTo>
                <a:lnTo>
                  <a:pt x="2767329" y="120650"/>
                </a:lnTo>
                <a:lnTo>
                  <a:pt x="2931160" y="173990"/>
                </a:lnTo>
                <a:lnTo>
                  <a:pt x="3093720" y="237490"/>
                </a:lnTo>
                <a:lnTo>
                  <a:pt x="3243580" y="306070"/>
                </a:lnTo>
                <a:lnTo>
                  <a:pt x="3387090" y="386080"/>
                </a:lnTo>
                <a:lnTo>
                  <a:pt x="3520440" y="472440"/>
                </a:lnTo>
                <a:lnTo>
                  <a:pt x="3644900" y="562610"/>
                </a:lnTo>
                <a:lnTo>
                  <a:pt x="3757930" y="664210"/>
                </a:lnTo>
                <a:lnTo>
                  <a:pt x="3862070" y="767080"/>
                </a:lnTo>
                <a:lnTo>
                  <a:pt x="3949700" y="876300"/>
                </a:lnTo>
                <a:lnTo>
                  <a:pt x="4024630" y="990600"/>
                </a:lnTo>
                <a:lnTo>
                  <a:pt x="4084320" y="1103630"/>
                </a:lnTo>
                <a:lnTo>
                  <a:pt x="4130040" y="1220470"/>
                </a:lnTo>
                <a:lnTo>
                  <a:pt x="4164330" y="1341120"/>
                </a:lnTo>
                <a:lnTo>
                  <a:pt x="4178300" y="1461770"/>
                </a:lnTo>
                <a:lnTo>
                  <a:pt x="4183380" y="1579880"/>
                </a:lnTo>
                <a:lnTo>
                  <a:pt x="4168140" y="1696720"/>
                </a:lnTo>
                <a:lnTo>
                  <a:pt x="4141470" y="1813560"/>
                </a:lnTo>
                <a:lnTo>
                  <a:pt x="4099560" y="1927860"/>
                </a:lnTo>
                <a:lnTo>
                  <a:pt x="4043680" y="2037080"/>
                </a:lnTo>
                <a:lnTo>
                  <a:pt x="3971290" y="2142490"/>
                </a:lnTo>
                <a:lnTo>
                  <a:pt x="3884930" y="2241550"/>
                </a:lnTo>
                <a:lnTo>
                  <a:pt x="3789680" y="2335530"/>
                </a:lnTo>
                <a:lnTo>
                  <a:pt x="3676650" y="2421890"/>
                </a:lnTo>
                <a:lnTo>
                  <a:pt x="3556000" y="2501900"/>
                </a:lnTo>
                <a:lnTo>
                  <a:pt x="3426460" y="2573020"/>
                </a:lnTo>
                <a:lnTo>
                  <a:pt x="3282950" y="2637790"/>
                </a:lnTo>
                <a:lnTo>
                  <a:pt x="3130550" y="2691130"/>
                </a:lnTo>
                <a:lnTo>
                  <a:pt x="2976880" y="2736850"/>
                </a:lnTo>
                <a:lnTo>
                  <a:pt x="2813050" y="2773680"/>
                </a:lnTo>
                <a:lnTo>
                  <a:pt x="2641600" y="2795270"/>
                </a:lnTo>
                <a:lnTo>
                  <a:pt x="2468879" y="2815590"/>
                </a:lnTo>
                <a:lnTo>
                  <a:pt x="2293620" y="2819400"/>
                </a:lnTo>
                <a:lnTo>
                  <a:pt x="2117090" y="2815590"/>
                </a:lnTo>
                <a:lnTo>
                  <a:pt x="1938020" y="2799080"/>
                </a:lnTo>
                <a:lnTo>
                  <a:pt x="1760220" y="2776220"/>
                </a:lnTo>
                <a:lnTo>
                  <a:pt x="1586230" y="2743200"/>
                </a:lnTo>
                <a:lnTo>
                  <a:pt x="1416049" y="2697480"/>
                </a:lnTo>
                <a:lnTo>
                  <a:pt x="1252220" y="2645410"/>
                </a:lnTo>
                <a:lnTo>
                  <a:pt x="1094740" y="2580640"/>
                </a:lnTo>
                <a:lnTo>
                  <a:pt x="939800" y="2512060"/>
                </a:lnTo>
                <a:lnTo>
                  <a:pt x="796290" y="2433320"/>
                </a:lnTo>
                <a:lnTo>
                  <a:pt x="662940" y="2345690"/>
                </a:lnTo>
                <a:lnTo>
                  <a:pt x="538479" y="2255520"/>
                </a:lnTo>
                <a:lnTo>
                  <a:pt x="425450" y="2157730"/>
                </a:lnTo>
                <a:lnTo>
                  <a:pt x="321309" y="2052320"/>
                </a:lnTo>
                <a:lnTo>
                  <a:pt x="233679" y="1941830"/>
                </a:lnTo>
                <a:lnTo>
                  <a:pt x="158750" y="1827530"/>
                </a:lnTo>
                <a:lnTo>
                  <a:pt x="99059" y="1715770"/>
                </a:lnTo>
                <a:lnTo>
                  <a:pt x="53339" y="1598930"/>
                </a:lnTo>
                <a:lnTo>
                  <a:pt x="19050" y="1478280"/>
                </a:lnTo>
                <a:lnTo>
                  <a:pt x="5079" y="1357630"/>
                </a:lnTo>
                <a:lnTo>
                  <a:pt x="0" y="1240790"/>
                </a:lnTo>
                <a:lnTo>
                  <a:pt x="15239" y="1122680"/>
                </a:lnTo>
                <a:lnTo>
                  <a:pt x="41909" y="1005840"/>
                </a:lnTo>
                <a:lnTo>
                  <a:pt x="83819" y="891540"/>
                </a:lnTo>
                <a:lnTo>
                  <a:pt x="144779" y="781050"/>
                </a:lnTo>
                <a:lnTo>
                  <a:pt x="212089" y="676910"/>
                </a:lnTo>
                <a:lnTo>
                  <a:pt x="298450" y="579120"/>
                </a:lnTo>
                <a:lnTo>
                  <a:pt x="397509" y="483870"/>
                </a:lnTo>
                <a:lnTo>
                  <a:pt x="506729" y="396240"/>
                </a:lnTo>
                <a:lnTo>
                  <a:pt x="627379" y="317500"/>
                </a:lnTo>
                <a:lnTo>
                  <a:pt x="760729" y="246380"/>
                </a:lnTo>
                <a:lnTo>
                  <a:pt x="900429" y="181610"/>
                </a:lnTo>
                <a:lnTo>
                  <a:pt x="1052830" y="128270"/>
                </a:lnTo>
                <a:lnTo>
                  <a:pt x="1206499" y="83820"/>
                </a:lnTo>
                <a:lnTo>
                  <a:pt x="1375410" y="48260"/>
                </a:lnTo>
                <a:lnTo>
                  <a:pt x="1541780" y="22860"/>
                </a:lnTo>
                <a:lnTo>
                  <a:pt x="1714500" y="5080"/>
                </a:lnTo>
                <a:lnTo>
                  <a:pt x="1893570" y="0"/>
                </a:lnTo>
                <a:lnTo>
                  <a:pt x="2066289" y="5080"/>
                </a:lnTo>
                <a:lnTo>
                  <a:pt x="2245360" y="1905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640" y="2151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5020" y="4970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56460" y="4598670"/>
            <a:ext cx="53911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ts val="2625"/>
              </a:lnSpc>
              <a:spcBef>
                <a:spcPts val="100"/>
              </a:spcBef>
            </a:pPr>
            <a:r>
              <a:rPr sz="2200" b="1" dirty="0">
                <a:latin typeface="DejaVu Sans"/>
                <a:cs typeface="DejaVu Sans"/>
              </a:rPr>
              <a:t>4</a:t>
            </a:r>
            <a:endParaRPr sz="2200">
              <a:latin typeface="DejaVu Sans"/>
              <a:cs typeface="DejaVu Sans"/>
            </a:endParaRPr>
          </a:p>
          <a:p>
            <a:pPr marL="12700">
              <a:lnSpc>
                <a:spcPts val="2625"/>
              </a:lnSpc>
            </a:pPr>
            <a:r>
              <a:rPr sz="2200" dirty="0">
                <a:solidFill>
                  <a:srgbClr val="FF0000"/>
                </a:solidFill>
                <a:latin typeface="DejaVu Sans"/>
                <a:cs typeface="DejaVu Sans"/>
              </a:rPr>
              <a:t>4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1410" y="1692909"/>
            <a:ext cx="281051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3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DejaVu Sans"/>
                <a:cs typeface="DejaVu Sans"/>
              </a:rPr>
              <a:t>5</a:t>
            </a:r>
            <a:endParaRPr sz="2200">
              <a:latin typeface="DejaVu Sans"/>
              <a:cs typeface="DejaVu Sans"/>
            </a:endParaRPr>
          </a:p>
          <a:p>
            <a:pPr marR="173355" algn="r">
              <a:lnSpc>
                <a:spcPts val="2275"/>
              </a:lnSpc>
            </a:pPr>
            <a:r>
              <a:rPr sz="2200" b="1" dirty="0">
                <a:latin typeface="DejaVu Sans"/>
                <a:cs typeface="DejaVu Sans"/>
              </a:rPr>
              <a:t>1</a:t>
            </a:r>
            <a:endParaRPr sz="2200">
              <a:latin typeface="DejaVu Sans"/>
              <a:cs typeface="DejaVu Sans"/>
            </a:endParaRPr>
          </a:p>
          <a:p>
            <a:pPr marR="3810" algn="ctr">
              <a:lnSpc>
                <a:spcPts val="2615"/>
              </a:lnSpc>
            </a:pPr>
            <a:r>
              <a:rPr sz="2200" dirty="0">
                <a:solidFill>
                  <a:srgbClr val="FF0000"/>
                </a:solidFill>
                <a:latin typeface="DejaVu Sans"/>
                <a:cs typeface="DejaVu Sans"/>
              </a:rPr>
              <a:t>3</a:t>
            </a:r>
            <a:endParaRPr sz="2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200" b="1" dirty="0">
                <a:latin typeface="DejaVu Sans"/>
                <a:cs typeface="DejaVu Sans"/>
              </a:rPr>
              <a:t>5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090" y="1728470"/>
            <a:ext cx="4413250" cy="3869690"/>
          </a:xfrm>
          <a:custGeom>
            <a:avLst/>
            <a:gdLst/>
            <a:ahLst/>
            <a:cxnLst/>
            <a:rect l="l" t="t" r="r" b="b"/>
            <a:pathLst>
              <a:path w="4413250" h="3869690">
                <a:moveTo>
                  <a:pt x="2203450" y="0"/>
                </a:moveTo>
                <a:lnTo>
                  <a:pt x="2385060" y="7619"/>
                </a:lnTo>
                <a:lnTo>
                  <a:pt x="2565400" y="26669"/>
                </a:lnTo>
                <a:lnTo>
                  <a:pt x="2743200" y="59689"/>
                </a:lnTo>
                <a:lnTo>
                  <a:pt x="2918460" y="105409"/>
                </a:lnTo>
                <a:lnTo>
                  <a:pt x="3088640" y="161289"/>
                </a:lnTo>
                <a:lnTo>
                  <a:pt x="3251200" y="228600"/>
                </a:lnTo>
                <a:lnTo>
                  <a:pt x="3409950" y="313689"/>
                </a:lnTo>
                <a:lnTo>
                  <a:pt x="3557270" y="407669"/>
                </a:lnTo>
                <a:lnTo>
                  <a:pt x="3696970" y="509269"/>
                </a:lnTo>
                <a:lnTo>
                  <a:pt x="3826510" y="623569"/>
                </a:lnTo>
                <a:lnTo>
                  <a:pt x="3944620" y="744219"/>
                </a:lnTo>
                <a:lnTo>
                  <a:pt x="4048760" y="871219"/>
                </a:lnTo>
                <a:lnTo>
                  <a:pt x="4144010" y="1012189"/>
                </a:lnTo>
                <a:lnTo>
                  <a:pt x="4224020" y="1155700"/>
                </a:lnTo>
                <a:lnTo>
                  <a:pt x="4292600" y="1301750"/>
                </a:lnTo>
                <a:lnTo>
                  <a:pt x="4344670" y="1454150"/>
                </a:lnTo>
                <a:lnTo>
                  <a:pt x="4382770" y="1614169"/>
                </a:lnTo>
                <a:lnTo>
                  <a:pt x="4405630" y="1771650"/>
                </a:lnTo>
                <a:lnTo>
                  <a:pt x="4413250" y="1930400"/>
                </a:lnTo>
                <a:lnTo>
                  <a:pt x="4405630" y="2089150"/>
                </a:lnTo>
                <a:lnTo>
                  <a:pt x="4382770" y="2247900"/>
                </a:lnTo>
                <a:lnTo>
                  <a:pt x="4344670" y="2406650"/>
                </a:lnTo>
                <a:lnTo>
                  <a:pt x="4292600" y="2556509"/>
                </a:lnTo>
                <a:lnTo>
                  <a:pt x="4227830" y="2708910"/>
                </a:lnTo>
                <a:lnTo>
                  <a:pt x="4149090" y="2852419"/>
                </a:lnTo>
                <a:lnTo>
                  <a:pt x="4053840" y="2987040"/>
                </a:lnTo>
                <a:lnTo>
                  <a:pt x="3947160" y="3120390"/>
                </a:lnTo>
                <a:lnTo>
                  <a:pt x="3830320" y="3241040"/>
                </a:lnTo>
                <a:lnTo>
                  <a:pt x="3700780" y="3355340"/>
                </a:lnTo>
                <a:lnTo>
                  <a:pt x="3564890" y="3456940"/>
                </a:lnTo>
                <a:lnTo>
                  <a:pt x="3413760" y="3550919"/>
                </a:lnTo>
                <a:lnTo>
                  <a:pt x="3257550" y="3634740"/>
                </a:lnTo>
                <a:lnTo>
                  <a:pt x="3094990" y="3707129"/>
                </a:lnTo>
                <a:lnTo>
                  <a:pt x="2924810" y="3763009"/>
                </a:lnTo>
                <a:lnTo>
                  <a:pt x="2750820" y="3808729"/>
                </a:lnTo>
                <a:lnTo>
                  <a:pt x="2574290" y="3841750"/>
                </a:lnTo>
                <a:lnTo>
                  <a:pt x="2391410" y="3860800"/>
                </a:lnTo>
                <a:lnTo>
                  <a:pt x="2209800" y="3869690"/>
                </a:lnTo>
                <a:lnTo>
                  <a:pt x="2026920" y="3860800"/>
                </a:lnTo>
                <a:lnTo>
                  <a:pt x="1845310" y="3841750"/>
                </a:lnTo>
                <a:lnTo>
                  <a:pt x="1668780" y="3812540"/>
                </a:lnTo>
                <a:lnTo>
                  <a:pt x="1490980" y="3766819"/>
                </a:lnTo>
                <a:lnTo>
                  <a:pt x="1320799" y="3707129"/>
                </a:lnTo>
                <a:lnTo>
                  <a:pt x="1158240" y="3638550"/>
                </a:lnTo>
                <a:lnTo>
                  <a:pt x="1002029" y="3554729"/>
                </a:lnTo>
                <a:lnTo>
                  <a:pt x="849629" y="3465829"/>
                </a:lnTo>
                <a:lnTo>
                  <a:pt x="715010" y="3359150"/>
                </a:lnTo>
                <a:lnTo>
                  <a:pt x="581660" y="3248660"/>
                </a:lnTo>
                <a:lnTo>
                  <a:pt x="464819" y="3124199"/>
                </a:lnTo>
                <a:lnTo>
                  <a:pt x="358140" y="2995929"/>
                </a:lnTo>
                <a:lnTo>
                  <a:pt x="264160" y="2860040"/>
                </a:lnTo>
                <a:lnTo>
                  <a:pt x="185419" y="2716529"/>
                </a:lnTo>
                <a:lnTo>
                  <a:pt x="120650" y="2565400"/>
                </a:lnTo>
                <a:lnTo>
                  <a:pt x="67310" y="2414269"/>
                </a:lnTo>
                <a:lnTo>
                  <a:pt x="29210" y="2255519"/>
                </a:lnTo>
                <a:lnTo>
                  <a:pt x="6350" y="2096769"/>
                </a:lnTo>
                <a:lnTo>
                  <a:pt x="0" y="1938019"/>
                </a:lnTo>
                <a:lnTo>
                  <a:pt x="6350" y="1780539"/>
                </a:lnTo>
                <a:lnTo>
                  <a:pt x="29210" y="1620519"/>
                </a:lnTo>
                <a:lnTo>
                  <a:pt x="63500" y="1461769"/>
                </a:lnTo>
                <a:lnTo>
                  <a:pt x="116839" y="1310639"/>
                </a:lnTo>
                <a:lnTo>
                  <a:pt x="185419" y="1158239"/>
                </a:lnTo>
                <a:lnTo>
                  <a:pt x="264160" y="1014729"/>
                </a:lnTo>
                <a:lnTo>
                  <a:pt x="355600" y="880109"/>
                </a:lnTo>
                <a:lnTo>
                  <a:pt x="461009" y="750569"/>
                </a:lnTo>
                <a:lnTo>
                  <a:pt x="579119" y="626109"/>
                </a:lnTo>
                <a:lnTo>
                  <a:pt x="706119" y="513079"/>
                </a:lnTo>
                <a:lnTo>
                  <a:pt x="845819" y="411479"/>
                </a:lnTo>
                <a:lnTo>
                  <a:pt x="995679" y="316229"/>
                </a:lnTo>
                <a:lnTo>
                  <a:pt x="1154430" y="232409"/>
                </a:lnTo>
                <a:lnTo>
                  <a:pt x="1316990" y="166369"/>
                </a:lnTo>
                <a:lnTo>
                  <a:pt x="1487170" y="105409"/>
                </a:lnTo>
                <a:lnTo>
                  <a:pt x="1659890" y="59689"/>
                </a:lnTo>
                <a:lnTo>
                  <a:pt x="1838960" y="26669"/>
                </a:lnTo>
                <a:lnTo>
                  <a:pt x="2020570" y="7619"/>
                </a:lnTo>
                <a:lnTo>
                  <a:pt x="2203450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090" y="1728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2340" y="559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40629" y="2435860"/>
            <a:ext cx="4837430" cy="302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069" y="656590"/>
            <a:ext cx="833183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" dirty="0"/>
              <a:t>Strengths </a:t>
            </a:r>
            <a:r>
              <a:rPr sz="3900" dirty="0"/>
              <a:t>of </a:t>
            </a:r>
            <a:r>
              <a:rPr sz="3900" spc="-5" dirty="0"/>
              <a:t>single-link</a:t>
            </a:r>
            <a:r>
              <a:rPr sz="3900" spc="-130" dirty="0"/>
              <a:t> </a:t>
            </a:r>
            <a:r>
              <a:rPr sz="3900" spc="-5" dirty="0"/>
              <a:t>clustering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201419" y="4729479"/>
            <a:ext cx="167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Original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20" dirty="0">
                <a:latin typeface="DejaVu Sans"/>
                <a:cs typeface="DejaVu Sans"/>
              </a:rPr>
              <a:t>Points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9320" y="4728209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DejaVu Sans"/>
                <a:cs typeface="DejaVu Sans"/>
              </a:rPr>
              <a:t>Two</a:t>
            </a:r>
            <a:r>
              <a:rPr sz="1800" spc="-5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4640" y="2183129"/>
            <a:ext cx="4523740" cy="231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42" y="2184400"/>
            <a:ext cx="4422107" cy="2305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7230" y="6172200"/>
            <a:ext cx="389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6370" algn="l"/>
              </a:tabLst>
            </a:pPr>
            <a:r>
              <a:rPr sz="1800" spc="-5" dirty="0">
                <a:latin typeface="DejaVu Sans"/>
                <a:cs typeface="DejaVu Sans"/>
              </a:rPr>
              <a:t>Can handle non-elliptical</a:t>
            </a:r>
            <a:r>
              <a:rPr sz="1800" spc="-3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shapes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159" y="627379"/>
            <a:ext cx="86664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Limitations </a:t>
            </a:r>
            <a:r>
              <a:rPr sz="3900" dirty="0"/>
              <a:t>of </a:t>
            </a:r>
            <a:r>
              <a:rPr sz="3900" spc="-10" dirty="0"/>
              <a:t>single-link</a:t>
            </a:r>
            <a:r>
              <a:rPr sz="3900" spc="-105" dirty="0"/>
              <a:t> </a:t>
            </a:r>
            <a:r>
              <a:rPr sz="3900" spc="-5" dirty="0"/>
              <a:t>clustering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201419" y="5233670"/>
            <a:ext cx="167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Original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20" dirty="0">
                <a:latin typeface="DejaVu Sans"/>
                <a:cs typeface="DejaVu Sans"/>
              </a:rPr>
              <a:t>Points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050" y="523240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DejaVu Sans"/>
                <a:cs typeface="DejaVu Sans"/>
              </a:rPr>
              <a:t>Two</a:t>
            </a:r>
            <a:r>
              <a:rPr sz="1800" spc="-5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390" y="2405944"/>
            <a:ext cx="8363236" cy="1946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7230" y="6172200"/>
            <a:ext cx="428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6370" algn="l"/>
              </a:tabLst>
            </a:pPr>
            <a:r>
              <a:rPr sz="1800" spc="-5" dirty="0">
                <a:latin typeface="DejaVu Sans"/>
                <a:cs typeface="DejaVu Sans"/>
              </a:rPr>
              <a:t>Sensitive </a:t>
            </a:r>
            <a:r>
              <a:rPr sz="1800" dirty="0">
                <a:latin typeface="DejaVu Sans"/>
                <a:cs typeface="DejaVu Sans"/>
              </a:rPr>
              <a:t>to </a:t>
            </a:r>
            <a:r>
              <a:rPr sz="1800" spc="-5" dirty="0">
                <a:latin typeface="DejaVu Sans"/>
                <a:cs typeface="DejaVu Sans"/>
              </a:rPr>
              <a:t>noise </a:t>
            </a:r>
            <a:r>
              <a:rPr sz="1800" dirty="0">
                <a:latin typeface="DejaVu Sans"/>
                <a:cs typeface="DejaVu Sans"/>
              </a:rPr>
              <a:t>and</a:t>
            </a:r>
            <a:r>
              <a:rPr sz="1800" spc="-2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outliers</a:t>
            </a:r>
            <a:endParaRPr sz="1800">
              <a:latin typeface="DejaVu Sans"/>
              <a:cs typeface="DejaVu Sans"/>
            </a:endParaRPr>
          </a:p>
          <a:p>
            <a:pPr marL="166370" indent="-153670">
              <a:lnSpc>
                <a:spcPct val="100000"/>
              </a:lnSpc>
              <a:buFont typeface="Arial"/>
              <a:buChar char="•"/>
              <a:tabLst>
                <a:tab pos="166370" algn="l"/>
              </a:tabLst>
            </a:pPr>
            <a:r>
              <a:rPr sz="1800" spc="-10" dirty="0">
                <a:latin typeface="DejaVu Sans"/>
                <a:cs typeface="DejaVu Sans"/>
              </a:rPr>
              <a:t>It produces </a:t>
            </a:r>
            <a:r>
              <a:rPr sz="1800" spc="-5" dirty="0">
                <a:latin typeface="DejaVu Sans"/>
                <a:cs typeface="DejaVu Sans"/>
              </a:rPr>
              <a:t>long, elongated</a:t>
            </a:r>
            <a:r>
              <a:rPr sz="1800" spc="-3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3240" marR="5080" indent="-2599690">
              <a:lnSpc>
                <a:spcPct val="100400"/>
              </a:lnSpc>
              <a:spcBef>
                <a:spcPts val="90"/>
              </a:spcBef>
            </a:pPr>
            <a:r>
              <a:rPr dirty="0"/>
              <a:t>Distance </a:t>
            </a:r>
            <a:r>
              <a:rPr spc="5" dirty="0"/>
              <a:t>between</a:t>
            </a:r>
            <a:r>
              <a:rPr spc="-75" dirty="0"/>
              <a:t> </a:t>
            </a:r>
            <a:r>
              <a:rPr spc="5" dirty="0"/>
              <a:t>two  </a:t>
            </a:r>
            <a:r>
              <a:rPr dirty="0"/>
              <a:t>clusters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4800">
              <a:lnSpc>
                <a:spcPct val="107000"/>
              </a:lnSpc>
              <a:spcBef>
                <a:spcPts val="9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b="1" spc="-10" dirty="0">
                <a:solidFill>
                  <a:srgbClr val="FF0000"/>
                </a:solidFill>
                <a:latin typeface="DejaVu Sans"/>
                <a:cs typeface="DejaVu Sans"/>
              </a:rPr>
              <a:t>Complete-link </a:t>
            </a:r>
            <a:r>
              <a:rPr sz="2800" b="1" spc="-5" dirty="0">
                <a:solidFill>
                  <a:srgbClr val="FF0000"/>
                </a:solidFill>
                <a:latin typeface="DejaVu Sans"/>
                <a:cs typeface="DejaVu Sans"/>
              </a:rPr>
              <a:t>distance </a:t>
            </a:r>
            <a:r>
              <a:rPr sz="2800" spc="-10" dirty="0"/>
              <a:t>between clusters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i </a:t>
            </a:r>
            <a:r>
              <a:rPr sz="1600" b="1" dirty="0">
                <a:latin typeface="DejaVu Sans"/>
                <a:cs typeface="DejaVu Sans"/>
              </a:rPr>
              <a:t> </a:t>
            </a:r>
            <a:r>
              <a:rPr sz="2800" spc="-5" dirty="0"/>
              <a:t>and </a:t>
            </a:r>
            <a:r>
              <a:rPr sz="2800" b="1" spc="5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spc="7" baseline="-15625" dirty="0">
                <a:solidFill>
                  <a:srgbClr val="4E80BC"/>
                </a:solidFill>
                <a:latin typeface="DejaVu Sans"/>
                <a:cs typeface="DejaVu Sans"/>
              </a:rPr>
              <a:t>j </a:t>
            </a:r>
            <a:r>
              <a:rPr sz="2800" dirty="0"/>
              <a:t>is </a:t>
            </a:r>
            <a:r>
              <a:rPr sz="2800" spc="-5" dirty="0"/>
              <a:t>the </a:t>
            </a:r>
            <a:r>
              <a:rPr sz="2800" b="1" spc="-10" dirty="0">
                <a:latin typeface="DejaVu Sans"/>
                <a:cs typeface="DejaVu Sans"/>
              </a:rPr>
              <a:t>maximum </a:t>
            </a:r>
            <a:r>
              <a:rPr sz="2800" b="1" spc="-5" dirty="0">
                <a:latin typeface="DejaVu Sans"/>
                <a:cs typeface="DejaVu Sans"/>
              </a:rPr>
              <a:t>distance </a:t>
            </a:r>
            <a:r>
              <a:rPr sz="2800" spc="-10" dirty="0"/>
              <a:t>between </a:t>
            </a:r>
            <a:r>
              <a:rPr sz="2800" spc="-5" dirty="0"/>
              <a:t>any  object </a:t>
            </a:r>
            <a:r>
              <a:rPr sz="2800" dirty="0"/>
              <a:t>in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i </a:t>
            </a:r>
            <a:r>
              <a:rPr sz="2800" spc="-5" dirty="0"/>
              <a:t>and </a:t>
            </a:r>
            <a:r>
              <a:rPr sz="2800" dirty="0"/>
              <a:t>any </a:t>
            </a:r>
            <a:r>
              <a:rPr sz="2800" spc="-5" dirty="0"/>
              <a:t>object </a:t>
            </a:r>
            <a:r>
              <a:rPr sz="2800" dirty="0"/>
              <a:t>in</a:t>
            </a:r>
            <a:r>
              <a:rPr sz="2800" spc="-260" dirty="0"/>
              <a:t>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j</a:t>
            </a:r>
            <a:endParaRPr sz="2400" baseline="-15625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7500" marR="805180" indent="-3048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5" dirty="0"/>
              <a:t>The distance </a:t>
            </a:r>
            <a:r>
              <a:rPr sz="2800" dirty="0"/>
              <a:t>is </a:t>
            </a:r>
            <a:r>
              <a:rPr sz="2800" b="1" spc="-20" dirty="0">
                <a:latin typeface="DejaVu Sans"/>
                <a:cs typeface="DejaVu Sans"/>
              </a:rPr>
              <a:t>defined </a:t>
            </a:r>
            <a:r>
              <a:rPr sz="2800" b="1" spc="-5" dirty="0">
                <a:latin typeface="DejaVu Sans"/>
                <a:cs typeface="DejaVu Sans"/>
              </a:rPr>
              <a:t>by the </a:t>
            </a:r>
            <a:r>
              <a:rPr sz="2800" b="1" spc="-10" dirty="0">
                <a:latin typeface="DejaVu Sans"/>
                <a:cs typeface="DejaVu Sans"/>
              </a:rPr>
              <a:t>two </a:t>
            </a:r>
            <a:r>
              <a:rPr sz="2800" b="1" spc="-5" dirty="0">
                <a:latin typeface="DejaVu Sans"/>
                <a:cs typeface="DejaVu Sans"/>
              </a:rPr>
              <a:t>most  </a:t>
            </a:r>
            <a:r>
              <a:rPr sz="2800" b="1" spc="-10" dirty="0">
                <a:latin typeface="DejaVu Sans"/>
                <a:cs typeface="DejaVu Sans"/>
              </a:rPr>
              <a:t>dissimilar</a:t>
            </a:r>
            <a:r>
              <a:rPr sz="2800" b="1" spc="-20" dirty="0">
                <a:latin typeface="DejaVu Sans"/>
                <a:cs typeface="DejaVu Sans"/>
              </a:rPr>
              <a:t> </a:t>
            </a:r>
            <a:r>
              <a:rPr sz="2800" b="1" spc="-10" dirty="0">
                <a:latin typeface="DejaVu Sans"/>
                <a:cs typeface="DejaVu Sans"/>
              </a:rPr>
              <a:t>objects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6158229"/>
            <a:ext cx="9001730" cy="770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544830"/>
            <a:ext cx="85172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Complete-link </a:t>
            </a:r>
            <a:r>
              <a:rPr sz="3900" spc="-5" dirty="0"/>
              <a:t>clustering:</a:t>
            </a:r>
            <a:r>
              <a:rPr sz="3900" spc="-30" dirty="0"/>
              <a:t> </a:t>
            </a:r>
            <a:r>
              <a:rPr sz="3900" spc="-20" dirty="0"/>
              <a:t>example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235710" y="5920740"/>
            <a:ext cx="183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Nested</a:t>
            </a:r>
            <a:r>
              <a:rPr sz="1800" spc="-6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340" y="5920740"/>
            <a:ext cx="146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Dendrogram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740" y="2352039"/>
            <a:ext cx="4837429" cy="302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922" y="3200052"/>
            <a:ext cx="155634" cy="154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8162" y="2096422"/>
            <a:ext cx="155634" cy="155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922" y="4699922"/>
            <a:ext cx="155634" cy="155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0872" y="2980342"/>
            <a:ext cx="154364" cy="15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1602" y="3725832"/>
            <a:ext cx="155634" cy="155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9642" y="3831242"/>
            <a:ext cx="155634" cy="155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95040" y="1997709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DejaVu Sans"/>
                <a:cs typeface="DejaVu Sans"/>
              </a:rPr>
              <a:t>1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4229" y="3088640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DejaVu Sans"/>
                <a:cs typeface="DejaVu Sans"/>
              </a:rPr>
              <a:t>2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1029" y="3634740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DejaVu Sans"/>
                <a:cs typeface="DejaVu Sans"/>
              </a:rPr>
              <a:t>3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5550" y="4606290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DejaVu Sans"/>
                <a:cs typeface="DejaVu Sans"/>
              </a:rPr>
              <a:t>4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739" y="2876550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DejaVu Sans"/>
                <a:cs typeface="DejaVu Sans"/>
              </a:rPr>
              <a:t>5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7009" y="3731259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DejaVu Sans"/>
                <a:cs typeface="DejaVu Sans"/>
              </a:rPr>
              <a:t>6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66060" y="3536950"/>
            <a:ext cx="1545590" cy="645160"/>
          </a:xfrm>
          <a:custGeom>
            <a:avLst/>
            <a:gdLst/>
            <a:ahLst/>
            <a:cxnLst/>
            <a:rect l="l" t="t" r="r" b="b"/>
            <a:pathLst>
              <a:path w="1545589" h="645160">
                <a:moveTo>
                  <a:pt x="773429" y="0"/>
                </a:moveTo>
                <a:lnTo>
                  <a:pt x="878839" y="2539"/>
                </a:lnTo>
                <a:lnTo>
                  <a:pt x="984250" y="11429"/>
                </a:lnTo>
                <a:lnTo>
                  <a:pt x="1083310" y="25400"/>
                </a:lnTo>
                <a:lnTo>
                  <a:pt x="1176019" y="48260"/>
                </a:lnTo>
                <a:lnTo>
                  <a:pt x="1262379" y="74929"/>
                </a:lnTo>
                <a:lnTo>
                  <a:pt x="1341119" y="104139"/>
                </a:lnTo>
                <a:lnTo>
                  <a:pt x="1407160" y="137160"/>
                </a:lnTo>
                <a:lnTo>
                  <a:pt x="1463039" y="173989"/>
                </a:lnTo>
                <a:lnTo>
                  <a:pt x="1503679" y="214629"/>
                </a:lnTo>
                <a:lnTo>
                  <a:pt x="1532889" y="256539"/>
                </a:lnTo>
                <a:lnTo>
                  <a:pt x="1545589" y="299720"/>
                </a:lnTo>
                <a:lnTo>
                  <a:pt x="1545589" y="344170"/>
                </a:lnTo>
                <a:lnTo>
                  <a:pt x="1532889" y="389889"/>
                </a:lnTo>
                <a:lnTo>
                  <a:pt x="1503679" y="429260"/>
                </a:lnTo>
                <a:lnTo>
                  <a:pt x="1463039" y="471170"/>
                </a:lnTo>
                <a:lnTo>
                  <a:pt x="1407160" y="508000"/>
                </a:lnTo>
                <a:lnTo>
                  <a:pt x="1341119" y="542289"/>
                </a:lnTo>
                <a:lnTo>
                  <a:pt x="1262379" y="571500"/>
                </a:lnTo>
                <a:lnTo>
                  <a:pt x="1176019" y="598170"/>
                </a:lnTo>
                <a:lnTo>
                  <a:pt x="1083310" y="618489"/>
                </a:lnTo>
                <a:lnTo>
                  <a:pt x="984250" y="635000"/>
                </a:lnTo>
                <a:lnTo>
                  <a:pt x="878839" y="641350"/>
                </a:lnTo>
                <a:lnTo>
                  <a:pt x="773429" y="645160"/>
                </a:lnTo>
                <a:lnTo>
                  <a:pt x="666750" y="641350"/>
                </a:lnTo>
                <a:lnTo>
                  <a:pt x="565150" y="635000"/>
                </a:lnTo>
                <a:lnTo>
                  <a:pt x="466089" y="618489"/>
                </a:lnTo>
                <a:lnTo>
                  <a:pt x="373379" y="598170"/>
                </a:lnTo>
                <a:lnTo>
                  <a:pt x="284479" y="571500"/>
                </a:lnTo>
                <a:lnTo>
                  <a:pt x="208279" y="542289"/>
                </a:lnTo>
                <a:lnTo>
                  <a:pt x="142239" y="508000"/>
                </a:lnTo>
                <a:lnTo>
                  <a:pt x="86359" y="471170"/>
                </a:lnTo>
                <a:lnTo>
                  <a:pt x="45719" y="429260"/>
                </a:lnTo>
                <a:lnTo>
                  <a:pt x="16509" y="389889"/>
                </a:lnTo>
                <a:lnTo>
                  <a:pt x="0" y="344170"/>
                </a:lnTo>
                <a:lnTo>
                  <a:pt x="0" y="299720"/>
                </a:lnTo>
                <a:lnTo>
                  <a:pt x="16509" y="256539"/>
                </a:lnTo>
                <a:lnTo>
                  <a:pt x="45719" y="214629"/>
                </a:lnTo>
                <a:lnTo>
                  <a:pt x="86359" y="173989"/>
                </a:lnTo>
                <a:lnTo>
                  <a:pt x="142239" y="137160"/>
                </a:lnTo>
                <a:lnTo>
                  <a:pt x="208279" y="104139"/>
                </a:lnTo>
                <a:lnTo>
                  <a:pt x="284479" y="74929"/>
                </a:lnTo>
                <a:lnTo>
                  <a:pt x="373379" y="48260"/>
                </a:lnTo>
                <a:lnTo>
                  <a:pt x="466089" y="25400"/>
                </a:lnTo>
                <a:lnTo>
                  <a:pt x="565150" y="11429"/>
                </a:lnTo>
                <a:lnTo>
                  <a:pt x="666750" y="2539"/>
                </a:lnTo>
                <a:lnTo>
                  <a:pt x="773429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66060" y="3536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1650" y="4182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95979" y="4151629"/>
            <a:ext cx="195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DejaVu Sans"/>
                <a:cs typeface="DejaVu Sans"/>
              </a:rPr>
              <a:t>1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5969" y="2787650"/>
            <a:ext cx="1742439" cy="671830"/>
          </a:xfrm>
          <a:custGeom>
            <a:avLst/>
            <a:gdLst/>
            <a:ahLst/>
            <a:cxnLst/>
            <a:rect l="l" t="t" r="r" b="b"/>
            <a:pathLst>
              <a:path w="1742439" h="671829">
                <a:moveTo>
                  <a:pt x="899160" y="6350"/>
                </a:moveTo>
                <a:lnTo>
                  <a:pt x="1008380" y="16510"/>
                </a:lnTo>
                <a:lnTo>
                  <a:pt x="1116330" y="35560"/>
                </a:lnTo>
                <a:lnTo>
                  <a:pt x="1216660" y="58420"/>
                </a:lnTo>
                <a:lnTo>
                  <a:pt x="1315720" y="85089"/>
                </a:lnTo>
                <a:lnTo>
                  <a:pt x="1405890" y="115570"/>
                </a:lnTo>
                <a:lnTo>
                  <a:pt x="1488440" y="148589"/>
                </a:lnTo>
                <a:lnTo>
                  <a:pt x="1559560" y="185420"/>
                </a:lnTo>
                <a:lnTo>
                  <a:pt x="1623060" y="220979"/>
                </a:lnTo>
                <a:lnTo>
                  <a:pt x="1670050" y="261620"/>
                </a:lnTo>
                <a:lnTo>
                  <a:pt x="1708150" y="307339"/>
                </a:lnTo>
                <a:lnTo>
                  <a:pt x="1729740" y="347979"/>
                </a:lnTo>
                <a:lnTo>
                  <a:pt x="1742440" y="387350"/>
                </a:lnTo>
                <a:lnTo>
                  <a:pt x="1738630" y="433070"/>
                </a:lnTo>
                <a:lnTo>
                  <a:pt x="1719580" y="469900"/>
                </a:lnTo>
                <a:lnTo>
                  <a:pt x="1689100" y="506729"/>
                </a:lnTo>
                <a:lnTo>
                  <a:pt x="1645920" y="546100"/>
                </a:lnTo>
                <a:lnTo>
                  <a:pt x="1590040" y="575310"/>
                </a:lnTo>
                <a:lnTo>
                  <a:pt x="1521460" y="603250"/>
                </a:lnTo>
                <a:lnTo>
                  <a:pt x="1447800" y="626110"/>
                </a:lnTo>
                <a:lnTo>
                  <a:pt x="1358900" y="645160"/>
                </a:lnTo>
                <a:lnTo>
                  <a:pt x="1266190" y="659129"/>
                </a:lnTo>
                <a:lnTo>
                  <a:pt x="1164590" y="668020"/>
                </a:lnTo>
                <a:lnTo>
                  <a:pt x="1060450" y="671829"/>
                </a:lnTo>
                <a:lnTo>
                  <a:pt x="952500" y="671829"/>
                </a:lnTo>
                <a:lnTo>
                  <a:pt x="839469" y="662939"/>
                </a:lnTo>
                <a:lnTo>
                  <a:pt x="732790" y="652779"/>
                </a:lnTo>
                <a:lnTo>
                  <a:pt x="624840" y="633729"/>
                </a:lnTo>
                <a:lnTo>
                  <a:pt x="524510" y="612139"/>
                </a:lnTo>
                <a:lnTo>
                  <a:pt x="422910" y="585470"/>
                </a:lnTo>
                <a:lnTo>
                  <a:pt x="334010" y="556260"/>
                </a:lnTo>
                <a:lnTo>
                  <a:pt x="251460" y="523239"/>
                </a:lnTo>
                <a:lnTo>
                  <a:pt x="181610" y="486410"/>
                </a:lnTo>
                <a:lnTo>
                  <a:pt x="118110" y="447039"/>
                </a:lnTo>
                <a:lnTo>
                  <a:pt x="69849" y="407670"/>
                </a:lnTo>
                <a:lnTo>
                  <a:pt x="33020" y="363220"/>
                </a:lnTo>
                <a:lnTo>
                  <a:pt x="10159" y="321310"/>
                </a:lnTo>
                <a:lnTo>
                  <a:pt x="0" y="281939"/>
                </a:lnTo>
                <a:lnTo>
                  <a:pt x="2539" y="241300"/>
                </a:lnTo>
                <a:lnTo>
                  <a:pt x="21589" y="199389"/>
                </a:lnTo>
                <a:lnTo>
                  <a:pt x="52070" y="162560"/>
                </a:lnTo>
                <a:lnTo>
                  <a:pt x="95249" y="125729"/>
                </a:lnTo>
                <a:lnTo>
                  <a:pt x="151129" y="95250"/>
                </a:lnTo>
                <a:lnTo>
                  <a:pt x="218439" y="66039"/>
                </a:lnTo>
                <a:lnTo>
                  <a:pt x="293370" y="43179"/>
                </a:lnTo>
                <a:lnTo>
                  <a:pt x="382270" y="25400"/>
                </a:lnTo>
                <a:lnTo>
                  <a:pt x="476249" y="10160"/>
                </a:lnTo>
                <a:lnTo>
                  <a:pt x="575310" y="2539"/>
                </a:lnTo>
                <a:lnTo>
                  <a:pt x="680720" y="0"/>
                </a:lnTo>
                <a:lnTo>
                  <a:pt x="787399" y="0"/>
                </a:lnTo>
                <a:lnTo>
                  <a:pt x="899160" y="635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969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84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82750" y="2466340"/>
            <a:ext cx="195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DejaVu Sans"/>
                <a:cs typeface="DejaVu Sans"/>
              </a:rPr>
              <a:t>2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8979" y="2465070"/>
            <a:ext cx="195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DejaVu Sans"/>
                <a:cs typeface="DejaVu Sans"/>
              </a:rPr>
              <a:t>5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7509" y="1743710"/>
            <a:ext cx="4337050" cy="3845560"/>
          </a:xfrm>
          <a:custGeom>
            <a:avLst/>
            <a:gdLst/>
            <a:ahLst/>
            <a:cxnLst/>
            <a:rect l="l" t="t" r="r" b="b"/>
            <a:pathLst>
              <a:path w="4337050" h="3845560">
                <a:moveTo>
                  <a:pt x="2164079" y="0"/>
                </a:moveTo>
                <a:lnTo>
                  <a:pt x="2343150" y="3810"/>
                </a:lnTo>
                <a:lnTo>
                  <a:pt x="2520950" y="26669"/>
                </a:lnTo>
                <a:lnTo>
                  <a:pt x="2696210" y="55879"/>
                </a:lnTo>
                <a:lnTo>
                  <a:pt x="2867660" y="102869"/>
                </a:lnTo>
                <a:lnTo>
                  <a:pt x="3035300" y="160019"/>
                </a:lnTo>
                <a:lnTo>
                  <a:pt x="3195319" y="229869"/>
                </a:lnTo>
                <a:lnTo>
                  <a:pt x="3352800" y="312419"/>
                </a:lnTo>
                <a:lnTo>
                  <a:pt x="3496310" y="401319"/>
                </a:lnTo>
                <a:lnTo>
                  <a:pt x="3634740" y="504189"/>
                </a:lnTo>
                <a:lnTo>
                  <a:pt x="3760469" y="615950"/>
                </a:lnTo>
                <a:lnTo>
                  <a:pt x="3876040" y="739139"/>
                </a:lnTo>
                <a:lnTo>
                  <a:pt x="3980179" y="868679"/>
                </a:lnTo>
                <a:lnTo>
                  <a:pt x="4072890" y="1000760"/>
                </a:lnTo>
                <a:lnTo>
                  <a:pt x="4151629" y="1146810"/>
                </a:lnTo>
                <a:lnTo>
                  <a:pt x="4218940" y="1295400"/>
                </a:lnTo>
                <a:lnTo>
                  <a:pt x="4271010" y="1447800"/>
                </a:lnTo>
                <a:lnTo>
                  <a:pt x="4307840" y="1602739"/>
                </a:lnTo>
                <a:lnTo>
                  <a:pt x="4330700" y="1758950"/>
                </a:lnTo>
                <a:lnTo>
                  <a:pt x="4337050" y="1917700"/>
                </a:lnTo>
                <a:lnTo>
                  <a:pt x="4330700" y="2078989"/>
                </a:lnTo>
                <a:lnTo>
                  <a:pt x="4307840" y="2235200"/>
                </a:lnTo>
                <a:lnTo>
                  <a:pt x="4271010" y="2391410"/>
                </a:lnTo>
                <a:lnTo>
                  <a:pt x="4218940" y="2542540"/>
                </a:lnTo>
                <a:lnTo>
                  <a:pt x="4155440" y="2689860"/>
                </a:lnTo>
                <a:lnTo>
                  <a:pt x="4076700" y="2835910"/>
                </a:lnTo>
                <a:lnTo>
                  <a:pt x="3983990" y="2970529"/>
                </a:lnTo>
                <a:lnTo>
                  <a:pt x="3879850" y="3100070"/>
                </a:lnTo>
                <a:lnTo>
                  <a:pt x="3765550" y="3221990"/>
                </a:lnTo>
                <a:lnTo>
                  <a:pt x="3637279" y="3332479"/>
                </a:lnTo>
                <a:lnTo>
                  <a:pt x="3505200" y="3437890"/>
                </a:lnTo>
                <a:lnTo>
                  <a:pt x="3355340" y="3529329"/>
                </a:lnTo>
                <a:lnTo>
                  <a:pt x="3201669" y="3610609"/>
                </a:lnTo>
                <a:lnTo>
                  <a:pt x="3042919" y="3683000"/>
                </a:lnTo>
                <a:lnTo>
                  <a:pt x="2875279" y="3738879"/>
                </a:lnTo>
                <a:lnTo>
                  <a:pt x="2705100" y="3785870"/>
                </a:lnTo>
                <a:lnTo>
                  <a:pt x="2529840" y="3818890"/>
                </a:lnTo>
                <a:lnTo>
                  <a:pt x="2352040" y="3837940"/>
                </a:lnTo>
                <a:lnTo>
                  <a:pt x="2172970" y="3845559"/>
                </a:lnTo>
                <a:lnTo>
                  <a:pt x="1992629" y="3837940"/>
                </a:lnTo>
                <a:lnTo>
                  <a:pt x="1814829" y="3818890"/>
                </a:lnTo>
                <a:lnTo>
                  <a:pt x="1640839" y="3785870"/>
                </a:lnTo>
                <a:lnTo>
                  <a:pt x="1469390" y="3741420"/>
                </a:lnTo>
                <a:lnTo>
                  <a:pt x="1301750" y="3685540"/>
                </a:lnTo>
                <a:lnTo>
                  <a:pt x="1136650" y="3615690"/>
                </a:lnTo>
                <a:lnTo>
                  <a:pt x="985520" y="3533140"/>
                </a:lnTo>
                <a:lnTo>
                  <a:pt x="839470" y="3440429"/>
                </a:lnTo>
                <a:lnTo>
                  <a:pt x="703580" y="3341370"/>
                </a:lnTo>
                <a:lnTo>
                  <a:pt x="575310" y="3225800"/>
                </a:lnTo>
                <a:lnTo>
                  <a:pt x="461009" y="3106420"/>
                </a:lnTo>
                <a:lnTo>
                  <a:pt x="356870" y="2976879"/>
                </a:lnTo>
                <a:lnTo>
                  <a:pt x="264160" y="2838450"/>
                </a:lnTo>
                <a:lnTo>
                  <a:pt x="185419" y="2698750"/>
                </a:lnTo>
                <a:lnTo>
                  <a:pt x="118110" y="2550160"/>
                </a:lnTo>
                <a:lnTo>
                  <a:pt x="66039" y="2397760"/>
                </a:lnTo>
                <a:lnTo>
                  <a:pt x="29210" y="2242819"/>
                </a:lnTo>
                <a:lnTo>
                  <a:pt x="6350" y="2086610"/>
                </a:lnTo>
                <a:lnTo>
                  <a:pt x="0" y="1926589"/>
                </a:lnTo>
                <a:lnTo>
                  <a:pt x="6350" y="1765300"/>
                </a:lnTo>
                <a:lnTo>
                  <a:pt x="29210" y="1610360"/>
                </a:lnTo>
                <a:lnTo>
                  <a:pt x="66039" y="1454150"/>
                </a:lnTo>
                <a:lnTo>
                  <a:pt x="118110" y="1301750"/>
                </a:lnTo>
                <a:lnTo>
                  <a:pt x="181610" y="1153160"/>
                </a:lnTo>
                <a:lnTo>
                  <a:pt x="260349" y="1009650"/>
                </a:lnTo>
                <a:lnTo>
                  <a:pt x="353060" y="871219"/>
                </a:lnTo>
                <a:lnTo>
                  <a:pt x="455930" y="742950"/>
                </a:lnTo>
                <a:lnTo>
                  <a:pt x="571500" y="623569"/>
                </a:lnTo>
                <a:lnTo>
                  <a:pt x="699770" y="508000"/>
                </a:lnTo>
                <a:lnTo>
                  <a:pt x="831850" y="407669"/>
                </a:lnTo>
                <a:lnTo>
                  <a:pt x="977900" y="314960"/>
                </a:lnTo>
                <a:lnTo>
                  <a:pt x="1132840" y="233679"/>
                </a:lnTo>
                <a:lnTo>
                  <a:pt x="1294130" y="162560"/>
                </a:lnTo>
                <a:lnTo>
                  <a:pt x="1460500" y="102869"/>
                </a:lnTo>
                <a:lnTo>
                  <a:pt x="1631950" y="59689"/>
                </a:lnTo>
                <a:lnTo>
                  <a:pt x="1807209" y="26669"/>
                </a:lnTo>
                <a:lnTo>
                  <a:pt x="1986279" y="7619"/>
                </a:lnTo>
                <a:lnTo>
                  <a:pt x="2164079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509" y="1743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35829" y="5589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62479" y="3961129"/>
            <a:ext cx="195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DejaVu Sans"/>
                <a:cs typeface="DejaVu Sans"/>
              </a:rPr>
              <a:t>3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50110" y="3288029"/>
            <a:ext cx="2307590" cy="1821180"/>
          </a:xfrm>
          <a:custGeom>
            <a:avLst/>
            <a:gdLst/>
            <a:ahLst/>
            <a:cxnLst/>
            <a:rect l="l" t="t" r="r" b="b"/>
            <a:pathLst>
              <a:path w="2307590" h="1821179">
                <a:moveTo>
                  <a:pt x="772159" y="304800"/>
                </a:moveTo>
                <a:lnTo>
                  <a:pt x="886459" y="234950"/>
                </a:lnTo>
                <a:lnTo>
                  <a:pt x="1005839" y="175260"/>
                </a:lnTo>
                <a:lnTo>
                  <a:pt x="1126489" y="123190"/>
                </a:lnTo>
                <a:lnTo>
                  <a:pt x="1245869" y="82550"/>
                </a:lnTo>
                <a:lnTo>
                  <a:pt x="1367789" y="45720"/>
                </a:lnTo>
                <a:lnTo>
                  <a:pt x="1483360" y="22860"/>
                </a:lnTo>
                <a:lnTo>
                  <a:pt x="1593850" y="7620"/>
                </a:lnTo>
                <a:lnTo>
                  <a:pt x="1705610" y="0"/>
                </a:lnTo>
                <a:lnTo>
                  <a:pt x="1807210" y="7620"/>
                </a:lnTo>
                <a:lnTo>
                  <a:pt x="1903729" y="22860"/>
                </a:lnTo>
                <a:lnTo>
                  <a:pt x="1990089" y="45720"/>
                </a:lnTo>
                <a:lnTo>
                  <a:pt x="2067560" y="78740"/>
                </a:lnTo>
                <a:lnTo>
                  <a:pt x="2134869" y="123190"/>
                </a:lnTo>
                <a:lnTo>
                  <a:pt x="2194560" y="175260"/>
                </a:lnTo>
                <a:lnTo>
                  <a:pt x="2239010" y="234950"/>
                </a:lnTo>
                <a:lnTo>
                  <a:pt x="2272029" y="300990"/>
                </a:lnTo>
                <a:lnTo>
                  <a:pt x="2294890" y="374650"/>
                </a:lnTo>
                <a:lnTo>
                  <a:pt x="2307590" y="457200"/>
                </a:lnTo>
                <a:lnTo>
                  <a:pt x="2301240" y="542290"/>
                </a:lnTo>
                <a:lnTo>
                  <a:pt x="2283460" y="628650"/>
                </a:lnTo>
                <a:lnTo>
                  <a:pt x="2258060" y="721360"/>
                </a:lnTo>
                <a:lnTo>
                  <a:pt x="2216150" y="816610"/>
                </a:lnTo>
                <a:lnTo>
                  <a:pt x="2165350" y="909320"/>
                </a:lnTo>
                <a:lnTo>
                  <a:pt x="2101850" y="1005840"/>
                </a:lnTo>
                <a:lnTo>
                  <a:pt x="2026919" y="1098550"/>
                </a:lnTo>
                <a:lnTo>
                  <a:pt x="1944369" y="1191260"/>
                </a:lnTo>
                <a:lnTo>
                  <a:pt x="1851660" y="1280160"/>
                </a:lnTo>
                <a:lnTo>
                  <a:pt x="1751329" y="1366520"/>
                </a:lnTo>
                <a:lnTo>
                  <a:pt x="1645919" y="1443990"/>
                </a:lnTo>
                <a:lnTo>
                  <a:pt x="1534160" y="1518920"/>
                </a:lnTo>
                <a:lnTo>
                  <a:pt x="1418589" y="1588770"/>
                </a:lnTo>
                <a:lnTo>
                  <a:pt x="1299210" y="1648460"/>
                </a:lnTo>
                <a:lnTo>
                  <a:pt x="1181100" y="1699260"/>
                </a:lnTo>
                <a:lnTo>
                  <a:pt x="1057909" y="1741170"/>
                </a:lnTo>
                <a:lnTo>
                  <a:pt x="938529" y="1778000"/>
                </a:lnTo>
                <a:lnTo>
                  <a:pt x="822959" y="1799590"/>
                </a:lnTo>
                <a:lnTo>
                  <a:pt x="707389" y="1814830"/>
                </a:lnTo>
                <a:lnTo>
                  <a:pt x="600709" y="1821180"/>
                </a:lnTo>
                <a:lnTo>
                  <a:pt x="495300" y="1814830"/>
                </a:lnTo>
                <a:lnTo>
                  <a:pt x="402589" y="1799590"/>
                </a:lnTo>
                <a:lnTo>
                  <a:pt x="313689" y="1778000"/>
                </a:lnTo>
                <a:lnTo>
                  <a:pt x="234950" y="1744980"/>
                </a:lnTo>
                <a:lnTo>
                  <a:pt x="167639" y="1699260"/>
                </a:lnTo>
                <a:lnTo>
                  <a:pt x="111759" y="1648460"/>
                </a:lnTo>
                <a:lnTo>
                  <a:pt x="64769" y="1588770"/>
                </a:lnTo>
                <a:lnTo>
                  <a:pt x="29209" y="1522730"/>
                </a:lnTo>
                <a:lnTo>
                  <a:pt x="12700" y="1446530"/>
                </a:lnTo>
                <a:lnTo>
                  <a:pt x="0" y="1366520"/>
                </a:lnTo>
                <a:lnTo>
                  <a:pt x="5079" y="1280160"/>
                </a:lnTo>
                <a:lnTo>
                  <a:pt x="19050" y="1191260"/>
                </a:lnTo>
                <a:lnTo>
                  <a:pt x="49529" y="1102360"/>
                </a:lnTo>
                <a:lnTo>
                  <a:pt x="88900" y="1005840"/>
                </a:lnTo>
                <a:lnTo>
                  <a:pt x="142239" y="913130"/>
                </a:lnTo>
                <a:lnTo>
                  <a:pt x="204469" y="816610"/>
                </a:lnTo>
                <a:lnTo>
                  <a:pt x="280669" y="723900"/>
                </a:lnTo>
                <a:lnTo>
                  <a:pt x="363219" y="631190"/>
                </a:lnTo>
                <a:lnTo>
                  <a:pt x="454659" y="542290"/>
                </a:lnTo>
                <a:lnTo>
                  <a:pt x="551179" y="457200"/>
                </a:lnTo>
                <a:lnTo>
                  <a:pt x="660400" y="378460"/>
                </a:lnTo>
                <a:lnTo>
                  <a:pt x="772159" y="30480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0110" y="328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7700" y="5109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28850" y="1897379"/>
            <a:ext cx="195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DejaVu Sans"/>
                <a:cs typeface="DejaVu Sans"/>
              </a:rPr>
              <a:t>4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9450" y="1897379"/>
            <a:ext cx="3204210" cy="1675130"/>
          </a:xfrm>
          <a:custGeom>
            <a:avLst/>
            <a:gdLst/>
            <a:ahLst/>
            <a:cxnLst/>
            <a:rect l="l" t="t" r="r" b="b"/>
            <a:pathLst>
              <a:path w="3204210" h="1675129">
                <a:moveTo>
                  <a:pt x="1432560" y="72390"/>
                </a:moveTo>
                <a:lnTo>
                  <a:pt x="1584960" y="43180"/>
                </a:lnTo>
                <a:lnTo>
                  <a:pt x="1737360" y="21590"/>
                </a:lnTo>
                <a:lnTo>
                  <a:pt x="1891030" y="6350"/>
                </a:lnTo>
                <a:lnTo>
                  <a:pt x="2039620" y="0"/>
                </a:lnTo>
                <a:lnTo>
                  <a:pt x="2180590" y="0"/>
                </a:lnTo>
                <a:lnTo>
                  <a:pt x="2321560" y="6350"/>
                </a:lnTo>
                <a:lnTo>
                  <a:pt x="2456180" y="21590"/>
                </a:lnTo>
                <a:lnTo>
                  <a:pt x="2579370" y="43180"/>
                </a:lnTo>
                <a:lnTo>
                  <a:pt x="2697479" y="72390"/>
                </a:lnTo>
                <a:lnTo>
                  <a:pt x="2801620" y="109220"/>
                </a:lnTo>
                <a:lnTo>
                  <a:pt x="2899410" y="151130"/>
                </a:lnTo>
                <a:lnTo>
                  <a:pt x="2981960" y="201930"/>
                </a:lnTo>
                <a:lnTo>
                  <a:pt x="3051810" y="255270"/>
                </a:lnTo>
                <a:lnTo>
                  <a:pt x="3111500" y="317500"/>
                </a:lnTo>
                <a:lnTo>
                  <a:pt x="3154679" y="381000"/>
                </a:lnTo>
                <a:lnTo>
                  <a:pt x="3183890" y="452120"/>
                </a:lnTo>
                <a:lnTo>
                  <a:pt x="3200400" y="521970"/>
                </a:lnTo>
                <a:lnTo>
                  <a:pt x="3204210" y="599440"/>
                </a:lnTo>
                <a:lnTo>
                  <a:pt x="3190240" y="678180"/>
                </a:lnTo>
                <a:lnTo>
                  <a:pt x="3163570" y="755650"/>
                </a:lnTo>
                <a:lnTo>
                  <a:pt x="3121660" y="834390"/>
                </a:lnTo>
                <a:lnTo>
                  <a:pt x="3065779" y="916940"/>
                </a:lnTo>
                <a:lnTo>
                  <a:pt x="2998470" y="993140"/>
                </a:lnTo>
                <a:lnTo>
                  <a:pt x="2917190" y="1071880"/>
                </a:lnTo>
                <a:lnTo>
                  <a:pt x="2824479" y="1149350"/>
                </a:lnTo>
                <a:lnTo>
                  <a:pt x="2720340" y="1220470"/>
                </a:lnTo>
                <a:lnTo>
                  <a:pt x="2604770" y="1290320"/>
                </a:lnTo>
                <a:lnTo>
                  <a:pt x="2482850" y="1353820"/>
                </a:lnTo>
                <a:lnTo>
                  <a:pt x="2350770" y="1417320"/>
                </a:lnTo>
                <a:lnTo>
                  <a:pt x="2209800" y="1473200"/>
                </a:lnTo>
                <a:lnTo>
                  <a:pt x="2070100" y="1520190"/>
                </a:lnTo>
                <a:lnTo>
                  <a:pt x="1920239" y="1565910"/>
                </a:lnTo>
                <a:lnTo>
                  <a:pt x="1766570" y="1598930"/>
                </a:lnTo>
                <a:lnTo>
                  <a:pt x="1617980" y="1628140"/>
                </a:lnTo>
                <a:lnTo>
                  <a:pt x="1465580" y="1654810"/>
                </a:lnTo>
                <a:lnTo>
                  <a:pt x="1313180" y="1668780"/>
                </a:lnTo>
                <a:lnTo>
                  <a:pt x="1164589" y="1675130"/>
                </a:lnTo>
                <a:lnTo>
                  <a:pt x="1019810" y="1675130"/>
                </a:lnTo>
                <a:lnTo>
                  <a:pt x="881380" y="1668780"/>
                </a:lnTo>
                <a:lnTo>
                  <a:pt x="748030" y="1654810"/>
                </a:lnTo>
                <a:lnTo>
                  <a:pt x="622300" y="1631950"/>
                </a:lnTo>
                <a:lnTo>
                  <a:pt x="506730" y="1602740"/>
                </a:lnTo>
                <a:lnTo>
                  <a:pt x="398780" y="1565910"/>
                </a:lnTo>
                <a:lnTo>
                  <a:pt x="306069" y="1520190"/>
                </a:lnTo>
                <a:lnTo>
                  <a:pt x="219709" y="1473200"/>
                </a:lnTo>
                <a:lnTo>
                  <a:pt x="149859" y="1417320"/>
                </a:lnTo>
                <a:lnTo>
                  <a:pt x="88900" y="1357630"/>
                </a:lnTo>
                <a:lnTo>
                  <a:pt x="44450" y="1290320"/>
                </a:lnTo>
                <a:lnTo>
                  <a:pt x="15240" y="1224280"/>
                </a:lnTo>
                <a:lnTo>
                  <a:pt x="0" y="1149350"/>
                </a:lnTo>
                <a:lnTo>
                  <a:pt x="0" y="1075690"/>
                </a:lnTo>
                <a:lnTo>
                  <a:pt x="11429" y="996950"/>
                </a:lnTo>
                <a:lnTo>
                  <a:pt x="38100" y="916940"/>
                </a:lnTo>
                <a:lnTo>
                  <a:pt x="81279" y="836930"/>
                </a:lnTo>
                <a:lnTo>
                  <a:pt x="134619" y="755650"/>
                </a:lnTo>
                <a:lnTo>
                  <a:pt x="204469" y="678180"/>
                </a:lnTo>
                <a:lnTo>
                  <a:pt x="287019" y="599440"/>
                </a:lnTo>
                <a:lnTo>
                  <a:pt x="378459" y="525780"/>
                </a:lnTo>
                <a:lnTo>
                  <a:pt x="483869" y="452120"/>
                </a:lnTo>
                <a:lnTo>
                  <a:pt x="595630" y="384810"/>
                </a:lnTo>
                <a:lnTo>
                  <a:pt x="722630" y="317500"/>
                </a:lnTo>
                <a:lnTo>
                  <a:pt x="852169" y="257810"/>
                </a:lnTo>
                <a:lnTo>
                  <a:pt x="989330" y="201930"/>
                </a:lnTo>
                <a:lnTo>
                  <a:pt x="1135380" y="154940"/>
                </a:lnTo>
                <a:lnTo>
                  <a:pt x="1280160" y="109220"/>
                </a:lnTo>
                <a:lnTo>
                  <a:pt x="1432560" y="7239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450" y="189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3659" y="3573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192780" marR="5080" indent="-2053589">
              <a:lnSpc>
                <a:spcPct val="100000"/>
              </a:lnSpc>
              <a:spcBef>
                <a:spcPts val="100"/>
              </a:spcBef>
            </a:pPr>
            <a:r>
              <a:rPr sz="3900" spc="-15" dirty="0"/>
              <a:t>Strengths </a:t>
            </a:r>
            <a:r>
              <a:rPr sz="3900" spc="-5" dirty="0"/>
              <a:t>of </a:t>
            </a:r>
            <a:r>
              <a:rPr sz="3900" spc="-10" dirty="0"/>
              <a:t>complete-link  </a:t>
            </a:r>
            <a:r>
              <a:rPr sz="3900" spc="-5" dirty="0"/>
              <a:t>clustering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521460" y="5165090"/>
            <a:ext cx="167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Original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20" dirty="0">
                <a:latin typeface="DejaVu Sans"/>
                <a:cs typeface="DejaVu Sans"/>
              </a:rPr>
              <a:t>Points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248" y="2415136"/>
            <a:ext cx="3655048" cy="1938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050" y="5165090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DejaVu Sans"/>
                <a:cs typeface="DejaVu Sans"/>
              </a:rPr>
              <a:t>Two</a:t>
            </a:r>
            <a:r>
              <a:rPr sz="1800" spc="-7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9472" y="2415136"/>
            <a:ext cx="3653075" cy="1938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7230" y="6172200"/>
            <a:ext cx="5453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1800" spc="-15" dirty="0">
                <a:latin typeface="DejaVu Sans"/>
                <a:cs typeface="DejaVu Sans"/>
              </a:rPr>
              <a:t>More </a:t>
            </a:r>
            <a:r>
              <a:rPr sz="1800" spc="-5" dirty="0">
                <a:latin typeface="DejaVu Sans"/>
                <a:cs typeface="DejaVu Sans"/>
              </a:rPr>
              <a:t>balanced clusters (with equal diameter)</a:t>
            </a:r>
            <a:endParaRPr sz="1800">
              <a:latin typeface="DejaVu Sans"/>
              <a:cs typeface="DejaVu Sans"/>
            </a:endParaRPr>
          </a:p>
          <a:p>
            <a:pPr marL="238760" indent="-226060">
              <a:lnSpc>
                <a:spcPct val="100000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1800" spc="-10" dirty="0">
                <a:latin typeface="DejaVu Sans"/>
                <a:cs typeface="DejaVu Sans"/>
              </a:rPr>
              <a:t>Less </a:t>
            </a:r>
            <a:r>
              <a:rPr sz="1800" spc="-5" dirty="0">
                <a:latin typeface="DejaVu Sans"/>
                <a:cs typeface="DejaVu Sans"/>
              </a:rPr>
              <a:t>susceptible </a:t>
            </a:r>
            <a:r>
              <a:rPr sz="1800" dirty="0">
                <a:latin typeface="DejaVu Sans"/>
                <a:cs typeface="DejaVu Sans"/>
              </a:rPr>
              <a:t>to </a:t>
            </a:r>
            <a:r>
              <a:rPr sz="1800" spc="-5" dirty="0">
                <a:latin typeface="DejaVu Sans"/>
                <a:cs typeface="DejaVu Sans"/>
              </a:rPr>
              <a:t>noise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3192780" marR="5080" indent="-22225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Limitations </a:t>
            </a:r>
            <a:r>
              <a:rPr sz="3900" spc="-5" dirty="0"/>
              <a:t>of </a:t>
            </a:r>
            <a:r>
              <a:rPr sz="3900" spc="-10" dirty="0"/>
              <a:t>complete-link  </a:t>
            </a:r>
            <a:r>
              <a:rPr sz="3900" spc="-5" dirty="0"/>
              <a:t>clustering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930450" y="1882124"/>
            <a:ext cx="3683056" cy="283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1419" y="5248909"/>
            <a:ext cx="167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Original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20" dirty="0">
                <a:latin typeface="DejaVu Sans"/>
                <a:cs typeface="DejaVu Sans"/>
              </a:rPr>
              <a:t>Points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0450" y="1510030"/>
            <a:ext cx="4705350" cy="3529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32779" y="5248909"/>
            <a:ext cx="145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DejaVu Sans"/>
                <a:cs typeface="DejaVu Sans"/>
              </a:rPr>
              <a:t>Two</a:t>
            </a:r>
            <a:r>
              <a:rPr sz="1800" spc="-6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230" y="6073140"/>
            <a:ext cx="6151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6370" algn="l"/>
              </a:tabLst>
            </a:pPr>
            <a:r>
              <a:rPr sz="1800" spc="-70" dirty="0">
                <a:latin typeface="DejaVu Sans"/>
                <a:cs typeface="DejaVu Sans"/>
              </a:rPr>
              <a:t>Tends </a:t>
            </a:r>
            <a:r>
              <a:rPr sz="1800" spc="-5" dirty="0">
                <a:latin typeface="DejaVu Sans"/>
                <a:cs typeface="DejaVu Sans"/>
              </a:rPr>
              <a:t>to </a:t>
            </a:r>
            <a:r>
              <a:rPr sz="1800" spc="-10" dirty="0">
                <a:latin typeface="DejaVu Sans"/>
                <a:cs typeface="DejaVu Sans"/>
              </a:rPr>
              <a:t>break large</a:t>
            </a:r>
            <a:r>
              <a:rPr sz="1800" spc="8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1800" dirty="0">
                <a:latin typeface="DejaVu Sans"/>
                <a:cs typeface="DejaVu Sans"/>
              </a:rPr>
              <a:t>All </a:t>
            </a:r>
            <a:r>
              <a:rPr sz="1800" spc="-5" dirty="0">
                <a:latin typeface="DejaVu Sans"/>
                <a:cs typeface="DejaVu Sans"/>
              </a:rPr>
              <a:t>clusters tend </a:t>
            </a:r>
            <a:r>
              <a:rPr sz="1800" dirty="0">
                <a:latin typeface="DejaVu Sans"/>
                <a:cs typeface="DejaVu Sans"/>
              </a:rPr>
              <a:t>to </a:t>
            </a:r>
            <a:r>
              <a:rPr sz="1800" spc="-5" dirty="0">
                <a:latin typeface="DejaVu Sans"/>
                <a:cs typeface="DejaVu Sans"/>
              </a:rPr>
              <a:t>have the same diameter </a:t>
            </a:r>
            <a:r>
              <a:rPr sz="1800" dirty="0">
                <a:latin typeface="DejaVu Sans"/>
                <a:cs typeface="DejaVu Sans"/>
              </a:rPr>
              <a:t>– </a:t>
            </a:r>
            <a:r>
              <a:rPr sz="1800" spc="-5" dirty="0">
                <a:latin typeface="DejaVu Sans"/>
                <a:cs typeface="DejaVu Sans"/>
              </a:rPr>
              <a:t>small  clusters </a:t>
            </a:r>
            <a:r>
              <a:rPr sz="1800" spc="-20" dirty="0">
                <a:latin typeface="DejaVu Sans"/>
                <a:cs typeface="DejaVu Sans"/>
              </a:rPr>
              <a:t>are </a:t>
            </a:r>
            <a:r>
              <a:rPr sz="1800" spc="-10" dirty="0">
                <a:latin typeface="DejaVu Sans"/>
                <a:cs typeface="DejaVu Sans"/>
              </a:rPr>
              <a:t>merged </a:t>
            </a:r>
            <a:r>
              <a:rPr sz="1800" dirty="0">
                <a:latin typeface="DejaVu Sans"/>
                <a:cs typeface="DejaVu Sans"/>
              </a:rPr>
              <a:t>with </a:t>
            </a:r>
            <a:r>
              <a:rPr sz="1800" spc="-10" dirty="0">
                <a:latin typeface="DejaVu Sans"/>
                <a:cs typeface="DejaVu Sans"/>
              </a:rPr>
              <a:t>larger</a:t>
            </a:r>
            <a:r>
              <a:rPr sz="1800" spc="2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ones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86409"/>
            <a:ext cx="8200390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Hierarchical</a:t>
            </a:r>
            <a:r>
              <a:rPr spc="-50" dirty="0"/>
              <a:t> </a:t>
            </a:r>
            <a:r>
              <a:rPr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788159"/>
            <a:ext cx="8922385" cy="2233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0" marR="5080" indent="-254000">
              <a:lnSpc>
                <a:spcPct val="100299"/>
              </a:lnSpc>
              <a:spcBef>
                <a:spcPts val="9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25" dirty="0">
                <a:latin typeface="DejaVu Sans"/>
                <a:cs typeface="DejaVu Sans"/>
              </a:rPr>
              <a:t>Produces </a:t>
            </a:r>
            <a:r>
              <a:rPr sz="2800" dirty="0">
                <a:latin typeface="DejaVu Sans"/>
                <a:cs typeface="DejaVu Sans"/>
              </a:rPr>
              <a:t>a </a:t>
            </a:r>
            <a:r>
              <a:rPr sz="2800" spc="-10" dirty="0">
                <a:latin typeface="DejaVu Sans"/>
                <a:cs typeface="DejaVu Sans"/>
              </a:rPr>
              <a:t>set </a:t>
            </a:r>
            <a:r>
              <a:rPr sz="2800" dirty="0">
                <a:latin typeface="DejaVu Sans"/>
                <a:cs typeface="DejaVu Sans"/>
              </a:rPr>
              <a:t>of </a:t>
            </a:r>
            <a:r>
              <a:rPr sz="2800" b="1" spc="-10" dirty="0">
                <a:latin typeface="DejaVu Sans"/>
                <a:cs typeface="DejaVu Sans"/>
              </a:rPr>
              <a:t>nested clusters </a:t>
            </a:r>
            <a:r>
              <a:rPr sz="2800" spc="-10" dirty="0">
                <a:latin typeface="DejaVu Sans"/>
                <a:cs typeface="DejaVu Sans"/>
              </a:rPr>
              <a:t>organized </a:t>
            </a:r>
            <a:r>
              <a:rPr sz="2800" dirty="0">
                <a:latin typeface="DejaVu Sans"/>
                <a:cs typeface="DejaVu Sans"/>
              </a:rPr>
              <a:t>as  a </a:t>
            </a:r>
            <a:r>
              <a:rPr sz="2800" spc="-10" dirty="0">
                <a:latin typeface="DejaVu Sans"/>
                <a:cs typeface="DejaVu Sans"/>
              </a:rPr>
              <a:t>hierarchical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spc="-25" dirty="0">
                <a:latin typeface="DejaVu Sans"/>
                <a:cs typeface="DejaVu Sans"/>
              </a:rPr>
              <a:t>tree</a:t>
            </a:r>
            <a:endParaRPr sz="2800">
              <a:latin typeface="DejaVu Sans"/>
              <a:cs typeface="DejaVu Sans"/>
            </a:endParaRPr>
          </a:p>
          <a:p>
            <a:pPr marL="266700" indent="-2540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DejaVu Sans"/>
                <a:cs typeface="DejaVu Sans"/>
              </a:rPr>
              <a:t>Can </a:t>
            </a:r>
            <a:r>
              <a:rPr sz="2800" dirty="0">
                <a:latin typeface="DejaVu Sans"/>
                <a:cs typeface="DejaVu Sans"/>
              </a:rPr>
              <a:t>be </a:t>
            </a:r>
            <a:r>
              <a:rPr sz="2800" spc="-5" dirty="0">
                <a:latin typeface="DejaVu Sans"/>
                <a:cs typeface="DejaVu Sans"/>
              </a:rPr>
              <a:t>visualized as </a:t>
            </a:r>
            <a:r>
              <a:rPr sz="2800" dirty="0">
                <a:latin typeface="DejaVu Sans"/>
                <a:cs typeface="DejaVu Sans"/>
              </a:rPr>
              <a:t>a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DejaVu Sans"/>
                <a:cs typeface="DejaVu Sans"/>
              </a:rPr>
              <a:t>dendrogram</a:t>
            </a:r>
            <a:endParaRPr sz="2800">
              <a:latin typeface="DejaVu Sans"/>
              <a:cs typeface="DejaVu Sans"/>
            </a:endParaRPr>
          </a:p>
          <a:p>
            <a:pPr marL="774700" marR="574675" indent="-342900">
              <a:lnSpc>
                <a:spcPct val="100699"/>
              </a:lnSpc>
              <a:spcBef>
                <a:spcPts val="690"/>
              </a:spcBef>
              <a:tabLst>
                <a:tab pos="774065" algn="l"/>
              </a:tabLst>
            </a:pPr>
            <a:r>
              <a:rPr sz="3600" baseline="2314" dirty="0">
                <a:latin typeface="Arial"/>
                <a:cs typeface="Arial"/>
              </a:rPr>
              <a:t>–	</a:t>
            </a:r>
            <a:r>
              <a:rPr sz="2400" dirty="0">
                <a:latin typeface="DejaVu Sans"/>
                <a:cs typeface="DejaVu Sans"/>
              </a:rPr>
              <a:t>A </a:t>
            </a:r>
            <a:r>
              <a:rPr sz="2400" spc="-20" dirty="0">
                <a:latin typeface="DejaVu Sans"/>
                <a:cs typeface="DejaVu Sans"/>
              </a:rPr>
              <a:t>tree-like </a:t>
            </a:r>
            <a:r>
              <a:rPr sz="2400" spc="-5" dirty="0">
                <a:latin typeface="DejaVu Sans"/>
                <a:cs typeface="DejaVu Sans"/>
              </a:rPr>
              <a:t>diagram that </a:t>
            </a:r>
            <a:r>
              <a:rPr sz="2400" spc="-20" dirty="0">
                <a:latin typeface="DejaVu Sans"/>
                <a:cs typeface="DejaVu Sans"/>
              </a:rPr>
              <a:t>records </a:t>
            </a:r>
            <a:r>
              <a:rPr sz="2400" spc="-5" dirty="0">
                <a:latin typeface="DejaVu Sans"/>
                <a:cs typeface="DejaVu Sans"/>
              </a:rPr>
              <a:t>the sequences of  </a:t>
            </a:r>
            <a:r>
              <a:rPr sz="2400" spc="-15" dirty="0">
                <a:latin typeface="DejaVu Sans"/>
                <a:cs typeface="DejaVu Sans"/>
              </a:rPr>
              <a:t>merges </a:t>
            </a:r>
            <a:r>
              <a:rPr sz="2400" spc="-5" dirty="0">
                <a:latin typeface="DejaVu Sans"/>
                <a:cs typeface="DejaVu Sans"/>
              </a:rPr>
              <a:t>or</a:t>
            </a:r>
            <a:r>
              <a:rPr sz="2400" spc="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splits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091" y="4523399"/>
            <a:ext cx="4190545" cy="2683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2470" y="3997959"/>
            <a:ext cx="3350260" cy="3408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3240" marR="5080" indent="-2599690">
              <a:lnSpc>
                <a:spcPct val="100400"/>
              </a:lnSpc>
              <a:spcBef>
                <a:spcPts val="90"/>
              </a:spcBef>
            </a:pPr>
            <a:r>
              <a:rPr dirty="0"/>
              <a:t>Distance </a:t>
            </a:r>
            <a:r>
              <a:rPr spc="5" dirty="0"/>
              <a:t>between</a:t>
            </a:r>
            <a:r>
              <a:rPr spc="-75" dirty="0"/>
              <a:t> </a:t>
            </a:r>
            <a:r>
              <a:rPr spc="5" dirty="0"/>
              <a:t>two  </a:t>
            </a:r>
            <a:r>
              <a:rPr dirty="0"/>
              <a:t>clusters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2401570"/>
            <a:ext cx="8723630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07000"/>
              </a:lnSpc>
              <a:spcBef>
                <a:spcPts val="10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b="1" spc="-5" dirty="0">
                <a:solidFill>
                  <a:srgbClr val="FF0000"/>
                </a:solidFill>
                <a:latin typeface="DejaVu Sans"/>
                <a:cs typeface="DejaVu Sans"/>
              </a:rPr>
              <a:t>Group </a:t>
            </a:r>
            <a:r>
              <a:rPr sz="2800" b="1" spc="-10" dirty="0">
                <a:solidFill>
                  <a:srgbClr val="FF0000"/>
                </a:solidFill>
                <a:latin typeface="DejaVu Sans"/>
                <a:cs typeface="DejaVu Sans"/>
              </a:rPr>
              <a:t>average distance </a:t>
            </a:r>
            <a:r>
              <a:rPr sz="2800" spc="-10" dirty="0">
                <a:latin typeface="DejaVu Sans"/>
                <a:cs typeface="DejaVu Sans"/>
              </a:rPr>
              <a:t>between </a:t>
            </a:r>
            <a:r>
              <a:rPr sz="2800" spc="-5" dirty="0">
                <a:latin typeface="DejaVu Sans"/>
                <a:cs typeface="DejaVu Sans"/>
              </a:rPr>
              <a:t>clusters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i </a:t>
            </a:r>
            <a:r>
              <a:rPr sz="1600" b="1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and </a:t>
            </a:r>
            <a:r>
              <a:rPr sz="2800" b="1" spc="5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spc="7" baseline="-15625" dirty="0">
                <a:solidFill>
                  <a:srgbClr val="4E80BC"/>
                </a:solidFill>
                <a:latin typeface="DejaVu Sans"/>
                <a:cs typeface="DejaVu Sans"/>
              </a:rPr>
              <a:t>j </a:t>
            </a:r>
            <a:r>
              <a:rPr sz="2800" dirty="0">
                <a:latin typeface="DejaVu Sans"/>
                <a:cs typeface="DejaVu Sans"/>
              </a:rPr>
              <a:t>is </a:t>
            </a:r>
            <a:r>
              <a:rPr sz="2800" spc="-5" dirty="0">
                <a:latin typeface="DejaVu Sans"/>
                <a:cs typeface="DejaVu Sans"/>
              </a:rPr>
              <a:t>the </a:t>
            </a:r>
            <a:r>
              <a:rPr sz="2800" b="1" spc="-10" dirty="0">
                <a:latin typeface="DejaVu Sans"/>
                <a:cs typeface="DejaVu Sans"/>
              </a:rPr>
              <a:t>average distance </a:t>
            </a:r>
            <a:r>
              <a:rPr sz="2800" spc="-10" dirty="0">
                <a:latin typeface="DejaVu Sans"/>
                <a:cs typeface="DejaVu Sans"/>
              </a:rPr>
              <a:t>between </a:t>
            </a:r>
            <a:r>
              <a:rPr sz="2800" spc="-5" dirty="0">
                <a:latin typeface="DejaVu Sans"/>
                <a:cs typeface="DejaVu Sans"/>
              </a:rPr>
              <a:t>any  object </a:t>
            </a:r>
            <a:r>
              <a:rPr sz="2800" dirty="0">
                <a:latin typeface="DejaVu Sans"/>
                <a:cs typeface="DejaVu Sans"/>
              </a:rPr>
              <a:t>in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i </a:t>
            </a:r>
            <a:r>
              <a:rPr sz="2800" spc="-5" dirty="0">
                <a:latin typeface="DejaVu Sans"/>
                <a:cs typeface="DejaVu Sans"/>
              </a:rPr>
              <a:t>and </a:t>
            </a:r>
            <a:r>
              <a:rPr sz="2800" dirty="0">
                <a:latin typeface="DejaVu Sans"/>
                <a:cs typeface="DejaVu Sans"/>
              </a:rPr>
              <a:t>any </a:t>
            </a:r>
            <a:r>
              <a:rPr sz="2800" spc="-5" dirty="0">
                <a:latin typeface="DejaVu Sans"/>
                <a:cs typeface="DejaVu Sans"/>
              </a:rPr>
              <a:t>object </a:t>
            </a:r>
            <a:r>
              <a:rPr sz="2800" dirty="0">
                <a:latin typeface="DejaVu Sans"/>
                <a:cs typeface="DejaVu Sans"/>
              </a:rPr>
              <a:t>in</a:t>
            </a:r>
            <a:r>
              <a:rPr sz="2800" spc="-260" dirty="0"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4E80BC"/>
                </a:solidFill>
                <a:latin typeface="DejaVu Sans"/>
                <a:cs typeface="DejaVu Sans"/>
              </a:rPr>
              <a:t>C</a:t>
            </a:r>
            <a:r>
              <a:rPr sz="2400" b="1" baseline="-15625" dirty="0">
                <a:solidFill>
                  <a:srgbClr val="4E80BC"/>
                </a:solidFill>
                <a:latin typeface="DejaVu Sans"/>
                <a:cs typeface="DejaVu Sans"/>
              </a:rPr>
              <a:t>j</a:t>
            </a:r>
            <a:endParaRPr sz="2400" baseline="-15625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8230" y="5039359"/>
            <a:ext cx="8359108" cy="138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769" y="690879"/>
            <a:ext cx="816355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30" dirty="0"/>
              <a:t>Average-link </a:t>
            </a:r>
            <a:r>
              <a:rPr sz="3900" spc="-5" dirty="0"/>
              <a:t>clustering:</a:t>
            </a:r>
            <a:r>
              <a:rPr sz="3900" spc="-35" dirty="0"/>
              <a:t> </a:t>
            </a:r>
            <a:r>
              <a:rPr sz="3900" spc="-15" dirty="0"/>
              <a:t>example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032510" y="6156959"/>
            <a:ext cx="183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ejaVu Sans"/>
                <a:cs typeface="DejaVu Sans"/>
              </a:rPr>
              <a:t>Nested</a:t>
            </a:r>
            <a:r>
              <a:rPr sz="1800" spc="-6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959" y="6156959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Dendrogram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4079" y="2268220"/>
            <a:ext cx="4837430" cy="302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0042" y="3296572"/>
            <a:ext cx="141664" cy="145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5762" y="2272952"/>
            <a:ext cx="145474" cy="145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6912" y="4693572"/>
            <a:ext cx="145474" cy="145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8652" y="3094642"/>
            <a:ext cx="145474" cy="144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3332" y="3790602"/>
            <a:ext cx="145474" cy="141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9302" y="3883312"/>
            <a:ext cx="144204" cy="145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26129" y="2178050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DejaVu Sans"/>
                <a:cs typeface="DejaVu Sans"/>
              </a:rPr>
              <a:t>1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6250" y="3698240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DejaVu Sans"/>
                <a:cs typeface="DejaVu Sans"/>
              </a:rPr>
              <a:t>3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5079" y="3789679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DejaVu Sans"/>
                <a:cs typeface="DejaVu Sans"/>
              </a:rPr>
              <a:t>6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51760" y="3608070"/>
            <a:ext cx="1435100" cy="600710"/>
          </a:xfrm>
          <a:custGeom>
            <a:avLst/>
            <a:gdLst/>
            <a:ahLst/>
            <a:cxnLst/>
            <a:rect l="l" t="t" r="r" b="b"/>
            <a:pathLst>
              <a:path w="1435100" h="600710">
                <a:moveTo>
                  <a:pt x="715010" y="0"/>
                </a:moveTo>
                <a:lnTo>
                  <a:pt x="816610" y="3809"/>
                </a:lnTo>
                <a:lnTo>
                  <a:pt x="909319" y="13969"/>
                </a:lnTo>
                <a:lnTo>
                  <a:pt x="1002029" y="27939"/>
                </a:lnTo>
                <a:lnTo>
                  <a:pt x="1089660" y="45719"/>
                </a:lnTo>
                <a:lnTo>
                  <a:pt x="1172210" y="69850"/>
                </a:lnTo>
                <a:lnTo>
                  <a:pt x="1242060" y="99059"/>
                </a:lnTo>
                <a:lnTo>
                  <a:pt x="1303019" y="128269"/>
                </a:lnTo>
                <a:lnTo>
                  <a:pt x="1356360" y="163829"/>
                </a:lnTo>
                <a:lnTo>
                  <a:pt x="1394460" y="201929"/>
                </a:lnTo>
                <a:lnTo>
                  <a:pt x="1421129" y="241300"/>
                </a:lnTo>
                <a:lnTo>
                  <a:pt x="1435100" y="280669"/>
                </a:lnTo>
                <a:lnTo>
                  <a:pt x="1435100" y="322579"/>
                </a:lnTo>
                <a:lnTo>
                  <a:pt x="1421129" y="363219"/>
                </a:lnTo>
                <a:lnTo>
                  <a:pt x="1394460" y="401319"/>
                </a:lnTo>
                <a:lnTo>
                  <a:pt x="1356360" y="439419"/>
                </a:lnTo>
                <a:lnTo>
                  <a:pt x="1303019" y="474979"/>
                </a:lnTo>
                <a:lnTo>
                  <a:pt x="1242060" y="508000"/>
                </a:lnTo>
                <a:lnTo>
                  <a:pt x="1172210" y="535939"/>
                </a:lnTo>
                <a:lnTo>
                  <a:pt x="1089660" y="556259"/>
                </a:lnTo>
                <a:lnTo>
                  <a:pt x="1002029" y="577850"/>
                </a:lnTo>
                <a:lnTo>
                  <a:pt x="909319" y="591819"/>
                </a:lnTo>
                <a:lnTo>
                  <a:pt x="816610" y="596900"/>
                </a:lnTo>
                <a:lnTo>
                  <a:pt x="715010" y="600709"/>
                </a:lnTo>
                <a:lnTo>
                  <a:pt x="619760" y="596900"/>
                </a:lnTo>
                <a:lnTo>
                  <a:pt x="523239" y="591819"/>
                </a:lnTo>
                <a:lnTo>
                  <a:pt x="427989" y="577850"/>
                </a:lnTo>
                <a:lnTo>
                  <a:pt x="342900" y="556259"/>
                </a:lnTo>
                <a:lnTo>
                  <a:pt x="261619" y="535939"/>
                </a:lnTo>
                <a:lnTo>
                  <a:pt x="190500" y="508000"/>
                </a:lnTo>
                <a:lnTo>
                  <a:pt x="127000" y="474979"/>
                </a:lnTo>
                <a:lnTo>
                  <a:pt x="76200" y="439419"/>
                </a:lnTo>
                <a:lnTo>
                  <a:pt x="38100" y="401319"/>
                </a:lnTo>
                <a:lnTo>
                  <a:pt x="10159" y="363219"/>
                </a:lnTo>
                <a:lnTo>
                  <a:pt x="0" y="322579"/>
                </a:lnTo>
                <a:lnTo>
                  <a:pt x="0" y="280669"/>
                </a:lnTo>
                <a:lnTo>
                  <a:pt x="10159" y="241300"/>
                </a:lnTo>
                <a:lnTo>
                  <a:pt x="38100" y="201929"/>
                </a:lnTo>
                <a:lnTo>
                  <a:pt x="76200" y="163829"/>
                </a:lnTo>
                <a:lnTo>
                  <a:pt x="127000" y="128269"/>
                </a:lnTo>
                <a:lnTo>
                  <a:pt x="190500" y="99059"/>
                </a:lnTo>
                <a:lnTo>
                  <a:pt x="261619" y="69850"/>
                </a:lnTo>
                <a:lnTo>
                  <a:pt x="342900" y="45719"/>
                </a:lnTo>
                <a:lnTo>
                  <a:pt x="427989" y="27939"/>
                </a:lnTo>
                <a:lnTo>
                  <a:pt x="523239" y="13969"/>
                </a:lnTo>
                <a:lnTo>
                  <a:pt x="619760" y="3809"/>
                </a:lnTo>
                <a:lnTo>
                  <a:pt x="715010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1760" y="3608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6859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209" y="2907029"/>
            <a:ext cx="1459230" cy="805180"/>
          </a:xfrm>
          <a:custGeom>
            <a:avLst/>
            <a:gdLst/>
            <a:ahLst/>
            <a:cxnLst/>
            <a:rect l="l" t="t" r="r" b="b"/>
            <a:pathLst>
              <a:path w="1459230" h="805179">
                <a:moveTo>
                  <a:pt x="762000" y="3810"/>
                </a:moveTo>
                <a:lnTo>
                  <a:pt x="863600" y="17780"/>
                </a:lnTo>
                <a:lnTo>
                  <a:pt x="957579" y="34290"/>
                </a:lnTo>
                <a:lnTo>
                  <a:pt x="1050290" y="63500"/>
                </a:lnTo>
                <a:lnTo>
                  <a:pt x="1137920" y="93980"/>
                </a:lnTo>
                <a:lnTo>
                  <a:pt x="1216660" y="134620"/>
                </a:lnTo>
                <a:lnTo>
                  <a:pt x="1286510" y="176530"/>
                </a:lnTo>
                <a:lnTo>
                  <a:pt x="1343660" y="223520"/>
                </a:lnTo>
                <a:lnTo>
                  <a:pt x="1393190" y="276860"/>
                </a:lnTo>
                <a:lnTo>
                  <a:pt x="1427480" y="328930"/>
                </a:lnTo>
                <a:lnTo>
                  <a:pt x="1452880" y="383540"/>
                </a:lnTo>
                <a:lnTo>
                  <a:pt x="1459230" y="439420"/>
                </a:lnTo>
                <a:lnTo>
                  <a:pt x="1455420" y="494030"/>
                </a:lnTo>
                <a:lnTo>
                  <a:pt x="1435100" y="546100"/>
                </a:lnTo>
                <a:lnTo>
                  <a:pt x="1403350" y="594360"/>
                </a:lnTo>
                <a:lnTo>
                  <a:pt x="1361440" y="642620"/>
                </a:lnTo>
                <a:lnTo>
                  <a:pt x="1303020" y="684530"/>
                </a:lnTo>
                <a:lnTo>
                  <a:pt x="1236980" y="721360"/>
                </a:lnTo>
                <a:lnTo>
                  <a:pt x="1162050" y="753110"/>
                </a:lnTo>
                <a:lnTo>
                  <a:pt x="1078230" y="778510"/>
                </a:lnTo>
                <a:lnTo>
                  <a:pt x="988060" y="795020"/>
                </a:lnTo>
                <a:lnTo>
                  <a:pt x="891540" y="805180"/>
                </a:lnTo>
                <a:lnTo>
                  <a:pt x="793750" y="805180"/>
                </a:lnTo>
                <a:lnTo>
                  <a:pt x="694690" y="802640"/>
                </a:lnTo>
                <a:lnTo>
                  <a:pt x="594360" y="788670"/>
                </a:lnTo>
                <a:lnTo>
                  <a:pt x="496570" y="770890"/>
                </a:lnTo>
                <a:lnTo>
                  <a:pt x="403859" y="742950"/>
                </a:lnTo>
                <a:lnTo>
                  <a:pt x="320040" y="707390"/>
                </a:lnTo>
                <a:lnTo>
                  <a:pt x="241300" y="670560"/>
                </a:lnTo>
                <a:lnTo>
                  <a:pt x="171450" y="628650"/>
                </a:lnTo>
                <a:lnTo>
                  <a:pt x="113030" y="580390"/>
                </a:lnTo>
                <a:lnTo>
                  <a:pt x="64770" y="528320"/>
                </a:lnTo>
                <a:lnTo>
                  <a:pt x="29209" y="476250"/>
                </a:lnTo>
                <a:lnTo>
                  <a:pt x="5080" y="421640"/>
                </a:lnTo>
                <a:lnTo>
                  <a:pt x="0" y="365760"/>
                </a:lnTo>
                <a:lnTo>
                  <a:pt x="1270" y="311150"/>
                </a:lnTo>
                <a:lnTo>
                  <a:pt x="19050" y="259080"/>
                </a:lnTo>
                <a:lnTo>
                  <a:pt x="49530" y="208280"/>
                </a:lnTo>
                <a:lnTo>
                  <a:pt x="95250" y="162560"/>
                </a:lnTo>
                <a:lnTo>
                  <a:pt x="149859" y="120650"/>
                </a:lnTo>
                <a:lnTo>
                  <a:pt x="215900" y="83820"/>
                </a:lnTo>
                <a:lnTo>
                  <a:pt x="293370" y="52070"/>
                </a:lnTo>
                <a:lnTo>
                  <a:pt x="379730" y="27940"/>
                </a:lnTo>
                <a:lnTo>
                  <a:pt x="468630" y="10160"/>
                </a:lnTo>
                <a:lnTo>
                  <a:pt x="566420" y="0"/>
                </a:lnTo>
                <a:lnTo>
                  <a:pt x="662940" y="0"/>
                </a:lnTo>
                <a:lnTo>
                  <a:pt x="762000" y="381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1209" y="2907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0439" y="371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0930" y="2506979"/>
            <a:ext cx="1115695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FF0000"/>
                </a:solidFill>
                <a:latin typeface="DejaVu Sans"/>
                <a:cs typeface="DejaVu Sans"/>
              </a:rPr>
              <a:t>2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ts val="1860"/>
              </a:lnSpc>
              <a:spcBef>
                <a:spcPts val="840"/>
              </a:spcBef>
            </a:pPr>
            <a:r>
              <a:rPr sz="1800" b="1" dirty="0">
                <a:latin typeface="DejaVu Sans"/>
                <a:cs typeface="DejaVu Sans"/>
              </a:rPr>
              <a:t>5</a:t>
            </a:r>
            <a:endParaRPr sz="1800">
              <a:latin typeface="DejaVu Sans"/>
              <a:cs typeface="DejaVu Sans"/>
            </a:endParaRPr>
          </a:p>
          <a:p>
            <a:pPr marR="5080" algn="r">
              <a:lnSpc>
                <a:spcPts val="1860"/>
              </a:lnSpc>
            </a:pPr>
            <a:r>
              <a:rPr sz="1800" b="1" dirty="0">
                <a:latin typeface="DejaVu Sans"/>
                <a:cs typeface="DejaVu Sans"/>
              </a:rPr>
              <a:t>2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2819" y="1996440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DejaVu Sans"/>
                <a:cs typeface="DejaVu Sans"/>
              </a:rPr>
              <a:t>5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500" y="1788160"/>
            <a:ext cx="4033520" cy="3815079"/>
          </a:xfrm>
          <a:custGeom>
            <a:avLst/>
            <a:gdLst/>
            <a:ahLst/>
            <a:cxnLst/>
            <a:rect l="l" t="t" r="r" b="b"/>
            <a:pathLst>
              <a:path w="4033520" h="3815079">
                <a:moveTo>
                  <a:pt x="2012950" y="0"/>
                </a:moveTo>
                <a:lnTo>
                  <a:pt x="2179320" y="6350"/>
                </a:lnTo>
                <a:lnTo>
                  <a:pt x="2344420" y="24129"/>
                </a:lnTo>
                <a:lnTo>
                  <a:pt x="2508250" y="57150"/>
                </a:lnTo>
                <a:lnTo>
                  <a:pt x="2670810" y="102869"/>
                </a:lnTo>
                <a:lnTo>
                  <a:pt x="2825750" y="157479"/>
                </a:lnTo>
                <a:lnTo>
                  <a:pt x="2975610" y="227329"/>
                </a:lnTo>
                <a:lnTo>
                  <a:pt x="3116579" y="306069"/>
                </a:lnTo>
                <a:lnTo>
                  <a:pt x="3255010" y="398779"/>
                </a:lnTo>
                <a:lnTo>
                  <a:pt x="3379470" y="500379"/>
                </a:lnTo>
                <a:lnTo>
                  <a:pt x="3500120" y="614679"/>
                </a:lnTo>
                <a:lnTo>
                  <a:pt x="3608070" y="735329"/>
                </a:lnTo>
                <a:lnTo>
                  <a:pt x="3704590" y="862329"/>
                </a:lnTo>
                <a:lnTo>
                  <a:pt x="3790950" y="995679"/>
                </a:lnTo>
                <a:lnTo>
                  <a:pt x="3864610" y="1136650"/>
                </a:lnTo>
                <a:lnTo>
                  <a:pt x="3923029" y="1286510"/>
                </a:lnTo>
                <a:lnTo>
                  <a:pt x="3971290" y="1435100"/>
                </a:lnTo>
                <a:lnTo>
                  <a:pt x="4005579" y="1588769"/>
                </a:lnTo>
                <a:lnTo>
                  <a:pt x="4027170" y="1744979"/>
                </a:lnTo>
                <a:lnTo>
                  <a:pt x="4033520" y="1903729"/>
                </a:lnTo>
                <a:lnTo>
                  <a:pt x="4027170" y="2061210"/>
                </a:lnTo>
                <a:lnTo>
                  <a:pt x="4005579" y="2217419"/>
                </a:lnTo>
                <a:lnTo>
                  <a:pt x="3973829" y="2373629"/>
                </a:lnTo>
                <a:lnTo>
                  <a:pt x="3925570" y="2524760"/>
                </a:lnTo>
                <a:lnTo>
                  <a:pt x="3867150" y="2668270"/>
                </a:lnTo>
                <a:lnTo>
                  <a:pt x="3790950" y="2810510"/>
                </a:lnTo>
                <a:lnTo>
                  <a:pt x="3708400" y="2948940"/>
                </a:lnTo>
                <a:lnTo>
                  <a:pt x="3611879" y="3075940"/>
                </a:lnTo>
                <a:lnTo>
                  <a:pt x="3503929" y="3196590"/>
                </a:lnTo>
                <a:lnTo>
                  <a:pt x="3385820" y="3307079"/>
                </a:lnTo>
                <a:lnTo>
                  <a:pt x="3258820" y="3411220"/>
                </a:lnTo>
                <a:lnTo>
                  <a:pt x="3124200" y="3503929"/>
                </a:lnTo>
                <a:lnTo>
                  <a:pt x="2981960" y="3583940"/>
                </a:lnTo>
                <a:lnTo>
                  <a:pt x="2829560" y="3652520"/>
                </a:lnTo>
                <a:lnTo>
                  <a:pt x="2673350" y="3710940"/>
                </a:lnTo>
                <a:lnTo>
                  <a:pt x="2514600" y="3755390"/>
                </a:lnTo>
                <a:lnTo>
                  <a:pt x="2352040" y="3787140"/>
                </a:lnTo>
                <a:lnTo>
                  <a:pt x="2185670" y="3807459"/>
                </a:lnTo>
                <a:lnTo>
                  <a:pt x="2019300" y="3815079"/>
                </a:lnTo>
                <a:lnTo>
                  <a:pt x="1852930" y="3807459"/>
                </a:lnTo>
                <a:lnTo>
                  <a:pt x="1689100" y="3790950"/>
                </a:lnTo>
                <a:lnTo>
                  <a:pt x="1525270" y="3759200"/>
                </a:lnTo>
                <a:lnTo>
                  <a:pt x="1366520" y="3714750"/>
                </a:lnTo>
                <a:lnTo>
                  <a:pt x="1211580" y="3656329"/>
                </a:lnTo>
                <a:lnTo>
                  <a:pt x="1061720" y="3587750"/>
                </a:lnTo>
                <a:lnTo>
                  <a:pt x="916940" y="3506470"/>
                </a:lnTo>
                <a:lnTo>
                  <a:pt x="782319" y="3413759"/>
                </a:lnTo>
                <a:lnTo>
                  <a:pt x="652780" y="3314700"/>
                </a:lnTo>
                <a:lnTo>
                  <a:pt x="535940" y="3200400"/>
                </a:lnTo>
                <a:lnTo>
                  <a:pt x="429259" y="3083560"/>
                </a:lnTo>
                <a:lnTo>
                  <a:pt x="332740" y="2952750"/>
                </a:lnTo>
                <a:lnTo>
                  <a:pt x="245109" y="2816860"/>
                </a:lnTo>
                <a:lnTo>
                  <a:pt x="172720" y="2675890"/>
                </a:lnTo>
                <a:lnTo>
                  <a:pt x="110490" y="2532379"/>
                </a:lnTo>
                <a:lnTo>
                  <a:pt x="60959" y="2379979"/>
                </a:lnTo>
                <a:lnTo>
                  <a:pt x="27940" y="2223769"/>
                </a:lnTo>
                <a:lnTo>
                  <a:pt x="6350" y="2068829"/>
                </a:lnTo>
                <a:lnTo>
                  <a:pt x="0" y="1911350"/>
                </a:lnTo>
                <a:lnTo>
                  <a:pt x="6350" y="1751329"/>
                </a:lnTo>
                <a:lnTo>
                  <a:pt x="27940" y="1596389"/>
                </a:lnTo>
                <a:lnTo>
                  <a:pt x="60959" y="1441450"/>
                </a:lnTo>
                <a:lnTo>
                  <a:pt x="110490" y="1289050"/>
                </a:lnTo>
                <a:lnTo>
                  <a:pt x="170179" y="1144269"/>
                </a:lnTo>
                <a:lnTo>
                  <a:pt x="241300" y="1002029"/>
                </a:lnTo>
                <a:lnTo>
                  <a:pt x="328930" y="866139"/>
                </a:lnTo>
                <a:lnTo>
                  <a:pt x="425450" y="737869"/>
                </a:lnTo>
                <a:lnTo>
                  <a:pt x="532130" y="617219"/>
                </a:lnTo>
                <a:lnTo>
                  <a:pt x="648969" y="506729"/>
                </a:lnTo>
                <a:lnTo>
                  <a:pt x="774700" y="402589"/>
                </a:lnTo>
                <a:lnTo>
                  <a:pt x="913130" y="313689"/>
                </a:lnTo>
                <a:lnTo>
                  <a:pt x="1055370" y="231139"/>
                </a:lnTo>
                <a:lnTo>
                  <a:pt x="1203960" y="161289"/>
                </a:lnTo>
                <a:lnTo>
                  <a:pt x="1360170" y="102869"/>
                </a:lnTo>
                <a:lnTo>
                  <a:pt x="1518920" y="57150"/>
                </a:lnTo>
                <a:lnTo>
                  <a:pt x="1681480" y="27939"/>
                </a:lnTo>
                <a:lnTo>
                  <a:pt x="1846580" y="6350"/>
                </a:lnTo>
                <a:lnTo>
                  <a:pt x="2012950" y="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500" y="1788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8020" y="560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00300" y="4022090"/>
            <a:ext cx="1003300" cy="11836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solidFill>
                  <a:srgbClr val="FF0000"/>
                </a:solidFill>
                <a:latin typeface="DejaVu Sans"/>
                <a:cs typeface="DejaVu Sans"/>
              </a:rPr>
              <a:t>1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dirty="0">
                <a:latin typeface="DejaVu Sans"/>
                <a:cs typeface="DejaVu Sans"/>
              </a:rPr>
              <a:t>4</a:t>
            </a:r>
            <a:endParaRPr sz="1800">
              <a:latin typeface="DejaVu Sans"/>
              <a:cs typeface="DejaVu Sans"/>
            </a:endParaRPr>
          </a:p>
          <a:p>
            <a:pPr marL="168910" algn="ctr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FF0000"/>
                </a:solidFill>
                <a:latin typeface="DejaVu Sans"/>
                <a:cs typeface="DejaVu Sans"/>
              </a:rPr>
              <a:t>3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9789" y="3420109"/>
            <a:ext cx="1983739" cy="1587500"/>
          </a:xfrm>
          <a:custGeom>
            <a:avLst/>
            <a:gdLst/>
            <a:ahLst/>
            <a:cxnLst/>
            <a:rect l="l" t="t" r="r" b="b"/>
            <a:pathLst>
              <a:path w="1983739" h="1587500">
                <a:moveTo>
                  <a:pt x="648970" y="247650"/>
                </a:moveTo>
                <a:lnTo>
                  <a:pt x="751840" y="187960"/>
                </a:lnTo>
                <a:lnTo>
                  <a:pt x="859790" y="137160"/>
                </a:lnTo>
                <a:lnTo>
                  <a:pt x="963930" y="91439"/>
                </a:lnTo>
                <a:lnTo>
                  <a:pt x="1074420" y="55879"/>
                </a:lnTo>
                <a:lnTo>
                  <a:pt x="1178560" y="26669"/>
                </a:lnTo>
                <a:lnTo>
                  <a:pt x="1285239" y="10160"/>
                </a:lnTo>
                <a:lnTo>
                  <a:pt x="1385570" y="0"/>
                </a:lnTo>
                <a:lnTo>
                  <a:pt x="1483360" y="0"/>
                </a:lnTo>
                <a:lnTo>
                  <a:pt x="1572260" y="6350"/>
                </a:lnTo>
                <a:lnTo>
                  <a:pt x="1654810" y="24129"/>
                </a:lnTo>
                <a:lnTo>
                  <a:pt x="1732280" y="52069"/>
                </a:lnTo>
                <a:lnTo>
                  <a:pt x="1795780" y="88900"/>
                </a:lnTo>
                <a:lnTo>
                  <a:pt x="1856739" y="133350"/>
                </a:lnTo>
                <a:lnTo>
                  <a:pt x="1905000" y="186689"/>
                </a:lnTo>
                <a:lnTo>
                  <a:pt x="1941830" y="243839"/>
                </a:lnTo>
                <a:lnTo>
                  <a:pt x="1965960" y="308610"/>
                </a:lnTo>
                <a:lnTo>
                  <a:pt x="1979930" y="378460"/>
                </a:lnTo>
                <a:lnTo>
                  <a:pt x="1983739" y="453389"/>
                </a:lnTo>
                <a:lnTo>
                  <a:pt x="1973580" y="537210"/>
                </a:lnTo>
                <a:lnTo>
                  <a:pt x="1955800" y="619760"/>
                </a:lnTo>
                <a:lnTo>
                  <a:pt x="1922780" y="702310"/>
                </a:lnTo>
                <a:lnTo>
                  <a:pt x="1880870" y="787400"/>
                </a:lnTo>
                <a:lnTo>
                  <a:pt x="1827530" y="875029"/>
                </a:lnTo>
                <a:lnTo>
                  <a:pt x="1766570" y="960119"/>
                </a:lnTo>
                <a:lnTo>
                  <a:pt x="1692910" y="1042669"/>
                </a:lnTo>
                <a:lnTo>
                  <a:pt x="1614170" y="1122679"/>
                </a:lnTo>
                <a:lnTo>
                  <a:pt x="1524000" y="1201420"/>
                </a:lnTo>
                <a:lnTo>
                  <a:pt x="1431289" y="1270000"/>
                </a:lnTo>
                <a:lnTo>
                  <a:pt x="1334770" y="1336039"/>
                </a:lnTo>
                <a:lnTo>
                  <a:pt x="1229360" y="1397000"/>
                </a:lnTo>
                <a:lnTo>
                  <a:pt x="1126489" y="1450339"/>
                </a:lnTo>
                <a:lnTo>
                  <a:pt x="1019810" y="1493520"/>
                </a:lnTo>
                <a:lnTo>
                  <a:pt x="908050" y="1531620"/>
                </a:lnTo>
                <a:lnTo>
                  <a:pt x="803910" y="1559559"/>
                </a:lnTo>
                <a:lnTo>
                  <a:pt x="701040" y="1577339"/>
                </a:lnTo>
                <a:lnTo>
                  <a:pt x="598170" y="1587500"/>
                </a:lnTo>
                <a:lnTo>
                  <a:pt x="500380" y="1587500"/>
                </a:lnTo>
                <a:lnTo>
                  <a:pt x="410210" y="1581150"/>
                </a:lnTo>
                <a:lnTo>
                  <a:pt x="326390" y="1559559"/>
                </a:lnTo>
                <a:lnTo>
                  <a:pt x="251460" y="1531620"/>
                </a:lnTo>
                <a:lnTo>
                  <a:pt x="185420" y="1497329"/>
                </a:lnTo>
                <a:lnTo>
                  <a:pt x="127000" y="1454150"/>
                </a:lnTo>
                <a:lnTo>
                  <a:pt x="77470" y="1400809"/>
                </a:lnTo>
                <a:lnTo>
                  <a:pt x="39370" y="1343659"/>
                </a:lnTo>
                <a:lnTo>
                  <a:pt x="15240" y="1276350"/>
                </a:lnTo>
                <a:lnTo>
                  <a:pt x="2540" y="1205229"/>
                </a:lnTo>
                <a:lnTo>
                  <a:pt x="0" y="1130300"/>
                </a:lnTo>
                <a:lnTo>
                  <a:pt x="7620" y="1049020"/>
                </a:lnTo>
                <a:lnTo>
                  <a:pt x="25400" y="967739"/>
                </a:lnTo>
                <a:lnTo>
                  <a:pt x="60960" y="881379"/>
                </a:lnTo>
                <a:lnTo>
                  <a:pt x="102870" y="795019"/>
                </a:lnTo>
                <a:lnTo>
                  <a:pt x="153670" y="708660"/>
                </a:lnTo>
                <a:lnTo>
                  <a:pt x="215900" y="626110"/>
                </a:lnTo>
                <a:lnTo>
                  <a:pt x="289560" y="542289"/>
                </a:lnTo>
                <a:lnTo>
                  <a:pt x="368300" y="461010"/>
                </a:lnTo>
                <a:lnTo>
                  <a:pt x="458470" y="386079"/>
                </a:lnTo>
                <a:lnTo>
                  <a:pt x="552450" y="312419"/>
                </a:lnTo>
                <a:lnTo>
                  <a:pt x="648970" y="247650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9789" y="3420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3529" y="5008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90189" y="210565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DejaVu Sans"/>
                <a:cs typeface="DejaVu Sans"/>
              </a:rPr>
              <a:t>4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87879" y="2178050"/>
            <a:ext cx="2131060" cy="3354070"/>
          </a:xfrm>
          <a:custGeom>
            <a:avLst/>
            <a:gdLst/>
            <a:ahLst/>
            <a:cxnLst/>
            <a:rect l="l" t="t" r="r" b="b"/>
            <a:pathLst>
              <a:path w="2131060" h="3354070">
                <a:moveTo>
                  <a:pt x="106680" y="1408429"/>
                </a:moveTo>
                <a:lnTo>
                  <a:pt x="151130" y="1267460"/>
                </a:lnTo>
                <a:lnTo>
                  <a:pt x="201930" y="1125220"/>
                </a:lnTo>
                <a:lnTo>
                  <a:pt x="259080" y="990600"/>
                </a:lnTo>
                <a:lnTo>
                  <a:pt x="325119" y="859789"/>
                </a:lnTo>
                <a:lnTo>
                  <a:pt x="393700" y="735329"/>
                </a:lnTo>
                <a:lnTo>
                  <a:pt x="466089" y="618489"/>
                </a:lnTo>
                <a:lnTo>
                  <a:pt x="546100" y="508000"/>
                </a:lnTo>
                <a:lnTo>
                  <a:pt x="629919" y="407670"/>
                </a:lnTo>
                <a:lnTo>
                  <a:pt x="715009" y="318770"/>
                </a:lnTo>
                <a:lnTo>
                  <a:pt x="805180" y="238760"/>
                </a:lnTo>
                <a:lnTo>
                  <a:pt x="899159" y="170179"/>
                </a:lnTo>
                <a:lnTo>
                  <a:pt x="988059" y="111760"/>
                </a:lnTo>
                <a:lnTo>
                  <a:pt x="1083309" y="66039"/>
                </a:lnTo>
                <a:lnTo>
                  <a:pt x="1176020" y="31750"/>
                </a:lnTo>
                <a:lnTo>
                  <a:pt x="1268730" y="10160"/>
                </a:lnTo>
                <a:lnTo>
                  <a:pt x="1358899" y="0"/>
                </a:lnTo>
                <a:lnTo>
                  <a:pt x="1445259" y="7620"/>
                </a:lnTo>
                <a:lnTo>
                  <a:pt x="1532890" y="25400"/>
                </a:lnTo>
                <a:lnTo>
                  <a:pt x="1614170" y="52070"/>
                </a:lnTo>
                <a:lnTo>
                  <a:pt x="1690370" y="95250"/>
                </a:lnTo>
                <a:lnTo>
                  <a:pt x="1764030" y="148589"/>
                </a:lnTo>
                <a:lnTo>
                  <a:pt x="1833880" y="215900"/>
                </a:lnTo>
                <a:lnTo>
                  <a:pt x="1891030" y="294639"/>
                </a:lnTo>
                <a:lnTo>
                  <a:pt x="1946909" y="379729"/>
                </a:lnTo>
                <a:lnTo>
                  <a:pt x="1997709" y="476250"/>
                </a:lnTo>
                <a:lnTo>
                  <a:pt x="2039620" y="584200"/>
                </a:lnTo>
                <a:lnTo>
                  <a:pt x="2071370" y="698500"/>
                </a:lnTo>
                <a:lnTo>
                  <a:pt x="2099310" y="822960"/>
                </a:lnTo>
                <a:lnTo>
                  <a:pt x="2120899" y="951229"/>
                </a:lnTo>
                <a:lnTo>
                  <a:pt x="2131060" y="1083310"/>
                </a:lnTo>
                <a:lnTo>
                  <a:pt x="2131060" y="1221739"/>
                </a:lnTo>
                <a:lnTo>
                  <a:pt x="2127249" y="1363979"/>
                </a:lnTo>
                <a:lnTo>
                  <a:pt x="2113280" y="1508760"/>
                </a:lnTo>
                <a:lnTo>
                  <a:pt x="2092959" y="1657350"/>
                </a:lnTo>
                <a:lnTo>
                  <a:pt x="2061209" y="1800860"/>
                </a:lnTo>
                <a:lnTo>
                  <a:pt x="2023109" y="1946910"/>
                </a:lnTo>
                <a:lnTo>
                  <a:pt x="1982470" y="2087879"/>
                </a:lnTo>
                <a:lnTo>
                  <a:pt x="1930399" y="2230120"/>
                </a:lnTo>
                <a:lnTo>
                  <a:pt x="1870709" y="2364740"/>
                </a:lnTo>
                <a:lnTo>
                  <a:pt x="1809749" y="2495550"/>
                </a:lnTo>
                <a:lnTo>
                  <a:pt x="1736090" y="2618740"/>
                </a:lnTo>
                <a:lnTo>
                  <a:pt x="1663699" y="2735580"/>
                </a:lnTo>
                <a:lnTo>
                  <a:pt x="1583690" y="2847340"/>
                </a:lnTo>
                <a:lnTo>
                  <a:pt x="1501140" y="2947670"/>
                </a:lnTo>
                <a:lnTo>
                  <a:pt x="1413509" y="3036570"/>
                </a:lnTo>
                <a:lnTo>
                  <a:pt x="1324609" y="3115310"/>
                </a:lnTo>
                <a:lnTo>
                  <a:pt x="1234440" y="3185160"/>
                </a:lnTo>
                <a:lnTo>
                  <a:pt x="1140459" y="3243580"/>
                </a:lnTo>
                <a:lnTo>
                  <a:pt x="1047750" y="3289300"/>
                </a:lnTo>
                <a:lnTo>
                  <a:pt x="953769" y="3323590"/>
                </a:lnTo>
                <a:lnTo>
                  <a:pt x="863600" y="3342640"/>
                </a:lnTo>
                <a:lnTo>
                  <a:pt x="774700" y="3354070"/>
                </a:lnTo>
                <a:lnTo>
                  <a:pt x="683259" y="3346450"/>
                </a:lnTo>
                <a:lnTo>
                  <a:pt x="598169" y="3328670"/>
                </a:lnTo>
                <a:lnTo>
                  <a:pt x="516889" y="3302000"/>
                </a:lnTo>
                <a:lnTo>
                  <a:pt x="439419" y="3261360"/>
                </a:lnTo>
                <a:lnTo>
                  <a:pt x="365759" y="3206750"/>
                </a:lnTo>
                <a:lnTo>
                  <a:pt x="300989" y="3140710"/>
                </a:lnTo>
                <a:lnTo>
                  <a:pt x="237489" y="3064510"/>
                </a:lnTo>
                <a:lnTo>
                  <a:pt x="182880" y="2974340"/>
                </a:lnTo>
                <a:lnTo>
                  <a:pt x="134619" y="2877820"/>
                </a:lnTo>
                <a:lnTo>
                  <a:pt x="92709" y="2771140"/>
                </a:lnTo>
                <a:lnTo>
                  <a:pt x="57150" y="2656840"/>
                </a:lnTo>
                <a:lnTo>
                  <a:pt x="30480" y="2536190"/>
                </a:lnTo>
                <a:lnTo>
                  <a:pt x="13969" y="2405380"/>
                </a:lnTo>
                <a:lnTo>
                  <a:pt x="2539" y="2269490"/>
                </a:lnTo>
                <a:lnTo>
                  <a:pt x="0" y="2133600"/>
                </a:lnTo>
                <a:lnTo>
                  <a:pt x="6350" y="1991360"/>
                </a:lnTo>
                <a:lnTo>
                  <a:pt x="20319" y="1846579"/>
                </a:lnTo>
                <a:lnTo>
                  <a:pt x="41909" y="1701800"/>
                </a:lnTo>
                <a:lnTo>
                  <a:pt x="67309" y="1553210"/>
                </a:lnTo>
                <a:lnTo>
                  <a:pt x="106680" y="1408429"/>
                </a:lnTo>
                <a:close/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7879" y="217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8940" y="5532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08580" marR="5080" indent="-2390140">
              <a:lnSpc>
                <a:spcPct val="100400"/>
              </a:lnSpc>
              <a:spcBef>
                <a:spcPts val="90"/>
              </a:spcBef>
            </a:pPr>
            <a:r>
              <a:rPr spc="-30" dirty="0"/>
              <a:t>Average-link </a:t>
            </a:r>
            <a:r>
              <a:rPr dirty="0"/>
              <a:t>clustering:  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2354579"/>
            <a:ext cx="1638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Arial"/>
                <a:cs typeface="Arial"/>
              </a:rPr>
              <a:t>•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89" y="2376170"/>
            <a:ext cx="6525895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DejaVu Sans"/>
                <a:cs typeface="DejaVu Sans"/>
              </a:rPr>
              <a:t>Compromise </a:t>
            </a:r>
            <a:r>
              <a:rPr sz="3100" spc="-10" dirty="0">
                <a:latin typeface="DejaVu Sans"/>
                <a:cs typeface="DejaVu Sans"/>
              </a:rPr>
              <a:t>between </a:t>
            </a:r>
            <a:r>
              <a:rPr sz="3100" spc="-5" dirty="0">
                <a:latin typeface="DejaVu Sans"/>
                <a:cs typeface="DejaVu Sans"/>
              </a:rPr>
              <a:t>Single and  Complete</a:t>
            </a:r>
            <a:r>
              <a:rPr sz="3100" spc="-15" dirty="0">
                <a:latin typeface="DejaVu Sans"/>
                <a:cs typeface="DejaVu Sans"/>
              </a:rPr>
              <a:t> </a:t>
            </a:r>
            <a:r>
              <a:rPr sz="3100" spc="-5" dirty="0">
                <a:latin typeface="DejaVu Sans"/>
                <a:cs typeface="DejaVu Sans"/>
              </a:rPr>
              <a:t>Link</a:t>
            </a:r>
            <a:endParaRPr sz="31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952240"/>
            <a:ext cx="1638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Arial"/>
                <a:cs typeface="Arial"/>
              </a:rPr>
              <a:t>•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689" y="3884883"/>
            <a:ext cx="6911975" cy="10763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00"/>
              </a:spcBef>
            </a:pPr>
            <a:r>
              <a:rPr sz="3100" spc="-15" dirty="0">
                <a:latin typeface="DejaVu Sans"/>
                <a:cs typeface="DejaVu Sans"/>
              </a:rPr>
              <a:t>Strengths</a:t>
            </a:r>
            <a:endParaRPr sz="3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469265" algn="l"/>
              </a:tabLst>
            </a:pPr>
            <a:r>
              <a:rPr sz="4050" baseline="3086" dirty="0">
                <a:latin typeface="Arial"/>
                <a:cs typeface="Arial"/>
              </a:rPr>
              <a:t>–	</a:t>
            </a:r>
            <a:r>
              <a:rPr sz="2700" spc="-20" dirty="0">
                <a:latin typeface="DejaVu Sans"/>
                <a:cs typeface="DejaVu Sans"/>
              </a:rPr>
              <a:t>Less </a:t>
            </a:r>
            <a:r>
              <a:rPr sz="2700" spc="-5" dirty="0">
                <a:latin typeface="DejaVu Sans"/>
                <a:cs typeface="DejaVu Sans"/>
              </a:rPr>
              <a:t>susceptible to </a:t>
            </a:r>
            <a:r>
              <a:rPr sz="2700" dirty="0">
                <a:latin typeface="DejaVu Sans"/>
                <a:cs typeface="DejaVu Sans"/>
              </a:rPr>
              <a:t>noise and </a:t>
            </a:r>
            <a:r>
              <a:rPr sz="2700" spc="-5" dirty="0">
                <a:latin typeface="DejaVu Sans"/>
                <a:cs typeface="DejaVu Sans"/>
              </a:rPr>
              <a:t>outliers</a:t>
            </a:r>
            <a:endParaRPr sz="27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90" y="5565140"/>
            <a:ext cx="1638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Arial"/>
                <a:cs typeface="Arial"/>
              </a:rPr>
              <a:t>•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689" y="5497783"/>
            <a:ext cx="6075045" cy="10763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00"/>
              </a:spcBef>
            </a:pPr>
            <a:r>
              <a:rPr sz="3100" spc="-5" dirty="0">
                <a:latin typeface="DejaVu Sans"/>
                <a:cs typeface="DejaVu Sans"/>
              </a:rPr>
              <a:t>Limitations</a:t>
            </a:r>
            <a:endParaRPr sz="3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469265" algn="l"/>
              </a:tabLst>
            </a:pPr>
            <a:r>
              <a:rPr sz="4050" baseline="3086" dirty="0">
                <a:latin typeface="Arial"/>
                <a:cs typeface="Arial"/>
              </a:rPr>
              <a:t>–	</a:t>
            </a:r>
            <a:r>
              <a:rPr sz="2700" spc="-5" dirty="0">
                <a:latin typeface="DejaVu Sans"/>
                <a:cs typeface="DejaVu Sans"/>
              </a:rPr>
              <a:t>Biased </a:t>
            </a:r>
            <a:r>
              <a:rPr sz="2700" spc="-10" dirty="0">
                <a:latin typeface="DejaVu Sans"/>
                <a:cs typeface="DejaVu Sans"/>
              </a:rPr>
              <a:t>towards </a:t>
            </a:r>
            <a:r>
              <a:rPr sz="2700" spc="-5" dirty="0">
                <a:latin typeface="DejaVu Sans"/>
                <a:cs typeface="DejaVu Sans"/>
              </a:rPr>
              <a:t>globular clusters</a:t>
            </a:r>
            <a:endParaRPr sz="27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080" y="447040"/>
            <a:ext cx="8027034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1925" marR="5080" indent="-2689860">
              <a:lnSpc>
                <a:spcPct val="100000"/>
              </a:lnSpc>
              <a:spcBef>
                <a:spcPts val="100"/>
              </a:spcBef>
              <a:tabLst>
                <a:tab pos="4864100" algn="l"/>
              </a:tabLst>
            </a:pPr>
            <a:r>
              <a:rPr sz="3100" spc="-10" dirty="0"/>
              <a:t>Hierarchical</a:t>
            </a:r>
            <a:r>
              <a:rPr sz="3100" spc="-5" dirty="0"/>
              <a:t> Clustering:	</a:t>
            </a:r>
            <a:r>
              <a:rPr sz="3100" spc="-30" dirty="0"/>
              <a:t>Time </a:t>
            </a:r>
            <a:r>
              <a:rPr sz="3100" spc="-5" dirty="0"/>
              <a:t>and</a:t>
            </a:r>
            <a:r>
              <a:rPr sz="3100" spc="-65" dirty="0"/>
              <a:t> </a:t>
            </a:r>
            <a:r>
              <a:rPr sz="3100" spc="-5" dirty="0"/>
              <a:t>Space  </a:t>
            </a:r>
            <a:r>
              <a:rPr sz="3100" spc="-20" dirty="0"/>
              <a:t>requirements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29590" y="2265679"/>
            <a:ext cx="888619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600" spc="-35" dirty="0">
                <a:latin typeface="DejaVu Sans"/>
                <a:cs typeface="DejaVu Sans"/>
              </a:rPr>
              <a:t>For </a:t>
            </a:r>
            <a:r>
              <a:rPr sz="2600" dirty="0">
                <a:latin typeface="DejaVu Sans"/>
                <a:cs typeface="DejaVu Sans"/>
              </a:rPr>
              <a:t>a </a:t>
            </a:r>
            <a:r>
              <a:rPr sz="2600" spc="-5" dirty="0">
                <a:latin typeface="DejaVu Sans"/>
                <a:cs typeface="DejaVu Sans"/>
              </a:rPr>
              <a:t>dataset </a:t>
            </a:r>
            <a:r>
              <a:rPr sz="2600" b="1" dirty="0">
                <a:solidFill>
                  <a:srgbClr val="4E80BC"/>
                </a:solidFill>
                <a:latin typeface="DejaVu Sans"/>
                <a:cs typeface="DejaVu Sans"/>
              </a:rPr>
              <a:t>X </a:t>
            </a:r>
            <a:r>
              <a:rPr sz="2600" spc="-5" dirty="0">
                <a:latin typeface="DejaVu Sans"/>
                <a:cs typeface="DejaVu Sans"/>
              </a:rPr>
              <a:t>consisting </a:t>
            </a:r>
            <a:r>
              <a:rPr sz="2600" dirty="0">
                <a:latin typeface="DejaVu Sans"/>
                <a:cs typeface="DejaVu Sans"/>
              </a:rPr>
              <a:t>of </a:t>
            </a:r>
            <a:r>
              <a:rPr sz="2600" b="1" dirty="0">
                <a:solidFill>
                  <a:srgbClr val="4E80BC"/>
                </a:solidFill>
                <a:latin typeface="DejaVu Sans"/>
                <a:cs typeface="DejaVu Sans"/>
              </a:rPr>
              <a:t>n</a:t>
            </a:r>
            <a:r>
              <a:rPr sz="2600" b="1" spc="-105" dirty="0">
                <a:solidFill>
                  <a:srgbClr val="4E80BC"/>
                </a:solidFill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points</a:t>
            </a:r>
            <a:endParaRPr sz="26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600" b="1" spc="-10" dirty="0">
                <a:solidFill>
                  <a:srgbClr val="4E80BC"/>
                </a:solidFill>
                <a:latin typeface="DejaVu Sans"/>
                <a:cs typeface="DejaVu Sans"/>
              </a:rPr>
              <a:t>O(n</a:t>
            </a:r>
            <a:r>
              <a:rPr sz="2250" b="1" spc="-15" baseline="16666" dirty="0">
                <a:solidFill>
                  <a:srgbClr val="4E80BC"/>
                </a:solidFill>
                <a:latin typeface="DejaVu Sans"/>
                <a:cs typeface="DejaVu Sans"/>
              </a:rPr>
              <a:t>2</a:t>
            </a:r>
            <a:r>
              <a:rPr sz="2600" b="1" spc="-10" dirty="0">
                <a:solidFill>
                  <a:srgbClr val="4E80BC"/>
                </a:solidFill>
                <a:latin typeface="DejaVu Sans"/>
                <a:cs typeface="DejaVu Sans"/>
              </a:rPr>
              <a:t>) </a:t>
            </a:r>
            <a:r>
              <a:rPr sz="2600" b="1" spc="-5" dirty="0">
                <a:solidFill>
                  <a:srgbClr val="FF0000"/>
                </a:solidFill>
                <a:latin typeface="DejaVu Sans"/>
                <a:cs typeface="DejaVu Sans"/>
              </a:rPr>
              <a:t>space</a:t>
            </a:r>
            <a:r>
              <a:rPr sz="2600" spc="-5" dirty="0">
                <a:latin typeface="DejaVu Sans"/>
                <a:cs typeface="DejaVu Sans"/>
              </a:rPr>
              <a:t>; it </a:t>
            </a:r>
            <a:r>
              <a:rPr sz="2600" spc="-15" dirty="0">
                <a:latin typeface="DejaVu Sans"/>
                <a:cs typeface="DejaVu Sans"/>
              </a:rPr>
              <a:t>requires </a:t>
            </a:r>
            <a:r>
              <a:rPr sz="2600" spc="-5" dirty="0">
                <a:latin typeface="DejaVu Sans"/>
                <a:cs typeface="DejaVu Sans"/>
              </a:rPr>
              <a:t>storing </a:t>
            </a:r>
            <a:r>
              <a:rPr sz="2600" dirty="0">
                <a:latin typeface="DejaVu Sans"/>
                <a:cs typeface="DejaVu Sans"/>
              </a:rPr>
              <a:t>the </a:t>
            </a:r>
            <a:r>
              <a:rPr sz="2600" spc="-5" dirty="0">
                <a:latin typeface="DejaVu Sans"/>
                <a:cs typeface="DejaVu Sans"/>
              </a:rPr>
              <a:t>distance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matrix</a:t>
            </a:r>
            <a:endParaRPr sz="26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600" b="1" spc="-10" dirty="0">
                <a:solidFill>
                  <a:srgbClr val="4E80BC"/>
                </a:solidFill>
                <a:latin typeface="DejaVu Sans"/>
                <a:cs typeface="DejaVu Sans"/>
              </a:rPr>
              <a:t>O(n</a:t>
            </a:r>
            <a:r>
              <a:rPr sz="2250" b="1" spc="-15" baseline="16666" dirty="0">
                <a:solidFill>
                  <a:srgbClr val="4E80BC"/>
                </a:solidFill>
                <a:latin typeface="DejaVu Sans"/>
                <a:cs typeface="DejaVu Sans"/>
              </a:rPr>
              <a:t>3</a:t>
            </a:r>
            <a:r>
              <a:rPr sz="2600" b="1" spc="-10" dirty="0">
                <a:solidFill>
                  <a:srgbClr val="4E80BC"/>
                </a:solidFill>
                <a:latin typeface="DejaVu Sans"/>
                <a:cs typeface="DejaVu Sans"/>
              </a:rPr>
              <a:t>) </a:t>
            </a:r>
            <a:r>
              <a:rPr sz="2600" b="1" spc="-5" dirty="0">
                <a:solidFill>
                  <a:srgbClr val="FF0000"/>
                </a:solidFill>
                <a:latin typeface="DejaVu Sans"/>
                <a:cs typeface="DejaVu Sans"/>
              </a:rPr>
              <a:t>time </a:t>
            </a:r>
            <a:r>
              <a:rPr sz="2600" spc="-5" dirty="0">
                <a:latin typeface="DejaVu Sans"/>
                <a:cs typeface="DejaVu Sans"/>
              </a:rPr>
              <a:t>in most of </a:t>
            </a:r>
            <a:r>
              <a:rPr sz="2600" dirty="0">
                <a:latin typeface="DejaVu Sans"/>
                <a:cs typeface="DejaVu Sans"/>
              </a:rPr>
              <a:t>the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cases</a:t>
            </a:r>
            <a:endParaRPr sz="2600">
              <a:latin typeface="DejaVu Sans"/>
              <a:cs typeface="DejaVu Sans"/>
            </a:endParaRPr>
          </a:p>
          <a:p>
            <a:pPr marL="774700" marR="362585" lvl="1" indent="-342900">
              <a:lnSpc>
                <a:spcPts val="2120"/>
              </a:lnSpc>
              <a:spcBef>
                <a:spcPts val="675"/>
              </a:spcBef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200" spc="-15" dirty="0">
                <a:latin typeface="DejaVu Sans"/>
                <a:cs typeface="DejaVu Sans"/>
              </a:rPr>
              <a:t>There </a:t>
            </a:r>
            <a:r>
              <a:rPr sz="2200" spc="-30" dirty="0">
                <a:latin typeface="DejaVu Sans"/>
                <a:cs typeface="DejaVu Sans"/>
              </a:rPr>
              <a:t>are </a:t>
            </a:r>
            <a:r>
              <a:rPr sz="2200" b="1" dirty="0">
                <a:solidFill>
                  <a:srgbClr val="4E80BC"/>
                </a:solidFill>
                <a:latin typeface="DejaVu Sans"/>
                <a:cs typeface="DejaVu Sans"/>
              </a:rPr>
              <a:t>n </a:t>
            </a:r>
            <a:r>
              <a:rPr sz="2200" spc="-5" dirty="0">
                <a:latin typeface="DejaVu Sans"/>
                <a:cs typeface="DejaVu Sans"/>
              </a:rPr>
              <a:t>steps and </a:t>
            </a:r>
            <a:r>
              <a:rPr sz="2200" dirty="0">
                <a:latin typeface="DejaVu Sans"/>
                <a:cs typeface="DejaVu Sans"/>
              </a:rPr>
              <a:t>at </a:t>
            </a:r>
            <a:r>
              <a:rPr sz="2200" spc="-5" dirty="0">
                <a:latin typeface="DejaVu Sans"/>
                <a:cs typeface="DejaVu Sans"/>
              </a:rPr>
              <a:t>each step the size </a:t>
            </a:r>
            <a:r>
              <a:rPr sz="2200" b="1" dirty="0">
                <a:solidFill>
                  <a:srgbClr val="4E80BC"/>
                </a:solidFill>
                <a:latin typeface="DejaVu Sans"/>
                <a:cs typeface="DejaVu Sans"/>
              </a:rPr>
              <a:t>n</a:t>
            </a:r>
            <a:r>
              <a:rPr sz="1875" b="1" baseline="15555" dirty="0">
                <a:solidFill>
                  <a:srgbClr val="4E80BC"/>
                </a:solidFill>
                <a:latin typeface="DejaVu Sans"/>
                <a:cs typeface="DejaVu Sans"/>
              </a:rPr>
              <a:t>2 </a:t>
            </a:r>
            <a:r>
              <a:rPr sz="2200" spc="-5" dirty="0">
                <a:latin typeface="DejaVu Sans"/>
                <a:cs typeface="DejaVu Sans"/>
              </a:rPr>
              <a:t>distance  matrix </a:t>
            </a:r>
            <a:r>
              <a:rPr sz="2200" spc="-10" dirty="0">
                <a:latin typeface="DejaVu Sans"/>
                <a:cs typeface="DejaVu Sans"/>
              </a:rPr>
              <a:t>must </a:t>
            </a:r>
            <a:r>
              <a:rPr sz="2200" dirty="0">
                <a:latin typeface="DejaVu Sans"/>
                <a:cs typeface="DejaVu Sans"/>
              </a:rPr>
              <a:t>be </a:t>
            </a:r>
            <a:r>
              <a:rPr sz="2200" spc="-5" dirty="0">
                <a:latin typeface="DejaVu Sans"/>
                <a:cs typeface="DejaVu Sans"/>
              </a:rPr>
              <a:t>updated and</a:t>
            </a:r>
            <a:r>
              <a:rPr sz="2200" spc="-30" dirty="0">
                <a:latin typeface="DejaVu Sans"/>
                <a:cs typeface="DejaVu Sans"/>
              </a:rPr>
              <a:t> </a:t>
            </a:r>
            <a:r>
              <a:rPr sz="2200" spc="-15" dirty="0">
                <a:latin typeface="DejaVu Sans"/>
                <a:cs typeface="DejaVu Sans"/>
              </a:rPr>
              <a:t>searched</a:t>
            </a:r>
            <a:endParaRPr sz="2200">
              <a:latin typeface="DejaVu Sans"/>
              <a:cs typeface="DejaVu San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774700" marR="443865" lvl="1" indent="-342900">
              <a:lnSpc>
                <a:spcPts val="2120"/>
              </a:lnSpc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200" spc="-10" dirty="0">
                <a:latin typeface="DejaVu Sans"/>
                <a:cs typeface="DejaVu Sans"/>
              </a:rPr>
              <a:t>Complexity </a:t>
            </a:r>
            <a:r>
              <a:rPr sz="2200" spc="-5" dirty="0">
                <a:latin typeface="DejaVu Sans"/>
                <a:cs typeface="DejaVu Sans"/>
              </a:rPr>
              <a:t>can </a:t>
            </a:r>
            <a:r>
              <a:rPr sz="2200" dirty="0">
                <a:latin typeface="DejaVu Sans"/>
                <a:cs typeface="DejaVu Sans"/>
              </a:rPr>
              <a:t>be </a:t>
            </a:r>
            <a:r>
              <a:rPr sz="2200" spc="-15" dirty="0">
                <a:latin typeface="DejaVu Sans"/>
                <a:cs typeface="DejaVu Sans"/>
              </a:rPr>
              <a:t>reduced </a:t>
            </a:r>
            <a:r>
              <a:rPr sz="2200" dirty="0">
                <a:latin typeface="DejaVu Sans"/>
                <a:cs typeface="DejaVu Sans"/>
              </a:rPr>
              <a:t>to </a:t>
            </a:r>
            <a:r>
              <a:rPr sz="2200" b="1" dirty="0">
                <a:solidFill>
                  <a:srgbClr val="4E80BC"/>
                </a:solidFill>
                <a:latin typeface="DejaVu Sans"/>
                <a:cs typeface="DejaVu Sans"/>
              </a:rPr>
              <a:t>O(n</a:t>
            </a:r>
            <a:r>
              <a:rPr sz="1875" b="1" baseline="15555" dirty="0">
                <a:solidFill>
                  <a:srgbClr val="4E80BC"/>
                </a:solidFill>
                <a:latin typeface="DejaVu Sans"/>
                <a:cs typeface="DejaVu Sans"/>
              </a:rPr>
              <a:t>2 </a:t>
            </a:r>
            <a:r>
              <a:rPr sz="2200" b="1" spc="-5" dirty="0">
                <a:solidFill>
                  <a:srgbClr val="4E80BC"/>
                </a:solidFill>
                <a:latin typeface="DejaVu Sans"/>
                <a:cs typeface="DejaVu Sans"/>
              </a:rPr>
              <a:t>log(n) </a:t>
            </a:r>
            <a:r>
              <a:rPr sz="2200" b="1" dirty="0">
                <a:solidFill>
                  <a:srgbClr val="4E80BC"/>
                </a:solidFill>
                <a:latin typeface="DejaVu Sans"/>
                <a:cs typeface="DejaVu Sans"/>
              </a:rPr>
              <a:t>) </a:t>
            </a:r>
            <a:r>
              <a:rPr sz="2200" spc="-5" dirty="0">
                <a:latin typeface="DejaVu Sans"/>
                <a:cs typeface="DejaVu Sans"/>
              </a:rPr>
              <a:t>time </a:t>
            </a:r>
            <a:r>
              <a:rPr sz="2200" spc="-10" dirty="0">
                <a:latin typeface="DejaVu Sans"/>
                <a:cs typeface="DejaVu Sans"/>
              </a:rPr>
              <a:t>for  some </a:t>
            </a:r>
            <a:r>
              <a:rPr sz="2200" spc="-15" dirty="0">
                <a:latin typeface="DejaVu Sans"/>
                <a:cs typeface="DejaVu Sans"/>
              </a:rPr>
              <a:t>approaches </a:t>
            </a:r>
            <a:r>
              <a:rPr sz="2200" spc="-5" dirty="0">
                <a:latin typeface="DejaVu Sans"/>
                <a:cs typeface="DejaVu Sans"/>
              </a:rPr>
              <a:t>by using </a:t>
            </a:r>
            <a:r>
              <a:rPr sz="2200" spc="-15" dirty="0">
                <a:latin typeface="DejaVu Sans"/>
                <a:cs typeface="DejaVu Sans"/>
              </a:rPr>
              <a:t>appropriate </a:t>
            </a:r>
            <a:r>
              <a:rPr sz="2200" spc="-5" dirty="0">
                <a:latin typeface="DejaVu Sans"/>
                <a:cs typeface="DejaVu Sans"/>
              </a:rPr>
              <a:t>data</a:t>
            </a:r>
            <a:r>
              <a:rPr sz="2200" spc="35" dirty="0">
                <a:latin typeface="DejaVu Sans"/>
                <a:cs typeface="DejaVu Sans"/>
              </a:rPr>
              <a:t> </a:t>
            </a:r>
            <a:r>
              <a:rPr sz="2200" spc="-15" dirty="0">
                <a:latin typeface="DejaVu Sans"/>
                <a:cs typeface="DejaVu Sans"/>
              </a:rPr>
              <a:t>structures</a:t>
            </a:r>
            <a:endParaRPr sz="2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1600" marR="5080" indent="-2628900">
              <a:lnSpc>
                <a:spcPct val="100400"/>
              </a:lnSpc>
              <a:spcBef>
                <a:spcPts val="90"/>
              </a:spcBef>
            </a:pPr>
            <a:r>
              <a:rPr spc="-15" dirty="0"/>
              <a:t>Strengths </a:t>
            </a:r>
            <a:r>
              <a:rPr dirty="0"/>
              <a:t>of </a:t>
            </a:r>
            <a:r>
              <a:rPr spc="-15" dirty="0"/>
              <a:t>Hierarchical  </a:t>
            </a:r>
            <a:r>
              <a:rPr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2428451"/>
            <a:ext cx="8820150" cy="34696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DejaVu Sans"/>
                <a:cs typeface="DejaVu Sans"/>
              </a:rPr>
              <a:t>No assumptions on the number of</a:t>
            </a:r>
            <a:r>
              <a:rPr sz="2800" spc="-4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clusters</a:t>
            </a:r>
            <a:endParaRPr sz="2800">
              <a:latin typeface="DejaVu Sans"/>
              <a:cs typeface="DejaVu Sans"/>
            </a:endParaRPr>
          </a:p>
          <a:p>
            <a:pPr marL="774700" marR="234315" lvl="1" indent="-342900">
              <a:lnSpc>
                <a:spcPts val="2610"/>
              </a:lnSpc>
              <a:spcBef>
                <a:spcPts val="725"/>
              </a:spcBef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400" dirty="0">
                <a:latin typeface="DejaVu Sans"/>
                <a:cs typeface="DejaVu Sans"/>
              </a:rPr>
              <a:t>Any </a:t>
            </a:r>
            <a:r>
              <a:rPr sz="2400" spc="-15" dirty="0">
                <a:latin typeface="DejaVu Sans"/>
                <a:cs typeface="DejaVu Sans"/>
              </a:rPr>
              <a:t>desired </a:t>
            </a:r>
            <a:r>
              <a:rPr sz="2400" spc="-5" dirty="0">
                <a:latin typeface="DejaVu Sans"/>
                <a:cs typeface="DejaVu Sans"/>
              </a:rPr>
              <a:t>number </a:t>
            </a:r>
            <a:r>
              <a:rPr sz="2400" dirty="0">
                <a:latin typeface="DejaVu Sans"/>
                <a:cs typeface="DejaVu Sans"/>
              </a:rPr>
              <a:t>of </a:t>
            </a:r>
            <a:r>
              <a:rPr sz="2400" spc="-5" dirty="0">
                <a:latin typeface="DejaVu Sans"/>
                <a:cs typeface="DejaVu Sans"/>
              </a:rPr>
              <a:t>clusters can be obtained by  ‘cutting’ the dendogram </a:t>
            </a:r>
            <a:r>
              <a:rPr sz="2400" dirty="0">
                <a:latin typeface="DejaVu Sans"/>
                <a:cs typeface="DejaVu Sans"/>
              </a:rPr>
              <a:t>at the </a:t>
            </a:r>
            <a:r>
              <a:rPr sz="2400" spc="-15" dirty="0">
                <a:latin typeface="DejaVu Sans"/>
                <a:cs typeface="DejaVu Sans"/>
              </a:rPr>
              <a:t>proper</a:t>
            </a:r>
            <a:r>
              <a:rPr sz="2400" spc="-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level</a:t>
            </a:r>
            <a:endParaRPr sz="2400">
              <a:latin typeface="DejaVu Sans"/>
              <a:cs typeface="DejaVu Sans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266700" marR="926465" indent="-254000">
              <a:lnSpc>
                <a:spcPts val="3030"/>
              </a:lnSpc>
              <a:spcBef>
                <a:spcPts val="220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10" dirty="0">
                <a:latin typeface="DejaVu Sans"/>
                <a:cs typeface="DejaVu Sans"/>
              </a:rPr>
              <a:t>Hierarchical </a:t>
            </a:r>
            <a:r>
              <a:rPr sz="2800" spc="-5" dirty="0">
                <a:latin typeface="DejaVu Sans"/>
                <a:cs typeface="DejaVu Sans"/>
              </a:rPr>
              <a:t>clusterings may </a:t>
            </a:r>
            <a:r>
              <a:rPr sz="2800" spc="-20" dirty="0">
                <a:latin typeface="DejaVu Sans"/>
                <a:cs typeface="DejaVu Sans"/>
              </a:rPr>
              <a:t>correspond </a:t>
            </a:r>
            <a:r>
              <a:rPr sz="2800" spc="-5" dirty="0">
                <a:latin typeface="DejaVu Sans"/>
                <a:cs typeface="DejaVu Sans"/>
              </a:rPr>
              <a:t>to  meaningful</a:t>
            </a:r>
            <a:r>
              <a:rPr sz="2800" spc="-1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taxonomies</a:t>
            </a:r>
            <a:endParaRPr sz="2800">
              <a:latin typeface="DejaVu Sans"/>
              <a:cs typeface="DejaVu Sans"/>
            </a:endParaRPr>
          </a:p>
          <a:p>
            <a:pPr marL="774700" marR="5080" lvl="1" indent="-342900">
              <a:lnSpc>
                <a:spcPts val="2600"/>
              </a:lnSpc>
              <a:spcBef>
                <a:spcPts val="690"/>
              </a:spcBef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400" spc="-5" dirty="0">
                <a:latin typeface="DejaVu Sans"/>
                <a:cs typeface="DejaVu Sans"/>
              </a:rPr>
              <a:t>Example </a:t>
            </a:r>
            <a:r>
              <a:rPr sz="2400" dirty="0">
                <a:latin typeface="DejaVu Sans"/>
                <a:cs typeface="DejaVu Sans"/>
              </a:rPr>
              <a:t>in </a:t>
            </a:r>
            <a:r>
              <a:rPr sz="2400" spc="-5" dirty="0">
                <a:latin typeface="DejaVu Sans"/>
                <a:cs typeface="DejaVu Sans"/>
              </a:rPr>
              <a:t>biological sciences (e.g., phylogeny  </a:t>
            </a:r>
            <a:r>
              <a:rPr sz="2400" spc="-10" dirty="0">
                <a:latin typeface="DejaVu Sans"/>
                <a:cs typeface="DejaVu Sans"/>
              </a:rPr>
              <a:t>reconstruction, </a:t>
            </a:r>
            <a:r>
              <a:rPr sz="2400" spc="-5" dirty="0">
                <a:latin typeface="DejaVu Sans"/>
                <a:cs typeface="DejaVu Sans"/>
              </a:rPr>
              <a:t>etc), </a:t>
            </a:r>
            <a:r>
              <a:rPr sz="2400" dirty="0">
                <a:latin typeface="DejaVu Sans"/>
                <a:cs typeface="DejaVu Sans"/>
              </a:rPr>
              <a:t>web </a:t>
            </a:r>
            <a:r>
              <a:rPr sz="2400" spc="-5" dirty="0">
                <a:latin typeface="DejaVu Sans"/>
                <a:cs typeface="DejaVu Sans"/>
              </a:rPr>
              <a:t>(e.g., </a:t>
            </a:r>
            <a:r>
              <a:rPr sz="2400" spc="-15" dirty="0">
                <a:latin typeface="DejaVu Sans"/>
                <a:cs typeface="DejaVu Sans"/>
              </a:rPr>
              <a:t>product </a:t>
            </a:r>
            <a:r>
              <a:rPr sz="2400" spc="-5" dirty="0">
                <a:latin typeface="DejaVu Sans"/>
                <a:cs typeface="DejaVu Sans"/>
              </a:rPr>
              <a:t>catalogs)</a:t>
            </a:r>
            <a:r>
              <a:rPr sz="2400" spc="4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etc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24760" marR="5080" indent="-2141220">
              <a:lnSpc>
                <a:spcPct val="100400"/>
              </a:lnSpc>
              <a:spcBef>
                <a:spcPts val="90"/>
              </a:spcBef>
            </a:pPr>
            <a:r>
              <a:rPr spc="-10" dirty="0"/>
              <a:t>Hierarchical </a:t>
            </a:r>
            <a:r>
              <a:rPr dirty="0"/>
              <a:t>Clustering  </a:t>
            </a:r>
            <a:r>
              <a:rPr spc="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2154681"/>
            <a:ext cx="8945880" cy="44380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400" spc="-140" dirty="0">
                <a:latin typeface="DejaVu Sans"/>
                <a:cs typeface="DejaVu Sans"/>
              </a:rPr>
              <a:t>Two </a:t>
            </a:r>
            <a:r>
              <a:rPr sz="2400" dirty="0">
                <a:latin typeface="DejaVu Sans"/>
                <a:cs typeface="DejaVu Sans"/>
              </a:rPr>
              <a:t>main </a:t>
            </a:r>
            <a:r>
              <a:rPr sz="2400" spc="-5" dirty="0">
                <a:latin typeface="DejaVu Sans"/>
                <a:cs typeface="DejaVu Sans"/>
              </a:rPr>
              <a:t>types </a:t>
            </a:r>
            <a:r>
              <a:rPr sz="2400" dirty="0">
                <a:latin typeface="DejaVu Sans"/>
                <a:cs typeface="DejaVu Sans"/>
              </a:rPr>
              <a:t>of </a:t>
            </a:r>
            <a:r>
              <a:rPr sz="2400" spc="-10" dirty="0">
                <a:latin typeface="DejaVu Sans"/>
                <a:cs typeface="DejaVu Sans"/>
              </a:rPr>
              <a:t>hierarchical</a:t>
            </a:r>
            <a:r>
              <a:rPr sz="2400" spc="13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clustering</a:t>
            </a:r>
            <a:endParaRPr sz="2400">
              <a:latin typeface="DejaVu Sans"/>
              <a:cs typeface="DejaVu Sans"/>
            </a:endParaRPr>
          </a:p>
          <a:p>
            <a:pPr marL="7747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000" b="1" spc="-5" dirty="0">
                <a:solidFill>
                  <a:srgbClr val="FF0000"/>
                </a:solidFill>
                <a:latin typeface="DejaVu Sans"/>
                <a:cs typeface="DejaVu Sans"/>
              </a:rPr>
              <a:t>Agglomerative:</a:t>
            </a:r>
            <a:endParaRPr sz="2000">
              <a:latin typeface="DejaVu Sans"/>
              <a:cs typeface="DejaVu Sans"/>
            </a:endParaRPr>
          </a:p>
          <a:p>
            <a:pPr marL="889000" lvl="2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042669" algn="l"/>
              </a:tabLst>
            </a:pPr>
            <a:r>
              <a:rPr sz="1800" spc="-5" dirty="0">
                <a:latin typeface="DejaVu Sans"/>
                <a:cs typeface="DejaVu Sans"/>
              </a:rPr>
              <a:t>Start with the points as individual</a:t>
            </a:r>
            <a:r>
              <a:rPr sz="1800" spc="2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  <a:p>
            <a:pPr marL="889000" marR="5080" lvl="2">
              <a:lnSpc>
                <a:spcPts val="1950"/>
              </a:lnSpc>
              <a:spcBef>
                <a:spcPts val="425"/>
              </a:spcBef>
              <a:buFont typeface="Arial"/>
              <a:buChar char="•"/>
              <a:tabLst>
                <a:tab pos="1042669" algn="l"/>
              </a:tabLst>
            </a:pPr>
            <a:r>
              <a:rPr sz="1800" spc="-20" dirty="0">
                <a:latin typeface="DejaVu Sans"/>
                <a:cs typeface="DejaVu Sans"/>
              </a:rPr>
              <a:t>At </a:t>
            </a:r>
            <a:r>
              <a:rPr sz="1800" spc="-5" dirty="0">
                <a:latin typeface="DejaVu Sans"/>
                <a:cs typeface="DejaVu Sans"/>
              </a:rPr>
              <a:t>each step, </a:t>
            </a:r>
            <a:r>
              <a:rPr sz="1800" spc="-15" dirty="0">
                <a:latin typeface="DejaVu Sans"/>
                <a:cs typeface="DejaVu Sans"/>
              </a:rPr>
              <a:t>merge </a:t>
            </a:r>
            <a:r>
              <a:rPr sz="1800" spc="-5" dirty="0">
                <a:latin typeface="DejaVu Sans"/>
                <a:cs typeface="DejaVu Sans"/>
              </a:rPr>
              <a:t>the closest pair of clusters until only </a:t>
            </a:r>
            <a:r>
              <a:rPr sz="1800" dirty="0">
                <a:latin typeface="DejaVu Sans"/>
                <a:cs typeface="DejaVu Sans"/>
              </a:rPr>
              <a:t>one </a:t>
            </a:r>
            <a:r>
              <a:rPr sz="1800" spc="-5" dirty="0">
                <a:latin typeface="DejaVu Sans"/>
                <a:cs typeface="DejaVu Sans"/>
              </a:rPr>
              <a:t>cluster  </a:t>
            </a:r>
            <a:r>
              <a:rPr sz="1800" dirty="0">
                <a:latin typeface="DejaVu Sans"/>
                <a:cs typeface="DejaVu Sans"/>
              </a:rPr>
              <a:t>(or </a:t>
            </a:r>
            <a:r>
              <a:rPr sz="1800" b="1" dirty="0">
                <a:solidFill>
                  <a:srgbClr val="4E80BC"/>
                </a:solidFill>
                <a:latin typeface="DejaVu Sans"/>
                <a:cs typeface="DejaVu Sans"/>
              </a:rPr>
              <a:t>k </a:t>
            </a:r>
            <a:r>
              <a:rPr sz="1800" spc="-5" dirty="0">
                <a:latin typeface="DejaVu Sans"/>
                <a:cs typeface="DejaVu Sans"/>
              </a:rPr>
              <a:t>clusters)</a:t>
            </a:r>
            <a:r>
              <a:rPr sz="1800" spc="-45" dirty="0">
                <a:latin typeface="DejaVu Sans"/>
                <a:cs typeface="DejaVu Sans"/>
              </a:rPr>
              <a:t> </a:t>
            </a:r>
            <a:r>
              <a:rPr sz="1800" spc="-10" dirty="0">
                <a:latin typeface="DejaVu Sans"/>
                <a:cs typeface="DejaVu Sans"/>
              </a:rPr>
              <a:t>left</a:t>
            </a:r>
            <a:endParaRPr sz="1800">
              <a:latin typeface="DejaVu Sans"/>
              <a:cs typeface="DejaVu Sans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47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000" b="1" spc="-5" dirty="0">
                <a:solidFill>
                  <a:srgbClr val="FF0000"/>
                </a:solidFill>
                <a:latin typeface="DejaVu Sans"/>
                <a:cs typeface="DejaVu Sans"/>
              </a:rPr>
              <a:t>Divisive:</a:t>
            </a:r>
            <a:endParaRPr sz="2000">
              <a:latin typeface="DejaVu Sans"/>
              <a:cs typeface="DejaVu Sans"/>
            </a:endParaRPr>
          </a:p>
          <a:p>
            <a:pPr marL="889000" lvl="2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042669" algn="l"/>
              </a:tabLst>
            </a:pPr>
            <a:r>
              <a:rPr sz="1800" spc="-5" dirty="0">
                <a:latin typeface="DejaVu Sans"/>
                <a:cs typeface="DejaVu Sans"/>
              </a:rPr>
              <a:t>Start with one, all-inclusive</a:t>
            </a:r>
            <a:r>
              <a:rPr sz="1800" spc="1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</a:t>
            </a:r>
            <a:endParaRPr sz="1800">
              <a:latin typeface="DejaVu Sans"/>
              <a:cs typeface="DejaVu Sans"/>
            </a:endParaRPr>
          </a:p>
          <a:p>
            <a:pPr marL="889000" marR="418465" lvl="2">
              <a:lnSpc>
                <a:spcPts val="1950"/>
              </a:lnSpc>
              <a:spcBef>
                <a:spcPts val="430"/>
              </a:spcBef>
              <a:buFont typeface="Arial"/>
              <a:buChar char="•"/>
              <a:tabLst>
                <a:tab pos="1042669" algn="l"/>
              </a:tabLst>
            </a:pPr>
            <a:r>
              <a:rPr sz="1800" spc="-20" dirty="0">
                <a:latin typeface="DejaVu Sans"/>
                <a:cs typeface="DejaVu Sans"/>
              </a:rPr>
              <a:t>At </a:t>
            </a:r>
            <a:r>
              <a:rPr sz="1800" spc="-5" dirty="0">
                <a:latin typeface="DejaVu Sans"/>
                <a:cs typeface="DejaVu Sans"/>
              </a:rPr>
              <a:t>each step, split </a:t>
            </a:r>
            <a:r>
              <a:rPr sz="1800" dirty="0">
                <a:latin typeface="DejaVu Sans"/>
                <a:cs typeface="DejaVu Sans"/>
              </a:rPr>
              <a:t>a </a:t>
            </a:r>
            <a:r>
              <a:rPr sz="1800" spc="-5" dirty="0">
                <a:latin typeface="DejaVu Sans"/>
                <a:cs typeface="DejaVu Sans"/>
              </a:rPr>
              <a:t>cluster until each cluster contains </a:t>
            </a:r>
            <a:r>
              <a:rPr sz="1800" dirty="0">
                <a:latin typeface="DejaVu Sans"/>
                <a:cs typeface="DejaVu Sans"/>
              </a:rPr>
              <a:t>a </a:t>
            </a:r>
            <a:r>
              <a:rPr sz="1800" spc="-5" dirty="0">
                <a:latin typeface="DejaVu Sans"/>
                <a:cs typeface="DejaVu Sans"/>
              </a:rPr>
              <a:t>point </a:t>
            </a:r>
            <a:r>
              <a:rPr sz="1800" dirty="0">
                <a:latin typeface="DejaVu Sans"/>
                <a:cs typeface="DejaVu Sans"/>
              </a:rPr>
              <a:t>(or  </a:t>
            </a:r>
            <a:r>
              <a:rPr sz="1800" spc="-15" dirty="0">
                <a:latin typeface="DejaVu Sans"/>
                <a:cs typeface="DejaVu Sans"/>
              </a:rPr>
              <a:t>there are </a:t>
            </a:r>
            <a:r>
              <a:rPr sz="1800" b="1" dirty="0">
                <a:solidFill>
                  <a:srgbClr val="4E80BC"/>
                </a:solidFill>
                <a:latin typeface="DejaVu Sans"/>
                <a:cs typeface="DejaVu Sans"/>
              </a:rPr>
              <a:t>k</a:t>
            </a:r>
            <a:r>
              <a:rPr sz="1800" b="1" spc="-35" dirty="0">
                <a:solidFill>
                  <a:srgbClr val="4E80BC"/>
                </a:solidFill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clusters)</a:t>
            </a:r>
            <a:endParaRPr sz="1800">
              <a:latin typeface="DejaVu Sans"/>
              <a:cs typeface="DejaVu Sans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66700" marR="648335" indent="-254000">
              <a:lnSpc>
                <a:spcPts val="2600"/>
              </a:lnSpc>
              <a:spcBef>
                <a:spcPts val="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400" spc="-40" dirty="0">
                <a:latin typeface="DejaVu Sans"/>
                <a:cs typeface="DejaVu Sans"/>
              </a:rPr>
              <a:t>Traditional </a:t>
            </a:r>
            <a:r>
              <a:rPr sz="2400" spc="-10" dirty="0">
                <a:latin typeface="DejaVu Sans"/>
                <a:cs typeface="DejaVu Sans"/>
              </a:rPr>
              <a:t>hierarchical </a:t>
            </a:r>
            <a:r>
              <a:rPr sz="2400" spc="-5" dirty="0">
                <a:latin typeface="DejaVu Sans"/>
                <a:cs typeface="DejaVu Sans"/>
              </a:rPr>
              <a:t>algorithms use </a:t>
            </a:r>
            <a:r>
              <a:rPr sz="2400" dirty="0">
                <a:latin typeface="DejaVu Sans"/>
                <a:cs typeface="DejaVu Sans"/>
              </a:rPr>
              <a:t>a </a:t>
            </a:r>
            <a:r>
              <a:rPr sz="2400" spc="-5" dirty="0">
                <a:latin typeface="DejaVu Sans"/>
                <a:cs typeface="DejaVu Sans"/>
              </a:rPr>
              <a:t>similarity </a:t>
            </a:r>
            <a:r>
              <a:rPr sz="2400" dirty="0">
                <a:latin typeface="DejaVu Sans"/>
                <a:cs typeface="DejaVu Sans"/>
              </a:rPr>
              <a:t>or  </a:t>
            </a:r>
            <a:r>
              <a:rPr sz="2400" spc="-5" dirty="0">
                <a:latin typeface="DejaVu Sans"/>
                <a:cs typeface="DejaVu Sans"/>
              </a:rPr>
              <a:t>distance</a:t>
            </a:r>
            <a:r>
              <a:rPr sz="2400" spc="-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matrix</a:t>
            </a:r>
            <a:endParaRPr sz="2400">
              <a:latin typeface="DejaVu Sans"/>
              <a:cs typeface="DejaVu Sans"/>
            </a:endParaRPr>
          </a:p>
          <a:p>
            <a:pPr marL="774700" lvl="1" indent="-34290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74065" algn="l"/>
                <a:tab pos="774700" algn="l"/>
              </a:tabLst>
            </a:pPr>
            <a:r>
              <a:rPr sz="2000" spc="-10" dirty="0">
                <a:latin typeface="DejaVu Sans"/>
                <a:cs typeface="DejaVu Sans"/>
              </a:rPr>
              <a:t>Merge </a:t>
            </a:r>
            <a:r>
              <a:rPr sz="2000" spc="-5" dirty="0">
                <a:latin typeface="DejaVu Sans"/>
                <a:cs typeface="DejaVu Sans"/>
              </a:rPr>
              <a:t>or split </a:t>
            </a:r>
            <a:r>
              <a:rPr sz="2000" dirty="0">
                <a:latin typeface="DejaVu Sans"/>
                <a:cs typeface="DejaVu Sans"/>
              </a:rPr>
              <a:t>one </a:t>
            </a:r>
            <a:r>
              <a:rPr sz="2000" spc="-5" dirty="0">
                <a:latin typeface="DejaVu Sans"/>
                <a:cs typeface="DejaVu Sans"/>
              </a:rPr>
              <a:t>cluster at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time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209" rIns="0" bIns="0" rtlCol="0">
            <a:spAutoFit/>
          </a:bodyPr>
          <a:lstStyle/>
          <a:p>
            <a:pPr marL="3248025" marR="5080" indent="-2014220">
              <a:lnSpc>
                <a:spcPct val="100000"/>
              </a:lnSpc>
              <a:spcBef>
                <a:spcPts val="100"/>
              </a:spcBef>
            </a:pPr>
            <a:r>
              <a:rPr sz="3900" spc="-15" dirty="0"/>
              <a:t>Complexity </a:t>
            </a:r>
            <a:r>
              <a:rPr sz="3900" dirty="0"/>
              <a:t>of </a:t>
            </a:r>
            <a:r>
              <a:rPr sz="3900" spc="-15" dirty="0"/>
              <a:t>hierarchical  </a:t>
            </a:r>
            <a:r>
              <a:rPr sz="3900" spc="-5" dirty="0"/>
              <a:t>clustering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529590" y="2847340"/>
            <a:ext cx="8676005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796290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5" dirty="0">
                <a:latin typeface="DejaVu Sans"/>
                <a:cs typeface="DejaVu Sans"/>
              </a:rPr>
              <a:t>Distance matrix </a:t>
            </a:r>
            <a:r>
              <a:rPr sz="2800" dirty="0">
                <a:latin typeface="DejaVu Sans"/>
                <a:cs typeface="DejaVu Sans"/>
              </a:rPr>
              <a:t>is </a:t>
            </a:r>
            <a:r>
              <a:rPr sz="2800" spc="-10" dirty="0">
                <a:latin typeface="DejaVu Sans"/>
                <a:cs typeface="DejaVu Sans"/>
              </a:rPr>
              <a:t>used </a:t>
            </a:r>
            <a:r>
              <a:rPr sz="2800" spc="-5" dirty="0">
                <a:latin typeface="DejaVu Sans"/>
                <a:cs typeface="DejaVu Sans"/>
              </a:rPr>
              <a:t>for deciding</a:t>
            </a:r>
            <a:r>
              <a:rPr sz="2800" spc="-100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which  </a:t>
            </a:r>
            <a:r>
              <a:rPr sz="2800" spc="-10" dirty="0">
                <a:latin typeface="DejaVu Sans"/>
                <a:cs typeface="DejaVu Sans"/>
              </a:rPr>
              <a:t>clusters </a:t>
            </a:r>
            <a:r>
              <a:rPr sz="2800" spc="-5" dirty="0">
                <a:latin typeface="DejaVu Sans"/>
                <a:cs typeface="DejaVu Sans"/>
              </a:rPr>
              <a:t>to </a:t>
            </a:r>
            <a:r>
              <a:rPr sz="2800" spc="-10" dirty="0">
                <a:latin typeface="DejaVu Sans"/>
                <a:cs typeface="DejaVu Sans"/>
              </a:rPr>
              <a:t>merge/split</a:t>
            </a:r>
            <a:endParaRPr sz="2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35" dirty="0">
                <a:latin typeface="DejaVu Sans"/>
                <a:cs typeface="DejaVu Sans"/>
              </a:rPr>
              <a:t>At </a:t>
            </a:r>
            <a:r>
              <a:rPr sz="2800" spc="-5" dirty="0">
                <a:latin typeface="DejaVu Sans"/>
                <a:cs typeface="DejaVu Sans"/>
              </a:rPr>
              <a:t>least quadratic </a:t>
            </a:r>
            <a:r>
              <a:rPr sz="2800" dirty="0">
                <a:latin typeface="DejaVu Sans"/>
                <a:cs typeface="DejaVu Sans"/>
              </a:rPr>
              <a:t>in </a:t>
            </a:r>
            <a:r>
              <a:rPr sz="2800" spc="-5" dirty="0">
                <a:latin typeface="DejaVu Sans"/>
                <a:cs typeface="DejaVu Sans"/>
              </a:rPr>
              <a:t>the number </a:t>
            </a:r>
            <a:r>
              <a:rPr sz="2800" dirty="0">
                <a:latin typeface="DejaVu Sans"/>
                <a:cs typeface="DejaVu Sans"/>
              </a:rPr>
              <a:t>of </a:t>
            </a:r>
            <a:r>
              <a:rPr sz="2800" spc="-5" dirty="0">
                <a:latin typeface="DejaVu Sans"/>
                <a:cs typeface="DejaVu Sans"/>
              </a:rPr>
              <a:t>data</a:t>
            </a:r>
            <a:r>
              <a:rPr sz="2800" spc="-90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points</a:t>
            </a:r>
            <a:endParaRPr sz="2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5" dirty="0">
                <a:latin typeface="DejaVu Sans"/>
                <a:cs typeface="DejaVu Sans"/>
              </a:rPr>
              <a:t>Not usable for </a:t>
            </a:r>
            <a:r>
              <a:rPr sz="2800" spc="-15" dirty="0">
                <a:latin typeface="DejaVu Sans"/>
                <a:cs typeface="DejaVu Sans"/>
              </a:rPr>
              <a:t>large</a:t>
            </a:r>
            <a:r>
              <a:rPr sz="2800" spc="-4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datasets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19" y="593090"/>
            <a:ext cx="87998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Agglomerative </a:t>
            </a:r>
            <a:r>
              <a:rPr sz="3900" spc="-5" dirty="0"/>
              <a:t>clustering</a:t>
            </a:r>
            <a:r>
              <a:rPr sz="3900" spc="-15" dirty="0"/>
              <a:t> </a:t>
            </a:r>
            <a:r>
              <a:rPr sz="3900" spc="-10" dirty="0"/>
              <a:t>algorithm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77240" y="1607820"/>
            <a:ext cx="132715" cy="108966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539" y="1624330"/>
            <a:ext cx="8129905" cy="464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4890">
              <a:lnSpc>
                <a:spcPct val="145500"/>
              </a:lnSpc>
              <a:spcBef>
                <a:spcPts val="100"/>
              </a:spcBef>
            </a:pPr>
            <a:r>
              <a:rPr sz="2400" spc="-5" dirty="0">
                <a:latin typeface="DejaVu Sans"/>
                <a:cs typeface="DejaVu Sans"/>
              </a:rPr>
              <a:t>Most popular </a:t>
            </a:r>
            <a:r>
              <a:rPr sz="2400" spc="-10" dirty="0">
                <a:latin typeface="DejaVu Sans"/>
                <a:cs typeface="DejaVu Sans"/>
              </a:rPr>
              <a:t>hierarchical </a:t>
            </a:r>
            <a:r>
              <a:rPr sz="2400" spc="-5" dirty="0">
                <a:latin typeface="DejaVu Sans"/>
                <a:cs typeface="DejaVu Sans"/>
              </a:rPr>
              <a:t>clustering technique  Basic algorithm:</a:t>
            </a:r>
            <a:endParaRPr sz="2400">
              <a:latin typeface="DejaVu Sans"/>
              <a:cs typeface="DejaVu Sans"/>
            </a:endParaRPr>
          </a:p>
          <a:p>
            <a:pPr marL="469265" marR="5080">
              <a:lnSpc>
                <a:spcPts val="2670"/>
              </a:lnSpc>
              <a:spcBef>
                <a:spcPts val="130"/>
              </a:spcBef>
            </a:pPr>
            <a:r>
              <a:rPr sz="2000" dirty="0">
                <a:latin typeface="DejaVu Sans"/>
                <a:cs typeface="DejaVu Sans"/>
              </a:rPr>
              <a:t>Compute </a:t>
            </a:r>
            <a:r>
              <a:rPr sz="2000" spc="-5" dirty="0">
                <a:latin typeface="DejaVu Sans"/>
                <a:cs typeface="DejaVu Sans"/>
              </a:rPr>
              <a:t>the distance matrix </a:t>
            </a:r>
            <a:r>
              <a:rPr sz="2000" dirty="0">
                <a:latin typeface="DejaVu Sans"/>
                <a:cs typeface="DejaVu Sans"/>
              </a:rPr>
              <a:t>between </a:t>
            </a:r>
            <a:r>
              <a:rPr sz="2000" spc="-5" dirty="0">
                <a:latin typeface="DejaVu Sans"/>
                <a:cs typeface="DejaVu Sans"/>
              </a:rPr>
              <a:t>the input data points  </a:t>
            </a:r>
            <a:r>
              <a:rPr sz="2000" spc="-15" dirty="0">
                <a:latin typeface="DejaVu Sans"/>
                <a:cs typeface="DejaVu Sans"/>
              </a:rPr>
              <a:t>Let </a:t>
            </a:r>
            <a:r>
              <a:rPr sz="2000" spc="-5" dirty="0">
                <a:latin typeface="DejaVu Sans"/>
                <a:cs typeface="DejaVu Sans"/>
              </a:rPr>
              <a:t>each data point be </a:t>
            </a:r>
            <a:r>
              <a:rPr sz="2000" dirty="0">
                <a:latin typeface="DejaVu Sans"/>
                <a:cs typeface="DejaVu Sans"/>
              </a:rPr>
              <a:t>a</a:t>
            </a:r>
            <a:r>
              <a:rPr sz="2000" spc="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cluster</a:t>
            </a:r>
            <a:endParaRPr sz="2000">
              <a:latin typeface="DejaVu Sans"/>
              <a:cs typeface="DejaVu Sans"/>
            </a:endParaRPr>
          </a:p>
          <a:p>
            <a:pPr marL="469265">
              <a:lnSpc>
                <a:spcPct val="100000"/>
              </a:lnSpc>
              <a:spcBef>
                <a:spcPts val="150"/>
              </a:spcBef>
            </a:pPr>
            <a:r>
              <a:rPr sz="2000" b="1" spc="-5" dirty="0">
                <a:latin typeface="DejaVu Sans"/>
                <a:cs typeface="DejaVu Sans"/>
              </a:rPr>
              <a:t>Repeat</a:t>
            </a:r>
            <a:endParaRPr sz="2000">
              <a:latin typeface="DejaVu Sans"/>
              <a:cs typeface="DejaVu Sans"/>
            </a:endParaRPr>
          </a:p>
          <a:p>
            <a:pPr marL="1345565" marR="2895600">
              <a:lnSpc>
                <a:spcPct val="111200"/>
              </a:lnSpc>
            </a:pPr>
            <a:r>
              <a:rPr sz="2000" spc="-10" dirty="0">
                <a:latin typeface="DejaVu Sans"/>
                <a:cs typeface="DejaVu Sans"/>
              </a:rPr>
              <a:t>Merge </a:t>
            </a:r>
            <a:r>
              <a:rPr sz="2000" spc="-5" dirty="0">
                <a:latin typeface="DejaVu Sans"/>
                <a:cs typeface="DejaVu Sans"/>
              </a:rPr>
              <a:t>the </a:t>
            </a:r>
            <a:r>
              <a:rPr sz="2000" dirty="0">
                <a:latin typeface="DejaVu Sans"/>
                <a:cs typeface="DejaVu Sans"/>
              </a:rPr>
              <a:t>two </a:t>
            </a:r>
            <a:r>
              <a:rPr sz="2000" spc="-5" dirty="0">
                <a:latin typeface="DejaVu Sans"/>
                <a:cs typeface="DejaVu Sans"/>
              </a:rPr>
              <a:t>closest clusters  Update the distance matrix</a:t>
            </a:r>
            <a:endParaRPr sz="2000">
              <a:latin typeface="DejaVu Sans"/>
              <a:cs typeface="DejaVu Sans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</a:pPr>
            <a:r>
              <a:rPr sz="2000" b="1" spc="-5" dirty="0">
                <a:latin typeface="DejaVu Sans"/>
                <a:cs typeface="DejaVu Sans"/>
              </a:rPr>
              <a:t>Until </a:t>
            </a:r>
            <a:r>
              <a:rPr sz="2000" spc="-5" dirty="0">
                <a:latin typeface="DejaVu Sans"/>
                <a:cs typeface="DejaVu Sans"/>
              </a:rPr>
              <a:t>only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single cluster</a:t>
            </a:r>
            <a:r>
              <a:rPr sz="2000" spc="-55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remains</a:t>
            </a:r>
            <a:endParaRPr sz="2000">
              <a:latin typeface="DejaVu Sans"/>
              <a:cs typeface="DejaVu Sans"/>
            </a:endParaRPr>
          </a:p>
          <a:p>
            <a:pPr marL="12700" marR="665480">
              <a:lnSpc>
                <a:spcPts val="2600"/>
              </a:lnSpc>
              <a:spcBef>
                <a:spcPts val="1930"/>
              </a:spcBef>
            </a:pPr>
            <a:r>
              <a:rPr sz="2400" spc="-45" dirty="0">
                <a:latin typeface="DejaVu Sans"/>
                <a:cs typeface="DejaVu Sans"/>
              </a:rPr>
              <a:t>Key </a:t>
            </a:r>
            <a:r>
              <a:rPr sz="2400" spc="-5" dirty="0">
                <a:latin typeface="DejaVu Sans"/>
                <a:cs typeface="DejaVu Sans"/>
              </a:rPr>
              <a:t>operation </a:t>
            </a:r>
            <a:r>
              <a:rPr sz="2400" dirty="0">
                <a:latin typeface="DejaVu Sans"/>
                <a:cs typeface="DejaVu Sans"/>
              </a:rPr>
              <a:t>is </a:t>
            </a:r>
            <a:r>
              <a:rPr sz="2400" spc="-10" dirty="0">
                <a:latin typeface="DejaVu Sans"/>
                <a:cs typeface="DejaVu Sans"/>
              </a:rPr>
              <a:t>the </a:t>
            </a:r>
            <a:r>
              <a:rPr sz="2400" spc="-5" dirty="0">
                <a:latin typeface="DejaVu Sans"/>
                <a:cs typeface="DejaVu Sans"/>
              </a:rPr>
              <a:t>computation of the distance  between two</a:t>
            </a:r>
            <a:r>
              <a:rPr sz="2400" spc="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clusters</a:t>
            </a:r>
            <a:endParaRPr sz="2400">
              <a:latin typeface="DejaVu Sans"/>
              <a:cs typeface="DejaVu Sans"/>
            </a:endParaRPr>
          </a:p>
          <a:p>
            <a:pPr marL="469265" marR="267335">
              <a:lnSpc>
                <a:spcPts val="2170"/>
              </a:lnSpc>
              <a:spcBef>
                <a:spcPts val="505"/>
              </a:spcBef>
              <a:tabLst>
                <a:tab pos="884555" algn="l"/>
              </a:tabLst>
            </a:pPr>
            <a:r>
              <a:rPr sz="2000" spc="-10" dirty="0">
                <a:latin typeface="DejaVu Sans"/>
                <a:cs typeface="DejaVu Sans"/>
              </a:rPr>
              <a:t>Different </a:t>
            </a:r>
            <a:r>
              <a:rPr sz="2000" spc="-5" dirty="0">
                <a:latin typeface="DejaVu Sans"/>
                <a:cs typeface="DejaVu Sans"/>
              </a:rPr>
              <a:t>definitions of the distance between clusters lead  to	</a:t>
            </a:r>
            <a:r>
              <a:rPr sz="2000" spc="-10" dirty="0">
                <a:latin typeface="DejaVu Sans"/>
                <a:cs typeface="DejaVu Sans"/>
              </a:rPr>
              <a:t>different </a:t>
            </a:r>
            <a:r>
              <a:rPr sz="2000" spc="-5" dirty="0">
                <a:latin typeface="DejaVu Sans"/>
                <a:cs typeface="DejaVu Sans"/>
              </a:rPr>
              <a:t>algorithms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950" y="486409"/>
            <a:ext cx="7063105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Input/ </a:t>
            </a:r>
            <a:r>
              <a:rPr dirty="0"/>
              <a:t>Initial</a:t>
            </a:r>
            <a:r>
              <a:rPr spc="-65" dirty="0"/>
              <a:t> </a:t>
            </a:r>
            <a:r>
              <a:rPr dirty="0"/>
              <a:t>setting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788160"/>
            <a:ext cx="87642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66700" algn="l"/>
              </a:tabLst>
            </a:pPr>
            <a:r>
              <a:rPr sz="3500" spc="5" dirty="0">
                <a:latin typeface="DejaVu Sans"/>
                <a:cs typeface="DejaVu Sans"/>
              </a:rPr>
              <a:t>Start with clusters </a:t>
            </a:r>
            <a:r>
              <a:rPr sz="3500" spc="10" dirty="0">
                <a:latin typeface="DejaVu Sans"/>
                <a:cs typeface="DejaVu Sans"/>
              </a:rPr>
              <a:t>of </a:t>
            </a:r>
            <a:r>
              <a:rPr sz="3500" spc="5" dirty="0">
                <a:latin typeface="DejaVu Sans"/>
                <a:cs typeface="DejaVu Sans"/>
              </a:rPr>
              <a:t>individual</a:t>
            </a:r>
            <a:r>
              <a:rPr sz="3500" spc="-5" dirty="0">
                <a:latin typeface="DejaVu Sans"/>
                <a:cs typeface="DejaVu Sans"/>
              </a:rPr>
              <a:t> </a:t>
            </a:r>
            <a:r>
              <a:rPr sz="3500" spc="10" dirty="0">
                <a:latin typeface="DejaVu Sans"/>
                <a:cs typeface="DejaVu Sans"/>
              </a:rPr>
              <a:t>points</a:t>
            </a:r>
            <a:endParaRPr sz="35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650" y="4855209"/>
            <a:ext cx="252729" cy="251460"/>
          </a:xfrm>
          <a:custGeom>
            <a:avLst/>
            <a:gdLst/>
            <a:ahLst/>
            <a:cxnLst/>
            <a:rect l="l" t="t" r="r" b="b"/>
            <a:pathLst>
              <a:path w="252730" h="251460">
                <a:moveTo>
                  <a:pt x="125730" y="0"/>
                </a:moveTo>
                <a:lnTo>
                  <a:pt x="176113" y="9644"/>
                </a:lnTo>
                <a:lnTo>
                  <a:pt x="216376" y="36194"/>
                </a:lnTo>
                <a:lnTo>
                  <a:pt x="243066" y="76080"/>
                </a:lnTo>
                <a:lnTo>
                  <a:pt x="252730" y="125729"/>
                </a:lnTo>
                <a:lnTo>
                  <a:pt x="243066" y="175379"/>
                </a:lnTo>
                <a:lnTo>
                  <a:pt x="216376" y="215264"/>
                </a:lnTo>
                <a:lnTo>
                  <a:pt x="176113" y="241815"/>
                </a:lnTo>
                <a:lnTo>
                  <a:pt x="125730" y="251459"/>
                </a:lnTo>
                <a:lnTo>
                  <a:pt x="76080" y="241815"/>
                </a:lnTo>
                <a:lnTo>
                  <a:pt x="36194" y="215264"/>
                </a:lnTo>
                <a:lnTo>
                  <a:pt x="9644" y="175379"/>
                </a:lnTo>
                <a:lnTo>
                  <a:pt x="0" y="125729"/>
                </a:lnTo>
                <a:lnTo>
                  <a:pt x="9644" y="76080"/>
                </a:lnTo>
                <a:lnTo>
                  <a:pt x="36195" y="36194"/>
                </a:lnTo>
                <a:lnTo>
                  <a:pt x="76080" y="9644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650" y="4855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8380" y="5106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3870" y="6029959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125730" y="0"/>
                </a:moveTo>
                <a:lnTo>
                  <a:pt x="175577" y="9663"/>
                </a:lnTo>
                <a:lnTo>
                  <a:pt x="215900" y="36353"/>
                </a:lnTo>
                <a:lnTo>
                  <a:pt x="242887" y="76616"/>
                </a:lnTo>
                <a:lnTo>
                  <a:pt x="252730" y="126999"/>
                </a:lnTo>
                <a:lnTo>
                  <a:pt x="242887" y="176649"/>
                </a:lnTo>
                <a:lnTo>
                  <a:pt x="215900" y="216534"/>
                </a:lnTo>
                <a:lnTo>
                  <a:pt x="175577" y="243085"/>
                </a:lnTo>
                <a:lnTo>
                  <a:pt x="125730" y="252729"/>
                </a:lnTo>
                <a:lnTo>
                  <a:pt x="76080" y="243085"/>
                </a:lnTo>
                <a:lnTo>
                  <a:pt x="36194" y="216534"/>
                </a:lnTo>
                <a:lnTo>
                  <a:pt x="9644" y="176649"/>
                </a:lnTo>
                <a:lnTo>
                  <a:pt x="0" y="126999"/>
                </a:lnTo>
                <a:lnTo>
                  <a:pt x="9644" y="76616"/>
                </a:lnTo>
                <a:lnTo>
                  <a:pt x="36195" y="36353"/>
                </a:lnTo>
                <a:lnTo>
                  <a:pt x="76080" y="9663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3870" y="6029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6282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3930650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5379" y="9644"/>
                </a:lnTo>
                <a:lnTo>
                  <a:pt x="215264" y="36194"/>
                </a:lnTo>
                <a:lnTo>
                  <a:pt x="241815" y="76080"/>
                </a:lnTo>
                <a:lnTo>
                  <a:pt x="251459" y="125729"/>
                </a:lnTo>
                <a:lnTo>
                  <a:pt x="241815" y="175379"/>
                </a:lnTo>
                <a:lnTo>
                  <a:pt x="215264" y="215264"/>
                </a:lnTo>
                <a:lnTo>
                  <a:pt x="175379" y="241815"/>
                </a:lnTo>
                <a:lnTo>
                  <a:pt x="125730" y="251460"/>
                </a:lnTo>
                <a:lnTo>
                  <a:pt x="76080" y="241815"/>
                </a:lnTo>
                <a:lnTo>
                  <a:pt x="36194" y="215265"/>
                </a:lnTo>
                <a:lnTo>
                  <a:pt x="9644" y="175379"/>
                </a:lnTo>
                <a:lnTo>
                  <a:pt x="0" y="125729"/>
                </a:lnTo>
                <a:lnTo>
                  <a:pt x="9644" y="76080"/>
                </a:lnTo>
                <a:lnTo>
                  <a:pt x="36194" y="36195"/>
                </a:lnTo>
                <a:lnTo>
                  <a:pt x="76080" y="9644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3930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6760" y="4182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6389" y="5862320"/>
            <a:ext cx="251460" cy="252729"/>
          </a:xfrm>
          <a:custGeom>
            <a:avLst/>
            <a:gdLst/>
            <a:ahLst/>
            <a:cxnLst/>
            <a:rect l="l" t="t" r="r" b="b"/>
            <a:pathLst>
              <a:path w="251460" h="252729">
                <a:moveTo>
                  <a:pt x="125729" y="0"/>
                </a:moveTo>
                <a:lnTo>
                  <a:pt x="175379" y="9644"/>
                </a:lnTo>
                <a:lnTo>
                  <a:pt x="215265" y="36194"/>
                </a:lnTo>
                <a:lnTo>
                  <a:pt x="241815" y="76080"/>
                </a:lnTo>
                <a:lnTo>
                  <a:pt x="251459" y="125729"/>
                </a:lnTo>
                <a:lnTo>
                  <a:pt x="241815" y="176113"/>
                </a:lnTo>
                <a:lnTo>
                  <a:pt x="215264" y="216376"/>
                </a:lnTo>
                <a:lnTo>
                  <a:pt x="175379" y="243066"/>
                </a:lnTo>
                <a:lnTo>
                  <a:pt x="125729" y="252729"/>
                </a:lnTo>
                <a:lnTo>
                  <a:pt x="76080" y="243066"/>
                </a:lnTo>
                <a:lnTo>
                  <a:pt x="36195" y="216376"/>
                </a:lnTo>
                <a:lnTo>
                  <a:pt x="9644" y="176113"/>
                </a:lnTo>
                <a:lnTo>
                  <a:pt x="0" y="125729"/>
                </a:lnTo>
                <a:lnTo>
                  <a:pt x="9644" y="76080"/>
                </a:lnTo>
                <a:lnTo>
                  <a:pt x="36195" y="36194"/>
                </a:lnTo>
                <a:lnTo>
                  <a:pt x="76080" y="9644"/>
                </a:lnTo>
                <a:lnTo>
                  <a:pt x="1257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6389" y="586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47850" y="6115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4240" y="3930650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5379" y="9644"/>
                </a:lnTo>
                <a:lnTo>
                  <a:pt x="215264" y="36194"/>
                </a:lnTo>
                <a:lnTo>
                  <a:pt x="241815" y="76080"/>
                </a:lnTo>
                <a:lnTo>
                  <a:pt x="251460" y="125729"/>
                </a:lnTo>
                <a:lnTo>
                  <a:pt x="241815" y="175379"/>
                </a:lnTo>
                <a:lnTo>
                  <a:pt x="215265" y="215264"/>
                </a:lnTo>
                <a:lnTo>
                  <a:pt x="175379" y="241815"/>
                </a:lnTo>
                <a:lnTo>
                  <a:pt x="125730" y="251460"/>
                </a:lnTo>
                <a:lnTo>
                  <a:pt x="76080" y="241815"/>
                </a:lnTo>
                <a:lnTo>
                  <a:pt x="36195" y="215265"/>
                </a:lnTo>
                <a:lnTo>
                  <a:pt x="9644" y="175379"/>
                </a:lnTo>
                <a:lnTo>
                  <a:pt x="0" y="125729"/>
                </a:lnTo>
                <a:lnTo>
                  <a:pt x="9644" y="76080"/>
                </a:lnTo>
                <a:lnTo>
                  <a:pt x="36194" y="36195"/>
                </a:lnTo>
                <a:lnTo>
                  <a:pt x="76080" y="9644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4240" y="3930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5700" y="4182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4029" y="3258820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5379" y="9644"/>
                </a:lnTo>
                <a:lnTo>
                  <a:pt x="215264" y="36194"/>
                </a:lnTo>
                <a:lnTo>
                  <a:pt x="241815" y="76080"/>
                </a:lnTo>
                <a:lnTo>
                  <a:pt x="251459" y="125729"/>
                </a:lnTo>
                <a:lnTo>
                  <a:pt x="241815" y="175379"/>
                </a:lnTo>
                <a:lnTo>
                  <a:pt x="215264" y="215264"/>
                </a:lnTo>
                <a:lnTo>
                  <a:pt x="175379" y="241815"/>
                </a:lnTo>
                <a:lnTo>
                  <a:pt x="125730" y="251459"/>
                </a:lnTo>
                <a:lnTo>
                  <a:pt x="76080" y="241815"/>
                </a:lnTo>
                <a:lnTo>
                  <a:pt x="36194" y="215264"/>
                </a:lnTo>
                <a:lnTo>
                  <a:pt x="9644" y="175379"/>
                </a:lnTo>
                <a:lnTo>
                  <a:pt x="0" y="125729"/>
                </a:lnTo>
                <a:lnTo>
                  <a:pt x="9644" y="76080"/>
                </a:lnTo>
                <a:lnTo>
                  <a:pt x="36194" y="36194"/>
                </a:lnTo>
                <a:lnTo>
                  <a:pt x="76080" y="9644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4029" y="3258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6760" y="3510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190" y="5190490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29" y="0"/>
                </a:moveTo>
                <a:lnTo>
                  <a:pt x="175379" y="9644"/>
                </a:lnTo>
                <a:lnTo>
                  <a:pt x="215264" y="36195"/>
                </a:lnTo>
                <a:lnTo>
                  <a:pt x="241815" y="76080"/>
                </a:lnTo>
                <a:lnTo>
                  <a:pt x="251459" y="125730"/>
                </a:lnTo>
                <a:lnTo>
                  <a:pt x="241815" y="175379"/>
                </a:lnTo>
                <a:lnTo>
                  <a:pt x="215265" y="215265"/>
                </a:lnTo>
                <a:lnTo>
                  <a:pt x="175379" y="241815"/>
                </a:lnTo>
                <a:lnTo>
                  <a:pt x="125729" y="251460"/>
                </a:lnTo>
                <a:lnTo>
                  <a:pt x="76080" y="241815"/>
                </a:lnTo>
                <a:lnTo>
                  <a:pt x="36195" y="215264"/>
                </a:lnTo>
                <a:lnTo>
                  <a:pt x="9644" y="175379"/>
                </a:lnTo>
                <a:lnTo>
                  <a:pt x="0" y="125730"/>
                </a:lnTo>
                <a:lnTo>
                  <a:pt x="9644" y="76080"/>
                </a:lnTo>
                <a:lnTo>
                  <a:pt x="36194" y="36194"/>
                </a:lnTo>
                <a:lnTo>
                  <a:pt x="76080" y="9644"/>
                </a:lnTo>
                <a:lnTo>
                  <a:pt x="1257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190" y="519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919" y="544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5489" y="586232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30" h="252729">
                <a:moveTo>
                  <a:pt x="127000" y="0"/>
                </a:moveTo>
                <a:lnTo>
                  <a:pt x="176649" y="9644"/>
                </a:lnTo>
                <a:lnTo>
                  <a:pt x="216535" y="36194"/>
                </a:lnTo>
                <a:lnTo>
                  <a:pt x="243085" y="76080"/>
                </a:lnTo>
                <a:lnTo>
                  <a:pt x="252730" y="125729"/>
                </a:lnTo>
                <a:lnTo>
                  <a:pt x="243085" y="176113"/>
                </a:lnTo>
                <a:lnTo>
                  <a:pt x="216535" y="216376"/>
                </a:lnTo>
                <a:lnTo>
                  <a:pt x="176649" y="243066"/>
                </a:lnTo>
                <a:lnTo>
                  <a:pt x="127000" y="252729"/>
                </a:lnTo>
                <a:lnTo>
                  <a:pt x="76616" y="243066"/>
                </a:lnTo>
                <a:lnTo>
                  <a:pt x="36353" y="216376"/>
                </a:lnTo>
                <a:lnTo>
                  <a:pt x="9663" y="176113"/>
                </a:lnTo>
                <a:lnTo>
                  <a:pt x="0" y="125729"/>
                </a:lnTo>
                <a:lnTo>
                  <a:pt x="9663" y="76080"/>
                </a:lnTo>
                <a:lnTo>
                  <a:pt x="36353" y="36194"/>
                </a:lnTo>
                <a:lnTo>
                  <a:pt x="76616" y="9644"/>
                </a:lnTo>
                <a:lnTo>
                  <a:pt x="1270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5489" y="586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8220" y="6115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4240" y="5610859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5379" y="9644"/>
                </a:lnTo>
                <a:lnTo>
                  <a:pt x="215264" y="36194"/>
                </a:lnTo>
                <a:lnTo>
                  <a:pt x="241815" y="76080"/>
                </a:lnTo>
                <a:lnTo>
                  <a:pt x="251460" y="125729"/>
                </a:lnTo>
                <a:lnTo>
                  <a:pt x="241815" y="175379"/>
                </a:lnTo>
                <a:lnTo>
                  <a:pt x="215265" y="215264"/>
                </a:lnTo>
                <a:lnTo>
                  <a:pt x="175379" y="241815"/>
                </a:lnTo>
                <a:lnTo>
                  <a:pt x="125730" y="251459"/>
                </a:lnTo>
                <a:lnTo>
                  <a:pt x="76080" y="241815"/>
                </a:lnTo>
                <a:lnTo>
                  <a:pt x="36195" y="215264"/>
                </a:lnTo>
                <a:lnTo>
                  <a:pt x="9644" y="175379"/>
                </a:lnTo>
                <a:lnTo>
                  <a:pt x="0" y="125729"/>
                </a:lnTo>
                <a:lnTo>
                  <a:pt x="9644" y="76080"/>
                </a:lnTo>
                <a:lnTo>
                  <a:pt x="36194" y="36194"/>
                </a:lnTo>
                <a:lnTo>
                  <a:pt x="76080" y="9644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4240" y="5610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95700" y="5863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2039" y="3342640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5379" y="9644"/>
                </a:lnTo>
                <a:lnTo>
                  <a:pt x="215265" y="36194"/>
                </a:lnTo>
                <a:lnTo>
                  <a:pt x="241815" y="76080"/>
                </a:lnTo>
                <a:lnTo>
                  <a:pt x="251460" y="125730"/>
                </a:lnTo>
                <a:lnTo>
                  <a:pt x="241815" y="175379"/>
                </a:lnTo>
                <a:lnTo>
                  <a:pt x="215264" y="215264"/>
                </a:lnTo>
                <a:lnTo>
                  <a:pt x="175379" y="241815"/>
                </a:lnTo>
                <a:lnTo>
                  <a:pt x="125730" y="251460"/>
                </a:lnTo>
                <a:lnTo>
                  <a:pt x="76080" y="241815"/>
                </a:lnTo>
                <a:lnTo>
                  <a:pt x="36194" y="215265"/>
                </a:lnTo>
                <a:lnTo>
                  <a:pt x="9644" y="175379"/>
                </a:lnTo>
                <a:lnTo>
                  <a:pt x="0" y="125730"/>
                </a:lnTo>
                <a:lnTo>
                  <a:pt x="9644" y="76080"/>
                </a:lnTo>
                <a:lnTo>
                  <a:pt x="36195" y="36195"/>
                </a:lnTo>
                <a:lnTo>
                  <a:pt x="76080" y="9644"/>
                </a:lnTo>
                <a:lnTo>
                  <a:pt x="1257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2039" y="3342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4770" y="3595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8059" y="4518659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29" y="0"/>
                </a:moveTo>
                <a:lnTo>
                  <a:pt x="175379" y="9644"/>
                </a:lnTo>
                <a:lnTo>
                  <a:pt x="215264" y="36194"/>
                </a:lnTo>
                <a:lnTo>
                  <a:pt x="241815" y="76080"/>
                </a:lnTo>
                <a:lnTo>
                  <a:pt x="251460" y="125729"/>
                </a:lnTo>
                <a:lnTo>
                  <a:pt x="241815" y="175379"/>
                </a:lnTo>
                <a:lnTo>
                  <a:pt x="215265" y="215264"/>
                </a:lnTo>
                <a:lnTo>
                  <a:pt x="175379" y="241815"/>
                </a:lnTo>
                <a:lnTo>
                  <a:pt x="125729" y="251459"/>
                </a:lnTo>
                <a:lnTo>
                  <a:pt x="76080" y="241815"/>
                </a:lnTo>
                <a:lnTo>
                  <a:pt x="36195" y="215264"/>
                </a:lnTo>
                <a:lnTo>
                  <a:pt x="9644" y="175379"/>
                </a:lnTo>
                <a:lnTo>
                  <a:pt x="0" y="125729"/>
                </a:lnTo>
                <a:lnTo>
                  <a:pt x="9644" y="76080"/>
                </a:lnTo>
                <a:lnTo>
                  <a:pt x="36194" y="36194"/>
                </a:lnTo>
                <a:lnTo>
                  <a:pt x="76080" y="9644"/>
                </a:lnTo>
                <a:lnTo>
                  <a:pt x="1257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28059" y="4518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079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6070" y="3510279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29" y="0"/>
                </a:moveTo>
                <a:lnTo>
                  <a:pt x="175379" y="9644"/>
                </a:lnTo>
                <a:lnTo>
                  <a:pt x="215264" y="36194"/>
                </a:lnTo>
                <a:lnTo>
                  <a:pt x="241815" y="76080"/>
                </a:lnTo>
                <a:lnTo>
                  <a:pt x="251459" y="125730"/>
                </a:lnTo>
                <a:lnTo>
                  <a:pt x="241815" y="175379"/>
                </a:lnTo>
                <a:lnTo>
                  <a:pt x="215264" y="215264"/>
                </a:lnTo>
                <a:lnTo>
                  <a:pt x="175379" y="241815"/>
                </a:lnTo>
                <a:lnTo>
                  <a:pt x="125729" y="251460"/>
                </a:lnTo>
                <a:lnTo>
                  <a:pt x="76080" y="241815"/>
                </a:lnTo>
                <a:lnTo>
                  <a:pt x="36194" y="215265"/>
                </a:lnTo>
                <a:lnTo>
                  <a:pt x="9644" y="175379"/>
                </a:lnTo>
                <a:lnTo>
                  <a:pt x="0" y="125730"/>
                </a:lnTo>
                <a:lnTo>
                  <a:pt x="9644" y="76080"/>
                </a:lnTo>
                <a:lnTo>
                  <a:pt x="36194" y="36195"/>
                </a:lnTo>
                <a:lnTo>
                  <a:pt x="76080" y="9644"/>
                </a:lnTo>
                <a:lnTo>
                  <a:pt x="1257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6070" y="3510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8800" y="3763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8529" y="2847339"/>
            <a:ext cx="0" cy="2509520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5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04840" y="3131820"/>
            <a:ext cx="3059430" cy="0"/>
          </a:xfrm>
          <a:custGeom>
            <a:avLst/>
            <a:gdLst/>
            <a:ahLst/>
            <a:cxnLst/>
            <a:rect l="l" t="t" r="r" b="b"/>
            <a:pathLst>
              <a:path w="3059429">
                <a:moveTo>
                  <a:pt x="0" y="0"/>
                </a:moveTo>
                <a:lnTo>
                  <a:pt x="30594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4150" y="2847339"/>
            <a:ext cx="0" cy="2509520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5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2309" y="2847339"/>
            <a:ext cx="0" cy="2509520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5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0469" y="2847339"/>
            <a:ext cx="0" cy="2509520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5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88630" y="2847339"/>
            <a:ext cx="0" cy="2509520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5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06790" y="2847339"/>
            <a:ext cx="0" cy="2509520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5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04840" y="3521709"/>
            <a:ext cx="3059430" cy="0"/>
          </a:xfrm>
          <a:custGeom>
            <a:avLst/>
            <a:gdLst/>
            <a:ahLst/>
            <a:cxnLst/>
            <a:rect l="l" t="t" r="r" b="b"/>
            <a:pathLst>
              <a:path w="3059429">
                <a:moveTo>
                  <a:pt x="0" y="0"/>
                </a:moveTo>
                <a:lnTo>
                  <a:pt x="30594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04840" y="3907790"/>
            <a:ext cx="3059430" cy="0"/>
          </a:xfrm>
          <a:custGeom>
            <a:avLst/>
            <a:gdLst/>
            <a:ahLst/>
            <a:cxnLst/>
            <a:rect l="l" t="t" r="r" b="b"/>
            <a:pathLst>
              <a:path w="3059429">
                <a:moveTo>
                  <a:pt x="0" y="0"/>
                </a:moveTo>
                <a:lnTo>
                  <a:pt x="30594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04840" y="4293870"/>
            <a:ext cx="3059430" cy="0"/>
          </a:xfrm>
          <a:custGeom>
            <a:avLst/>
            <a:gdLst/>
            <a:ahLst/>
            <a:cxnLst/>
            <a:rect l="l" t="t" r="r" b="b"/>
            <a:pathLst>
              <a:path w="3059429">
                <a:moveTo>
                  <a:pt x="0" y="0"/>
                </a:moveTo>
                <a:lnTo>
                  <a:pt x="30594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04840" y="4681220"/>
            <a:ext cx="3059430" cy="0"/>
          </a:xfrm>
          <a:custGeom>
            <a:avLst/>
            <a:gdLst/>
            <a:ahLst/>
            <a:cxnLst/>
            <a:rect l="l" t="t" r="r" b="b"/>
            <a:pathLst>
              <a:path w="3059429">
                <a:moveTo>
                  <a:pt x="0" y="0"/>
                </a:moveTo>
                <a:lnTo>
                  <a:pt x="30594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04840" y="5069840"/>
            <a:ext cx="3059430" cy="0"/>
          </a:xfrm>
          <a:custGeom>
            <a:avLst/>
            <a:gdLst/>
            <a:ahLst/>
            <a:cxnLst/>
            <a:rect l="l" t="t" r="r" b="b"/>
            <a:pathLst>
              <a:path w="3059429">
                <a:moveTo>
                  <a:pt x="0" y="0"/>
                </a:moveTo>
                <a:lnTo>
                  <a:pt x="305943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3590" y="2327910"/>
            <a:ext cx="7550150" cy="783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10" dirty="0">
                <a:latin typeface="DejaVu Sans"/>
                <a:cs typeface="DejaVu Sans"/>
              </a:rPr>
              <a:t>and </a:t>
            </a:r>
            <a:r>
              <a:rPr sz="3500" spc="15" dirty="0">
                <a:latin typeface="DejaVu Sans"/>
                <a:cs typeface="DejaVu Sans"/>
              </a:rPr>
              <a:t>a </a:t>
            </a:r>
            <a:r>
              <a:rPr sz="3500" dirty="0">
                <a:latin typeface="DejaVu Sans"/>
                <a:cs typeface="DejaVu Sans"/>
              </a:rPr>
              <a:t>distance/proximity</a:t>
            </a:r>
            <a:r>
              <a:rPr sz="3500" spc="-80" dirty="0">
                <a:latin typeface="DejaVu Sans"/>
                <a:cs typeface="DejaVu Sans"/>
              </a:rPr>
              <a:t> </a:t>
            </a:r>
            <a:r>
              <a:rPr sz="3500" spc="10" dirty="0">
                <a:latin typeface="DejaVu Sans"/>
                <a:cs typeface="DejaVu Sans"/>
              </a:rPr>
              <a:t>matrix</a:t>
            </a:r>
            <a:endParaRPr sz="3500">
              <a:latin typeface="DejaVu Sans"/>
              <a:cs typeface="DejaVu Sans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  <a:tabLst>
                <a:tab pos="469265" algn="l"/>
                <a:tab pos="1019175" algn="l"/>
                <a:tab pos="1566545" algn="l"/>
                <a:tab pos="1958975" algn="l"/>
              </a:tabLst>
            </a:pPr>
            <a:r>
              <a:rPr sz="1400" dirty="0">
                <a:latin typeface="DejaVu Sans"/>
                <a:cs typeface="DejaVu Sans"/>
              </a:rPr>
              <a:t>p1	p2	p3	p4	p5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32190" y="2872740"/>
            <a:ext cx="344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DejaVu Sans"/>
                <a:cs typeface="DejaVu Sans"/>
              </a:rPr>
              <a:t>. .</a:t>
            </a:r>
            <a:r>
              <a:rPr sz="1600" spc="-125" dirty="0">
                <a:latin typeface="DejaVu Sans"/>
                <a:cs typeface="DejaVu Sans"/>
              </a:rPr>
              <a:t> </a:t>
            </a:r>
            <a:r>
              <a:rPr sz="1600" dirty="0">
                <a:latin typeface="DejaVu Sans"/>
                <a:cs typeface="DejaVu Sans"/>
              </a:rPr>
              <a:t>.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52770" y="3229609"/>
            <a:ext cx="2959100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p1</a:t>
            </a:r>
            <a:endParaRPr sz="1400">
              <a:latin typeface="DejaVu Sans"/>
              <a:cs typeface="DejaVu Sans"/>
            </a:endParaRPr>
          </a:p>
          <a:p>
            <a:pPr marL="12700" marR="2712085" algn="ctr">
              <a:lnSpc>
                <a:spcPct val="167900"/>
              </a:lnSpc>
              <a:spcBef>
                <a:spcPts val="570"/>
              </a:spcBef>
            </a:pPr>
            <a:r>
              <a:rPr sz="1400" dirty="0">
                <a:latin typeface="DejaVu Sans"/>
                <a:cs typeface="DejaVu Sans"/>
              </a:rPr>
              <a:t>p2  p3</a:t>
            </a:r>
            <a:endParaRPr sz="1400">
              <a:latin typeface="DejaVu Sans"/>
              <a:cs typeface="DejaVu Sans"/>
            </a:endParaRPr>
          </a:p>
          <a:p>
            <a:pPr marL="12700" marR="2712085" algn="ctr">
              <a:lnSpc>
                <a:spcPct val="166100"/>
              </a:lnSpc>
              <a:spcBef>
                <a:spcPts val="615"/>
              </a:spcBef>
            </a:pPr>
            <a:r>
              <a:rPr sz="1400" dirty="0">
                <a:latin typeface="DejaVu Sans"/>
                <a:cs typeface="DejaVu Sans"/>
              </a:rPr>
              <a:t>p4  p5</a:t>
            </a:r>
            <a:endParaRPr sz="1400">
              <a:latin typeface="DejaVu Sans"/>
              <a:cs typeface="DejaVu Sans"/>
            </a:endParaRPr>
          </a:p>
          <a:p>
            <a:pPr marR="2721610" algn="ctr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  <a:p>
            <a:pPr marR="2721610" algn="ctr">
              <a:lnSpc>
                <a:spcPts val="1435"/>
              </a:lnSpc>
            </a:pPr>
            <a:r>
              <a:rPr sz="1200" dirty="0"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  <a:p>
            <a:pPr marR="2721610" algn="ctr">
              <a:lnSpc>
                <a:spcPts val="1435"/>
              </a:lnSpc>
            </a:pPr>
            <a:r>
              <a:rPr sz="1200" dirty="0"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DejaVu Sans"/>
                <a:cs typeface="DejaVu Sans"/>
              </a:rPr>
              <a:t>Distance/Proximity</a:t>
            </a:r>
            <a:r>
              <a:rPr sz="1800" spc="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Matrix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110" y="486409"/>
            <a:ext cx="6794500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Intermediate</a:t>
            </a:r>
            <a:r>
              <a:rPr spc="-45" dirty="0"/>
              <a:t> </a:t>
            </a:r>
            <a:r>
              <a:rPr spc="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77292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89" y="1788159"/>
            <a:ext cx="7002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5" dirty="0">
                <a:latin typeface="DejaVu Sans"/>
                <a:cs typeface="DejaVu Sans"/>
              </a:rPr>
              <a:t>After </a:t>
            </a:r>
            <a:r>
              <a:rPr sz="2200" spc="-10" dirty="0">
                <a:latin typeface="DejaVu Sans"/>
                <a:cs typeface="DejaVu Sans"/>
              </a:rPr>
              <a:t>some </a:t>
            </a:r>
            <a:r>
              <a:rPr sz="2200" spc="-15" dirty="0">
                <a:latin typeface="DejaVu Sans"/>
                <a:cs typeface="DejaVu Sans"/>
              </a:rPr>
              <a:t>merging </a:t>
            </a:r>
            <a:r>
              <a:rPr sz="2200" spc="-10" dirty="0">
                <a:latin typeface="DejaVu Sans"/>
                <a:cs typeface="DejaVu Sans"/>
              </a:rPr>
              <a:t>steps, </a:t>
            </a:r>
            <a:r>
              <a:rPr sz="2200" spc="-5" dirty="0">
                <a:latin typeface="DejaVu Sans"/>
                <a:cs typeface="DejaVu Sans"/>
              </a:rPr>
              <a:t>we have </a:t>
            </a:r>
            <a:r>
              <a:rPr sz="2200" spc="-10" dirty="0">
                <a:latin typeface="DejaVu Sans"/>
                <a:cs typeface="DejaVu Sans"/>
              </a:rPr>
              <a:t>some</a:t>
            </a:r>
            <a:r>
              <a:rPr sz="2200" spc="3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clusters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053" y="4283709"/>
            <a:ext cx="589915" cy="853440"/>
          </a:xfrm>
          <a:custGeom>
            <a:avLst/>
            <a:gdLst/>
            <a:ahLst/>
            <a:cxnLst/>
            <a:rect l="l" t="t" r="r" b="b"/>
            <a:pathLst>
              <a:path w="589915" h="853439">
                <a:moveTo>
                  <a:pt x="236696" y="0"/>
                </a:moveTo>
                <a:lnTo>
                  <a:pt x="183673" y="13652"/>
                </a:lnTo>
                <a:lnTo>
                  <a:pt x="140176" y="44450"/>
                </a:lnTo>
                <a:lnTo>
                  <a:pt x="133865" y="65722"/>
                </a:lnTo>
                <a:lnTo>
                  <a:pt x="119816" y="104457"/>
                </a:lnTo>
                <a:lnTo>
                  <a:pt x="113506" y="125729"/>
                </a:lnTo>
                <a:lnTo>
                  <a:pt x="118789" y="181264"/>
                </a:lnTo>
                <a:lnTo>
                  <a:pt x="121634" y="208513"/>
                </a:lnTo>
                <a:lnTo>
                  <a:pt x="116249" y="217901"/>
                </a:lnTo>
                <a:lnTo>
                  <a:pt x="96843" y="219852"/>
                </a:lnTo>
                <a:lnTo>
                  <a:pt x="57626" y="224789"/>
                </a:lnTo>
                <a:lnTo>
                  <a:pt x="51276" y="226059"/>
                </a:lnTo>
                <a:lnTo>
                  <a:pt x="43656" y="229869"/>
                </a:lnTo>
                <a:lnTo>
                  <a:pt x="36036" y="232409"/>
                </a:lnTo>
                <a:lnTo>
                  <a:pt x="26451" y="252392"/>
                </a:lnTo>
                <a:lnTo>
                  <a:pt x="23177" y="259873"/>
                </a:lnTo>
                <a:lnTo>
                  <a:pt x="21570" y="267592"/>
                </a:lnTo>
                <a:lnTo>
                  <a:pt x="16986" y="288289"/>
                </a:lnTo>
                <a:lnTo>
                  <a:pt x="13196" y="304125"/>
                </a:lnTo>
                <a:lnTo>
                  <a:pt x="8572" y="321627"/>
                </a:lnTo>
                <a:lnTo>
                  <a:pt x="4663" y="335795"/>
                </a:lnTo>
                <a:lnTo>
                  <a:pt x="3016" y="341629"/>
                </a:lnTo>
                <a:lnTo>
                  <a:pt x="2162" y="383976"/>
                </a:lnTo>
                <a:lnTo>
                  <a:pt x="0" y="427990"/>
                </a:lnTo>
                <a:lnTo>
                  <a:pt x="2837" y="469145"/>
                </a:lnTo>
                <a:lnTo>
                  <a:pt x="34667" y="517584"/>
                </a:lnTo>
                <a:lnTo>
                  <a:pt x="77172" y="535959"/>
                </a:lnTo>
                <a:lnTo>
                  <a:pt x="85566" y="538479"/>
                </a:lnTo>
                <a:lnTo>
                  <a:pt x="81141" y="563780"/>
                </a:lnTo>
                <a:lnTo>
                  <a:pt x="75882" y="588486"/>
                </a:lnTo>
                <a:lnTo>
                  <a:pt x="70385" y="612953"/>
                </a:lnTo>
                <a:lnTo>
                  <a:pt x="65246" y="637539"/>
                </a:lnTo>
                <a:lnTo>
                  <a:pt x="65305" y="678041"/>
                </a:lnTo>
                <a:lnTo>
                  <a:pt x="66675" y="724376"/>
                </a:lnTo>
                <a:lnTo>
                  <a:pt x="73997" y="769520"/>
                </a:lnTo>
                <a:lnTo>
                  <a:pt x="91916" y="806450"/>
                </a:lnTo>
                <a:lnTo>
                  <a:pt x="137814" y="836989"/>
                </a:lnTo>
                <a:lnTo>
                  <a:pt x="161766" y="845819"/>
                </a:lnTo>
                <a:lnTo>
                  <a:pt x="174466" y="853439"/>
                </a:lnTo>
                <a:lnTo>
                  <a:pt x="192484" y="842625"/>
                </a:lnTo>
                <a:lnTo>
                  <a:pt x="206216" y="828833"/>
                </a:lnTo>
                <a:lnTo>
                  <a:pt x="218043" y="811470"/>
                </a:lnTo>
                <a:lnTo>
                  <a:pt x="230346" y="789939"/>
                </a:lnTo>
                <a:lnTo>
                  <a:pt x="426822" y="789939"/>
                </a:lnTo>
                <a:lnTo>
                  <a:pt x="437356" y="772159"/>
                </a:lnTo>
                <a:lnTo>
                  <a:pt x="441501" y="737270"/>
                </a:lnTo>
                <a:lnTo>
                  <a:pt x="438209" y="720730"/>
                </a:lnTo>
                <a:lnTo>
                  <a:pt x="440465" y="715284"/>
                </a:lnTo>
                <a:lnTo>
                  <a:pt x="513556" y="708659"/>
                </a:lnTo>
                <a:lnTo>
                  <a:pt x="545306" y="653414"/>
                </a:lnTo>
                <a:lnTo>
                  <a:pt x="561816" y="582929"/>
                </a:lnTo>
                <a:lnTo>
                  <a:pt x="556458" y="559851"/>
                </a:lnTo>
                <a:lnTo>
                  <a:pt x="551338" y="542131"/>
                </a:lnTo>
                <a:lnTo>
                  <a:pt x="542885" y="527030"/>
                </a:lnTo>
                <a:lnTo>
                  <a:pt x="527526" y="511809"/>
                </a:lnTo>
                <a:lnTo>
                  <a:pt x="516691" y="485794"/>
                </a:lnTo>
                <a:lnTo>
                  <a:pt x="518953" y="473233"/>
                </a:lnTo>
                <a:lnTo>
                  <a:pt x="532169" y="466625"/>
                </a:lnTo>
                <a:lnTo>
                  <a:pt x="554196" y="458469"/>
                </a:lnTo>
                <a:lnTo>
                  <a:pt x="572075" y="426303"/>
                </a:lnTo>
                <a:lnTo>
                  <a:pt x="580072" y="412591"/>
                </a:lnTo>
                <a:lnTo>
                  <a:pt x="584021" y="401498"/>
                </a:lnTo>
                <a:lnTo>
                  <a:pt x="589756" y="377189"/>
                </a:lnTo>
                <a:lnTo>
                  <a:pt x="588287" y="352722"/>
                </a:lnTo>
                <a:lnTo>
                  <a:pt x="586581" y="318611"/>
                </a:lnTo>
                <a:lnTo>
                  <a:pt x="575786" y="251459"/>
                </a:lnTo>
                <a:lnTo>
                  <a:pt x="550584" y="208954"/>
                </a:lnTo>
                <a:lnTo>
                  <a:pt x="515143" y="173355"/>
                </a:lnTo>
                <a:lnTo>
                  <a:pt x="475416" y="145375"/>
                </a:lnTo>
                <a:lnTo>
                  <a:pt x="437356" y="125729"/>
                </a:lnTo>
                <a:lnTo>
                  <a:pt x="431601" y="120173"/>
                </a:lnTo>
                <a:lnTo>
                  <a:pt x="428466" y="110807"/>
                </a:lnTo>
                <a:lnTo>
                  <a:pt x="426283" y="100012"/>
                </a:lnTo>
                <a:lnTo>
                  <a:pt x="423386" y="90169"/>
                </a:lnTo>
                <a:lnTo>
                  <a:pt x="380107" y="59114"/>
                </a:lnTo>
                <a:lnTo>
                  <a:pt x="333375" y="36988"/>
                </a:lnTo>
                <a:lnTo>
                  <a:pt x="284976" y="18911"/>
                </a:lnTo>
                <a:lnTo>
                  <a:pt x="236696" y="0"/>
                </a:lnTo>
                <a:close/>
              </a:path>
              <a:path w="589915" h="853439">
                <a:moveTo>
                  <a:pt x="426822" y="789939"/>
                </a:moveTo>
                <a:lnTo>
                  <a:pt x="230346" y="789939"/>
                </a:lnTo>
                <a:lnTo>
                  <a:pt x="256897" y="810220"/>
                </a:lnTo>
                <a:lnTo>
                  <a:pt x="283686" y="827405"/>
                </a:lnTo>
                <a:lnTo>
                  <a:pt x="311427" y="841732"/>
                </a:lnTo>
                <a:lnTo>
                  <a:pt x="340836" y="853439"/>
                </a:lnTo>
                <a:lnTo>
                  <a:pt x="372883" y="843418"/>
                </a:lnTo>
                <a:lnTo>
                  <a:pt x="397192" y="828516"/>
                </a:lnTo>
                <a:lnTo>
                  <a:pt x="417452" y="805755"/>
                </a:lnTo>
                <a:lnTo>
                  <a:pt x="426822" y="7899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053" y="4283709"/>
            <a:ext cx="589915" cy="853440"/>
          </a:xfrm>
          <a:custGeom>
            <a:avLst/>
            <a:gdLst/>
            <a:ahLst/>
            <a:cxnLst/>
            <a:rect l="l" t="t" r="r" b="b"/>
            <a:pathLst>
              <a:path w="589915" h="853439">
                <a:moveTo>
                  <a:pt x="423386" y="90169"/>
                </a:moveTo>
                <a:lnTo>
                  <a:pt x="380107" y="59114"/>
                </a:lnTo>
                <a:lnTo>
                  <a:pt x="333375" y="36988"/>
                </a:lnTo>
                <a:lnTo>
                  <a:pt x="284976" y="18911"/>
                </a:lnTo>
                <a:lnTo>
                  <a:pt x="236696" y="0"/>
                </a:lnTo>
                <a:lnTo>
                  <a:pt x="183673" y="13652"/>
                </a:lnTo>
                <a:lnTo>
                  <a:pt x="140176" y="44450"/>
                </a:lnTo>
                <a:lnTo>
                  <a:pt x="133865" y="65722"/>
                </a:lnTo>
                <a:lnTo>
                  <a:pt x="126841" y="85089"/>
                </a:lnTo>
                <a:lnTo>
                  <a:pt x="119816" y="104457"/>
                </a:lnTo>
                <a:lnTo>
                  <a:pt x="113506" y="125729"/>
                </a:lnTo>
                <a:lnTo>
                  <a:pt x="118789" y="181264"/>
                </a:lnTo>
                <a:lnTo>
                  <a:pt x="121634" y="208513"/>
                </a:lnTo>
                <a:lnTo>
                  <a:pt x="116249" y="217901"/>
                </a:lnTo>
                <a:lnTo>
                  <a:pt x="96843" y="219852"/>
                </a:lnTo>
                <a:lnTo>
                  <a:pt x="57626" y="224789"/>
                </a:lnTo>
                <a:lnTo>
                  <a:pt x="51276" y="226059"/>
                </a:lnTo>
                <a:lnTo>
                  <a:pt x="43656" y="229869"/>
                </a:lnTo>
                <a:lnTo>
                  <a:pt x="36036" y="232409"/>
                </a:lnTo>
                <a:lnTo>
                  <a:pt x="26451" y="252392"/>
                </a:lnTo>
                <a:lnTo>
                  <a:pt x="23177" y="259873"/>
                </a:lnTo>
                <a:lnTo>
                  <a:pt x="21570" y="267592"/>
                </a:lnTo>
                <a:lnTo>
                  <a:pt x="16986" y="288289"/>
                </a:lnTo>
                <a:lnTo>
                  <a:pt x="13196" y="304125"/>
                </a:lnTo>
                <a:lnTo>
                  <a:pt x="8572" y="321627"/>
                </a:lnTo>
                <a:lnTo>
                  <a:pt x="4663" y="335795"/>
                </a:lnTo>
                <a:lnTo>
                  <a:pt x="3016" y="341629"/>
                </a:lnTo>
                <a:lnTo>
                  <a:pt x="2162" y="383976"/>
                </a:lnTo>
                <a:lnTo>
                  <a:pt x="0" y="427990"/>
                </a:lnTo>
                <a:lnTo>
                  <a:pt x="2837" y="469145"/>
                </a:lnTo>
                <a:lnTo>
                  <a:pt x="34667" y="517584"/>
                </a:lnTo>
                <a:lnTo>
                  <a:pt x="77172" y="535959"/>
                </a:lnTo>
                <a:lnTo>
                  <a:pt x="85566" y="538479"/>
                </a:lnTo>
                <a:lnTo>
                  <a:pt x="81141" y="563780"/>
                </a:lnTo>
                <a:lnTo>
                  <a:pt x="75882" y="588486"/>
                </a:lnTo>
                <a:lnTo>
                  <a:pt x="70385" y="612953"/>
                </a:lnTo>
                <a:lnTo>
                  <a:pt x="65246" y="637539"/>
                </a:lnTo>
                <a:lnTo>
                  <a:pt x="65305" y="678041"/>
                </a:lnTo>
                <a:lnTo>
                  <a:pt x="66675" y="724376"/>
                </a:lnTo>
                <a:lnTo>
                  <a:pt x="73997" y="769520"/>
                </a:lnTo>
                <a:lnTo>
                  <a:pt x="91916" y="806450"/>
                </a:lnTo>
                <a:lnTo>
                  <a:pt x="137814" y="836989"/>
                </a:lnTo>
                <a:lnTo>
                  <a:pt x="161766" y="845819"/>
                </a:lnTo>
                <a:lnTo>
                  <a:pt x="174466" y="853439"/>
                </a:lnTo>
                <a:lnTo>
                  <a:pt x="192484" y="842625"/>
                </a:lnTo>
                <a:lnTo>
                  <a:pt x="206216" y="828833"/>
                </a:lnTo>
                <a:lnTo>
                  <a:pt x="218043" y="811470"/>
                </a:lnTo>
                <a:lnTo>
                  <a:pt x="230346" y="789939"/>
                </a:lnTo>
                <a:lnTo>
                  <a:pt x="256897" y="810220"/>
                </a:lnTo>
                <a:lnTo>
                  <a:pt x="283686" y="827405"/>
                </a:lnTo>
                <a:lnTo>
                  <a:pt x="311427" y="841732"/>
                </a:lnTo>
                <a:lnTo>
                  <a:pt x="340836" y="853439"/>
                </a:lnTo>
                <a:lnTo>
                  <a:pt x="372883" y="843418"/>
                </a:lnTo>
                <a:lnTo>
                  <a:pt x="397192" y="828516"/>
                </a:lnTo>
                <a:lnTo>
                  <a:pt x="417452" y="805755"/>
                </a:lnTo>
                <a:lnTo>
                  <a:pt x="437356" y="772159"/>
                </a:lnTo>
                <a:lnTo>
                  <a:pt x="441501" y="737270"/>
                </a:lnTo>
                <a:lnTo>
                  <a:pt x="438209" y="720730"/>
                </a:lnTo>
                <a:lnTo>
                  <a:pt x="440465" y="715284"/>
                </a:lnTo>
                <a:lnTo>
                  <a:pt x="513556" y="708659"/>
                </a:lnTo>
                <a:lnTo>
                  <a:pt x="545306" y="653414"/>
                </a:lnTo>
                <a:lnTo>
                  <a:pt x="561816" y="582929"/>
                </a:lnTo>
                <a:lnTo>
                  <a:pt x="556458" y="559851"/>
                </a:lnTo>
                <a:lnTo>
                  <a:pt x="551338" y="542131"/>
                </a:lnTo>
                <a:lnTo>
                  <a:pt x="542885" y="527030"/>
                </a:lnTo>
                <a:lnTo>
                  <a:pt x="527526" y="511809"/>
                </a:lnTo>
                <a:lnTo>
                  <a:pt x="516691" y="485794"/>
                </a:lnTo>
                <a:lnTo>
                  <a:pt x="518953" y="473233"/>
                </a:lnTo>
                <a:lnTo>
                  <a:pt x="532169" y="466625"/>
                </a:lnTo>
                <a:lnTo>
                  <a:pt x="554196" y="458469"/>
                </a:lnTo>
                <a:lnTo>
                  <a:pt x="572075" y="426303"/>
                </a:lnTo>
                <a:lnTo>
                  <a:pt x="580072" y="412591"/>
                </a:lnTo>
                <a:lnTo>
                  <a:pt x="584021" y="401498"/>
                </a:lnTo>
                <a:lnTo>
                  <a:pt x="589756" y="377189"/>
                </a:lnTo>
                <a:lnTo>
                  <a:pt x="588287" y="352722"/>
                </a:lnTo>
                <a:lnTo>
                  <a:pt x="586581" y="318611"/>
                </a:lnTo>
                <a:lnTo>
                  <a:pt x="575786" y="251459"/>
                </a:lnTo>
                <a:lnTo>
                  <a:pt x="550584" y="208954"/>
                </a:lnTo>
                <a:lnTo>
                  <a:pt x="515143" y="173355"/>
                </a:lnTo>
                <a:lnTo>
                  <a:pt x="475416" y="145375"/>
                </a:lnTo>
                <a:lnTo>
                  <a:pt x="437356" y="125729"/>
                </a:lnTo>
                <a:lnTo>
                  <a:pt x="431601" y="120173"/>
                </a:lnTo>
                <a:lnTo>
                  <a:pt x="428466" y="110807"/>
                </a:lnTo>
                <a:lnTo>
                  <a:pt x="426283" y="100012"/>
                </a:lnTo>
                <a:lnTo>
                  <a:pt x="423386" y="901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530" y="4283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381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8939" y="3021329"/>
            <a:ext cx="1007110" cy="824865"/>
          </a:xfrm>
          <a:custGeom>
            <a:avLst/>
            <a:gdLst/>
            <a:ahLst/>
            <a:cxnLst/>
            <a:rect l="l" t="t" r="r" b="b"/>
            <a:pathLst>
              <a:path w="1007110" h="824864">
                <a:moveTo>
                  <a:pt x="980484" y="655225"/>
                </a:moveTo>
                <a:lnTo>
                  <a:pt x="237207" y="655225"/>
                </a:lnTo>
                <a:lnTo>
                  <a:pt x="252571" y="656431"/>
                </a:lnTo>
                <a:lnTo>
                  <a:pt x="257668" y="668537"/>
                </a:lnTo>
                <a:lnTo>
                  <a:pt x="265430" y="744220"/>
                </a:lnTo>
                <a:lnTo>
                  <a:pt x="272037" y="765829"/>
                </a:lnTo>
                <a:lnTo>
                  <a:pt x="274320" y="773430"/>
                </a:lnTo>
                <a:lnTo>
                  <a:pt x="306228" y="792638"/>
                </a:lnTo>
                <a:lnTo>
                  <a:pt x="314860" y="795039"/>
                </a:lnTo>
                <a:lnTo>
                  <a:pt x="339090" y="801370"/>
                </a:lnTo>
                <a:lnTo>
                  <a:pt x="358120" y="806688"/>
                </a:lnTo>
                <a:lnTo>
                  <a:pt x="378936" y="813435"/>
                </a:lnTo>
                <a:lnTo>
                  <a:pt x="395704" y="819229"/>
                </a:lnTo>
                <a:lnTo>
                  <a:pt x="402590" y="821690"/>
                </a:lnTo>
                <a:lnTo>
                  <a:pt x="452893" y="822086"/>
                </a:lnTo>
                <a:lnTo>
                  <a:pt x="504983" y="824865"/>
                </a:lnTo>
                <a:lnTo>
                  <a:pt x="553501" y="820975"/>
                </a:lnTo>
                <a:lnTo>
                  <a:pt x="593090" y="801370"/>
                </a:lnTo>
                <a:lnTo>
                  <a:pt x="624681" y="744696"/>
                </a:lnTo>
                <a:lnTo>
                  <a:pt x="636270" y="706120"/>
                </a:lnTo>
                <a:lnTo>
                  <a:pt x="935956" y="706120"/>
                </a:lnTo>
                <a:lnTo>
                  <a:pt x="953770" y="695960"/>
                </a:lnTo>
                <a:lnTo>
                  <a:pt x="969625" y="676552"/>
                </a:lnTo>
                <a:lnTo>
                  <a:pt x="980484" y="655225"/>
                </a:lnTo>
                <a:close/>
              </a:path>
              <a:path w="1007110" h="824864">
                <a:moveTo>
                  <a:pt x="935956" y="706120"/>
                </a:moveTo>
                <a:lnTo>
                  <a:pt x="636270" y="706120"/>
                </a:lnTo>
                <a:lnTo>
                  <a:pt x="666134" y="711735"/>
                </a:lnTo>
                <a:lnTo>
                  <a:pt x="695166" y="718661"/>
                </a:lnTo>
                <a:lnTo>
                  <a:pt x="753110" y="734060"/>
                </a:lnTo>
                <a:lnTo>
                  <a:pt x="800536" y="733643"/>
                </a:lnTo>
                <a:lnTo>
                  <a:pt x="855345" y="731678"/>
                </a:lnTo>
                <a:lnTo>
                  <a:pt x="909200" y="721379"/>
                </a:lnTo>
                <a:lnTo>
                  <a:pt x="935956" y="706120"/>
                </a:lnTo>
                <a:close/>
              </a:path>
              <a:path w="1007110" h="824864">
                <a:moveTo>
                  <a:pt x="444500" y="0"/>
                </a:moveTo>
                <a:lnTo>
                  <a:pt x="375443" y="3968"/>
                </a:lnTo>
                <a:lnTo>
                  <a:pt x="332521" y="9465"/>
                </a:lnTo>
                <a:lnTo>
                  <a:pt x="295910" y="20320"/>
                </a:lnTo>
                <a:lnTo>
                  <a:pt x="255584" y="46614"/>
                </a:lnTo>
                <a:lnTo>
                  <a:pt x="220197" y="83149"/>
                </a:lnTo>
                <a:lnTo>
                  <a:pt x="190113" y="125841"/>
                </a:lnTo>
                <a:lnTo>
                  <a:pt x="165699" y="170606"/>
                </a:lnTo>
                <a:lnTo>
                  <a:pt x="147320" y="213360"/>
                </a:lnTo>
                <a:lnTo>
                  <a:pt x="141128" y="221337"/>
                </a:lnTo>
                <a:lnTo>
                  <a:pt x="130175" y="225742"/>
                </a:lnTo>
                <a:lnTo>
                  <a:pt x="117316" y="228719"/>
                </a:lnTo>
                <a:lnTo>
                  <a:pt x="105410" y="232410"/>
                </a:lnTo>
                <a:lnTo>
                  <a:pt x="79521" y="272156"/>
                </a:lnTo>
                <a:lnTo>
                  <a:pt x="59172" y="314583"/>
                </a:lnTo>
                <a:lnTo>
                  <a:pt x="42703" y="358775"/>
                </a:lnTo>
                <a:lnTo>
                  <a:pt x="28457" y="403812"/>
                </a:lnTo>
                <a:lnTo>
                  <a:pt x="14775" y="448780"/>
                </a:lnTo>
                <a:lnTo>
                  <a:pt x="0" y="492760"/>
                </a:lnTo>
                <a:lnTo>
                  <a:pt x="7064" y="537567"/>
                </a:lnTo>
                <a:lnTo>
                  <a:pt x="29289" y="593844"/>
                </a:lnTo>
                <a:lnTo>
                  <a:pt x="52070" y="628650"/>
                </a:lnTo>
                <a:lnTo>
                  <a:pt x="76954" y="637996"/>
                </a:lnTo>
                <a:lnTo>
                  <a:pt x="99695" y="648176"/>
                </a:lnTo>
                <a:lnTo>
                  <a:pt x="122435" y="658117"/>
                </a:lnTo>
                <a:lnTo>
                  <a:pt x="147320" y="666750"/>
                </a:lnTo>
                <a:lnTo>
                  <a:pt x="204487" y="660229"/>
                </a:lnTo>
                <a:lnTo>
                  <a:pt x="237207" y="655225"/>
                </a:lnTo>
                <a:lnTo>
                  <a:pt x="980484" y="655225"/>
                </a:lnTo>
                <a:lnTo>
                  <a:pt x="980598" y="655002"/>
                </a:lnTo>
                <a:lnTo>
                  <a:pt x="988952" y="632023"/>
                </a:lnTo>
                <a:lnTo>
                  <a:pt x="996950" y="608330"/>
                </a:lnTo>
                <a:lnTo>
                  <a:pt x="999609" y="600213"/>
                </a:lnTo>
                <a:lnTo>
                  <a:pt x="1002982" y="591026"/>
                </a:lnTo>
                <a:lnTo>
                  <a:pt x="1005879" y="583505"/>
                </a:lnTo>
                <a:lnTo>
                  <a:pt x="1007110" y="580390"/>
                </a:lnTo>
                <a:lnTo>
                  <a:pt x="994886" y="555069"/>
                </a:lnTo>
                <a:lnTo>
                  <a:pt x="978852" y="535939"/>
                </a:lnTo>
                <a:lnTo>
                  <a:pt x="958532" y="519668"/>
                </a:lnTo>
                <a:lnTo>
                  <a:pt x="933450" y="502920"/>
                </a:lnTo>
                <a:lnTo>
                  <a:pt x="957282" y="465673"/>
                </a:lnTo>
                <a:lnTo>
                  <a:pt x="977423" y="427831"/>
                </a:lnTo>
                <a:lnTo>
                  <a:pt x="993993" y="388798"/>
                </a:lnTo>
                <a:lnTo>
                  <a:pt x="1007110" y="347980"/>
                </a:lnTo>
                <a:lnTo>
                  <a:pt x="996334" y="303549"/>
                </a:lnTo>
                <a:lnTo>
                  <a:pt x="979011" y="269716"/>
                </a:lnTo>
                <a:lnTo>
                  <a:pt x="951924" y="241359"/>
                </a:lnTo>
                <a:lnTo>
                  <a:pt x="911860" y="213360"/>
                </a:lnTo>
                <a:lnTo>
                  <a:pt x="907344" y="212526"/>
                </a:lnTo>
                <a:lnTo>
                  <a:pt x="849578" y="212526"/>
                </a:lnTo>
                <a:lnTo>
                  <a:pt x="845094" y="210486"/>
                </a:lnTo>
                <a:lnTo>
                  <a:pt x="843565" y="196716"/>
                </a:lnTo>
                <a:lnTo>
                  <a:pt x="841880" y="164707"/>
                </a:lnTo>
                <a:lnTo>
                  <a:pt x="836930" y="107950"/>
                </a:lnTo>
                <a:lnTo>
                  <a:pt x="831555" y="102929"/>
                </a:lnTo>
                <a:lnTo>
                  <a:pt x="572988" y="102929"/>
                </a:lnTo>
                <a:lnTo>
                  <a:pt x="558323" y="99536"/>
                </a:lnTo>
                <a:lnTo>
                  <a:pt x="550564" y="80664"/>
                </a:lnTo>
                <a:lnTo>
                  <a:pt x="541020" y="49530"/>
                </a:lnTo>
                <a:lnTo>
                  <a:pt x="502900" y="25360"/>
                </a:lnTo>
                <a:lnTo>
                  <a:pt x="486568" y="14287"/>
                </a:lnTo>
                <a:lnTo>
                  <a:pt x="473332" y="8453"/>
                </a:lnTo>
                <a:lnTo>
                  <a:pt x="444500" y="0"/>
                </a:lnTo>
                <a:close/>
              </a:path>
              <a:path w="1007110" h="824864">
                <a:moveTo>
                  <a:pt x="879850" y="207454"/>
                </a:moveTo>
                <a:lnTo>
                  <a:pt x="860126" y="209346"/>
                </a:lnTo>
                <a:lnTo>
                  <a:pt x="849578" y="212526"/>
                </a:lnTo>
                <a:lnTo>
                  <a:pt x="907344" y="212526"/>
                </a:lnTo>
                <a:lnTo>
                  <a:pt x="879850" y="207454"/>
                </a:lnTo>
                <a:close/>
              </a:path>
              <a:path w="1007110" h="824864">
                <a:moveTo>
                  <a:pt x="688340" y="39370"/>
                </a:moveTo>
                <a:lnTo>
                  <a:pt x="660578" y="47089"/>
                </a:lnTo>
                <a:lnTo>
                  <a:pt x="639603" y="54451"/>
                </a:lnTo>
                <a:lnTo>
                  <a:pt x="621724" y="66337"/>
                </a:lnTo>
                <a:lnTo>
                  <a:pt x="603250" y="87630"/>
                </a:lnTo>
                <a:lnTo>
                  <a:pt x="572988" y="102929"/>
                </a:lnTo>
                <a:lnTo>
                  <a:pt x="831555" y="102929"/>
                </a:lnTo>
                <a:lnTo>
                  <a:pt x="807104" y="80089"/>
                </a:lnTo>
                <a:lnTo>
                  <a:pt x="770731" y="63182"/>
                </a:lnTo>
                <a:lnTo>
                  <a:pt x="688340" y="3937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8939" y="3021329"/>
            <a:ext cx="1007110" cy="824865"/>
          </a:xfrm>
          <a:custGeom>
            <a:avLst/>
            <a:gdLst/>
            <a:ahLst/>
            <a:cxnLst/>
            <a:rect l="l" t="t" r="r" b="b"/>
            <a:pathLst>
              <a:path w="1007110" h="824864">
                <a:moveTo>
                  <a:pt x="105410" y="232410"/>
                </a:moveTo>
                <a:lnTo>
                  <a:pt x="79521" y="272156"/>
                </a:lnTo>
                <a:lnTo>
                  <a:pt x="59172" y="314583"/>
                </a:lnTo>
                <a:lnTo>
                  <a:pt x="42703" y="358775"/>
                </a:lnTo>
                <a:lnTo>
                  <a:pt x="28457" y="403812"/>
                </a:lnTo>
                <a:lnTo>
                  <a:pt x="14775" y="448780"/>
                </a:lnTo>
                <a:lnTo>
                  <a:pt x="0" y="492760"/>
                </a:lnTo>
                <a:lnTo>
                  <a:pt x="7064" y="537567"/>
                </a:lnTo>
                <a:lnTo>
                  <a:pt x="29289" y="593844"/>
                </a:lnTo>
                <a:lnTo>
                  <a:pt x="52070" y="628650"/>
                </a:lnTo>
                <a:lnTo>
                  <a:pt x="76954" y="637996"/>
                </a:lnTo>
                <a:lnTo>
                  <a:pt x="99695" y="648176"/>
                </a:lnTo>
                <a:lnTo>
                  <a:pt x="122435" y="658117"/>
                </a:lnTo>
                <a:lnTo>
                  <a:pt x="147320" y="666750"/>
                </a:lnTo>
                <a:lnTo>
                  <a:pt x="204487" y="660229"/>
                </a:lnTo>
                <a:lnTo>
                  <a:pt x="237207" y="655225"/>
                </a:lnTo>
                <a:lnTo>
                  <a:pt x="252571" y="656431"/>
                </a:lnTo>
                <a:lnTo>
                  <a:pt x="257668" y="668537"/>
                </a:lnTo>
                <a:lnTo>
                  <a:pt x="259591" y="696236"/>
                </a:lnTo>
                <a:lnTo>
                  <a:pt x="265430" y="744220"/>
                </a:lnTo>
                <a:lnTo>
                  <a:pt x="266997" y="751105"/>
                </a:lnTo>
                <a:lnTo>
                  <a:pt x="269398" y="758348"/>
                </a:lnTo>
                <a:lnTo>
                  <a:pt x="272037" y="765829"/>
                </a:lnTo>
                <a:lnTo>
                  <a:pt x="274320" y="773430"/>
                </a:lnTo>
                <a:lnTo>
                  <a:pt x="297834" y="787618"/>
                </a:lnTo>
                <a:lnTo>
                  <a:pt x="306228" y="792638"/>
                </a:lnTo>
                <a:lnTo>
                  <a:pt x="314860" y="795039"/>
                </a:lnTo>
                <a:lnTo>
                  <a:pt x="339090" y="801370"/>
                </a:lnTo>
                <a:lnTo>
                  <a:pt x="358120" y="806688"/>
                </a:lnTo>
                <a:lnTo>
                  <a:pt x="378936" y="813435"/>
                </a:lnTo>
                <a:lnTo>
                  <a:pt x="395704" y="819229"/>
                </a:lnTo>
                <a:lnTo>
                  <a:pt x="402590" y="821690"/>
                </a:lnTo>
                <a:lnTo>
                  <a:pt x="452893" y="822086"/>
                </a:lnTo>
                <a:lnTo>
                  <a:pt x="504983" y="824865"/>
                </a:lnTo>
                <a:lnTo>
                  <a:pt x="553501" y="820975"/>
                </a:lnTo>
                <a:lnTo>
                  <a:pt x="593090" y="801370"/>
                </a:lnTo>
                <a:lnTo>
                  <a:pt x="624681" y="744696"/>
                </a:lnTo>
                <a:lnTo>
                  <a:pt x="636270" y="706120"/>
                </a:lnTo>
                <a:lnTo>
                  <a:pt x="666134" y="711735"/>
                </a:lnTo>
                <a:lnTo>
                  <a:pt x="695166" y="718661"/>
                </a:lnTo>
                <a:lnTo>
                  <a:pt x="723959" y="726301"/>
                </a:lnTo>
                <a:lnTo>
                  <a:pt x="753110" y="734060"/>
                </a:lnTo>
                <a:lnTo>
                  <a:pt x="800536" y="733643"/>
                </a:lnTo>
                <a:lnTo>
                  <a:pt x="855345" y="731678"/>
                </a:lnTo>
                <a:lnTo>
                  <a:pt x="909200" y="721379"/>
                </a:lnTo>
                <a:lnTo>
                  <a:pt x="953770" y="695960"/>
                </a:lnTo>
                <a:lnTo>
                  <a:pt x="980598" y="655002"/>
                </a:lnTo>
                <a:lnTo>
                  <a:pt x="996950" y="608330"/>
                </a:lnTo>
                <a:lnTo>
                  <a:pt x="999609" y="600213"/>
                </a:lnTo>
                <a:lnTo>
                  <a:pt x="1002982" y="591026"/>
                </a:lnTo>
                <a:lnTo>
                  <a:pt x="1005879" y="583505"/>
                </a:lnTo>
                <a:lnTo>
                  <a:pt x="1007110" y="580390"/>
                </a:lnTo>
                <a:lnTo>
                  <a:pt x="994886" y="555069"/>
                </a:lnTo>
                <a:lnTo>
                  <a:pt x="978852" y="535939"/>
                </a:lnTo>
                <a:lnTo>
                  <a:pt x="958532" y="519668"/>
                </a:lnTo>
                <a:lnTo>
                  <a:pt x="933450" y="502920"/>
                </a:lnTo>
                <a:lnTo>
                  <a:pt x="957282" y="465673"/>
                </a:lnTo>
                <a:lnTo>
                  <a:pt x="977423" y="427831"/>
                </a:lnTo>
                <a:lnTo>
                  <a:pt x="993993" y="388798"/>
                </a:lnTo>
                <a:lnTo>
                  <a:pt x="1007110" y="347980"/>
                </a:lnTo>
                <a:lnTo>
                  <a:pt x="996334" y="303549"/>
                </a:lnTo>
                <a:lnTo>
                  <a:pt x="979011" y="269716"/>
                </a:lnTo>
                <a:lnTo>
                  <a:pt x="951924" y="241359"/>
                </a:lnTo>
                <a:lnTo>
                  <a:pt x="911860" y="213360"/>
                </a:lnTo>
                <a:lnTo>
                  <a:pt x="879850" y="207454"/>
                </a:lnTo>
                <a:lnTo>
                  <a:pt x="860126" y="209346"/>
                </a:lnTo>
                <a:lnTo>
                  <a:pt x="849578" y="212526"/>
                </a:lnTo>
                <a:lnTo>
                  <a:pt x="845094" y="210486"/>
                </a:lnTo>
                <a:lnTo>
                  <a:pt x="843565" y="196716"/>
                </a:lnTo>
                <a:lnTo>
                  <a:pt x="841880" y="164707"/>
                </a:lnTo>
                <a:lnTo>
                  <a:pt x="836930" y="107950"/>
                </a:lnTo>
                <a:lnTo>
                  <a:pt x="807104" y="80089"/>
                </a:lnTo>
                <a:lnTo>
                  <a:pt x="770731" y="63182"/>
                </a:lnTo>
                <a:lnTo>
                  <a:pt x="730309" y="51514"/>
                </a:lnTo>
                <a:lnTo>
                  <a:pt x="688340" y="39370"/>
                </a:lnTo>
                <a:lnTo>
                  <a:pt x="660578" y="47089"/>
                </a:lnTo>
                <a:lnTo>
                  <a:pt x="639603" y="54451"/>
                </a:lnTo>
                <a:lnTo>
                  <a:pt x="621724" y="66337"/>
                </a:lnTo>
                <a:lnTo>
                  <a:pt x="603250" y="87630"/>
                </a:lnTo>
                <a:lnTo>
                  <a:pt x="572988" y="102929"/>
                </a:lnTo>
                <a:lnTo>
                  <a:pt x="558323" y="99536"/>
                </a:lnTo>
                <a:lnTo>
                  <a:pt x="550564" y="80664"/>
                </a:lnTo>
                <a:lnTo>
                  <a:pt x="541020" y="49530"/>
                </a:lnTo>
                <a:lnTo>
                  <a:pt x="502900" y="25360"/>
                </a:lnTo>
                <a:lnTo>
                  <a:pt x="486568" y="14287"/>
                </a:lnTo>
                <a:lnTo>
                  <a:pt x="473332" y="8453"/>
                </a:lnTo>
                <a:lnTo>
                  <a:pt x="444500" y="0"/>
                </a:lnTo>
                <a:lnTo>
                  <a:pt x="415746" y="1567"/>
                </a:lnTo>
                <a:lnTo>
                  <a:pt x="375443" y="3968"/>
                </a:lnTo>
                <a:lnTo>
                  <a:pt x="332521" y="9465"/>
                </a:lnTo>
                <a:lnTo>
                  <a:pt x="295910" y="20320"/>
                </a:lnTo>
                <a:lnTo>
                  <a:pt x="255584" y="46614"/>
                </a:lnTo>
                <a:lnTo>
                  <a:pt x="220197" y="83149"/>
                </a:lnTo>
                <a:lnTo>
                  <a:pt x="190113" y="125841"/>
                </a:lnTo>
                <a:lnTo>
                  <a:pt x="165699" y="170606"/>
                </a:lnTo>
                <a:lnTo>
                  <a:pt x="147320" y="213360"/>
                </a:lnTo>
                <a:lnTo>
                  <a:pt x="141128" y="221337"/>
                </a:lnTo>
                <a:lnTo>
                  <a:pt x="130175" y="225742"/>
                </a:lnTo>
                <a:lnTo>
                  <a:pt x="117316" y="228719"/>
                </a:lnTo>
                <a:lnTo>
                  <a:pt x="105410" y="23241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8939" y="3846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6050" y="3021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3159" y="3359150"/>
            <a:ext cx="742950" cy="840740"/>
          </a:xfrm>
          <a:custGeom>
            <a:avLst/>
            <a:gdLst/>
            <a:ahLst/>
            <a:cxnLst/>
            <a:rect l="l" t="t" r="r" b="b"/>
            <a:pathLst>
              <a:path w="742950" h="840739">
                <a:moveTo>
                  <a:pt x="313689" y="0"/>
                </a:moveTo>
                <a:lnTo>
                  <a:pt x="273387" y="10001"/>
                </a:lnTo>
                <a:lnTo>
                  <a:pt x="217070" y="47148"/>
                </a:lnTo>
                <a:lnTo>
                  <a:pt x="191769" y="80010"/>
                </a:lnTo>
                <a:lnTo>
                  <a:pt x="186390" y="110107"/>
                </a:lnTo>
                <a:lnTo>
                  <a:pt x="189371" y="126905"/>
                </a:lnTo>
                <a:lnTo>
                  <a:pt x="191293" y="134461"/>
                </a:lnTo>
                <a:lnTo>
                  <a:pt x="182738" y="136830"/>
                </a:lnTo>
                <a:lnTo>
                  <a:pt x="96519" y="142239"/>
                </a:lnTo>
                <a:lnTo>
                  <a:pt x="56514" y="197167"/>
                </a:lnTo>
                <a:lnTo>
                  <a:pt x="35560" y="265429"/>
                </a:lnTo>
                <a:lnTo>
                  <a:pt x="42485" y="289044"/>
                </a:lnTo>
                <a:lnTo>
                  <a:pt x="49053" y="306704"/>
                </a:lnTo>
                <a:lnTo>
                  <a:pt x="59670" y="321508"/>
                </a:lnTo>
                <a:lnTo>
                  <a:pt x="78739" y="336550"/>
                </a:lnTo>
                <a:lnTo>
                  <a:pt x="92313" y="362565"/>
                </a:lnTo>
                <a:lnTo>
                  <a:pt x="89217" y="375126"/>
                </a:lnTo>
                <a:lnTo>
                  <a:pt x="72310" y="381734"/>
                </a:lnTo>
                <a:lnTo>
                  <a:pt x="44450" y="389889"/>
                </a:lnTo>
                <a:lnTo>
                  <a:pt x="22681" y="421322"/>
                </a:lnTo>
                <a:lnTo>
                  <a:pt x="13176" y="434657"/>
                </a:lnTo>
                <a:lnTo>
                  <a:pt x="8195" y="445611"/>
                </a:lnTo>
                <a:lnTo>
                  <a:pt x="0" y="469900"/>
                </a:lnTo>
                <a:lnTo>
                  <a:pt x="2083" y="493613"/>
                </a:lnTo>
                <a:lnTo>
                  <a:pt x="4286" y="527208"/>
                </a:lnTo>
                <a:lnTo>
                  <a:pt x="19050" y="593089"/>
                </a:lnTo>
                <a:lnTo>
                  <a:pt x="49966" y="634861"/>
                </a:lnTo>
                <a:lnTo>
                  <a:pt x="93979" y="670083"/>
                </a:lnTo>
                <a:lnTo>
                  <a:pt x="143708" y="697924"/>
                </a:lnTo>
                <a:lnTo>
                  <a:pt x="191769" y="717550"/>
                </a:lnTo>
                <a:lnTo>
                  <a:pt x="199012" y="722907"/>
                </a:lnTo>
                <a:lnTo>
                  <a:pt x="203041" y="731837"/>
                </a:lnTo>
                <a:lnTo>
                  <a:pt x="205878" y="742195"/>
                </a:lnTo>
                <a:lnTo>
                  <a:pt x="209550" y="751839"/>
                </a:lnTo>
                <a:lnTo>
                  <a:pt x="252760" y="777544"/>
                </a:lnTo>
                <a:lnTo>
                  <a:pt x="299201" y="796848"/>
                </a:lnTo>
                <a:lnTo>
                  <a:pt x="347532" y="812190"/>
                </a:lnTo>
                <a:lnTo>
                  <a:pt x="396412" y="826007"/>
                </a:lnTo>
                <a:lnTo>
                  <a:pt x="444500" y="840739"/>
                </a:lnTo>
                <a:lnTo>
                  <a:pt x="484782" y="834528"/>
                </a:lnTo>
                <a:lnTo>
                  <a:pt x="534868" y="815915"/>
                </a:lnTo>
                <a:lnTo>
                  <a:pt x="574258" y="776307"/>
                </a:lnTo>
                <a:lnTo>
                  <a:pt x="583723" y="757078"/>
                </a:lnTo>
                <a:lnTo>
                  <a:pt x="592474" y="738088"/>
                </a:lnTo>
                <a:lnTo>
                  <a:pt x="599439" y="717550"/>
                </a:lnTo>
                <a:lnTo>
                  <a:pt x="592561" y="662635"/>
                </a:lnTo>
                <a:lnTo>
                  <a:pt x="588914" y="635762"/>
                </a:lnTo>
                <a:lnTo>
                  <a:pt x="595690" y="626567"/>
                </a:lnTo>
                <a:lnTo>
                  <a:pt x="620085" y="624687"/>
                </a:lnTo>
                <a:lnTo>
                  <a:pt x="669289" y="619760"/>
                </a:lnTo>
                <a:lnTo>
                  <a:pt x="675957" y="617656"/>
                </a:lnTo>
                <a:lnTo>
                  <a:pt x="689292" y="612973"/>
                </a:lnTo>
                <a:lnTo>
                  <a:pt x="695960" y="610870"/>
                </a:lnTo>
                <a:lnTo>
                  <a:pt x="708858" y="591641"/>
                </a:lnTo>
                <a:lnTo>
                  <a:pt x="713422" y="584676"/>
                </a:lnTo>
                <a:lnTo>
                  <a:pt x="715605" y="577472"/>
                </a:lnTo>
                <a:lnTo>
                  <a:pt x="721360" y="557529"/>
                </a:lnTo>
                <a:lnTo>
                  <a:pt x="726281" y="541694"/>
                </a:lnTo>
                <a:lnTo>
                  <a:pt x="732154" y="524192"/>
                </a:lnTo>
                <a:lnTo>
                  <a:pt x="737076" y="510024"/>
                </a:lnTo>
                <a:lnTo>
                  <a:pt x="739139" y="504189"/>
                </a:lnTo>
                <a:lnTo>
                  <a:pt x="739933" y="462240"/>
                </a:lnTo>
                <a:lnTo>
                  <a:pt x="742632" y="419099"/>
                </a:lnTo>
                <a:lnTo>
                  <a:pt x="739139" y="378817"/>
                </a:lnTo>
                <a:lnTo>
                  <a:pt x="698757" y="330775"/>
                </a:lnTo>
                <a:lnTo>
                  <a:pt x="645457" y="312400"/>
                </a:lnTo>
                <a:lnTo>
                  <a:pt x="635000" y="309879"/>
                </a:lnTo>
                <a:lnTo>
                  <a:pt x="640397" y="285333"/>
                </a:lnTo>
                <a:lnTo>
                  <a:pt x="646747" y="261143"/>
                </a:lnTo>
                <a:lnTo>
                  <a:pt x="653573" y="237192"/>
                </a:lnTo>
                <a:lnTo>
                  <a:pt x="660400" y="213360"/>
                </a:lnTo>
                <a:lnTo>
                  <a:pt x="659864" y="173057"/>
                </a:lnTo>
                <a:lnTo>
                  <a:pt x="658018" y="127158"/>
                </a:lnTo>
                <a:lnTo>
                  <a:pt x="648791" y="82450"/>
                </a:lnTo>
                <a:lnTo>
                  <a:pt x="636304" y="62229"/>
                </a:lnTo>
                <a:lnTo>
                  <a:pt x="453389" y="62229"/>
                </a:lnTo>
                <a:lnTo>
                  <a:pt x="419953" y="42505"/>
                </a:lnTo>
                <a:lnTo>
                  <a:pt x="385921" y="25400"/>
                </a:lnTo>
                <a:lnTo>
                  <a:pt x="350698" y="11152"/>
                </a:lnTo>
                <a:lnTo>
                  <a:pt x="313689" y="0"/>
                </a:lnTo>
                <a:close/>
              </a:path>
              <a:path w="742950" h="840739">
                <a:moveTo>
                  <a:pt x="523239" y="0"/>
                </a:moveTo>
                <a:lnTo>
                  <a:pt x="500360" y="10795"/>
                </a:lnTo>
                <a:lnTo>
                  <a:pt x="483076" y="24447"/>
                </a:lnTo>
                <a:lnTo>
                  <a:pt x="468411" y="41433"/>
                </a:lnTo>
                <a:lnTo>
                  <a:pt x="453389" y="62229"/>
                </a:lnTo>
                <a:lnTo>
                  <a:pt x="636304" y="62229"/>
                </a:lnTo>
                <a:lnTo>
                  <a:pt x="609342" y="32305"/>
                </a:lnTo>
                <a:lnTo>
                  <a:pt x="569138" y="16430"/>
                </a:lnTo>
                <a:lnTo>
                  <a:pt x="547369" y="10160"/>
                </a:lnTo>
                <a:lnTo>
                  <a:pt x="523239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3159" y="3359150"/>
            <a:ext cx="742950" cy="840740"/>
          </a:xfrm>
          <a:custGeom>
            <a:avLst/>
            <a:gdLst/>
            <a:ahLst/>
            <a:cxnLst/>
            <a:rect l="l" t="t" r="r" b="b"/>
            <a:pathLst>
              <a:path w="742950" h="840739">
                <a:moveTo>
                  <a:pt x="209550" y="751839"/>
                </a:moveTo>
                <a:lnTo>
                  <a:pt x="252760" y="777544"/>
                </a:lnTo>
                <a:lnTo>
                  <a:pt x="299201" y="796848"/>
                </a:lnTo>
                <a:lnTo>
                  <a:pt x="347532" y="812190"/>
                </a:lnTo>
                <a:lnTo>
                  <a:pt x="396412" y="826007"/>
                </a:lnTo>
                <a:lnTo>
                  <a:pt x="444500" y="840739"/>
                </a:lnTo>
                <a:lnTo>
                  <a:pt x="484782" y="834528"/>
                </a:lnTo>
                <a:lnTo>
                  <a:pt x="534868" y="815915"/>
                </a:lnTo>
                <a:lnTo>
                  <a:pt x="574258" y="776307"/>
                </a:lnTo>
                <a:lnTo>
                  <a:pt x="583723" y="757078"/>
                </a:lnTo>
                <a:lnTo>
                  <a:pt x="592474" y="738088"/>
                </a:lnTo>
                <a:lnTo>
                  <a:pt x="599439" y="717550"/>
                </a:lnTo>
                <a:lnTo>
                  <a:pt x="592561" y="662635"/>
                </a:lnTo>
                <a:lnTo>
                  <a:pt x="588914" y="635762"/>
                </a:lnTo>
                <a:lnTo>
                  <a:pt x="595690" y="626567"/>
                </a:lnTo>
                <a:lnTo>
                  <a:pt x="620085" y="624687"/>
                </a:lnTo>
                <a:lnTo>
                  <a:pt x="669289" y="619760"/>
                </a:lnTo>
                <a:lnTo>
                  <a:pt x="675957" y="617656"/>
                </a:lnTo>
                <a:lnTo>
                  <a:pt x="682624" y="615315"/>
                </a:lnTo>
                <a:lnTo>
                  <a:pt x="689292" y="612973"/>
                </a:lnTo>
                <a:lnTo>
                  <a:pt x="715605" y="577472"/>
                </a:lnTo>
                <a:lnTo>
                  <a:pt x="721360" y="557529"/>
                </a:lnTo>
                <a:lnTo>
                  <a:pt x="726281" y="541694"/>
                </a:lnTo>
                <a:lnTo>
                  <a:pt x="732154" y="524192"/>
                </a:lnTo>
                <a:lnTo>
                  <a:pt x="737076" y="510024"/>
                </a:lnTo>
                <a:lnTo>
                  <a:pt x="739139" y="504189"/>
                </a:lnTo>
                <a:lnTo>
                  <a:pt x="739933" y="462240"/>
                </a:lnTo>
                <a:lnTo>
                  <a:pt x="742632" y="419099"/>
                </a:lnTo>
                <a:lnTo>
                  <a:pt x="739139" y="378817"/>
                </a:lnTo>
                <a:lnTo>
                  <a:pt x="698757" y="330775"/>
                </a:lnTo>
                <a:lnTo>
                  <a:pt x="645457" y="312400"/>
                </a:lnTo>
                <a:lnTo>
                  <a:pt x="635000" y="309879"/>
                </a:lnTo>
                <a:lnTo>
                  <a:pt x="640397" y="285333"/>
                </a:lnTo>
                <a:lnTo>
                  <a:pt x="646747" y="261143"/>
                </a:lnTo>
                <a:lnTo>
                  <a:pt x="653573" y="237192"/>
                </a:lnTo>
                <a:lnTo>
                  <a:pt x="660400" y="213360"/>
                </a:lnTo>
                <a:lnTo>
                  <a:pt x="659864" y="173057"/>
                </a:lnTo>
                <a:lnTo>
                  <a:pt x="658018" y="127158"/>
                </a:lnTo>
                <a:lnTo>
                  <a:pt x="648791" y="82450"/>
                </a:lnTo>
                <a:lnTo>
                  <a:pt x="626110" y="45720"/>
                </a:lnTo>
                <a:lnTo>
                  <a:pt x="590073" y="23177"/>
                </a:lnTo>
                <a:lnTo>
                  <a:pt x="547369" y="10160"/>
                </a:lnTo>
                <a:lnTo>
                  <a:pt x="539849" y="6965"/>
                </a:lnTo>
                <a:lnTo>
                  <a:pt x="531971" y="3651"/>
                </a:lnTo>
                <a:lnTo>
                  <a:pt x="525760" y="1051"/>
                </a:lnTo>
                <a:lnTo>
                  <a:pt x="523239" y="0"/>
                </a:lnTo>
                <a:lnTo>
                  <a:pt x="500360" y="10795"/>
                </a:lnTo>
                <a:lnTo>
                  <a:pt x="483076" y="24447"/>
                </a:lnTo>
                <a:lnTo>
                  <a:pt x="468411" y="41433"/>
                </a:lnTo>
                <a:lnTo>
                  <a:pt x="453389" y="62229"/>
                </a:lnTo>
                <a:lnTo>
                  <a:pt x="419953" y="42505"/>
                </a:lnTo>
                <a:lnTo>
                  <a:pt x="385921" y="25400"/>
                </a:lnTo>
                <a:lnTo>
                  <a:pt x="350698" y="11152"/>
                </a:lnTo>
                <a:lnTo>
                  <a:pt x="313689" y="0"/>
                </a:lnTo>
                <a:lnTo>
                  <a:pt x="273387" y="10001"/>
                </a:lnTo>
                <a:lnTo>
                  <a:pt x="242728" y="24764"/>
                </a:lnTo>
                <a:lnTo>
                  <a:pt x="217070" y="47148"/>
                </a:lnTo>
                <a:lnTo>
                  <a:pt x="191769" y="80010"/>
                </a:lnTo>
                <a:lnTo>
                  <a:pt x="186390" y="110107"/>
                </a:lnTo>
                <a:lnTo>
                  <a:pt x="189371" y="126905"/>
                </a:lnTo>
                <a:lnTo>
                  <a:pt x="191293" y="134461"/>
                </a:lnTo>
                <a:lnTo>
                  <a:pt x="182738" y="136830"/>
                </a:lnTo>
                <a:lnTo>
                  <a:pt x="96519" y="142239"/>
                </a:lnTo>
                <a:lnTo>
                  <a:pt x="56514" y="197167"/>
                </a:lnTo>
                <a:lnTo>
                  <a:pt x="35560" y="265429"/>
                </a:lnTo>
                <a:lnTo>
                  <a:pt x="42485" y="289044"/>
                </a:lnTo>
                <a:lnTo>
                  <a:pt x="49053" y="306704"/>
                </a:lnTo>
                <a:lnTo>
                  <a:pt x="59670" y="321508"/>
                </a:lnTo>
                <a:lnTo>
                  <a:pt x="78739" y="336550"/>
                </a:lnTo>
                <a:lnTo>
                  <a:pt x="92313" y="362565"/>
                </a:lnTo>
                <a:lnTo>
                  <a:pt x="89217" y="375126"/>
                </a:lnTo>
                <a:lnTo>
                  <a:pt x="72310" y="381734"/>
                </a:lnTo>
                <a:lnTo>
                  <a:pt x="44450" y="389889"/>
                </a:lnTo>
                <a:lnTo>
                  <a:pt x="22681" y="421322"/>
                </a:lnTo>
                <a:lnTo>
                  <a:pt x="13176" y="434657"/>
                </a:lnTo>
                <a:lnTo>
                  <a:pt x="8195" y="445611"/>
                </a:lnTo>
                <a:lnTo>
                  <a:pt x="0" y="469900"/>
                </a:lnTo>
                <a:lnTo>
                  <a:pt x="2083" y="493613"/>
                </a:lnTo>
                <a:lnTo>
                  <a:pt x="4286" y="527208"/>
                </a:lnTo>
                <a:lnTo>
                  <a:pt x="19050" y="593089"/>
                </a:lnTo>
                <a:lnTo>
                  <a:pt x="49966" y="634861"/>
                </a:lnTo>
                <a:lnTo>
                  <a:pt x="93979" y="670083"/>
                </a:lnTo>
                <a:lnTo>
                  <a:pt x="143708" y="697924"/>
                </a:lnTo>
                <a:lnTo>
                  <a:pt x="191769" y="717550"/>
                </a:lnTo>
                <a:lnTo>
                  <a:pt x="199012" y="722907"/>
                </a:lnTo>
                <a:lnTo>
                  <a:pt x="203041" y="731837"/>
                </a:lnTo>
                <a:lnTo>
                  <a:pt x="205878" y="742195"/>
                </a:lnTo>
                <a:lnTo>
                  <a:pt x="209550" y="75183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6109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3159" y="3359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3513" y="5459729"/>
            <a:ext cx="838835" cy="853440"/>
          </a:xfrm>
          <a:custGeom>
            <a:avLst/>
            <a:gdLst/>
            <a:ahLst/>
            <a:cxnLst/>
            <a:rect l="l" t="t" r="r" b="b"/>
            <a:pathLst>
              <a:path w="838835" h="853439">
                <a:moveTo>
                  <a:pt x="337026" y="0"/>
                </a:moveTo>
                <a:lnTo>
                  <a:pt x="291484" y="6230"/>
                </a:lnTo>
                <a:lnTo>
                  <a:pt x="234692" y="25360"/>
                </a:lnTo>
                <a:lnTo>
                  <a:pt x="199866" y="44450"/>
                </a:lnTo>
                <a:lnTo>
                  <a:pt x="190519" y="65722"/>
                </a:lnTo>
                <a:lnTo>
                  <a:pt x="180339" y="85090"/>
                </a:lnTo>
                <a:lnTo>
                  <a:pt x="170398" y="104457"/>
                </a:lnTo>
                <a:lnTo>
                  <a:pt x="161766" y="125730"/>
                </a:lnTo>
                <a:lnTo>
                  <a:pt x="168192" y="173813"/>
                </a:lnTo>
                <a:lnTo>
                  <a:pt x="172961" y="201365"/>
                </a:lnTo>
                <a:lnTo>
                  <a:pt x="171449" y="214312"/>
                </a:lnTo>
                <a:lnTo>
                  <a:pt x="159038" y="218581"/>
                </a:lnTo>
                <a:lnTo>
                  <a:pt x="131103" y="220098"/>
                </a:lnTo>
                <a:lnTo>
                  <a:pt x="83026" y="224790"/>
                </a:lnTo>
                <a:lnTo>
                  <a:pt x="75406" y="226159"/>
                </a:lnTo>
                <a:lnTo>
                  <a:pt x="67786" y="228123"/>
                </a:lnTo>
                <a:lnTo>
                  <a:pt x="60166" y="230326"/>
                </a:lnTo>
                <a:lnTo>
                  <a:pt x="52546" y="232410"/>
                </a:lnTo>
                <a:lnTo>
                  <a:pt x="37802" y="252392"/>
                </a:lnTo>
                <a:lnTo>
                  <a:pt x="32702" y="259873"/>
                </a:lnTo>
                <a:lnTo>
                  <a:pt x="30222" y="267592"/>
                </a:lnTo>
                <a:lnTo>
                  <a:pt x="23336" y="288290"/>
                </a:lnTo>
                <a:lnTo>
                  <a:pt x="18216" y="304125"/>
                </a:lnTo>
                <a:lnTo>
                  <a:pt x="11906" y="321627"/>
                </a:lnTo>
                <a:lnTo>
                  <a:pt x="6548" y="335795"/>
                </a:lnTo>
                <a:lnTo>
                  <a:pt x="4286" y="341630"/>
                </a:lnTo>
                <a:lnTo>
                  <a:pt x="3155" y="383778"/>
                </a:lnTo>
                <a:lnTo>
                  <a:pt x="0" y="427355"/>
                </a:lnTo>
                <a:lnTo>
                  <a:pt x="3750" y="468074"/>
                </a:lnTo>
                <a:lnTo>
                  <a:pt x="23336" y="501650"/>
                </a:lnTo>
                <a:lnTo>
                  <a:pt x="81756" y="528637"/>
                </a:lnTo>
                <a:lnTo>
                  <a:pt x="121126" y="538480"/>
                </a:lnTo>
                <a:lnTo>
                  <a:pt x="115331" y="563760"/>
                </a:lnTo>
                <a:lnTo>
                  <a:pt x="108108" y="588327"/>
                </a:lnTo>
                <a:lnTo>
                  <a:pt x="100409" y="612417"/>
                </a:lnTo>
                <a:lnTo>
                  <a:pt x="93186" y="636270"/>
                </a:lnTo>
                <a:lnTo>
                  <a:pt x="93602" y="677326"/>
                </a:lnTo>
                <a:lnTo>
                  <a:pt x="95567" y="723741"/>
                </a:lnTo>
                <a:lnTo>
                  <a:pt x="105866" y="768965"/>
                </a:lnTo>
                <a:lnTo>
                  <a:pt x="131286" y="806450"/>
                </a:lnTo>
                <a:lnTo>
                  <a:pt x="172878" y="830103"/>
                </a:lnTo>
                <a:lnTo>
                  <a:pt x="220186" y="843280"/>
                </a:lnTo>
                <a:lnTo>
                  <a:pt x="228838" y="845939"/>
                </a:lnTo>
                <a:lnTo>
                  <a:pt x="237966" y="849312"/>
                </a:lnTo>
                <a:lnTo>
                  <a:pt x="245189" y="852209"/>
                </a:lnTo>
                <a:lnTo>
                  <a:pt x="248126" y="853440"/>
                </a:lnTo>
                <a:lnTo>
                  <a:pt x="274181" y="842625"/>
                </a:lnTo>
                <a:lnTo>
                  <a:pt x="293687" y="828833"/>
                </a:lnTo>
                <a:lnTo>
                  <a:pt x="310098" y="811470"/>
                </a:lnTo>
                <a:lnTo>
                  <a:pt x="326866" y="789940"/>
                </a:lnTo>
                <a:lnTo>
                  <a:pt x="606809" y="789940"/>
                </a:lnTo>
                <a:lnTo>
                  <a:pt x="622776" y="770890"/>
                </a:lnTo>
                <a:lnTo>
                  <a:pt x="628552" y="744249"/>
                </a:lnTo>
                <a:lnTo>
                  <a:pt x="626375" y="727895"/>
                </a:lnTo>
                <a:lnTo>
                  <a:pt x="622909" y="719205"/>
                </a:lnTo>
                <a:lnTo>
                  <a:pt x="624820" y="715557"/>
                </a:lnTo>
                <a:lnTo>
                  <a:pt x="638771" y="714332"/>
                </a:lnTo>
                <a:lnTo>
                  <a:pt x="671428" y="712906"/>
                </a:lnTo>
                <a:lnTo>
                  <a:pt x="729456" y="708660"/>
                </a:lnTo>
                <a:lnTo>
                  <a:pt x="757316" y="683299"/>
                </a:lnTo>
                <a:lnTo>
                  <a:pt x="774223" y="652462"/>
                </a:lnTo>
                <a:lnTo>
                  <a:pt x="785891" y="618291"/>
                </a:lnTo>
                <a:lnTo>
                  <a:pt x="798036" y="582930"/>
                </a:lnTo>
                <a:lnTo>
                  <a:pt x="790317" y="559315"/>
                </a:lnTo>
                <a:lnTo>
                  <a:pt x="782954" y="541655"/>
                </a:lnTo>
                <a:lnTo>
                  <a:pt x="771068" y="526851"/>
                </a:lnTo>
                <a:lnTo>
                  <a:pt x="749776" y="511810"/>
                </a:lnTo>
                <a:lnTo>
                  <a:pt x="734476" y="485239"/>
                </a:lnTo>
                <a:lnTo>
                  <a:pt x="737869" y="472598"/>
                </a:lnTo>
                <a:lnTo>
                  <a:pt x="756741" y="465911"/>
                </a:lnTo>
                <a:lnTo>
                  <a:pt x="787876" y="457200"/>
                </a:lnTo>
                <a:lnTo>
                  <a:pt x="812601" y="425767"/>
                </a:lnTo>
                <a:lnTo>
                  <a:pt x="823753" y="412432"/>
                </a:lnTo>
                <a:lnTo>
                  <a:pt x="829667" y="401478"/>
                </a:lnTo>
                <a:lnTo>
                  <a:pt x="838676" y="377190"/>
                </a:lnTo>
                <a:lnTo>
                  <a:pt x="837108" y="352722"/>
                </a:lnTo>
                <a:lnTo>
                  <a:pt x="829210" y="282356"/>
                </a:lnTo>
                <a:lnTo>
                  <a:pt x="791310" y="216926"/>
                </a:lnTo>
                <a:lnTo>
                  <a:pt x="754084" y="186720"/>
                </a:lnTo>
                <a:lnTo>
                  <a:pt x="710822" y="161208"/>
                </a:lnTo>
                <a:lnTo>
                  <a:pt x="665671" y="140756"/>
                </a:lnTo>
                <a:lnTo>
                  <a:pt x="622776" y="125730"/>
                </a:lnTo>
                <a:lnTo>
                  <a:pt x="614064" y="120173"/>
                </a:lnTo>
                <a:lnTo>
                  <a:pt x="609282" y="110807"/>
                </a:lnTo>
                <a:lnTo>
                  <a:pt x="606167" y="100012"/>
                </a:lnTo>
                <a:lnTo>
                  <a:pt x="602456" y="90170"/>
                </a:lnTo>
                <a:lnTo>
                  <a:pt x="562069" y="68233"/>
                </a:lnTo>
                <a:lnTo>
                  <a:pt x="518965" y="50988"/>
                </a:lnTo>
                <a:lnTo>
                  <a:pt x="474027" y="36988"/>
                </a:lnTo>
                <a:lnTo>
                  <a:pt x="382175" y="12941"/>
                </a:lnTo>
                <a:lnTo>
                  <a:pt x="337026" y="0"/>
                </a:lnTo>
                <a:close/>
              </a:path>
              <a:path w="838835" h="853439">
                <a:moveTo>
                  <a:pt x="606809" y="789940"/>
                </a:moveTo>
                <a:lnTo>
                  <a:pt x="326866" y="789940"/>
                </a:lnTo>
                <a:lnTo>
                  <a:pt x="364867" y="810220"/>
                </a:lnTo>
                <a:lnTo>
                  <a:pt x="403224" y="827405"/>
                </a:lnTo>
                <a:lnTo>
                  <a:pt x="442773" y="841732"/>
                </a:lnTo>
                <a:lnTo>
                  <a:pt x="484346" y="853440"/>
                </a:lnTo>
                <a:lnTo>
                  <a:pt x="530264" y="843399"/>
                </a:lnTo>
                <a:lnTo>
                  <a:pt x="564991" y="828357"/>
                </a:lnTo>
                <a:lnTo>
                  <a:pt x="594002" y="805219"/>
                </a:lnTo>
                <a:lnTo>
                  <a:pt x="606809" y="78994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3513" y="5459729"/>
            <a:ext cx="838835" cy="853440"/>
          </a:xfrm>
          <a:custGeom>
            <a:avLst/>
            <a:gdLst/>
            <a:ahLst/>
            <a:cxnLst/>
            <a:rect l="l" t="t" r="r" b="b"/>
            <a:pathLst>
              <a:path w="838835" h="853439">
                <a:moveTo>
                  <a:pt x="602456" y="90170"/>
                </a:moveTo>
                <a:lnTo>
                  <a:pt x="562069" y="68233"/>
                </a:lnTo>
                <a:lnTo>
                  <a:pt x="518965" y="50988"/>
                </a:lnTo>
                <a:lnTo>
                  <a:pt x="474027" y="36988"/>
                </a:lnTo>
                <a:lnTo>
                  <a:pt x="428136" y="24788"/>
                </a:lnTo>
                <a:lnTo>
                  <a:pt x="382175" y="12941"/>
                </a:lnTo>
                <a:lnTo>
                  <a:pt x="337026" y="0"/>
                </a:lnTo>
                <a:lnTo>
                  <a:pt x="291484" y="6230"/>
                </a:lnTo>
                <a:lnTo>
                  <a:pt x="234692" y="25360"/>
                </a:lnTo>
                <a:lnTo>
                  <a:pt x="199866" y="44450"/>
                </a:lnTo>
                <a:lnTo>
                  <a:pt x="190519" y="65722"/>
                </a:lnTo>
                <a:lnTo>
                  <a:pt x="180339" y="85090"/>
                </a:lnTo>
                <a:lnTo>
                  <a:pt x="170398" y="104457"/>
                </a:lnTo>
                <a:lnTo>
                  <a:pt x="161766" y="125730"/>
                </a:lnTo>
                <a:lnTo>
                  <a:pt x="168192" y="173813"/>
                </a:lnTo>
                <a:lnTo>
                  <a:pt x="172961" y="201365"/>
                </a:lnTo>
                <a:lnTo>
                  <a:pt x="171449" y="214312"/>
                </a:lnTo>
                <a:lnTo>
                  <a:pt x="159038" y="218581"/>
                </a:lnTo>
                <a:lnTo>
                  <a:pt x="131103" y="220098"/>
                </a:lnTo>
                <a:lnTo>
                  <a:pt x="83026" y="224790"/>
                </a:lnTo>
                <a:lnTo>
                  <a:pt x="75406" y="226159"/>
                </a:lnTo>
                <a:lnTo>
                  <a:pt x="67786" y="228123"/>
                </a:lnTo>
                <a:lnTo>
                  <a:pt x="60166" y="230326"/>
                </a:lnTo>
                <a:lnTo>
                  <a:pt x="52546" y="232410"/>
                </a:lnTo>
                <a:lnTo>
                  <a:pt x="37802" y="252392"/>
                </a:lnTo>
                <a:lnTo>
                  <a:pt x="32702" y="259873"/>
                </a:lnTo>
                <a:lnTo>
                  <a:pt x="30222" y="267592"/>
                </a:lnTo>
                <a:lnTo>
                  <a:pt x="23336" y="288290"/>
                </a:lnTo>
                <a:lnTo>
                  <a:pt x="18216" y="304125"/>
                </a:lnTo>
                <a:lnTo>
                  <a:pt x="11906" y="321627"/>
                </a:lnTo>
                <a:lnTo>
                  <a:pt x="6548" y="335795"/>
                </a:lnTo>
                <a:lnTo>
                  <a:pt x="4286" y="341630"/>
                </a:lnTo>
                <a:lnTo>
                  <a:pt x="3155" y="383778"/>
                </a:lnTo>
                <a:lnTo>
                  <a:pt x="0" y="427355"/>
                </a:lnTo>
                <a:lnTo>
                  <a:pt x="3750" y="468074"/>
                </a:lnTo>
                <a:lnTo>
                  <a:pt x="23336" y="501650"/>
                </a:lnTo>
                <a:lnTo>
                  <a:pt x="81756" y="528637"/>
                </a:lnTo>
                <a:lnTo>
                  <a:pt x="121126" y="538480"/>
                </a:lnTo>
                <a:lnTo>
                  <a:pt x="115331" y="563760"/>
                </a:lnTo>
                <a:lnTo>
                  <a:pt x="108108" y="588327"/>
                </a:lnTo>
                <a:lnTo>
                  <a:pt x="100409" y="612417"/>
                </a:lnTo>
                <a:lnTo>
                  <a:pt x="93186" y="636270"/>
                </a:lnTo>
                <a:lnTo>
                  <a:pt x="93602" y="677326"/>
                </a:lnTo>
                <a:lnTo>
                  <a:pt x="95567" y="723741"/>
                </a:lnTo>
                <a:lnTo>
                  <a:pt x="105866" y="768965"/>
                </a:lnTo>
                <a:lnTo>
                  <a:pt x="131286" y="806450"/>
                </a:lnTo>
                <a:lnTo>
                  <a:pt x="172878" y="830103"/>
                </a:lnTo>
                <a:lnTo>
                  <a:pt x="220186" y="843280"/>
                </a:lnTo>
                <a:lnTo>
                  <a:pt x="228838" y="845939"/>
                </a:lnTo>
                <a:lnTo>
                  <a:pt x="237966" y="849312"/>
                </a:lnTo>
                <a:lnTo>
                  <a:pt x="245189" y="852209"/>
                </a:lnTo>
                <a:lnTo>
                  <a:pt x="248126" y="853440"/>
                </a:lnTo>
                <a:lnTo>
                  <a:pt x="274181" y="842625"/>
                </a:lnTo>
                <a:lnTo>
                  <a:pt x="293687" y="828833"/>
                </a:lnTo>
                <a:lnTo>
                  <a:pt x="310098" y="811470"/>
                </a:lnTo>
                <a:lnTo>
                  <a:pt x="326866" y="789940"/>
                </a:lnTo>
                <a:lnTo>
                  <a:pt x="364867" y="810220"/>
                </a:lnTo>
                <a:lnTo>
                  <a:pt x="403224" y="827405"/>
                </a:lnTo>
                <a:lnTo>
                  <a:pt x="442773" y="841732"/>
                </a:lnTo>
                <a:lnTo>
                  <a:pt x="484346" y="853440"/>
                </a:lnTo>
                <a:lnTo>
                  <a:pt x="530264" y="843399"/>
                </a:lnTo>
                <a:lnTo>
                  <a:pt x="564991" y="828357"/>
                </a:lnTo>
                <a:lnTo>
                  <a:pt x="594002" y="805219"/>
                </a:lnTo>
                <a:lnTo>
                  <a:pt x="622776" y="770890"/>
                </a:lnTo>
                <a:lnTo>
                  <a:pt x="628552" y="744249"/>
                </a:lnTo>
                <a:lnTo>
                  <a:pt x="626375" y="727895"/>
                </a:lnTo>
                <a:lnTo>
                  <a:pt x="622909" y="719205"/>
                </a:lnTo>
                <a:lnTo>
                  <a:pt x="624820" y="715557"/>
                </a:lnTo>
                <a:lnTo>
                  <a:pt x="638771" y="714332"/>
                </a:lnTo>
                <a:lnTo>
                  <a:pt x="671428" y="712906"/>
                </a:lnTo>
                <a:lnTo>
                  <a:pt x="729456" y="708660"/>
                </a:lnTo>
                <a:lnTo>
                  <a:pt x="757316" y="683299"/>
                </a:lnTo>
                <a:lnTo>
                  <a:pt x="774223" y="652462"/>
                </a:lnTo>
                <a:lnTo>
                  <a:pt x="785891" y="618291"/>
                </a:lnTo>
                <a:lnTo>
                  <a:pt x="798036" y="582930"/>
                </a:lnTo>
                <a:lnTo>
                  <a:pt x="790317" y="559315"/>
                </a:lnTo>
                <a:lnTo>
                  <a:pt x="782954" y="541655"/>
                </a:lnTo>
                <a:lnTo>
                  <a:pt x="771068" y="526851"/>
                </a:lnTo>
                <a:lnTo>
                  <a:pt x="749776" y="511810"/>
                </a:lnTo>
                <a:lnTo>
                  <a:pt x="734476" y="485239"/>
                </a:lnTo>
                <a:lnTo>
                  <a:pt x="737869" y="472598"/>
                </a:lnTo>
                <a:lnTo>
                  <a:pt x="756741" y="465911"/>
                </a:lnTo>
                <a:lnTo>
                  <a:pt x="787876" y="457200"/>
                </a:lnTo>
                <a:lnTo>
                  <a:pt x="812601" y="425767"/>
                </a:lnTo>
                <a:lnTo>
                  <a:pt x="823753" y="412432"/>
                </a:lnTo>
                <a:lnTo>
                  <a:pt x="829667" y="401478"/>
                </a:lnTo>
                <a:lnTo>
                  <a:pt x="838676" y="377190"/>
                </a:lnTo>
                <a:lnTo>
                  <a:pt x="837108" y="352722"/>
                </a:lnTo>
                <a:lnTo>
                  <a:pt x="829210" y="282356"/>
                </a:lnTo>
                <a:lnTo>
                  <a:pt x="791310" y="216926"/>
                </a:lnTo>
                <a:lnTo>
                  <a:pt x="754084" y="186720"/>
                </a:lnTo>
                <a:lnTo>
                  <a:pt x="710822" y="161208"/>
                </a:lnTo>
                <a:lnTo>
                  <a:pt x="665671" y="140756"/>
                </a:lnTo>
                <a:lnTo>
                  <a:pt x="622776" y="125730"/>
                </a:lnTo>
                <a:lnTo>
                  <a:pt x="614064" y="120173"/>
                </a:lnTo>
                <a:lnTo>
                  <a:pt x="609282" y="110807"/>
                </a:lnTo>
                <a:lnTo>
                  <a:pt x="606167" y="100012"/>
                </a:lnTo>
                <a:lnTo>
                  <a:pt x="602456" y="9017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398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2189" y="6313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4960" y="5375909"/>
            <a:ext cx="741045" cy="839469"/>
          </a:xfrm>
          <a:custGeom>
            <a:avLst/>
            <a:gdLst/>
            <a:ahLst/>
            <a:cxnLst/>
            <a:rect l="l" t="t" r="r" b="b"/>
            <a:pathLst>
              <a:path w="741045" h="839470">
                <a:moveTo>
                  <a:pt x="312419" y="0"/>
                </a:moveTo>
                <a:lnTo>
                  <a:pt x="272137" y="9286"/>
                </a:lnTo>
                <a:lnTo>
                  <a:pt x="216336" y="46434"/>
                </a:lnTo>
                <a:lnTo>
                  <a:pt x="191769" y="80009"/>
                </a:lnTo>
                <a:lnTo>
                  <a:pt x="186301" y="110013"/>
                </a:lnTo>
                <a:lnTo>
                  <a:pt x="189088" y="126576"/>
                </a:lnTo>
                <a:lnTo>
                  <a:pt x="190817" y="133826"/>
                </a:lnTo>
                <a:lnTo>
                  <a:pt x="182174" y="135889"/>
                </a:lnTo>
                <a:lnTo>
                  <a:pt x="96519" y="140969"/>
                </a:lnTo>
                <a:lnTo>
                  <a:pt x="56514" y="196532"/>
                </a:lnTo>
                <a:lnTo>
                  <a:pt x="35559" y="265429"/>
                </a:lnTo>
                <a:lnTo>
                  <a:pt x="42485" y="288329"/>
                </a:lnTo>
                <a:lnTo>
                  <a:pt x="49053" y="305752"/>
                </a:lnTo>
                <a:lnTo>
                  <a:pt x="59670" y="320794"/>
                </a:lnTo>
                <a:lnTo>
                  <a:pt x="78739" y="336550"/>
                </a:lnTo>
                <a:lnTo>
                  <a:pt x="92313" y="361830"/>
                </a:lnTo>
                <a:lnTo>
                  <a:pt x="89217" y="374014"/>
                </a:lnTo>
                <a:lnTo>
                  <a:pt x="72310" y="380484"/>
                </a:lnTo>
                <a:lnTo>
                  <a:pt x="44450" y="388619"/>
                </a:lnTo>
                <a:lnTo>
                  <a:pt x="22502" y="420231"/>
                </a:lnTo>
                <a:lnTo>
                  <a:pt x="12700" y="433863"/>
                </a:lnTo>
                <a:lnTo>
                  <a:pt x="7659" y="444877"/>
                </a:lnTo>
                <a:lnTo>
                  <a:pt x="0" y="468629"/>
                </a:lnTo>
                <a:lnTo>
                  <a:pt x="1527" y="492363"/>
                </a:lnTo>
                <a:lnTo>
                  <a:pt x="3651" y="526097"/>
                </a:lnTo>
                <a:lnTo>
                  <a:pt x="17779" y="593089"/>
                </a:lnTo>
                <a:lnTo>
                  <a:pt x="49430" y="634126"/>
                </a:lnTo>
                <a:lnTo>
                  <a:pt x="93821" y="668972"/>
                </a:lnTo>
                <a:lnTo>
                  <a:pt x="143688" y="696674"/>
                </a:lnTo>
                <a:lnTo>
                  <a:pt x="191769" y="716279"/>
                </a:lnTo>
                <a:lnTo>
                  <a:pt x="198834" y="721637"/>
                </a:lnTo>
                <a:lnTo>
                  <a:pt x="202564" y="730567"/>
                </a:lnTo>
                <a:lnTo>
                  <a:pt x="205343" y="740925"/>
                </a:lnTo>
                <a:lnTo>
                  <a:pt x="209550" y="750569"/>
                </a:lnTo>
                <a:lnTo>
                  <a:pt x="252140" y="776274"/>
                </a:lnTo>
                <a:lnTo>
                  <a:pt x="298206" y="795578"/>
                </a:lnTo>
                <a:lnTo>
                  <a:pt x="346344" y="810920"/>
                </a:lnTo>
                <a:lnTo>
                  <a:pt x="395152" y="824738"/>
                </a:lnTo>
                <a:lnTo>
                  <a:pt x="443229" y="839469"/>
                </a:lnTo>
                <a:lnTo>
                  <a:pt x="483334" y="833258"/>
                </a:lnTo>
                <a:lnTo>
                  <a:pt x="533062" y="814645"/>
                </a:lnTo>
                <a:lnTo>
                  <a:pt x="572273" y="775037"/>
                </a:lnTo>
                <a:lnTo>
                  <a:pt x="581501" y="755808"/>
                </a:lnTo>
                <a:lnTo>
                  <a:pt x="590490" y="736818"/>
                </a:lnTo>
                <a:lnTo>
                  <a:pt x="598169" y="716279"/>
                </a:lnTo>
                <a:lnTo>
                  <a:pt x="591291" y="661852"/>
                </a:lnTo>
                <a:lnTo>
                  <a:pt x="587644" y="635040"/>
                </a:lnTo>
                <a:lnTo>
                  <a:pt x="594420" y="625662"/>
                </a:lnTo>
                <a:lnTo>
                  <a:pt x="668019" y="618489"/>
                </a:lnTo>
                <a:lnTo>
                  <a:pt x="688022" y="612953"/>
                </a:lnTo>
                <a:lnTo>
                  <a:pt x="694689" y="610869"/>
                </a:lnTo>
                <a:lnTo>
                  <a:pt x="712152" y="584041"/>
                </a:lnTo>
                <a:lnTo>
                  <a:pt x="714335" y="576758"/>
                </a:lnTo>
                <a:lnTo>
                  <a:pt x="720089" y="556259"/>
                </a:lnTo>
                <a:lnTo>
                  <a:pt x="725011" y="540623"/>
                </a:lnTo>
                <a:lnTo>
                  <a:pt x="730884" y="523557"/>
                </a:lnTo>
                <a:lnTo>
                  <a:pt x="735806" y="509825"/>
                </a:lnTo>
                <a:lnTo>
                  <a:pt x="737869" y="504189"/>
                </a:lnTo>
                <a:lnTo>
                  <a:pt x="738485" y="462061"/>
                </a:lnTo>
                <a:lnTo>
                  <a:pt x="740886" y="418623"/>
                </a:lnTo>
                <a:lnTo>
                  <a:pt x="737334" y="378281"/>
                </a:lnTo>
                <a:lnTo>
                  <a:pt x="697487" y="330577"/>
                </a:lnTo>
                <a:lnTo>
                  <a:pt x="644187" y="311328"/>
                </a:lnTo>
                <a:lnTo>
                  <a:pt x="633729" y="308609"/>
                </a:lnTo>
                <a:lnTo>
                  <a:pt x="639127" y="284241"/>
                </a:lnTo>
                <a:lnTo>
                  <a:pt x="645477" y="260350"/>
                </a:lnTo>
                <a:lnTo>
                  <a:pt x="652303" y="236458"/>
                </a:lnTo>
                <a:lnTo>
                  <a:pt x="659129" y="212089"/>
                </a:lnTo>
                <a:lnTo>
                  <a:pt x="658594" y="172501"/>
                </a:lnTo>
                <a:lnTo>
                  <a:pt x="656748" y="126841"/>
                </a:lnTo>
                <a:lnTo>
                  <a:pt x="647521" y="81895"/>
                </a:lnTo>
                <a:lnTo>
                  <a:pt x="634840" y="60959"/>
                </a:lnTo>
                <a:lnTo>
                  <a:pt x="452119" y="60959"/>
                </a:lnTo>
                <a:lnTo>
                  <a:pt x="418683" y="41433"/>
                </a:lnTo>
                <a:lnTo>
                  <a:pt x="384651" y="24764"/>
                </a:lnTo>
                <a:lnTo>
                  <a:pt x="349428" y="10953"/>
                </a:lnTo>
                <a:lnTo>
                  <a:pt x="312419" y="0"/>
                </a:lnTo>
                <a:close/>
              </a:path>
              <a:path w="741045" h="839470">
                <a:moveTo>
                  <a:pt x="520700" y="0"/>
                </a:moveTo>
                <a:lnTo>
                  <a:pt x="498554" y="10060"/>
                </a:lnTo>
                <a:lnTo>
                  <a:pt x="481647" y="23336"/>
                </a:lnTo>
                <a:lnTo>
                  <a:pt x="467121" y="40183"/>
                </a:lnTo>
                <a:lnTo>
                  <a:pt x="452119" y="60959"/>
                </a:lnTo>
                <a:lnTo>
                  <a:pt x="634840" y="60959"/>
                </a:lnTo>
                <a:lnTo>
                  <a:pt x="607357" y="31035"/>
                </a:lnTo>
                <a:lnTo>
                  <a:pt x="567154" y="15160"/>
                </a:lnTo>
                <a:lnTo>
                  <a:pt x="546100" y="8889"/>
                </a:lnTo>
                <a:lnTo>
                  <a:pt x="538380" y="6429"/>
                </a:lnTo>
                <a:lnTo>
                  <a:pt x="530066" y="3492"/>
                </a:lnTo>
                <a:lnTo>
                  <a:pt x="5207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4960" y="5375909"/>
            <a:ext cx="741045" cy="839469"/>
          </a:xfrm>
          <a:custGeom>
            <a:avLst/>
            <a:gdLst/>
            <a:ahLst/>
            <a:cxnLst/>
            <a:rect l="l" t="t" r="r" b="b"/>
            <a:pathLst>
              <a:path w="741045" h="839470">
                <a:moveTo>
                  <a:pt x="209550" y="750569"/>
                </a:moveTo>
                <a:lnTo>
                  <a:pt x="252140" y="776274"/>
                </a:lnTo>
                <a:lnTo>
                  <a:pt x="298206" y="795578"/>
                </a:lnTo>
                <a:lnTo>
                  <a:pt x="346344" y="810920"/>
                </a:lnTo>
                <a:lnTo>
                  <a:pt x="395152" y="824738"/>
                </a:lnTo>
                <a:lnTo>
                  <a:pt x="443229" y="839469"/>
                </a:lnTo>
                <a:lnTo>
                  <a:pt x="483334" y="833258"/>
                </a:lnTo>
                <a:lnTo>
                  <a:pt x="533062" y="814645"/>
                </a:lnTo>
                <a:lnTo>
                  <a:pt x="572273" y="775037"/>
                </a:lnTo>
                <a:lnTo>
                  <a:pt x="581501" y="755808"/>
                </a:lnTo>
                <a:lnTo>
                  <a:pt x="590490" y="736818"/>
                </a:lnTo>
                <a:lnTo>
                  <a:pt x="598169" y="716279"/>
                </a:lnTo>
                <a:lnTo>
                  <a:pt x="591291" y="661852"/>
                </a:lnTo>
                <a:lnTo>
                  <a:pt x="587644" y="635040"/>
                </a:lnTo>
                <a:lnTo>
                  <a:pt x="594420" y="625662"/>
                </a:lnTo>
                <a:lnTo>
                  <a:pt x="668019" y="618489"/>
                </a:lnTo>
                <a:lnTo>
                  <a:pt x="688022" y="612953"/>
                </a:lnTo>
                <a:lnTo>
                  <a:pt x="694689" y="610869"/>
                </a:lnTo>
                <a:lnTo>
                  <a:pt x="707588" y="591085"/>
                </a:lnTo>
                <a:lnTo>
                  <a:pt x="712152" y="584041"/>
                </a:lnTo>
                <a:lnTo>
                  <a:pt x="714335" y="576758"/>
                </a:lnTo>
                <a:lnTo>
                  <a:pt x="720089" y="556259"/>
                </a:lnTo>
                <a:lnTo>
                  <a:pt x="725011" y="540623"/>
                </a:lnTo>
                <a:lnTo>
                  <a:pt x="730884" y="523557"/>
                </a:lnTo>
                <a:lnTo>
                  <a:pt x="735806" y="509825"/>
                </a:lnTo>
                <a:lnTo>
                  <a:pt x="737869" y="504189"/>
                </a:lnTo>
                <a:lnTo>
                  <a:pt x="738485" y="462061"/>
                </a:lnTo>
                <a:lnTo>
                  <a:pt x="740886" y="418623"/>
                </a:lnTo>
                <a:lnTo>
                  <a:pt x="737334" y="378281"/>
                </a:lnTo>
                <a:lnTo>
                  <a:pt x="697487" y="330577"/>
                </a:lnTo>
                <a:lnTo>
                  <a:pt x="644187" y="311328"/>
                </a:lnTo>
                <a:lnTo>
                  <a:pt x="633729" y="308609"/>
                </a:lnTo>
                <a:lnTo>
                  <a:pt x="639127" y="284241"/>
                </a:lnTo>
                <a:lnTo>
                  <a:pt x="645477" y="260350"/>
                </a:lnTo>
                <a:lnTo>
                  <a:pt x="652303" y="236458"/>
                </a:lnTo>
                <a:lnTo>
                  <a:pt x="659129" y="212089"/>
                </a:lnTo>
                <a:lnTo>
                  <a:pt x="658594" y="172501"/>
                </a:lnTo>
                <a:lnTo>
                  <a:pt x="656748" y="126841"/>
                </a:lnTo>
                <a:lnTo>
                  <a:pt x="647521" y="81895"/>
                </a:lnTo>
                <a:lnTo>
                  <a:pt x="624839" y="44450"/>
                </a:lnTo>
                <a:lnTo>
                  <a:pt x="587851" y="21907"/>
                </a:lnTo>
                <a:lnTo>
                  <a:pt x="546100" y="8889"/>
                </a:lnTo>
                <a:lnTo>
                  <a:pt x="538380" y="6429"/>
                </a:lnTo>
                <a:lnTo>
                  <a:pt x="530066" y="3492"/>
                </a:lnTo>
                <a:lnTo>
                  <a:pt x="523418" y="1031"/>
                </a:lnTo>
                <a:lnTo>
                  <a:pt x="520700" y="0"/>
                </a:lnTo>
                <a:lnTo>
                  <a:pt x="498554" y="10060"/>
                </a:lnTo>
                <a:lnTo>
                  <a:pt x="481647" y="23336"/>
                </a:lnTo>
                <a:lnTo>
                  <a:pt x="467121" y="40183"/>
                </a:lnTo>
                <a:lnTo>
                  <a:pt x="452119" y="60959"/>
                </a:lnTo>
                <a:lnTo>
                  <a:pt x="418683" y="41433"/>
                </a:lnTo>
                <a:lnTo>
                  <a:pt x="384651" y="24764"/>
                </a:lnTo>
                <a:lnTo>
                  <a:pt x="349428" y="10953"/>
                </a:lnTo>
                <a:lnTo>
                  <a:pt x="312419" y="0"/>
                </a:lnTo>
                <a:lnTo>
                  <a:pt x="272137" y="9286"/>
                </a:lnTo>
                <a:lnTo>
                  <a:pt x="241617" y="23812"/>
                </a:lnTo>
                <a:lnTo>
                  <a:pt x="216336" y="46434"/>
                </a:lnTo>
                <a:lnTo>
                  <a:pt x="191769" y="80009"/>
                </a:lnTo>
                <a:lnTo>
                  <a:pt x="186301" y="110013"/>
                </a:lnTo>
                <a:lnTo>
                  <a:pt x="189088" y="126576"/>
                </a:lnTo>
                <a:lnTo>
                  <a:pt x="190817" y="133826"/>
                </a:lnTo>
                <a:lnTo>
                  <a:pt x="182174" y="135889"/>
                </a:lnTo>
                <a:lnTo>
                  <a:pt x="96519" y="140969"/>
                </a:lnTo>
                <a:lnTo>
                  <a:pt x="56514" y="196532"/>
                </a:lnTo>
                <a:lnTo>
                  <a:pt x="35559" y="265429"/>
                </a:lnTo>
                <a:lnTo>
                  <a:pt x="42485" y="288329"/>
                </a:lnTo>
                <a:lnTo>
                  <a:pt x="49053" y="305752"/>
                </a:lnTo>
                <a:lnTo>
                  <a:pt x="59670" y="320794"/>
                </a:lnTo>
                <a:lnTo>
                  <a:pt x="78739" y="336550"/>
                </a:lnTo>
                <a:lnTo>
                  <a:pt x="92313" y="361830"/>
                </a:lnTo>
                <a:lnTo>
                  <a:pt x="89217" y="374014"/>
                </a:lnTo>
                <a:lnTo>
                  <a:pt x="72310" y="380484"/>
                </a:lnTo>
                <a:lnTo>
                  <a:pt x="44450" y="388619"/>
                </a:lnTo>
                <a:lnTo>
                  <a:pt x="22502" y="420231"/>
                </a:lnTo>
                <a:lnTo>
                  <a:pt x="12700" y="433863"/>
                </a:lnTo>
                <a:lnTo>
                  <a:pt x="7659" y="444877"/>
                </a:lnTo>
                <a:lnTo>
                  <a:pt x="0" y="468629"/>
                </a:lnTo>
                <a:lnTo>
                  <a:pt x="1527" y="492363"/>
                </a:lnTo>
                <a:lnTo>
                  <a:pt x="3651" y="526097"/>
                </a:lnTo>
                <a:lnTo>
                  <a:pt x="17779" y="593089"/>
                </a:lnTo>
                <a:lnTo>
                  <a:pt x="49430" y="634126"/>
                </a:lnTo>
                <a:lnTo>
                  <a:pt x="93821" y="668972"/>
                </a:lnTo>
                <a:lnTo>
                  <a:pt x="143688" y="696674"/>
                </a:lnTo>
                <a:lnTo>
                  <a:pt x="191769" y="716279"/>
                </a:lnTo>
                <a:lnTo>
                  <a:pt x="198834" y="721637"/>
                </a:lnTo>
                <a:lnTo>
                  <a:pt x="202564" y="730567"/>
                </a:lnTo>
                <a:lnTo>
                  <a:pt x="205343" y="740925"/>
                </a:lnTo>
                <a:lnTo>
                  <a:pt x="209550" y="7505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5370" y="6215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4960" y="5375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1050" y="464439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C1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4920" y="372110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C4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5610" y="573659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C2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9270" y="565277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C5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070" y="3300729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C3</a:t>
            </a:r>
            <a:endParaRPr sz="1400">
              <a:latin typeface="DejaVu Sans"/>
              <a:cs typeface="DejaVu San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784910" y="2264410"/>
          <a:ext cx="3028947" cy="2413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"/>
                <a:gridCol w="574040"/>
                <a:gridCol w="490219"/>
                <a:gridCol w="575310"/>
                <a:gridCol w="572769"/>
                <a:gridCol w="490219"/>
              </a:tblGrid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55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30"/>
                        </a:lnSpc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5736590" y="4729479"/>
            <a:ext cx="295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Distance/Proximity</a:t>
            </a:r>
            <a:r>
              <a:rPr sz="1800" spc="-6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Matrix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110" y="486409"/>
            <a:ext cx="6794500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Intermediate</a:t>
            </a:r>
            <a:r>
              <a:rPr spc="-45" dirty="0"/>
              <a:t> </a:t>
            </a:r>
            <a:r>
              <a:rPr spc="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77292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89" y="1788159"/>
            <a:ext cx="8347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0" algn="l"/>
              </a:tabLst>
            </a:pPr>
            <a:r>
              <a:rPr sz="2200" spc="-20" dirty="0">
                <a:latin typeface="DejaVu Sans"/>
                <a:cs typeface="DejaVu Sans"/>
              </a:rPr>
              <a:t>Merge </a:t>
            </a:r>
            <a:r>
              <a:rPr sz="2200" spc="-5" dirty="0">
                <a:latin typeface="DejaVu Sans"/>
                <a:cs typeface="DejaVu Sans"/>
              </a:rPr>
              <a:t>the two closest clusters (C2</a:t>
            </a:r>
            <a:r>
              <a:rPr sz="2200" spc="2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and</a:t>
            </a:r>
            <a:r>
              <a:rPr sz="2200" spc="-10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C5)	and update</a:t>
            </a:r>
            <a:r>
              <a:rPr sz="2200" spc="-8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the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89" y="2124709"/>
            <a:ext cx="22917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DejaVu Sans"/>
                <a:cs typeface="DejaVu Sans"/>
              </a:rPr>
              <a:t>distance</a:t>
            </a:r>
            <a:r>
              <a:rPr sz="2200" spc="-35" dirty="0">
                <a:latin typeface="DejaVu Sans"/>
                <a:cs typeface="DejaVu Sans"/>
              </a:rPr>
              <a:t> </a:t>
            </a:r>
            <a:r>
              <a:rPr sz="2200" spc="-10" dirty="0">
                <a:latin typeface="DejaVu Sans"/>
                <a:cs typeface="DejaVu Sans"/>
              </a:rPr>
              <a:t>matrix.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053" y="4283709"/>
            <a:ext cx="589915" cy="853440"/>
          </a:xfrm>
          <a:custGeom>
            <a:avLst/>
            <a:gdLst/>
            <a:ahLst/>
            <a:cxnLst/>
            <a:rect l="l" t="t" r="r" b="b"/>
            <a:pathLst>
              <a:path w="589915" h="853439">
                <a:moveTo>
                  <a:pt x="236696" y="0"/>
                </a:moveTo>
                <a:lnTo>
                  <a:pt x="183673" y="13652"/>
                </a:lnTo>
                <a:lnTo>
                  <a:pt x="140176" y="44450"/>
                </a:lnTo>
                <a:lnTo>
                  <a:pt x="133865" y="65722"/>
                </a:lnTo>
                <a:lnTo>
                  <a:pt x="119816" y="104457"/>
                </a:lnTo>
                <a:lnTo>
                  <a:pt x="113506" y="125729"/>
                </a:lnTo>
                <a:lnTo>
                  <a:pt x="118789" y="181264"/>
                </a:lnTo>
                <a:lnTo>
                  <a:pt x="121634" y="208513"/>
                </a:lnTo>
                <a:lnTo>
                  <a:pt x="116249" y="217901"/>
                </a:lnTo>
                <a:lnTo>
                  <a:pt x="96843" y="219852"/>
                </a:lnTo>
                <a:lnTo>
                  <a:pt x="57626" y="224789"/>
                </a:lnTo>
                <a:lnTo>
                  <a:pt x="51276" y="226059"/>
                </a:lnTo>
                <a:lnTo>
                  <a:pt x="43656" y="229869"/>
                </a:lnTo>
                <a:lnTo>
                  <a:pt x="36036" y="232409"/>
                </a:lnTo>
                <a:lnTo>
                  <a:pt x="26451" y="252392"/>
                </a:lnTo>
                <a:lnTo>
                  <a:pt x="23177" y="259873"/>
                </a:lnTo>
                <a:lnTo>
                  <a:pt x="21570" y="267592"/>
                </a:lnTo>
                <a:lnTo>
                  <a:pt x="16986" y="288289"/>
                </a:lnTo>
                <a:lnTo>
                  <a:pt x="13196" y="304125"/>
                </a:lnTo>
                <a:lnTo>
                  <a:pt x="8572" y="321627"/>
                </a:lnTo>
                <a:lnTo>
                  <a:pt x="4663" y="335795"/>
                </a:lnTo>
                <a:lnTo>
                  <a:pt x="3016" y="341629"/>
                </a:lnTo>
                <a:lnTo>
                  <a:pt x="2162" y="383976"/>
                </a:lnTo>
                <a:lnTo>
                  <a:pt x="0" y="427990"/>
                </a:lnTo>
                <a:lnTo>
                  <a:pt x="2837" y="469145"/>
                </a:lnTo>
                <a:lnTo>
                  <a:pt x="34667" y="517584"/>
                </a:lnTo>
                <a:lnTo>
                  <a:pt x="77172" y="535959"/>
                </a:lnTo>
                <a:lnTo>
                  <a:pt x="85566" y="538479"/>
                </a:lnTo>
                <a:lnTo>
                  <a:pt x="81141" y="563780"/>
                </a:lnTo>
                <a:lnTo>
                  <a:pt x="75882" y="588486"/>
                </a:lnTo>
                <a:lnTo>
                  <a:pt x="70385" y="612953"/>
                </a:lnTo>
                <a:lnTo>
                  <a:pt x="65246" y="637539"/>
                </a:lnTo>
                <a:lnTo>
                  <a:pt x="65305" y="678041"/>
                </a:lnTo>
                <a:lnTo>
                  <a:pt x="66675" y="724376"/>
                </a:lnTo>
                <a:lnTo>
                  <a:pt x="73997" y="769520"/>
                </a:lnTo>
                <a:lnTo>
                  <a:pt x="91916" y="806450"/>
                </a:lnTo>
                <a:lnTo>
                  <a:pt x="137814" y="836989"/>
                </a:lnTo>
                <a:lnTo>
                  <a:pt x="161766" y="845819"/>
                </a:lnTo>
                <a:lnTo>
                  <a:pt x="174466" y="853439"/>
                </a:lnTo>
                <a:lnTo>
                  <a:pt x="192484" y="842625"/>
                </a:lnTo>
                <a:lnTo>
                  <a:pt x="206216" y="828833"/>
                </a:lnTo>
                <a:lnTo>
                  <a:pt x="218043" y="811470"/>
                </a:lnTo>
                <a:lnTo>
                  <a:pt x="230346" y="789939"/>
                </a:lnTo>
                <a:lnTo>
                  <a:pt x="426822" y="789939"/>
                </a:lnTo>
                <a:lnTo>
                  <a:pt x="437356" y="772159"/>
                </a:lnTo>
                <a:lnTo>
                  <a:pt x="441501" y="737270"/>
                </a:lnTo>
                <a:lnTo>
                  <a:pt x="438209" y="720730"/>
                </a:lnTo>
                <a:lnTo>
                  <a:pt x="440465" y="715284"/>
                </a:lnTo>
                <a:lnTo>
                  <a:pt x="513556" y="708659"/>
                </a:lnTo>
                <a:lnTo>
                  <a:pt x="545306" y="653414"/>
                </a:lnTo>
                <a:lnTo>
                  <a:pt x="561816" y="582929"/>
                </a:lnTo>
                <a:lnTo>
                  <a:pt x="556458" y="559851"/>
                </a:lnTo>
                <a:lnTo>
                  <a:pt x="551338" y="542131"/>
                </a:lnTo>
                <a:lnTo>
                  <a:pt x="542885" y="527030"/>
                </a:lnTo>
                <a:lnTo>
                  <a:pt x="527526" y="511809"/>
                </a:lnTo>
                <a:lnTo>
                  <a:pt x="516691" y="485794"/>
                </a:lnTo>
                <a:lnTo>
                  <a:pt x="518953" y="473233"/>
                </a:lnTo>
                <a:lnTo>
                  <a:pt x="532169" y="466625"/>
                </a:lnTo>
                <a:lnTo>
                  <a:pt x="554196" y="458469"/>
                </a:lnTo>
                <a:lnTo>
                  <a:pt x="572075" y="426303"/>
                </a:lnTo>
                <a:lnTo>
                  <a:pt x="580072" y="412591"/>
                </a:lnTo>
                <a:lnTo>
                  <a:pt x="584021" y="401498"/>
                </a:lnTo>
                <a:lnTo>
                  <a:pt x="589756" y="377189"/>
                </a:lnTo>
                <a:lnTo>
                  <a:pt x="588287" y="352722"/>
                </a:lnTo>
                <a:lnTo>
                  <a:pt x="586581" y="318611"/>
                </a:lnTo>
                <a:lnTo>
                  <a:pt x="575786" y="251459"/>
                </a:lnTo>
                <a:lnTo>
                  <a:pt x="550584" y="208954"/>
                </a:lnTo>
                <a:lnTo>
                  <a:pt x="515143" y="173355"/>
                </a:lnTo>
                <a:lnTo>
                  <a:pt x="475416" y="145375"/>
                </a:lnTo>
                <a:lnTo>
                  <a:pt x="437356" y="125729"/>
                </a:lnTo>
                <a:lnTo>
                  <a:pt x="431601" y="120173"/>
                </a:lnTo>
                <a:lnTo>
                  <a:pt x="428466" y="110807"/>
                </a:lnTo>
                <a:lnTo>
                  <a:pt x="426283" y="100012"/>
                </a:lnTo>
                <a:lnTo>
                  <a:pt x="423386" y="90169"/>
                </a:lnTo>
                <a:lnTo>
                  <a:pt x="380107" y="59114"/>
                </a:lnTo>
                <a:lnTo>
                  <a:pt x="333375" y="36988"/>
                </a:lnTo>
                <a:lnTo>
                  <a:pt x="284976" y="18911"/>
                </a:lnTo>
                <a:lnTo>
                  <a:pt x="236696" y="0"/>
                </a:lnTo>
                <a:close/>
              </a:path>
              <a:path w="589915" h="853439">
                <a:moveTo>
                  <a:pt x="426822" y="789939"/>
                </a:moveTo>
                <a:lnTo>
                  <a:pt x="230346" y="789939"/>
                </a:lnTo>
                <a:lnTo>
                  <a:pt x="256897" y="810220"/>
                </a:lnTo>
                <a:lnTo>
                  <a:pt x="283686" y="827405"/>
                </a:lnTo>
                <a:lnTo>
                  <a:pt x="311427" y="841732"/>
                </a:lnTo>
                <a:lnTo>
                  <a:pt x="340836" y="853439"/>
                </a:lnTo>
                <a:lnTo>
                  <a:pt x="372883" y="843418"/>
                </a:lnTo>
                <a:lnTo>
                  <a:pt x="397192" y="828516"/>
                </a:lnTo>
                <a:lnTo>
                  <a:pt x="417452" y="805755"/>
                </a:lnTo>
                <a:lnTo>
                  <a:pt x="426822" y="7899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053" y="4283709"/>
            <a:ext cx="589915" cy="853440"/>
          </a:xfrm>
          <a:custGeom>
            <a:avLst/>
            <a:gdLst/>
            <a:ahLst/>
            <a:cxnLst/>
            <a:rect l="l" t="t" r="r" b="b"/>
            <a:pathLst>
              <a:path w="589915" h="853439">
                <a:moveTo>
                  <a:pt x="423386" y="90169"/>
                </a:moveTo>
                <a:lnTo>
                  <a:pt x="380107" y="59114"/>
                </a:lnTo>
                <a:lnTo>
                  <a:pt x="333375" y="36988"/>
                </a:lnTo>
                <a:lnTo>
                  <a:pt x="284976" y="18911"/>
                </a:lnTo>
                <a:lnTo>
                  <a:pt x="236696" y="0"/>
                </a:lnTo>
                <a:lnTo>
                  <a:pt x="183673" y="13652"/>
                </a:lnTo>
                <a:lnTo>
                  <a:pt x="140176" y="44450"/>
                </a:lnTo>
                <a:lnTo>
                  <a:pt x="133865" y="65722"/>
                </a:lnTo>
                <a:lnTo>
                  <a:pt x="126841" y="85089"/>
                </a:lnTo>
                <a:lnTo>
                  <a:pt x="119816" y="104457"/>
                </a:lnTo>
                <a:lnTo>
                  <a:pt x="113506" y="125729"/>
                </a:lnTo>
                <a:lnTo>
                  <a:pt x="118789" y="181264"/>
                </a:lnTo>
                <a:lnTo>
                  <a:pt x="121634" y="208513"/>
                </a:lnTo>
                <a:lnTo>
                  <a:pt x="116249" y="217901"/>
                </a:lnTo>
                <a:lnTo>
                  <a:pt x="96843" y="219852"/>
                </a:lnTo>
                <a:lnTo>
                  <a:pt x="57626" y="224789"/>
                </a:lnTo>
                <a:lnTo>
                  <a:pt x="51276" y="226059"/>
                </a:lnTo>
                <a:lnTo>
                  <a:pt x="43656" y="229869"/>
                </a:lnTo>
                <a:lnTo>
                  <a:pt x="36036" y="232409"/>
                </a:lnTo>
                <a:lnTo>
                  <a:pt x="26451" y="252392"/>
                </a:lnTo>
                <a:lnTo>
                  <a:pt x="23177" y="259873"/>
                </a:lnTo>
                <a:lnTo>
                  <a:pt x="21570" y="267592"/>
                </a:lnTo>
                <a:lnTo>
                  <a:pt x="16986" y="288289"/>
                </a:lnTo>
                <a:lnTo>
                  <a:pt x="13196" y="304125"/>
                </a:lnTo>
                <a:lnTo>
                  <a:pt x="8572" y="321627"/>
                </a:lnTo>
                <a:lnTo>
                  <a:pt x="4663" y="335795"/>
                </a:lnTo>
                <a:lnTo>
                  <a:pt x="3016" y="341629"/>
                </a:lnTo>
                <a:lnTo>
                  <a:pt x="2162" y="383976"/>
                </a:lnTo>
                <a:lnTo>
                  <a:pt x="0" y="427990"/>
                </a:lnTo>
                <a:lnTo>
                  <a:pt x="2837" y="469145"/>
                </a:lnTo>
                <a:lnTo>
                  <a:pt x="34667" y="517584"/>
                </a:lnTo>
                <a:lnTo>
                  <a:pt x="77172" y="535959"/>
                </a:lnTo>
                <a:lnTo>
                  <a:pt x="85566" y="538479"/>
                </a:lnTo>
                <a:lnTo>
                  <a:pt x="81141" y="563780"/>
                </a:lnTo>
                <a:lnTo>
                  <a:pt x="75882" y="588486"/>
                </a:lnTo>
                <a:lnTo>
                  <a:pt x="70385" y="612953"/>
                </a:lnTo>
                <a:lnTo>
                  <a:pt x="65246" y="637539"/>
                </a:lnTo>
                <a:lnTo>
                  <a:pt x="65305" y="678041"/>
                </a:lnTo>
                <a:lnTo>
                  <a:pt x="66675" y="724376"/>
                </a:lnTo>
                <a:lnTo>
                  <a:pt x="73997" y="769520"/>
                </a:lnTo>
                <a:lnTo>
                  <a:pt x="91916" y="806450"/>
                </a:lnTo>
                <a:lnTo>
                  <a:pt x="137814" y="836989"/>
                </a:lnTo>
                <a:lnTo>
                  <a:pt x="161766" y="845819"/>
                </a:lnTo>
                <a:lnTo>
                  <a:pt x="174466" y="853439"/>
                </a:lnTo>
                <a:lnTo>
                  <a:pt x="192484" y="842625"/>
                </a:lnTo>
                <a:lnTo>
                  <a:pt x="206216" y="828833"/>
                </a:lnTo>
                <a:lnTo>
                  <a:pt x="218043" y="811470"/>
                </a:lnTo>
                <a:lnTo>
                  <a:pt x="230346" y="789939"/>
                </a:lnTo>
                <a:lnTo>
                  <a:pt x="256897" y="810220"/>
                </a:lnTo>
                <a:lnTo>
                  <a:pt x="283686" y="827405"/>
                </a:lnTo>
                <a:lnTo>
                  <a:pt x="311427" y="841732"/>
                </a:lnTo>
                <a:lnTo>
                  <a:pt x="340836" y="853439"/>
                </a:lnTo>
                <a:lnTo>
                  <a:pt x="372883" y="843418"/>
                </a:lnTo>
                <a:lnTo>
                  <a:pt x="397192" y="828516"/>
                </a:lnTo>
                <a:lnTo>
                  <a:pt x="417452" y="805755"/>
                </a:lnTo>
                <a:lnTo>
                  <a:pt x="437356" y="772159"/>
                </a:lnTo>
                <a:lnTo>
                  <a:pt x="441501" y="737270"/>
                </a:lnTo>
                <a:lnTo>
                  <a:pt x="438209" y="720730"/>
                </a:lnTo>
                <a:lnTo>
                  <a:pt x="440465" y="715284"/>
                </a:lnTo>
                <a:lnTo>
                  <a:pt x="513556" y="708659"/>
                </a:lnTo>
                <a:lnTo>
                  <a:pt x="545306" y="653414"/>
                </a:lnTo>
                <a:lnTo>
                  <a:pt x="561816" y="582929"/>
                </a:lnTo>
                <a:lnTo>
                  <a:pt x="556458" y="559851"/>
                </a:lnTo>
                <a:lnTo>
                  <a:pt x="551338" y="542131"/>
                </a:lnTo>
                <a:lnTo>
                  <a:pt x="542885" y="527030"/>
                </a:lnTo>
                <a:lnTo>
                  <a:pt x="527526" y="511809"/>
                </a:lnTo>
                <a:lnTo>
                  <a:pt x="516691" y="485794"/>
                </a:lnTo>
                <a:lnTo>
                  <a:pt x="518953" y="473233"/>
                </a:lnTo>
                <a:lnTo>
                  <a:pt x="532169" y="466625"/>
                </a:lnTo>
                <a:lnTo>
                  <a:pt x="554196" y="458469"/>
                </a:lnTo>
                <a:lnTo>
                  <a:pt x="572075" y="426303"/>
                </a:lnTo>
                <a:lnTo>
                  <a:pt x="580072" y="412591"/>
                </a:lnTo>
                <a:lnTo>
                  <a:pt x="584021" y="401498"/>
                </a:lnTo>
                <a:lnTo>
                  <a:pt x="589756" y="377189"/>
                </a:lnTo>
                <a:lnTo>
                  <a:pt x="588287" y="352722"/>
                </a:lnTo>
                <a:lnTo>
                  <a:pt x="586581" y="318611"/>
                </a:lnTo>
                <a:lnTo>
                  <a:pt x="575786" y="251459"/>
                </a:lnTo>
                <a:lnTo>
                  <a:pt x="550584" y="208954"/>
                </a:lnTo>
                <a:lnTo>
                  <a:pt x="515143" y="173355"/>
                </a:lnTo>
                <a:lnTo>
                  <a:pt x="475416" y="145375"/>
                </a:lnTo>
                <a:lnTo>
                  <a:pt x="437356" y="125729"/>
                </a:lnTo>
                <a:lnTo>
                  <a:pt x="431601" y="120173"/>
                </a:lnTo>
                <a:lnTo>
                  <a:pt x="428466" y="110807"/>
                </a:lnTo>
                <a:lnTo>
                  <a:pt x="426283" y="100012"/>
                </a:lnTo>
                <a:lnTo>
                  <a:pt x="423386" y="901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530" y="4283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381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8939" y="3021329"/>
            <a:ext cx="1007110" cy="824865"/>
          </a:xfrm>
          <a:custGeom>
            <a:avLst/>
            <a:gdLst/>
            <a:ahLst/>
            <a:cxnLst/>
            <a:rect l="l" t="t" r="r" b="b"/>
            <a:pathLst>
              <a:path w="1007110" h="824864">
                <a:moveTo>
                  <a:pt x="980484" y="655225"/>
                </a:moveTo>
                <a:lnTo>
                  <a:pt x="237207" y="655225"/>
                </a:lnTo>
                <a:lnTo>
                  <a:pt x="252571" y="656431"/>
                </a:lnTo>
                <a:lnTo>
                  <a:pt x="257668" y="668537"/>
                </a:lnTo>
                <a:lnTo>
                  <a:pt x="265430" y="744220"/>
                </a:lnTo>
                <a:lnTo>
                  <a:pt x="272037" y="765829"/>
                </a:lnTo>
                <a:lnTo>
                  <a:pt x="274320" y="773430"/>
                </a:lnTo>
                <a:lnTo>
                  <a:pt x="306228" y="792638"/>
                </a:lnTo>
                <a:lnTo>
                  <a:pt x="314860" y="795039"/>
                </a:lnTo>
                <a:lnTo>
                  <a:pt x="339090" y="801370"/>
                </a:lnTo>
                <a:lnTo>
                  <a:pt x="358120" y="806688"/>
                </a:lnTo>
                <a:lnTo>
                  <a:pt x="378936" y="813435"/>
                </a:lnTo>
                <a:lnTo>
                  <a:pt x="395704" y="819229"/>
                </a:lnTo>
                <a:lnTo>
                  <a:pt x="402590" y="821690"/>
                </a:lnTo>
                <a:lnTo>
                  <a:pt x="452893" y="822086"/>
                </a:lnTo>
                <a:lnTo>
                  <a:pt x="504983" y="824865"/>
                </a:lnTo>
                <a:lnTo>
                  <a:pt x="553501" y="820975"/>
                </a:lnTo>
                <a:lnTo>
                  <a:pt x="593090" y="801370"/>
                </a:lnTo>
                <a:lnTo>
                  <a:pt x="624681" y="744696"/>
                </a:lnTo>
                <a:lnTo>
                  <a:pt x="636270" y="706120"/>
                </a:lnTo>
                <a:lnTo>
                  <a:pt x="935956" y="706120"/>
                </a:lnTo>
                <a:lnTo>
                  <a:pt x="953770" y="695960"/>
                </a:lnTo>
                <a:lnTo>
                  <a:pt x="969625" y="676552"/>
                </a:lnTo>
                <a:lnTo>
                  <a:pt x="980484" y="655225"/>
                </a:lnTo>
                <a:close/>
              </a:path>
              <a:path w="1007110" h="824864">
                <a:moveTo>
                  <a:pt x="935956" y="706120"/>
                </a:moveTo>
                <a:lnTo>
                  <a:pt x="636270" y="706120"/>
                </a:lnTo>
                <a:lnTo>
                  <a:pt x="666134" y="711735"/>
                </a:lnTo>
                <a:lnTo>
                  <a:pt x="695166" y="718661"/>
                </a:lnTo>
                <a:lnTo>
                  <a:pt x="753110" y="734060"/>
                </a:lnTo>
                <a:lnTo>
                  <a:pt x="800536" y="733643"/>
                </a:lnTo>
                <a:lnTo>
                  <a:pt x="855345" y="731678"/>
                </a:lnTo>
                <a:lnTo>
                  <a:pt x="909200" y="721379"/>
                </a:lnTo>
                <a:lnTo>
                  <a:pt x="935956" y="706120"/>
                </a:lnTo>
                <a:close/>
              </a:path>
              <a:path w="1007110" h="824864">
                <a:moveTo>
                  <a:pt x="444500" y="0"/>
                </a:moveTo>
                <a:lnTo>
                  <a:pt x="375443" y="3968"/>
                </a:lnTo>
                <a:lnTo>
                  <a:pt x="332521" y="9465"/>
                </a:lnTo>
                <a:lnTo>
                  <a:pt x="295910" y="20320"/>
                </a:lnTo>
                <a:lnTo>
                  <a:pt x="255584" y="46614"/>
                </a:lnTo>
                <a:lnTo>
                  <a:pt x="220197" y="83149"/>
                </a:lnTo>
                <a:lnTo>
                  <a:pt x="190113" y="125841"/>
                </a:lnTo>
                <a:lnTo>
                  <a:pt x="165699" y="170606"/>
                </a:lnTo>
                <a:lnTo>
                  <a:pt x="147320" y="213360"/>
                </a:lnTo>
                <a:lnTo>
                  <a:pt x="141128" y="221337"/>
                </a:lnTo>
                <a:lnTo>
                  <a:pt x="130175" y="225742"/>
                </a:lnTo>
                <a:lnTo>
                  <a:pt x="117316" y="228719"/>
                </a:lnTo>
                <a:lnTo>
                  <a:pt x="105410" y="232410"/>
                </a:lnTo>
                <a:lnTo>
                  <a:pt x="79521" y="272156"/>
                </a:lnTo>
                <a:lnTo>
                  <a:pt x="59172" y="314583"/>
                </a:lnTo>
                <a:lnTo>
                  <a:pt x="42703" y="358775"/>
                </a:lnTo>
                <a:lnTo>
                  <a:pt x="28457" y="403812"/>
                </a:lnTo>
                <a:lnTo>
                  <a:pt x="14775" y="448780"/>
                </a:lnTo>
                <a:lnTo>
                  <a:pt x="0" y="492760"/>
                </a:lnTo>
                <a:lnTo>
                  <a:pt x="7064" y="537567"/>
                </a:lnTo>
                <a:lnTo>
                  <a:pt x="29289" y="593844"/>
                </a:lnTo>
                <a:lnTo>
                  <a:pt x="52070" y="628650"/>
                </a:lnTo>
                <a:lnTo>
                  <a:pt x="76954" y="637996"/>
                </a:lnTo>
                <a:lnTo>
                  <a:pt x="99695" y="648176"/>
                </a:lnTo>
                <a:lnTo>
                  <a:pt x="122435" y="658117"/>
                </a:lnTo>
                <a:lnTo>
                  <a:pt x="147320" y="666750"/>
                </a:lnTo>
                <a:lnTo>
                  <a:pt x="204487" y="660229"/>
                </a:lnTo>
                <a:lnTo>
                  <a:pt x="237207" y="655225"/>
                </a:lnTo>
                <a:lnTo>
                  <a:pt x="980484" y="655225"/>
                </a:lnTo>
                <a:lnTo>
                  <a:pt x="980598" y="655002"/>
                </a:lnTo>
                <a:lnTo>
                  <a:pt x="988952" y="632023"/>
                </a:lnTo>
                <a:lnTo>
                  <a:pt x="996950" y="608330"/>
                </a:lnTo>
                <a:lnTo>
                  <a:pt x="999609" y="600213"/>
                </a:lnTo>
                <a:lnTo>
                  <a:pt x="1002982" y="591026"/>
                </a:lnTo>
                <a:lnTo>
                  <a:pt x="1005879" y="583505"/>
                </a:lnTo>
                <a:lnTo>
                  <a:pt x="1007110" y="580390"/>
                </a:lnTo>
                <a:lnTo>
                  <a:pt x="994886" y="555069"/>
                </a:lnTo>
                <a:lnTo>
                  <a:pt x="978852" y="535939"/>
                </a:lnTo>
                <a:lnTo>
                  <a:pt x="958532" y="519668"/>
                </a:lnTo>
                <a:lnTo>
                  <a:pt x="933450" y="502920"/>
                </a:lnTo>
                <a:lnTo>
                  <a:pt x="957282" y="465673"/>
                </a:lnTo>
                <a:lnTo>
                  <a:pt x="977423" y="427831"/>
                </a:lnTo>
                <a:lnTo>
                  <a:pt x="993993" y="388798"/>
                </a:lnTo>
                <a:lnTo>
                  <a:pt x="1007110" y="347980"/>
                </a:lnTo>
                <a:lnTo>
                  <a:pt x="996334" y="303549"/>
                </a:lnTo>
                <a:lnTo>
                  <a:pt x="979011" y="269716"/>
                </a:lnTo>
                <a:lnTo>
                  <a:pt x="951924" y="241359"/>
                </a:lnTo>
                <a:lnTo>
                  <a:pt x="911860" y="213360"/>
                </a:lnTo>
                <a:lnTo>
                  <a:pt x="907344" y="212526"/>
                </a:lnTo>
                <a:lnTo>
                  <a:pt x="849578" y="212526"/>
                </a:lnTo>
                <a:lnTo>
                  <a:pt x="845094" y="210486"/>
                </a:lnTo>
                <a:lnTo>
                  <a:pt x="843565" y="196716"/>
                </a:lnTo>
                <a:lnTo>
                  <a:pt x="841880" y="164707"/>
                </a:lnTo>
                <a:lnTo>
                  <a:pt x="836930" y="107950"/>
                </a:lnTo>
                <a:lnTo>
                  <a:pt x="831555" y="102929"/>
                </a:lnTo>
                <a:lnTo>
                  <a:pt x="572988" y="102929"/>
                </a:lnTo>
                <a:lnTo>
                  <a:pt x="558323" y="99536"/>
                </a:lnTo>
                <a:lnTo>
                  <a:pt x="550564" y="80664"/>
                </a:lnTo>
                <a:lnTo>
                  <a:pt x="541020" y="49530"/>
                </a:lnTo>
                <a:lnTo>
                  <a:pt x="502900" y="25360"/>
                </a:lnTo>
                <a:lnTo>
                  <a:pt x="486568" y="14287"/>
                </a:lnTo>
                <a:lnTo>
                  <a:pt x="473332" y="8453"/>
                </a:lnTo>
                <a:lnTo>
                  <a:pt x="444500" y="0"/>
                </a:lnTo>
                <a:close/>
              </a:path>
              <a:path w="1007110" h="824864">
                <a:moveTo>
                  <a:pt x="879850" y="207454"/>
                </a:moveTo>
                <a:lnTo>
                  <a:pt x="860126" y="209346"/>
                </a:lnTo>
                <a:lnTo>
                  <a:pt x="849578" y="212526"/>
                </a:lnTo>
                <a:lnTo>
                  <a:pt x="907344" y="212526"/>
                </a:lnTo>
                <a:lnTo>
                  <a:pt x="879850" y="207454"/>
                </a:lnTo>
                <a:close/>
              </a:path>
              <a:path w="1007110" h="824864">
                <a:moveTo>
                  <a:pt x="688340" y="39370"/>
                </a:moveTo>
                <a:lnTo>
                  <a:pt x="660578" y="47089"/>
                </a:lnTo>
                <a:lnTo>
                  <a:pt x="639603" y="54451"/>
                </a:lnTo>
                <a:lnTo>
                  <a:pt x="621724" y="66337"/>
                </a:lnTo>
                <a:lnTo>
                  <a:pt x="603250" y="87630"/>
                </a:lnTo>
                <a:lnTo>
                  <a:pt x="572988" y="102929"/>
                </a:lnTo>
                <a:lnTo>
                  <a:pt x="831555" y="102929"/>
                </a:lnTo>
                <a:lnTo>
                  <a:pt x="807104" y="80089"/>
                </a:lnTo>
                <a:lnTo>
                  <a:pt x="770731" y="63182"/>
                </a:lnTo>
                <a:lnTo>
                  <a:pt x="688340" y="3937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8939" y="3021329"/>
            <a:ext cx="1007110" cy="824865"/>
          </a:xfrm>
          <a:custGeom>
            <a:avLst/>
            <a:gdLst/>
            <a:ahLst/>
            <a:cxnLst/>
            <a:rect l="l" t="t" r="r" b="b"/>
            <a:pathLst>
              <a:path w="1007110" h="824864">
                <a:moveTo>
                  <a:pt x="105410" y="232410"/>
                </a:moveTo>
                <a:lnTo>
                  <a:pt x="79521" y="272156"/>
                </a:lnTo>
                <a:lnTo>
                  <a:pt x="59172" y="314583"/>
                </a:lnTo>
                <a:lnTo>
                  <a:pt x="42703" y="358775"/>
                </a:lnTo>
                <a:lnTo>
                  <a:pt x="28457" y="403812"/>
                </a:lnTo>
                <a:lnTo>
                  <a:pt x="14775" y="448780"/>
                </a:lnTo>
                <a:lnTo>
                  <a:pt x="0" y="492760"/>
                </a:lnTo>
                <a:lnTo>
                  <a:pt x="7064" y="537567"/>
                </a:lnTo>
                <a:lnTo>
                  <a:pt x="29289" y="593844"/>
                </a:lnTo>
                <a:lnTo>
                  <a:pt x="52070" y="628650"/>
                </a:lnTo>
                <a:lnTo>
                  <a:pt x="76954" y="637996"/>
                </a:lnTo>
                <a:lnTo>
                  <a:pt x="99695" y="648176"/>
                </a:lnTo>
                <a:lnTo>
                  <a:pt x="122435" y="658117"/>
                </a:lnTo>
                <a:lnTo>
                  <a:pt x="147320" y="666750"/>
                </a:lnTo>
                <a:lnTo>
                  <a:pt x="204487" y="660229"/>
                </a:lnTo>
                <a:lnTo>
                  <a:pt x="237207" y="655225"/>
                </a:lnTo>
                <a:lnTo>
                  <a:pt x="252571" y="656431"/>
                </a:lnTo>
                <a:lnTo>
                  <a:pt x="257668" y="668537"/>
                </a:lnTo>
                <a:lnTo>
                  <a:pt x="259591" y="696236"/>
                </a:lnTo>
                <a:lnTo>
                  <a:pt x="265430" y="744220"/>
                </a:lnTo>
                <a:lnTo>
                  <a:pt x="266997" y="751105"/>
                </a:lnTo>
                <a:lnTo>
                  <a:pt x="269398" y="758348"/>
                </a:lnTo>
                <a:lnTo>
                  <a:pt x="272037" y="765829"/>
                </a:lnTo>
                <a:lnTo>
                  <a:pt x="274320" y="773430"/>
                </a:lnTo>
                <a:lnTo>
                  <a:pt x="297834" y="787618"/>
                </a:lnTo>
                <a:lnTo>
                  <a:pt x="306228" y="792638"/>
                </a:lnTo>
                <a:lnTo>
                  <a:pt x="314860" y="795039"/>
                </a:lnTo>
                <a:lnTo>
                  <a:pt x="339090" y="801370"/>
                </a:lnTo>
                <a:lnTo>
                  <a:pt x="358120" y="806688"/>
                </a:lnTo>
                <a:lnTo>
                  <a:pt x="378936" y="813435"/>
                </a:lnTo>
                <a:lnTo>
                  <a:pt x="395704" y="819229"/>
                </a:lnTo>
                <a:lnTo>
                  <a:pt x="402590" y="821690"/>
                </a:lnTo>
                <a:lnTo>
                  <a:pt x="452893" y="822086"/>
                </a:lnTo>
                <a:lnTo>
                  <a:pt x="504983" y="824865"/>
                </a:lnTo>
                <a:lnTo>
                  <a:pt x="553501" y="820975"/>
                </a:lnTo>
                <a:lnTo>
                  <a:pt x="593090" y="801370"/>
                </a:lnTo>
                <a:lnTo>
                  <a:pt x="624681" y="744696"/>
                </a:lnTo>
                <a:lnTo>
                  <a:pt x="636270" y="706120"/>
                </a:lnTo>
                <a:lnTo>
                  <a:pt x="666134" y="711735"/>
                </a:lnTo>
                <a:lnTo>
                  <a:pt x="695166" y="718661"/>
                </a:lnTo>
                <a:lnTo>
                  <a:pt x="723959" y="726301"/>
                </a:lnTo>
                <a:lnTo>
                  <a:pt x="753110" y="734060"/>
                </a:lnTo>
                <a:lnTo>
                  <a:pt x="800536" y="733643"/>
                </a:lnTo>
                <a:lnTo>
                  <a:pt x="855345" y="731678"/>
                </a:lnTo>
                <a:lnTo>
                  <a:pt x="909200" y="721379"/>
                </a:lnTo>
                <a:lnTo>
                  <a:pt x="953770" y="695960"/>
                </a:lnTo>
                <a:lnTo>
                  <a:pt x="980598" y="655002"/>
                </a:lnTo>
                <a:lnTo>
                  <a:pt x="996950" y="608330"/>
                </a:lnTo>
                <a:lnTo>
                  <a:pt x="999609" y="600213"/>
                </a:lnTo>
                <a:lnTo>
                  <a:pt x="1002982" y="591026"/>
                </a:lnTo>
                <a:lnTo>
                  <a:pt x="1005879" y="583505"/>
                </a:lnTo>
                <a:lnTo>
                  <a:pt x="1007110" y="580390"/>
                </a:lnTo>
                <a:lnTo>
                  <a:pt x="994886" y="555069"/>
                </a:lnTo>
                <a:lnTo>
                  <a:pt x="978852" y="535939"/>
                </a:lnTo>
                <a:lnTo>
                  <a:pt x="958532" y="519668"/>
                </a:lnTo>
                <a:lnTo>
                  <a:pt x="933450" y="502920"/>
                </a:lnTo>
                <a:lnTo>
                  <a:pt x="957282" y="465673"/>
                </a:lnTo>
                <a:lnTo>
                  <a:pt x="977423" y="427831"/>
                </a:lnTo>
                <a:lnTo>
                  <a:pt x="993993" y="388798"/>
                </a:lnTo>
                <a:lnTo>
                  <a:pt x="1007110" y="347980"/>
                </a:lnTo>
                <a:lnTo>
                  <a:pt x="996334" y="303549"/>
                </a:lnTo>
                <a:lnTo>
                  <a:pt x="979011" y="269716"/>
                </a:lnTo>
                <a:lnTo>
                  <a:pt x="951924" y="241359"/>
                </a:lnTo>
                <a:lnTo>
                  <a:pt x="911860" y="213360"/>
                </a:lnTo>
                <a:lnTo>
                  <a:pt x="879850" y="207454"/>
                </a:lnTo>
                <a:lnTo>
                  <a:pt x="860126" y="209346"/>
                </a:lnTo>
                <a:lnTo>
                  <a:pt x="849578" y="212526"/>
                </a:lnTo>
                <a:lnTo>
                  <a:pt x="845094" y="210486"/>
                </a:lnTo>
                <a:lnTo>
                  <a:pt x="843565" y="196716"/>
                </a:lnTo>
                <a:lnTo>
                  <a:pt x="841880" y="164707"/>
                </a:lnTo>
                <a:lnTo>
                  <a:pt x="836930" y="107950"/>
                </a:lnTo>
                <a:lnTo>
                  <a:pt x="807104" y="80089"/>
                </a:lnTo>
                <a:lnTo>
                  <a:pt x="770731" y="63182"/>
                </a:lnTo>
                <a:lnTo>
                  <a:pt x="730309" y="51514"/>
                </a:lnTo>
                <a:lnTo>
                  <a:pt x="688340" y="39370"/>
                </a:lnTo>
                <a:lnTo>
                  <a:pt x="660578" y="47089"/>
                </a:lnTo>
                <a:lnTo>
                  <a:pt x="639603" y="54451"/>
                </a:lnTo>
                <a:lnTo>
                  <a:pt x="621724" y="66337"/>
                </a:lnTo>
                <a:lnTo>
                  <a:pt x="603250" y="87630"/>
                </a:lnTo>
                <a:lnTo>
                  <a:pt x="572988" y="102929"/>
                </a:lnTo>
                <a:lnTo>
                  <a:pt x="558323" y="99536"/>
                </a:lnTo>
                <a:lnTo>
                  <a:pt x="550564" y="80664"/>
                </a:lnTo>
                <a:lnTo>
                  <a:pt x="541020" y="49530"/>
                </a:lnTo>
                <a:lnTo>
                  <a:pt x="502900" y="25360"/>
                </a:lnTo>
                <a:lnTo>
                  <a:pt x="486568" y="14287"/>
                </a:lnTo>
                <a:lnTo>
                  <a:pt x="473332" y="8453"/>
                </a:lnTo>
                <a:lnTo>
                  <a:pt x="444500" y="0"/>
                </a:lnTo>
                <a:lnTo>
                  <a:pt x="415746" y="1567"/>
                </a:lnTo>
                <a:lnTo>
                  <a:pt x="375443" y="3968"/>
                </a:lnTo>
                <a:lnTo>
                  <a:pt x="332521" y="9465"/>
                </a:lnTo>
                <a:lnTo>
                  <a:pt x="295910" y="20320"/>
                </a:lnTo>
                <a:lnTo>
                  <a:pt x="255584" y="46614"/>
                </a:lnTo>
                <a:lnTo>
                  <a:pt x="220197" y="83149"/>
                </a:lnTo>
                <a:lnTo>
                  <a:pt x="190113" y="125841"/>
                </a:lnTo>
                <a:lnTo>
                  <a:pt x="165699" y="170606"/>
                </a:lnTo>
                <a:lnTo>
                  <a:pt x="147320" y="213360"/>
                </a:lnTo>
                <a:lnTo>
                  <a:pt x="141128" y="221337"/>
                </a:lnTo>
                <a:lnTo>
                  <a:pt x="130175" y="225742"/>
                </a:lnTo>
                <a:lnTo>
                  <a:pt x="117316" y="228719"/>
                </a:lnTo>
                <a:lnTo>
                  <a:pt x="105410" y="23241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8939" y="3846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6050" y="3021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3159" y="3359150"/>
            <a:ext cx="742950" cy="840740"/>
          </a:xfrm>
          <a:custGeom>
            <a:avLst/>
            <a:gdLst/>
            <a:ahLst/>
            <a:cxnLst/>
            <a:rect l="l" t="t" r="r" b="b"/>
            <a:pathLst>
              <a:path w="742950" h="840739">
                <a:moveTo>
                  <a:pt x="313689" y="0"/>
                </a:moveTo>
                <a:lnTo>
                  <a:pt x="273387" y="10001"/>
                </a:lnTo>
                <a:lnTo>
                  <a:pt x="217070" y="47148"/>
                </a:lnTo>
                <a:lnTo>
                  <a:pt x="191769" y="80010"/>
                </a:lnTo>
                <a:lnTo>
                  <a:pt x="186390" y="110107"/>
                </a:lnTo>
                <a:lnTo>
                  <a:pt x="189371" y="126905"/>
                </a:lnTo>
                <a:lnTo>
                  <a:pt x="191293" y="134461"/>
                </a:lnTo>
                <a:lnTo>
                  <a:pt x="182738" y="136830"/>
                </a:lnTo>
                <a:lnTo>
                  <a:pt x="96519" y="142239"/>
                </a:lnTo>
                <a:lnTo>
                  <a:pt x="56514" y="197167"/>
                </a:lnTo>
                <a:lnTo>
                  <a:pt x="35560" y="265429"/>
                </a:lnTo>
                <a:lnTo>
                  <a:pt x="42485" y="289044"/>
                </a:lnTo>
                <a:lnTo>
                  <a:pt x="49053" y="306704"/>
                </a:lnTo>
                <a:lnTo>
                  <a:pt x="59670" y="321508"/>
                </a:lnTo>
                <a:lnTo>
                  <a:pt x="78739" y="336550"/>
                </a:lnTo>
                <a:lnTo>
                  <a:pt x="92313" y="362565"/>
                </a:lnTo>
                <a:lnTo>
                  <a:pt x="89217" y="375126"/>
                </a:lnTo>
                <a:lnTo>
                  <a:pt x="72310" y="381734"/>
                </a:lnTo>
                <a:lnTo>
                  <a:pt x="44450" y="389889"/>
                </a:lnTo>
                <a:lnTo>
                  <a:pt x="22681" y="421322"/>
                </a:lnTo>
                <a:lnTo>
                  <a:pt x="13176" y="434657"/>
                </a:lnTo>
                <a:lnTo>
                  <a:pt x="8195" y="445611"/>
                </a:lnTo>
                <a:lnTo>
                  <a:pt x="0" y="469900"/>
                </a:lnTo>
                <a:lnTo>
                  <a:pt x="2083" y="493613"/>
                </a:lnTo>
                <a:lnTo>
                  <a:pt x="4286" y="527208"/>
                </a:lnTo>
                <a:lnTo>
                  <a:pt x="19050" y="593089"/>
                </a:lnTo>
                <a:lnTo>
                  <a:pt x="49966" y="634861"/>
                </a:lnTo>
                <a:lnTo>
                  <a:pt x="93979" y="670083"/>
                </a:lnTo>
                <a:lnTo>
                  <a:pt x="143708" y="697924"/>
                </a:lnTo>
                <a:lnTo>
                  <a:pt x="191769" y="717550"/>
                </a:lnTo>
                <a:lnTo>
                  <a:pt x="199012" y="722907"/>
                </a:lnTo>
                <a:lnTo>
                  <a:pt x="203041" y="731837"/>
                </a:lnTo>
                <a:lnTo>
                  <a:pt x="205878" y="742195"/>
                </a:lnTo>
                <a:lnTo>
                  <a:pt x="209550" y="751839"/>
                </a:lnTo>
                <a:lnTo>
                  <a:pt x="252760" y="777544"/>
                </a:lnTo>
                <a:lnTo>
                  <a:pt x="299201" y="796848"/>
                </a:lnTo>
                <a:lnTo>
                  <a:pt x="347532" y="812190"/>
                </a:lnTo>
                <a:lnTo>
                  <a:pt x="396412" y="826007"/>
                </a:lnTo>
                <a:lnTo>
                  <a:pt x="444500" y="840739"/>
                </a:lnTo>
                <a:lnTo>
                  <a:pt x="484782" y="834528"/>
                </a:lnTo>
                <a:lnTo>
                  <a:pt x="534868" y="815915"/>
                </a:lnTo>
                <a:lnTo>
                  <a:pt x="574258" y="776307"/>
                </a:lnTo>
                <a:lnTo>
                  <a:pt x="583723" y="757078"/>
                </a:lnTo>
                <a:lnTo>
                  <a:pt x="592474" y="738088"/>
                </a:lnTo>
                <a:lnTo>
                  <a:pt x="599439" y="717550"/>
                </a:lnTo>
                <a:lnTo>
                  <a:pt x="592561" y="662635"/>
                </a:lnTo>
                <a:lnTo>
                  <a:pt x="588914" y="635762"/>
                </a:lnTo>
                <a:lnTo>
                  <a:pt x="595690" y="626567"/>
                </a:lnTo>
                <a:lnTo>
                  <a:pt x="620085" y="624687"/>
                </a:lnTo>
                <a:lnTo>
                  <a:pt x="669289" y="619760"/>
                </a:lnTo>
                <a:lnTo>
                  <a:pt x="675957" y="617656"/>
                </a:lnTo>
                <a:lnTo>
                  <a:pt x="689292" y="612973"/>
                </a:lnTo>
                <a:lnTo>
                  <a:pt x="695960" y="610870"/>
                </a:lnTo>
                <a:lnTo>
                  <a:pt x="708858" y="591641"/>
                </a:lnTo>
                <a:lnTo>
                  <a:pt x="713422" y="584676"/>
                </a:lnTo>
                <a:lnTo>
                  <a:pt x="715605" y="577472"/>
                </a:lnTo>
                <a:lnTo>
                  <a:pt x="721360" y="557529"/>
                </a:lnTo>
                <a:lnTo>
                  <a:pt x="726281" y="541694"/>
                </a:lnTo>
                <a:lnTo>
                  <a:pt x="732154" y="524192"/>
                </a:lnTo>
                <a:lnTo>
                  <a:pt x="737076" y="510024"/>
                </a:lnTo>
                <a:lnTo>
                  <a:pt x="739139" y="504189"/>
                </a:lnTo>
                <a:lnTo>
                  <a:pt x="739933" y="462240"/>
                </a:lnTo>
                <a:lnTo>
                  <a:pt x="742632" y="419099"/>
                </a:lnTo>
                <a:lnTo>
                  <a:pt x="739139" y="378817"/>
                </a:lnTo>
                <a:lnTo>
                  <a:pt x="698757" y="330775"/>
                </a:lnTo>
                <a:lnTo>
                  <a:pt x="645457" y="312400"/>
                </a:lnTo>
                <a:lnTo>
                  <a:pt x="635000" y="309879"/>
                </a:lnTo>
                <a:lnTo>
                  <a:pt x="640397" y="285333"/>
                </a:lnTo>
                <a:lnTo>
                  <a:pt x="646747" y="261143"/>
                </a:lnTo>
                <a:lnTo>
                  <a:pt x="653573" y="237192"/>
                </a:lnTo>
                <a:lnTo>
                  <a:pt x="660400" y="213360"/>
                </a:lnTo>
                <a:lnTo>
                  <a:pt x="659864" y="173057"/>
                </a:lnTo>
                <a:lnTo>
                  <a:pt x="658018" y="127158"/>
                </a:lnTo>
                <a:lnTo>
                  <a:pt x="648791" y="82450"/>
                </a:lnTo>
                <a:lnTo>
                  <a:pt x="636304" y="62229"/>
                </a:lnTo>
                <a:lnTo>
                  <a:pt x="453389" y="62229"/>
                </a:lnTo>
                <a:lnTo>
                  <a:pt x="419953" y="42505"/>
                </a:lnTo>
                <a:lnTo>
                  <a:pt x="385921" y="25400"/>
                </a:lnTo>
                <a:lnTo>
                  <a:pt x="350698" y="11152"/>
                </a:lnTo>
                <a:lnTo>
                  <a:pt x="313689" y="0"/>
                </a:lnTo>
                <a:close/>
              </a:path>
              <a:path w="742950" h="840739">
                <a:moveTo>
                  <a:pt x="523239" y="0"/>
                </a:moveTo>
                <a:lnTo>
                  <a:pt x="500360" y="10795"/>
                </a:lnTo>
                <a:lnTo>
                  <a:pt x="483076" y="24447"/>
                </a:lnTo>
                <a:lnTo>
                  <a:pt x="468411" y="41433"/>
                </a:lnTo>
                <a:lnTo>
                  <a:pt x="453389" y="62229"/>
                </a:lnTo>
                <a:lnTo>
                  <a:pt x="636304" y="62229"/>
                </a:lnTo>
                <a:lnTo>
                  <a:pt x="609342" y="32305"/>
                </a:lnTo>
                <a:lnTo>
                  <a:pt x="569138" y="16430"/>
                </a:lnTo>
                <a:lnTo>
                  <a:pt x="547369" y="10160"/>
                </a:lnTo>
                <a:lnTo>
                  <a:pt x="523239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3159" y="3359150"/>
            <a:ext cx="742950" cy="840740"/>
          </a:xfrm>
          <a:custGeom>
            <a:avLst/>
            <a:gdLst/>
            <a:ahLst/>
            <a:cxnLst/>
            <a:rect l="l" t="t" r="r" b="b"/>
            <a:pathLst>
              <a:path w="742950" h="840739">
                <a:moveTo>
                  <a:pt x="209550" y="751839"/>
                </a:moveTo>
                <a:lnTo>
                  <a:pt x="252760" y="777544"/>
                </a:lnTo>
                <a:lnTo>
                  <a:pt x="299201" y="796848"/>
                </a:lnTo>
                <a:lnTo>
                  <a:pt x="347532" y="812190"/>
                </a:lnTo>
                <a:lnTo>
                  <a:pt x="396412" y="826007"/>
                </a:lnTo>
                <a:lnTo>
                  <a:pt x="444500" y="840739"/>
                </a:lnTo>
                <a:lnTo>
                  <a:pt x="484782" y="834528"/>
                </a:lnTo>
                <a:lnTo>
                  <a:pt x="534868" y="815915"/>
                </a:lnTo>
                <a:lnTo>
                  <a:pt x="574258" y="776307"/>
                </a:lnTo>
                <a:lnTo>
                  <a:pt x="583723" y="757078"/>
                </a:lnTo>
                <a:lnTo>
                  <a:pt x="592474" y="738088"/>
                </a:lnTo>
                <a:lnTo>
                  <a:pt x="599439" y="717550"/>
                </a:lnTo>
                <a:lnTo>
                  <a:pt x="592561" y="662635"/>
                </a:lnTo>
                <a:lnTo>
                  <a:pt x="588914" y="635762"/>
                </a:lnTo>
                <a:lnTo>
                  <a:pt x="595690" y="626567"/>
                </a:lnTo>
                <a:lnTo>
                  <a:pt x="620085" y="624687"/>
                </a:lnTo>
                <a:lnTo>
                  <a:pt x="669289" y="619760"/>
                </a:lnTo>
                <a:lnTo>
                  <a:pt x="675957" y="617656"/>
                </a:lnTo>
                <a:lnTo>
                  <a:pt x="682624" y="615315"/>
                </a:lnTo>
                <a:lnTo>
                  <a:pt x="689292" y="612973"/>
                </a:lnTo>
                <a:lnTo>
                  <a:pt x="715605" y="577472"/>
                </a:lnTo>
                <a:lnTo>
                  <a:pt x="721360" y="557529"/>
                </a:lnTo>
                <a:lnTo>
                  <a:pt x="726281" y="541694"/>
                </a:lnTo>
                <a:lnTo>
                  <a:pt x="732154" y="524192"/>
                </a:lnTo>
                <a:lnTo>
                  <a:pt x="737076" y="510024"/>
                </a:lnTo>
                <a:lnTo>
                  <a:pt x="739139" y="504189"/>
                </a:lnTo>
                <a:lnTo>
                  <a:pt x="739933" y="462240"/>
                </a:lnTo>
                <a:lnTo>
                  <a:pt x="742632" y="419099"/>
                </a:lnTo>
                <a:lnTo>
                  <a:pt x="739139" y="378817"/>
                </a:lnTo>
                <a:lnTo>
                  <a:pt x="698757" y="330775"/>
                </a:lnTo>
                <a:lnTo>
                  <a:pt x="645457" y="312400"/>
                </a:lnTo>
                <a:lnTo>
                  <a:pt x="635000" y="309879"/>
                </a:lnTo>
                <a:lnTo>
                  <a:pt x="640397" y="285333"/>
                </a:lnTo>
                <a:lnTo>
                  <a:pt x="646747" y="261143"/>
                </a:lnTo>
                <a:lnTo>
                  <a:pt x="653573" y="237192"/>
                </a:lnTo>
                <a:lnTo>
                  <a:pt x="660400" y="213360"/>
                </a:lnTo>
                <a:lnTo>
                  <a:pt x="659864" y="173057"/>
                </a:lnTo>
                <a:lnTo>
                  <a:pt x="658018" y="127158"/>
                </a:lnTo>
                <a:lnTo>
                  <a:pt x="648791" y="82450"/>
                </a:lnTo>
                <a:lnTo>
                  <a:pt x="626110" y="45720"/>
                </a:lnTo>
                <a:lnTo>
                  <a:pt x="590073" y="23177"/>
                </a:lnTo>
                <a:lnTo>
                  <a:pt x="547369" y="10160"/>
                </a:lnTo>
                <a:lnTo>
                  <a:pt x="539849" y="6965"/>
                </a:lnTo>
                <a:lnTo>
                  <a:pt x="531971" y="3651"/>
                </a:lnTo>
                <a:lnTo>
                  <a:pt x="525760" y="1051"/>
                </a:lnTo>
                <a:lnTo>
                  <a:pt x="523239" y="0"/>
                </a:lnTo>
                <a:lnTo>
                  <a:pt x="500360" y="10795"/>
                </a:lnTo>
                <a:lnTo>
                  <a:pt x="483076" y="24447"/>
                </a:lnTo>
                <a:lnTo>
                  <a:pt x="468411" y="41433"/>
                </a:lnTo>
                <a:lnTo>
                  <a:pt x="453389" y="62229"/>
                </a:lnTo>
                <a:lnTo>
                  <a:pt x="419953" y="42505"/>
                </a:lnTo>
                <a:lnTo>
                  <a:pt x="385921" y="25400"/>
                </a:lnTo>
                <a:lnTo>
                  <a:pt x="350698" y="11152"/>
                </a:lnTo>
                <a:lnTo>
                  <a:pt x="313689" y="0"/>
                </a:lnTo>
                <a:lnTo>
                  <a:pt x="273387" y="10001"/>
                </a:lnTo>
                <a:lnTo>
                  <a:pt x="242728" y="24764"/>
                </a:lnTo>
                <a:lnTo>
                  <a:pt x="217070" y="47148"/>
                </a:lnTo>
                <a:lnTo>
                  <a:pt x="191769" y="80010"/>
                </a:lnTo>
                <a:lnTo>
                  <a:pt x="186390" y="110107"/>
                </a:lnTo>
                <a:lnTo>
                  <a:pt x="189371" y="126905"/>
                </a:lnTo>
                <a:lnTo>
                  <a:pt x="191293" y="134461"/>
                </a:lnTo>
                <a:lnTo>
                  <a:pt x="182738" y="136830"/>
                </a:lnTo>
                <a:lnTo>
                  <a:pt x="96519" y="142239"/>
                </a:lnTo>
                <a:lnTo>
                  <a:pt x="56514" y="197167"/>
                </a:lnTo>
                <a:lnTo>
                  <a:pt x="35560" y="265429"/>
                </a:lnTo>
                <a:lnTo>
                  <a:pt x="42485" y="289044"/>
                </a:lnTo>
                <a:lnTo>
                  <a:pt x="49053" y="306704"/>
                </a:lnTo>
                <a:lnTo>
                  <a:pt x="59670" y="321508"/>
                </a:lnTo>
                <a:lnTo>
                  <a:pt x="78739" y="336550"/>
                </a:lnTo>
                <a:lnTo>
                  <a:pt x="92313" y="362565"/>
                </a:lnTo>
                <a:lnTo>
                  <a:pt x="89217" y="375126"/>
                </a:lnTo>
                <a:lnTo>
                  <a:pt x="72310" y="381734"/>
                </a:lnTo>
                <a:lnTo>
                  <a:pt x="44450" y="389889"/>
                </a:lnTo>
                <a:lnTo>
                  <a:pt x="22681" y="421322"/>
                </a:lnTo>
                <a:lnTo>
                  <a:pt x="13176" y="434657"/>
                </a:lnTo>
                <a:lnTo>
                  <a:pt x="8195" y="445611"/>
                </a:lnTo>
                <a:lnTo>
                  <a:pt x="0" y="469900"/>
                </a:lnTo>
                <a:lnTo>
                  <a:pt x="2083" y="493613"/>
                </a:lnTo>
                <a:lnTo>
                  <a:pt x="4286" y="527208"/>
                </a:lnTo>
                <a:lnTo>
                  <a:pt x="19050" y="593089"/>
                </a:lnTo>
                <a:lnTo>
                  <a:pt x="49966" y="634861"/>
                </a:lnTo>
                <a:lnTo>
                  <a:pt x="93979" y="670083"/>
                </a:lnTo>
                <a:lnTo>
                  <a:pt x="143708" y="697924"/>
                </a:lnTo>
                <a:lnTo>
                  <a:pt x="191769" y="717550"/>
                </a:lnTo>
                <a:lnTo>
                  <a:pt x="199012" y="722907"/>
                </a:lnTo>
                <a:lnTo>
                  <a:pt x="203041" y="731837"/>
                </a:lnTo>
                <a:lnTo>
                  <a:pt x="205878" y="742195"/>
                </a:lnTo>
                <a:lnTo>
                  <a:pt x="209550" y="75183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6109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3159" y="3359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3513" y="5459729"/>
            <a:ext cx="838835" cy="853440"/>
          </a:xfrm>
          <a:custGeom>
            <a:avLst/>
            <a:gdLst/>
            <a:ahLst/>
            <a:cxnLst/>
            <a:rect l="l" t="t" r="r" b="b"/>
            <a:pathLst>
              <a:path w="838835" h="853439">
                <a:moveTo>
                  <a:pt x="337026" y="0"/>
                </a:moveTo>
                <a:lnTo>
                  <a:pt x="291484" y="6230"/>
                </a:lnTo>
                <a:lnTo>
                  <a:pt x="234692" y="25360"/>
                </a:lnTo>
                <a:lnTo>
                  <a:pt x="199866" y="44450"/>
                </a:lnTo>
                <a:lnTo>
                  <a:pt x="190519" y="65722"/>
                </a:lnTo>
                <a:lnTo>
                  <a:pt x="180339" y="85090"/>
                </a:lnTo>
                <a:lnTo>
                  <a:pt x="170398" y="104457"/>
                </a:lnTo>
                <a:lnTo>
                  <a:pt x="161766" y="125730"/>
                </a:lnTo>
                <a:lnTo>
                  <a:pt x="168192" y="173813"/>
                </a:lnTo>
                <a:lnTo>
                  <a:pt x="172961" y="201365"/>
                </a:lnTo>
                <a:lnTo>
                  <a:pt x="171449" y="214312"/>
                </a:lnTo>
                <a:lnTo>
                  <a:pt x="159038" y="218581"/>
                </a:lnTo>
                <a:lnTo>
                  <a:pt x="131103" y="220098"/>
                </a:lnTo>
                <a:lnTo>
                  <a:pt x="83026" y="224790"/>
                </a:lnTo>
                <a:lnTo>
                  <a:pt x="75406" y="226159"/>
                </a:lnTo>
                <a:lnTo>
                  <a:pt x="67786" y="228123"/>
                </a:lnTo>
                <a:lnTo>
                  <a:pt x="60166" y="230326"/>
                </a:lnTo>
                <a:lnTo>
                  <a:pt x="52546" y="232410"/>
                </a:lnTo>
                <a:lnTo>
                  <a:pt x="37802" y="252392"/>
                </a:lnTo>
                <a:lnTo>
                  <a:pt x="32702" y="259873"/>
                </a:lnTo>
                <a:lnTo>
                  <a:pt x="30222" y="267592"/>
                </a:lnTo>
                <a:lnTo>
                  <a:pt x="23336" y="288290"/>
                </a:lnTo>
                <a:lnTo>
                  <a:pt x="18216" y="304125"/>
                </a:lnTo>
                <a:lnTo>
                  <a:pt x="11906" y="321627"/>
                </a:lnTo>
                <a:lnTo>
                  <a:pt x="6548" y="335795"/>
                </a:lnTo>
                <a:lnTo>
                  <a:pt x="4286" y="341630"/>
                </a:lnTo>
                <a:lnTo>
                  <a:pt x="3155" y="383778"/>
                </a:lnTo>
                <a:lnTo>
                  <a:pt x="0" y="427355"/>
                </a:lnTo>
                <a:lnTo>
                  <a:pt x="3750" y="468074"/>
                </a:lnTo>
                <a:lnTo>
                  <a:pt x="23336" y="501650"/>
                </a:lnTo>
                <a:lnTo>
                  <a:pt x="81756" y="528637"/>
                </a:lnTo>
                <a:lnTo>
                  <a:pt x="121126" y="538480"/>
                </a:lnTo>
                <a:lnTo>
                  <a:pt x="115331" y="563760"/>
                </a:lnTo>
                <a:lnTo>
                  <a:pt x="108108" y="588327"/>
                </a:lnTo>
                <a:lnTo>
                  <a:pt x="100409" y="612417"/>
                </a:lnTo>
                <a:lnTo>
                  <a:pt x="93186" y="636270"/>
                </a:lnTo>
                <a:lnTo>
                  <a:pt x="93602" y="677326"/>
                </a:lnTo>
                <a:lnTo>
                  <a:pt x="95567" y="723741"/>
                </a:lnTo>
                <a:lnTo>
                  <a:pt x="105866" y="768965"/>
                </a:lnTo>
                <a:lnTo>
                  <a:pt x="131286" y="806450"/>
                </a:lnTo>
                <a:lnTo>
                  <a:pt x="172878" y="830103"/>
                </a:lnTo>
                <a:lnTo>
                  <a:pt x="220186" y="843280"/>
                </a:lnTo>
                <a:lnTo>
                  <a:pt x="228838" y="845939"/>
                </a:lnTo>
                <a:lnTo>
                  <a:pt x="237966" y="849312"/>
                </a:lnTo>
                <a:lnTo>
                  <a:pt x="245189" y="852209"/>
                </a:lnTo>
                <a:lnTo>
                  <a:pt x="248126" y="853440"/>
                </a:lnTo>
                <a:lnTo>
                  <a:pt x="274181" y="842625"/>
                </a:lnTo>
                <a:lnTo>
                  <a:pt x="293687" y="828833"/>
                </a:lnTo>
                <a:lnTo>
                  <a:pt x="310098" y="811470"/>
                </a:lnTo>
                <a:lnTo>
                  <a:pt x="326866" y="789940"/>
                </a:lnTo>
                <a:lnTo>
                  <a:pt x="606809" y="789940"/>
                </a:lnTo>
                <a:lnTo>
                  <a:pt x="622776" y="770890"/>
                </a:lnTo>
                <a:lnTo>
                  <a:pt x="628552" y="744249"/>
                </a:lnTo>
                <a:lnTo>
                  <a:pt x="626375" y="727895"/>
                </a:lnTo>
                <a:lnTo>
                  <a:pt x="622909" y="719205"/>
                </a:lnTo>
                <a:lnTo>
                  <a:pt x="624820" y="715557"/>
                </a:lnTo>
                <a:lnTo>
                  <a:pt x="638771" y="714332"/>
                </a:lnTo>
                <a:lnTo>
                  <a:pt x="671428" y="712906"/>
                </a:lnTo>
                <a:lnTo>
                  <a:pt x="729456" y="708660"/>
                </a:lnTo>
                <a:lnTo>
                  <a:pt x="757316" y="683299"/>
                </a:lnTo>
                <a:lnTo>
                  <a:pt x="774223" y="652462"/>
                </a:lnTo>
                <a:lnTo>
                  <a:pt x="785891" y="618291"/>
                </a:lnTo>
                <a:lnTo>
                  <a:pt x="798036" y="582930"/>
                </a:lnTo>
                <a:lnTo>
                  <a:pt x="790317" y="559315"/>
                </a:lnTo>
                <a:lnTo>
                  <a:pt x="782954" y="541655"/>
                </a:lnTo>
                <a:lnTo>
                  <a:pt x="771068" y="526851"/>
                </a:lnTo>
                <a:lnTo>
                  <a:pt x="749776" y="511810"/>
                </a:lnTo>
                <a:lnTo>
                  <a:pt x="734476" y="485239"/>
                </a:lnTo>
                <a:lnTo>
                  <a:pt x="737869" y="472598"/>
                </a:lnTo>
                <a:lnTo>
                  <a:pt x="756741" y="465911"/>
                </a:lnTo>
                <a:lnTo>
                  <a:pt x="787876" y="457200"/>
                </a:lnTo>
                <a:lnTo>
                  <a:pt x="812601" y="425767"/>
                </a:lnTo>
                <a:lnTo>
                  <a:pt x="823753" y="412432"/>
                </a:lnTo>
                <a:lnTo>
                  <a:pt x="829667" y="401478"/>
                </a:lnTo>
                <a:lnTo>
                  <a:pt x="838676" y="377190"/>
                </a:lnTo>
                <a:lnTo>
                  <a:pt x="837108" y="352722"/>
                </a:lnTo>
                <a:lnTo>
                  <a:pt x="829210" y="282356"/>
                </a:lnTo>
                <a:lnTo>
                  <a:pt x="791310" y="216926"/>
                </a:lnTo>
                <a:lnTo>
                  <a:pt x="754084" y="186720"/>
                </a:lnTo>
                <a:lnTo>
                  <a:pt x="710822" y="161208"/>
                </a:lnTo>
                <a:lnTo>
                  <a:pt x="665671" y="140756"/>
                </a:lnTo>
                <a:lnTo>
                  <a:pt x="622776" y="125730"/>
                </a:lnTo>
                <a:lnTo>
                  <a:pt x="614064" y="120173"/>
                </a:lnTo>
                <a:lnTo>
                  <a:pt x="609282" y="110807"/>
                </a:lnTo>
                <a:lnTo>
                  <a:pt x="606167" y="100012"/>
                </a:lnTo>
                <a:lnTo>
                  <a:pt x="602456" y="90170"/>
                </a:lnTo>
                <a:lnTo>
                  <a:pt x="562069" y="68233"/>
                </a:lnTo>
                <a:lnTo>
                  <a:pt x="518965" y="50988"/>
                </a:lnTo>
                <a:lnTo>
                  <a:pt x="474027" y="36988"/>
                </a:lnTo>
                <a:lnTo>
                  <a:pt x="382175" y="12941"/>
                </a:lnTo>
                <a:lnTo>
                  <a:pt x="337026" y="0"/>
                </a:lnTo>
                <a:close/>
              </a:path>
              <a:path w="838835" h="853439">
                <a:moveTo>
                  <a:pt x="606809" y="789940"/>
                </a:moveTo>
                <a:lnTo>
                  <a:pt x="326866" y="789940"/>
                </a:lnTo>
                <a:lnTo>
                  <a:pt x="364867" y="810220"/>
                </a:lnTo>
                <a:lnTo>
                  <a:pt x="403224" y="827405"/>
                </a:lnTo>
                <a:lnTo>
                  <a:pt x="442773" y="841732"/>
                </a:lnTo>
                <a:lnTo>
                  <a:pt x="484346" y="853440"/>
                </a:lnTo>
                <a:lnTo>
                  <a:pt x="530264" y="843399"/>
                </a:lnTo>
                <a:lnTo>
                  <a:pt x="564991" y="828357"/>
                </a:lnTo>
                <a:lnTo>
                  <a:pt x="594002" y="805219"/>
                </a:lnTo>
                <a:lnTo>
                  <a:pt x="606809" y="78994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3513" y="5459729"/>
            <a:ext cx="838835" cy="853440"/>
          </a:xfrm>
          <a:custGeom>
            <a:avLst/>
            <a:gdLst/>
            <a:ahLst/>
            <a:cxnLst/>
            <a:rect l="l" t="t" r="r" b="b"/>
            <a:pathLst>
              <a:path w="838835" h="853439">
                <a:moveTo>
                  <a:pt x="602456" y="90170"/>
                </a:moveTo>
                <a:lnTo>
                  <a:pt x="562069" y="68233"/>
                </a:lnTo>
                <a:lnTo>
                  <a:pt x="518965" y="50988"/>
                </a:lnTo>
                <a:lnTo>
                  <a:pt x="474027" y="36988"/>
                </a:lnTo>
                <a:lnTo>
                  <a:pt x="428136" y="24788"/>
                </a:lnTo>
                <a:lnTo>
                  <a:pt x="382175" y="12941"/>
                </a:lnTo>
                <a:lnTo>
                  <a:pt x="337026" y="0"/>
                </a:lnTo>
                <a:lnTo>
                  <a:pt x="291484" y="6230"/>
                </a:lnTo>
                <a:lnTo>
                  <a:pt x="234692" y="25360"/>
                </a:lnTo>
                <a:lnTo>
                  <a:pt x="199866" y="44450"/>
                </a:lnTo>
                <a:lnTo>
                  <a:pt x="190519" y="65722"/>
                </a:lnTo>
                <a:lnTo>
                  <a:pt x="180339" y="85090"/>
                </a:lnTo>
                <a:lnTo>
                  <a:pt x="170398" y="104457"/>
                </a:lnTo>
                <a:lnTo>
                  <a:pt x="161766" y="125730"/>
                </a:lnTo>
                <a:lnTo>
                  <a:pt x="168192" y="173813"/>
                </a:lnTo>
                <a:lnTo>
                  <a:pt x="172961" y="201365"/>
                </a:lnTo>
                <a:lnTo>
                  <a:pt x="171449" y="214312"/>
                </a:lnTo>
                <a:lnTo>
                  <a:pt x="159038" y="218581"/>
                </a:lnTo>
                <a:lnTo>
                  <a:pt x="131103" y="220098"/>
                </a:lnTo>
                <a:lnTo>
                  <a:pt x="83026" y="224790"/>
                </a:lnTo>
                <a:lnTo>
                  <a:pt x="75406" y="226159"/>
                </a:lnTo>
                <a:lnTo>
                  <a:pt x="67786" y="228123"/>
                </a:lnTo>
                <a:lnTo>
                  <a:pt x="60166" y="230326"/>
                </a:lnTo>
                <a:lnTo>
                  <a:pt x="52546" y="232410"/>
                </a:lnTo>
                <a:lnTo>
                  <a:pt x="37802" y="252392"/>
                </a:lnTo>
                <a:lnTo>
                  <a:pt x="32702" y="259873"/>
                </a:lnTo>
                <a:lnTo>
                  <a:pt x="30222" y="267592"/>
                </a:lnTo>
                <a:lnTo>
                  <a:pt x="23336" y="288290"/>
                </a:lnTo>
                <a:lnTo>
                  <a:pt x="18216" y="304125"/>
                </a:lnTo>
                <a:lnTo>
                  <a:pt x="11906" y="321627"/>
                </a:lnTo>
                <a:lnTo>
                  <a:pt x="6548" y="335795"/>
                </a:lnTo>
                <a:lnTo>
                  <a:pt x="4286" y="341630"/>
                </a:lnTo>
                <a:lnTo>
                  <a:pt x="3155" y="383778"/>
                </a:lnTo>
                <a:lnTo>
                  <a:pt x="0" y="427355"/>
                </a:lnTo>
                <a:lnTo>
                  <a:pt x="3750" y="468074"/>
                </a:lnTo>
                <a:lnTo>
                  <a:pt x="23336" y="501650"/>
                </a:lnTo>
                <a:lnTo>
                  <a:pt x="81756" y="528637"/>
                </a:lnTo>
                <a:lnTo>
                  <a:pt x="121126" y="538480"/>
                </a:lnTo>
                <a:lnTo>
                  <a:pt x="115331" y="563760"/>
                </a:lnTo>
                <a:lnTo>
                  <a:pt x="108108" y="588327"/>
                </a:lnTo>
                <a:lnTo>
                  <a:pt x="100409" y="612417"/>
                </a:lnTo>
                <a:lnTo>
                  <a:pt x="93186" y="636270"/>
                </a:lnTo>
                <a:lnTo>
                  <a:pt x="93602" y="677326"/>
                </a:lnTo>
                <a:lnTo>
                  <a:pt x="95567" y="723741"/>
                </a:lnTo>
                <a:lnTo>
                  <a:pt x="105866" y="768965"/>
                </a:lnTo>
                <a:lnTo>
                  <a:pt x="131286" y="806450"/>
                </a:lnTo>
                <a:lnTo>
                  <a:pt x="172878" y="830103"/>
                </a:lnTo>
                <a:lnTo>
                  <a:pt x="220186" y="843280"/>
                </a:lnTo>
                <a:lnTo>
                  <a:pt x="228838" y="845939"/>
                </a:lnTo>
                <a:lnTo>
                  <a:pt x="237966" y="849312"/>
                </a:lnTo>
                <a:lnTo>
                  <a:pt x="245189" y="852209"/>
                </a:lnTo>
                <a:lnTo>
                  <a:pt x="248126" y="853440"/>
                </a:lnTo>
                <a:lnTo>
                  <a:pt x="274181" y="842625"/>
                </a:lnTo>
                <a:lnTo>
                  <a:pt x="293687" y="828833"/>
                </a:lnTo>
                <a:lnTo>
                  <a:pt x="310098" y="811470"/>
                </a:lnTo>
                <a:lnTo>
                  <a:pt x="326866" y="789940"/>
                </a:lnTo>
                <a:lnTo>
                  <a:pt x="364867" y="810220"/>
                </a:lnTo>
                <a:lnTo>
                  <a:pt x="403224" y="827405"/>
                </a:lnTo>
                <a:lnTo>
                  <a:pt x="442773" y="841732"/>
                </a:lnTo>
                <a:lnTo>
                  <a:pt x="484346" y="853440"/>
                </a:lnTo>
                <a:lnTo>
                  <a:pt x="530264" y="843399"/>
                </a:lnTo>
                <a:lnTo>
                  <a:pt x="564991" y="828357"/>
                </a:lnTo>
                <a:lnTo>
                  <a:pt x="594002" y="805219"/>
                </a:lnTo>
                <a:lnTo>
                  <a:pt x="622776" y="770890"/>
                </a:lnTo>
                <a:lnTo>
                  <a:pt x="628552" y="744249"/>
                </a:lnTo>
                <a:lnTo>
                  <a:pt x="626375" y="727895"/>
                </a:lnTo>
                <a:lnTo>
                  <a:pt x="622909" y="719205"/>
                </a:lnTo>
                <a:lnTo>
                  <a:pt x="624820" y="715557"/>
                </a:lnTo>
                <a:lnTo>
                  <a:pt x="638771" y="714332"/>
                </a:lnTo>
                <a:lnTo>
                  <a:pt x="671428" y="712906"/>
                </a:lnTo>
                <a:lnTo>
                  <a:pt x="729456" y="708660"/>
                </a:lnTo>
                <a:lnTo>
                  <a:pt x="757316" y="683299"/>
                </a:lnTo>
                <a:lnTo>
                  <a:pt x="774223" y="652462"/>
                </a:lnTo>
                <a:lnTo>
                  <a:pt x="785891" y="618291"/>
                </a:lnTo>
                <a:lnTo>
                  <a:pt x="798036" y="582930"/>
                </a:lnTo>
                <a:lnTo>
                  <a:pt x="790317" y="559315"/>
                </a:lnTo>
                <a:lnTo>
                  <a:pt x="782954" y="541655"/>
                </a:lnTo>
                <a:lnTo>
                  <a:pt x="771068" y="526851"/>
                </a:lnTo>
                <a:lnTo>
                  <a:pt x="749776" y="511810"/>
                </a:lnTo>
                <a:lnTo>
                  <a:pt x="734476" y="485239"/>
                </a:lnTo>
                <a:lnTo>
                  <a:pt x="737869" y="472598"/>
                </a:lnTo>
                <a:lnTo>
                  <a:pt x="756741" y="465911"/>
                </a:lnTo>
                <a:lnTo>
                  <a:pt x="787876" y="457200"/>
                </a:lnTo>
                <a:lnTo>
                  <a:pt x="812601" y="425767"/>
                </a:lnTo>
                <a:lnTo>
                  <a:pt x="823753" y="412432"/>
                </a:lnTo>
                <a:lnTo>
                  <a:pt x="829667" y="401478"/>
                </a:lnTo>
                <a:lnTo>
                  <a:pt x="838676" y="377190"/>
                </a:lnTo>
                <a:lnTo>
                  <a:pt x="837108" y="352722"/>
                </a:lnTo>
                <a:lnTo>
                  <a:pt x="829210" y="282356"/>
                </a:lnTo>
                <a:lnTo>
                  <a:pt x="791310" y="216926"/>
                </a:lnTo>
                <a:lnTo>
                  <a:pt x="754084" y="186720"/>
                </a:lnTo>
                <a:lnTo>
                  <a:pt x="710822" y="161208"/>
                </a:lnTo>
                <a:lnTo>
                  <a:pt x="665671" y="140756"/>
                </a:lnTo>
                <a:lnTo>
                  <a:pt x="622776" y="125730"/>
                </a:lnTo>
                <a:lnTo>
                  <a:pt x="614064" y="120173"/>
                </a:lnTo>
                <a:lnTo>
                  <a:pt x="609282" y="110807"/>
                </a:lnTo>
                <a:lnTo>
                  <a:pt x="606167" y="100012"/>
                </a:lnTo>
                <a:lnTo>
                  <a:pt x="602456" y="9017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398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2189" y="6313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4960" y="5375909"/>
            <a:ext cx="741045" cy="839469"/>
          </a:xfrm>
          <a:custGeom>
            <a:avLst/>
            <a:gdLst/>
            <a:ahLst/>
            <a:cxnLst/>
            <a:rect l="l" t="t" r="r" b="b"/>
            <a:pathLst>
              <a:path w="741045" h="839470">
                <a:moveTo>
                  <a:pt x="312419" y="0"/>
                </a:moveTo>
                <a:lnTo>
                  <a:pt x="272137" y="9286"/>
                </a:lnTo>
                <a:lnTo>
                  <a:pt x="216336" y="46434"/>
                </a:lnTo>
                <a:lnTo>
                  <a:pt x="191769" y="80009"/>
                </a:lnTo>
                <a:lnTo>
                  <a:pt x="186301" y="110013"/>
                </a:lnTo>
                <a:lnTo>
                  <a:pt x="189088" y="126576"/>
                </a:lnTo>
                <a:lnTo>
                  <a:pt x="190817" y="133826"/>
                </a:lnTo>
                <a:lnTo>
                  <a:pt x="182174" y="135889"/>
                </a:lnTo>
                <a:lnTo>
                  <a:pt x="96519" y="140969"/>
                </a:lnTo>
                <a:lnTo>
                  <a:pt x="56514" y="196532"/>
                </a:lnTo>
                <a:lnTo>
                  <a:pt x="35559" y="265429"/>
                </a:lnTo>
                <a:lnTo>
                  <a:pt x="42485" y="288329"/>
                </a:lnTo>
                <a:lnTo>
                  <a:pt x="49053" y="305752"/>
                </a:lnTo>
                <a:lnTo>
                  <a:pt x="59670" y="320794"/>
                </a:lnTo>
                <a:lnTo>
                  <a:pt x="78739" y="336550"/>
                </a:lnTo>
                <a:lnTo>
                  <a:pt x="92313" y="361830"/>
                </a:lnTo>
                <a:lnTo>
                  <a:pt x="89217" y="374014"/>
                </a:lnTo>
                <a:lnTo>
                  <a:pt x="72310" y="380484"/>
                </a:lnTo>
                <a:lnTo>
                  <a:pt x="44450" y="388619"/>
                </a:lnTo>
                <a:lnTo>
                  <a:pt x="22502" y="420231"/>
                </a:lnTo>
                <a:lnTo>
                  <a:pt x="12700" y="433863"/>
                </a:lnTo>
                <a:lnTo>
                  <a:pt x="7659" y="444877"/>
                </a:lnTo>
                <a:lnTo>
                  <a:pt x="0" y="468629"/>
                </a:lnTo>
                <a:lnTo>
                  <a:pt x="1527" y="492363"/>
                </a:lnTo>
                <a:lnTo>
                  <a:pt x="3651" y="526097"/>
                </a:lnTo>
                <a:lnTo>
                  <a:pt x="17779" y="593089"/>
                </a:lnTo>
                <a:lnTo>
                  <a:pt x="49430" y="634126"/>
                </a:lnTo>
                <a:lnTo>
                  <a:pt x="93821" y="668972"/>
                </a:lnTo>
                <a:lnTo>
                  <a:pt x="143688" y="696674"/>
                </a:lnTo>
                <a:lnTo>
                  <a:pt x="191769" y="716279"/>
                </a:lnTo>
                <a:lnTo>
                  <a:pt x="198834" y="721637"/>
                </a:lnTo>
                <a:lnTo>
                  <a:pt x="202564" y="730567"/>
                </a:lnTo>
                <a:lnTo>
                  <a:pt x="205343" y="740925"/>
                </a:lnTo>
                <a:lnTo>
                  <a:pt x="209550" y="750569"/>
                </a:lnTo>
                <a:lnTo>
                  <a:pt x="252140" y="776274"/>
                </a:lnTo>
                <a:lnTo>
                  <a:pt x="298206" y="795578"/>
                </a:lnTo>
                <a:lnTo>
                  <a:pt x="346344" y="810920"/>
                </a:lnTo>
                <a:lnTo>
                  <a:pt x="395152" y="824738"/>
                </a:lnTo>
                <a:lnTo>
                  <a:pt x="443229" y="839469"/>
                </a:lnTo>
                <a:lnTo>
                  <a:pt x="483334" y="833258"/>
                </a:lnTo>
                <a:lnTo>
                  <a:pt x="533062" y="814645"/>
                </a:lnTo>
                <a:lnTo>
                  <a:pt x="572273" y="775037"/>
                </a:lnTo>
                <a:lnTo>
                  <a:pt x="581501" y="755808"/>
                </a:lnTo>
                <a:lnTo>
                  <a:pt x="590490" y="736818"/>
                </a:lnTo>
                <a:lnTo>
                  <a:pt x="598169" y="716279"/>
                </a:lnTo>
                <a:lnTo>
                  <a:pt x="591291" y="661852"/>
                </a:lnTo>
                <a:lnTo>
                  <a:pt x="587644" y="635040"/>
                </a:lnTo>
                <a:lnTo>
                  <a:pt x="594420" y="625662"/>
                </a:lnTo>
                <a:lnTo>
                  <a:pt x="668019" y="618489"/>
                </a:lnTo>
                <a:lnTo>
                  <a:pt x="688022" y="612953"/>
                </a:lnTo>
                <a:lnTo>
                  <a:pt x="694689" y="610869"/>
                </a:lnTo>
                <a:lnTo>
                  <a:pt x="712152" y="584041"/>
                </a:lnTo>
                <a:lnTo>
                  <a:pt x="714335" y="576758"/>
                </a:lnTo>
                <a:lnTo>
                  <a:pt x="720089" y="556259"/>
                </a:lnTo>
                <a:lnTo>
                  <a:pt x="725011" y="540623"/>
                </a:lnTo>
                <a:lnTo>
                  <a:pt x="730884" y="523557"/>
                </a:lnTo>
                <a:lnTo>
                  <a:pt x="735806" y="509825"/>
                </a:lnTo>
                <a:lnTo>
                  <a:pt x="737869" y="504189"/>
                </a:lnTo>
                <a:lnTo>
                  <a:pt x="738485" y="462061"/>
                </a:lnTo>
                <a:lnTo>
                  <a:pt x="740886" y="418623"/>
                </a:lnTo>
                <a:lnTo>
                  <a:pt x="737334" y="378281"/>
                </a:lnTo>
                <a:lnTo>
                  <a:pt x="697487" y="330577"/>
                </a:lnTo>
                <a:lnTo>
                  <a:pt x="644187" y="311328"/>
                </a:lnTo>
                <a:lnTo>
                  <a:pt x="633729" y="308609"/>
                </a:lnTo>
                <a:lnTo>
                  <a:pt x="639127" y="284241"/>
                </a:lnTo>
                <a:lnTo>
                  <a:pt x="645477" y="260350"/>
                </a:lnTo>
                <a:lnTo>
                  <a:pt x="652303" y="236458"/>
                </a:lnTo>
                <a:lnTo>
                  <a:pt x="659129" y="212089"/>
                </a:lnTo>
                <a:lnTo>
                  <a:pt x="658594" y="172501"/>
                </a:lnTo>
                <a:lnTo>
                  <a:pt x="656748" y="126841"/>
                </a:lnTo>
                <a:lnTo>
                  <a:pt x="647521" y="81895"/>
                </a:lnTo>
                <a:lnTo>
                  <a:pt x="634840" y="60959"/>
                </a:lnTo>
                <a:lnTo>
                  <a:pt x="452119" y="60959"/>
                </a:lnTo>
                <a:lnTo>
                  <a:pt x="418683" y="41433"/>
                </a:lnTo>
                <a:lnTo>
                  <a:pt x="384651" y="24764"/>
                </a:lnTo>
                <a:lnTo>
                  <a:pt x="349428" y="10953"/>
                </a:lnTo>
                <a:lnTo>
                  <a:pt x="312419" y="0"/>
                </a:lnTo>
                <a:close/>
              </a:path>
              <a:path w="741045" h="839470">
                <a:moveTo>
                  <a:pt x="520700" y="0"/>
                </a:moveTo>
                <a:lnTo>
                  <a:pt x="498554" y="10060"/>
                </a:lnTo>
                <a:lnTo>
                  <a:pt x="481647" y="23336"/>
                </a:lnTo>
                <a:lnTo>
                  <a:pt x="467121" y="40183"/>
                </a:lnTo>
                <a:lnTo>
                  <a:pt x="452119" y="60959"/>
                </a:lnTo>
                <a:lnTo>
                  <a:pt x="634840" y="60959"/>
                </a:lnTo>
                <a:lnTo>
                  <a:pt x="607357" y="31035"/>
                </a:lnTo>
                <a:lnTo>
                  <a:pt x="567154" y="15160"/>
                </a:lnTo>
                <a:lnTo>
                  <a:pt x="546100" y="8889"/>
                </a:lnTo>
                <a:lnTo>
                  <a:pt x="538380" y="6429"/>
                </a:lnTo>
                <a:lnTo>
                  <a:pt x="530066" y="3492"/>
                </a:lnTo>
                <a:lnTo>
                  <a:pt x="5207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4960" y="5375909"/>
            <a:ext cx="741045" cy="839469"/>
          </a:xfrm>
          <a:custGeom>
            <a:avLst/>
            <a:gdLst/>
            <a:ahLst/>
            <a:cxnLst/>
            <a:rect l="l" t="t" r="r" b="b"/>
            <a:pathLst>
              <a:path w="741045" h="839470">
                <a:moveTo>
                  <a:pt x="209550" y="750569"/>
                </a:moveTo>
                <a:lnTo>
                  <a:pt x="252140" y="776274"/>
                </a:lnTo>
                <a:lnTo>
                  <a:pt x="298206" y="795578"/>
                </a:lnTo>
                <a:lnTo>
                  <a:pt x="346344" y="810920"/>
                </a:lnTo>
                <a:lnTo>
                  <a:pt x="395152" y="824738"/>
                </a:lnTo>
                <a:lnTo>
                  <a:pt x="443229" y="839469"/>
                </a:lnTo>
                <a:lnTo>
                  <a:pt x="483334" y="833258"/>
                </a:lnTo>
                <a:lnTo>
                  <a:pt x="533062" y="814645"/>
                </a:lnTo>
                <a:lnTo>
                  <a:pt x="572273" y="775037"/>
                </a:lnTo>
                <a:lnTo>
                  <a:pt x="581501" y="755808"/>
                </a:lnTo>
                <a:lnTo>
                  <a:pt x="590490" y="736818"/>
                </a:lnTo>
                <a:lnTo>
                  <a:pt x="598169" y="716279"/>
                </a:lnTo>
                <a:lnTo>
                  <a:pt x="591291" y="661852"/>
                </a:lnTo>
                <a:lnTo>
                  <a:pt x="587644" y="635040"/>
                </a:lnTo>
                <a:lnTo>
                  <a:pt x="594420" y="625662"/>
                </a:lnTo>
                <a:lnTo>
                  <a:pt x="668019" y="618489"/>
                </a:lnTo>
                <a:lnTo>
                  <a:pt x="688022" y="612953"/>
                </a:lnTo>
                <a:lnTo>
                  <a:pt x="694689" y="610869"/>
                </a:lnTo>
                <a:lnTo>
                  <a:pt x="707588" y="591085"/>
                </a:lnTo>
                <a:lnTo>
                  <a:pt x="712152" y="584041"/>
                </a:lnTo>
                <a:lnTo>
                  <a:pt x="714335" y="576758"/>
                </a:lnTo>
                <a:lnTo>
                  <a:pt x="720089" y="556259"/>
                </a:lnTo>
                <a:lnTo>
                  <a:pt x="725011" y="540623"/>
                </a:lnTo>
                <a:lnTo>
                  <a:pt x="730884" y="523557"/>
                </a:lnTo>
                <a:lnTo>
                  <a:pt x="735806" y="509825"/>
                </a:lnTo>
                <a:lnTo>
                  <a:pt x="737869" y="504189"/>
                </a:lnTo>
                <a:lnTo>
                  <a:pt x="738485" y="462061"/>
                </a:lnTo>
                <a:lnTo>
                  <a:pt x="740886" y="418623"/>
                </a:lnTo>
                <a:lnTo>
                  <a:pt x="737334" y="378281"/>
                </a:lnTo>
                <a:lnTo>
                  <a:pt x="697487" y="330577"/>
                </a:lnTo>
                <a:lnTo>
                  <a:pt x="644187" y="311328"/>
                </a:lnTo>
                <a:lnTo>
                  <a:pt x="633729" y="308609"/>
                </a:lnTo>
                <a:lnTo>
                  <a:pt x="639127" y="284241"/>
                </a:lnTo>
                <a:lnTo>
                  <a:pt x="645477" y="260350"/>
                </a:lnTo>
                <a:lnTo>
                  <a:pt x="652303" y="236458"/>
                </a:lnTo>
                <a:lnTo>
                  <a:pt x="659129" y="212089"/>
                </a:lnTo>
                <a:lnTo>
                  <a:pt x="658594" y="172501"/>
                </a:lnTo>
                <a:lnTo>
                  <a:pt x="656748" y="126841"/>
                </a:lnTo>
                <a:lnTo>
                  <a:pt x="647521" y="81895"/>
                </a:lnTo>
                <a:lnTo>
                  <a:pt x="624839" y="44450"/>
                </a:lnTo>
                <a:lnTo>
                  <a:pt x="587851" y="21907"/>
                </a:lnTo>
                <a:lnTo>
                  <a:pt x="546100" y="8889"/>
                </a:lnTo>
                <a:lnTo>
                  <a:pt x="538380" y="6429"/>
                </a:lnTo>
                <a:lnTo>
                  <a:pt x="530066" y="3492"/>
                </a:lnTo>
                <a:lnTo>
                  <a:pt x="523418" y="1031"/>
                </a:lnTo>
                <a:lnTo>
                  <a:pt x="520700" y="0"/>
                </a:lnTo>
                <a:lnTo>
                  <a:pt x="498554" y="10060"/>
                </a:lnTo>
                <a:lnTo>
                  <a:pt x="481647" y="23336"/>
                </a:lnTo>
                <a:lnTo>
                  <a:pt x="467121" y="40183"/>
                </a:lnTo>
                <a:lnTo>
                  <a:pt x="452119" y="60959"/>
                </a:lnTo>
                <a:lnTo>
                  <a:pt x="418683" y="41433"/>
                </a:lnTo>
                <a:lnTo>
                  <a:pt x="384651" y="24764"/>
                </a:lnTo>
                <a:lnTo>
                  <a:pt x="349428" y="10953"/>
                </a:lnTo>
                <a:lnTo>
                  <a:pt x="312419" y="0"/>
                </a:lnTo>
                <a:lnTo>
                  <a:pt x="272137" y="9286"/>
                </a:lnTo>
                <a:lnTo>
                  <a:pt x="241617" y="23812"/>
                </a:lnTo>
                <a:lnTo>
                  <a:pt x="216336" y="46434"/>
                </a:lnTo>
                <a:lnTo>
                  <a:pt x="191769" y="80009"/>
                </a:lnTo>
                <a:lnTo>
                  <a:pt x="186301" y="110013"/>
                </a:lnTo>
                <a:lnTo>
                  <a:pt x="189088" y="126576"/>
                </a:lnTo>
                <a:lnTo>
                  <a:pt x="190817" y="133826"/>
                </a:lnTo>
                <a:lnTo>
                  <a:pt x="182174" y="135889"/>
                </a:lnTo>
                <a:lnTo>
                  <a:pt x="96519" y="140969"/>
                </a:lnTo>
                <a:lnTo>
                  <a:pt x="56514" y="196532"/>
                </a:lnTo>
                <a:lnTo>
                  <a:pt x="35559" y="265429"/>
                </a:lnTo>
                <a:lnTo>
                  <a:pt x="42485" y="288329"/>
                </a:lnTo>
                <a:lnTo>
                  <a:pt x="49053" y="305752"/>
                </a:lnTo>
                <a:lnTo>
                  <a:pt x="59670" y="320794"/>
                </a:lnTo>
                <a:lnTo>
                  <a:pt x="78739" y="336550"/>
                </a:lnTo>
                <a:lnTo>
                  <a:pt x="92313" y="361830"/>
                </a:lnTo>
                <a:lnTo>
                  <a:pt x="89217" y="374014"/>
                </a:lnTo>
                <a:lnTo>
                  <a:pt x="72310" y="380484"/>
                </a:lnTo>
                <a:lnTo>
                  <a:pt x="44450" y="388619"/>
                </a:lnTo>
                <a:lnTo>
                  <a:pt x="22502" y="420231"/>
                </a:lnTo>
                <a:lnTo>
                  <a:pt x="12700" y="433863"/>
                </a:lnTo>
                <a:lnTo>
                  <a:pt x="7659" y="444877"/>
                </a:lnTo>
                <a:lnTo>
                  <a:pt x="0" y="468629"/>
                </a:lnTo>
                <a:lnTo>
                  <a:pt x="1527" y="492363"/>
                </a:lnTo>
                <a:lnTo>
                  <a:pt x="3651" y="526097"/>
                </a:lnTo>
                <a:lnTo>
                  <a:pt x="17779" y="593089"/>
                </a:lnTo>
                <a:lnTo>
                  <a:pt x="49430" y="634126"/>
                </a:lnTo>
                <a:lnTo>
                  <a:pt x="93821" y="668972"/>
                </a:lnTo>
                <a:lnTo>
                  <a:pt x="143688" y="696674"/>
                </a:lnTo>
                <a:lnTo>
                  <a:pt x="191769" y="716279"/>
                </a:lnTo>
                <a:lnTo>
                  <a:pt x="198834" y="721637"/>
                </a:lnTo>
                <a:lnTo>
                  <a:pt x="202564" y="730567"/>
                </a:lnTo>
                <a:lnTo>
                  <a:pt x="205343" y="740925"/>
                </a:lnTo>
                <a:lnTo>
                  <a:pt x="209550" y="75056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5370" y="6215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4960" y="5375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1050" y="464439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C1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4920" y="372110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C4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5610" y="573659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C2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9270" y="5652770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C5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7070" y="3300729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C3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02679" y="3048000"/>
            <a:ext cx="2717800" cy="180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2679" y="3130550"/>
            <a:ext cx="2717800" cy="195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2679" y="3228339"/>
            <a:ext cx="2717800" cy="194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2679" y="3324859"/>
            <a:ext cx="2717800" cy="185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50940" y="3422650"/>
            <a:ext cx="2669540" cy="87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2679" y="4283709"/>
            <a:ext cx="2717800" cy="180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02679" y="4366259"/>
            <a:ext cx="2717800" cy="195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02679" y="4464050"/>
            <a:ext cx="2717800" cy="194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679" y="4560570"/>
            <a:ext cx="2717800" cy="185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50940" y="4658359"/>
            <a:ext cx="2669540" cy="87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57669" y="2656839"/>
            <a:ext cx="509270" cy="125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57669" y="2684779"/>
            <a:ext cx="509270" cy="194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7669" y="2781300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57669" y="2879089"/>
            <a:ext cx="509270" cy="19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57669" y="2975610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57669" y="3073400"/>
            <a:ext cx="509270" cy="19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57669" y="3169920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57669" y="3267709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57669" y="3365500"/>
            <a:ext cx="509270" cy="19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57669" y="3462020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57669" y="3559809"/>
            <a:ext cx="509270" cy="19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57669" y="3656329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57669" y="3754120"/>
            <a:ext cx="509270" cy="194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57669" y="3850640"/>
            <a:ext cx="509270" cy="195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7669" y="3948429"/>
            <a:ext cx="509270" cy="194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7669" y="4044950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7669" y="4142740"/>
            <a:ext cx="509270" cy="194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57669" y="4239259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57669" y="4337050"/>
            <a:ext cx="509270" cy="195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7669" y="4434840"/>
            <a:ext cx="509270" cy="194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57669" y="4531359"/>
            <a:ext cx="509270" cy="195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870000" y="2352039"/>
          <a:ext cx="3195318" cy="2392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"/>
                <a:gridCol w="563880"/>
                <a:gridCol w="501015"/>
                <a:gridCol w="574675"/>
                <a:gridCol w="554355"/>
                <a:gridCol w="510539"/>
                <a:gridCol w="163194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5" dirty="0">
                          <a:latin typeface="DejaVu Sans"/>
                          <a:cs typeface="DejaVu Sans"/>
                        </a:rPr>
                        <a:t>C5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55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43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35"/>
                        </a:lnSpc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64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C5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6757669" y="4629150"/>
            <a:ext cx="509270" cy="1282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78190" y="2659379"/>
            <a:ext cx="529590" cy="1244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78190" y="2686050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8190" y="2783839"/>
            <a:ext cx="529590" cy="194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8190" y="2880360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8190" y="2978150"/>
            <a:ext cx="529590" cy="194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78190" y="3074670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8190" y="3172460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8190" y="3270250"/>
            <a:ext cx="529590" cy="194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78190" y="3366770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78190" y="3464559"/>
            <a:ext cx="529590" cy="194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78190" y="3561079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78190" y="3658870"/>
            <a:ext cx="529590" cy="1943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78190" y="3755390"/>
            <a:ext cx="529590" cy="195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78190" y="3853179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78190" y="3950970"/>
            <a:ext cx="529590" cy="1943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78190" y="4047490"/>
            <a:ext cx="529590" cy="195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78190" y="4145279"/>
            <a:ext cx="529590" cy="1943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78190" y="4241800"/>
            <a:ext cx="529590" cy="195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78190" y="4339590"/>
            <a:ext cx="529590" cy="1943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78190" y="4436109"/>
            <a:ext cx="529590" cy="195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78190" y="4533900"/>
            <a:ext cx="529590" cy="194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78190" y="4630420"/>
            <a:ext cx="529590" cy="1295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77770" y="51244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6469" y="0"/>
                </a:lnTo>
                <a:lnTo>
                  <a:pt x="12700" y="0"/>
                </a:lnTo>
                <a:lnTo>
                  <a:pt x="18930" y="0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28570" y="51244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6647" y="19"/>
                </a:lnTo>
                <a:lnTo>
                  <a:pt x="13176" y="158"/>
                </a:lnTo>
                <a:lnTo>
                  <a:pt x="19466" y="535"/>
                </a:lnTo>
                <a:lnTo>
                  <a:pt x="25400" y="126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79370" y="512572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6647" y="734"/>
                </a:lnTo>
                <a:lnTo>
                  <a:pt x="13176" y="1111"/>
                </a:lnTo>
                <a:lnTo>
                  <a:pt x="19466" y="1250"/>
                </a:lnTo>
                <a:lnTo>
                  <a:pt x="25400" y="126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30170" y="512825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6469" y="198"/>
                </a:lnTo>
                <a:lnTo>
                  <a:pt x="12700" y="635"/>
                </a:lnTo>
                <a:lnTo>
                  <a:pt x="18930" y="1071"/>
                </a:lnTo>
                <a:lnTo>
                  <a:pt x="25400" y="126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79700" y="5130800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30" h="2539">
                <a:moveTo>
                  <a:pt x="0" y="0"/>
                </a:moveTo>
                <a:lnTo>
                  <a:pt x="7619" y="1269"/>
                </a:lnTo>
                <a:lnTo>
                  <a:pt x="16510" y="1269"/>
                </a:lnTo>
                <a:lnTo>
                  <a:pt x="24130" y="253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30500" y="5134609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0" y="0"/>
                </a:moveTo>
                <a:lnTo>
                  <a:pt x="5933" y="932"/>
                </a:lnTo>
                <a:lnTo>
                  <a:pt x="12223" y="1746"/>
                </a:lnTo>
                <a:lnTo>
                  <a:pt x="18752" y="2321"/>
                </a:lnTo>
                <a:lnTo>
                  <a:pt x="25400" y="253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81300" y="513969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5933" y="952"/>
                </a:lnTo>
                <a:lnTo>
                  <a:pt x="12223" y="1905"/>
                </a:lnTo>
                <a:lnTo>
                  <a:pt x="18752" y="2857"/>
                </a:lnTo>
                <a:lnTo>
                  <a:pt x="25400" y="38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30829" y="514604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6469" y="952"/>
                </a:lnTo>
                <a:lnTo>
                  <a:pt x="12700" y="1905"/>
                </a:lnTo>
                <a:lnTo>
                  <a:pt x="18930" y="2857"/>
                </a:lnTo>
                <a:lnTo>
                  <a:pt x="25400" y="38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80360" y="5153659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30" h="2539">
                <a:moveTo>
                  <a:pt x="0" y="0"/>
                </a:moveTo>
                <a:lnTo>
                  <a:pt x="8889" y="0"/>
                </a:lnTo>
                <a:lnTo>
                  <a:pt x="16509" y="1269"/>
                </a:lnTo>
                <a:lnTo>
                  <a:pt x="24129" y="253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29889" y="5160009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0"/>
                </a:moveTo>
                <a:lnTo>
                  <a:pt x="5933" y="1686"/>
                </a:lnTo>
                <a:lnTo>
                  <a:pt x="12223" y="3016"/>
                </a:lnTo>
                <a:lnTo>
                  <a:pt x="18752" y="4107"/>
                </a:lnTo>
                <a:lnTo>
                  <a:pt x="25400" y="507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80689" y="5170170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0" y="0"/>
                </a:moveTo>
                <a:lnTo>
                  <a:pt x="7620" y="1269"/>
                </a:lnTo>
                <a:lnTo>
                  <a:pt x="16510" y="2539"/>
                </a:lnTo>
                <a:lnTo>
                  <a:pt x="24130" y="507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30220" y="5179059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0"/>
                </a:moveTo>
                <a:lnTo>
                  <a:pt x="7619" y="2539"/>
                </a:lnTo>
                <a:lnTo>
                  <a:pt x="16510" y="3809"/>
                </a:lnTo>
                <a:lnTo>
                  <a:pt x="24130" y="63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78479" y="519049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0"/>
                </a:moveTo>
                <a:lnTo>
                  <a:pt x="7619" y="2540"/>
                </a:lnTo>
                <a:lnTo>
                  <a:pt x="16509" y="3810"/>
                </a:lnTo>
                <a:lnTo>
                  <a:pt x="24130" y="63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6739" y="520319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0"/>
                </a:moveTo>
                <a:lnTo>
                  <a:pt x="5933" y="1170"/>
                </a:lnTo>
                <a:lnTo>
                  <a:pt x="12223" y="2698"/>
                </a:lnTo>
                <a:lnTo>
                  <a:pt x="18752" y="4464"/>
                </a:lnTo>
                <a:lnTo>
                  <a:pt x="25400" y="63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76270" y="5217159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0"/>
                </a:moveTo>
                <a:lnTo>
                  <a:pt x="8890" y="1269"/>
                </a:lnTo>
                <a:lnTo>
                  <a:pt x="16510" y="3809"/>
                </a:lnTo>
                <a:lnTo>
                  <a:pt x="24130" y="63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24529" y="5231129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0" y="0"/>
                </a:moveTo>
                <a:lnTo>
                  <a:pt x="8889" y="2540"/>
                </a:lnTo>
                <a:lnTo>
                  <a:pt x="16509" y="5080"/>
                </a:lnTo>
                <a:lnTo>
                  <a:pt x="24130" y="762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71520" y="524764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20">
                <a:moveTo>
                  <a:pt x="0" y="0"/>
                </a:moveTo>
                <a:lnTo>
                  <a:pt x="8889" y="2540"/>
                </a:lnTo>
                <a:lnTo>
                  <a:pt x="16509" y="5080"/>
                </a:lnTo>
                <a:lnTo>
                  <a:pt x="24129" y="762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18509" y="5264150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0" y="0"/>
                </a:moveTo>
                <a:lnTo>
                  <a:pt x="6449" y="2659"/>
                </a:lnTo>
                <a:lnTo>
                  <a:pt x="12541" y="5080"/>
                </a:lnTo>
                <a:lnTo>
                  <a:pt x="18395" y="7500"/>
                </a:lnTo>
                <a:lnTo>
                  <a:pt x="24129" y="101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66770" y="528320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0" y="0"/>
                </a:moveTo>
                <a:lnTo>
                  <a:pt x="7619" y="3810"/>
                </a:lnTo>
                <a:lnTo>
                  <a:pt x="15239" y="7619"/>
                </a:lnTo>
                <a:lnTo>
                  <a:pt x="22859" y="101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12490" y="530352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29">
                <a:moveTo>
                  <a:pt x="0" y="0"/>
                </a:moveTo>
                <a:lnTo>
                  <a:pt x="5714" y="2857"/>
                </a:lnTo>
                <a:lnTo>
                  <a:pt x="11429" y="5714"/>
                </a:lnTo>
                <a:lnTo>
                  <a:pt x="17144" y="8572"/>
                </a:lnTo>
                <a:lnTo>
                  <a:pt x="22860" y="1142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56940" y="5325109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29">
                <a:moveTo>
                  <a:pt x="0" y="0"/>
                </a:moveTo>
                <a:lnTo>
                  <a:pt x="5714" y="2857"/>
                </a:lnTo>
                <a:lnTo>
                  <a:pt x="11429" y="5714"/>
                </a:lnTo>
                <a:lnTo>
                  <a:pt x="17144" y="8572"/>
                </a:lnTo>
                <a:lnTo>
                  <a:pt x="22860" y="1142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2659" y="5349240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0" y="0"/>
                </a:moveTo>
                <a:lnTo>
                  <a:pt x="7619" y="5080"/>
                </a:lnTo>
                <a:lnTo>
                  <a:pt x="15239" y="8890"/>
                </a:lnTo>
                <a:lnTo>
                  <a:pt x="21589" y="127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45840" y="5374640"/>
            <a:ext cx="21590" cy="13970"/>
          </a:xfrm>
          <a:custGeom>
            <a:avLst/>
            <a:gdLst/>
            <a:ahLst/>
            <a:cxnLst/>
            <a:rect l="l" t="t" r="r" b="b"/>
            <a:pathLst>
              <a:path w="21589" h="13970">
                <a:moveTo>
                  <a:pt x="0" y="0"/>
                </a:moveTo>
                <a:lnTo>
                  <a:pt x="5516" y="3611"/>
                </a:lnTo>
                <a:lnTo>
                  <a:pt x="10794" y="6985"/>
                </a:lnTo>
                <a:lnTo>
                  <a:pt x="16073" y="10358"/>
                </a:lnTo>
                <a:lnTo>
                  <a:pt x="21589" y="1397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87750" y="5402579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20" h="13970">
                <a:moveTo>
                  <a:pt x="0" y="0"/>
                </a:moveTo>
                <a:lnTo>
                  <a:pt x="6350" y="3810"/>
                </a:lnTo>
                <a:lnTo>
                  <a:pt x="13970" y="8890"/>
                </a:lnTo>
                <a:lnTo>
                  <a:pt x="20320" y="1397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29659" y="5431790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0" y="0"/>
                </a:moveTo>
                <a:lnTo>
                  <a:pt x="6350" y="5080"/>
                </a:lnTo>
                <a:lnTo>
                  <a:pt x="12700" y="10160"/>
                </a:lnTo>
                <a:lnTo>
                  <a:pt x="19050" y="165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69029" y="546354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0" y="0"/>
                </a:moveTo>
                <a:lnTo>
                  <a:pt x="6350" y="6350"/>
                </a:lnTo>
                <a:lnTo>
                  <a:pt x="11430" y="11430"/>
                </a:lnTo>
                <a:lnTo>
                  <a:pt x="17780" y="165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04590" y="54978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0"/>
                </a:moveTo>
                <a:lnTo>
                  <a:pt x="6350" y="6350"/>
                </a:lnTo>
                <a:lnTo>
                  <a:pt x="11430" y="11430"/>
                </a:lnTo>
                <a:lnTo>
                  <a:pt x="17780" y="1778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40150" y="553465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0" y="0"/>
                </a:moveTo>
                <a:lnTo>
                  <a:pt x="3829" y="4782"/>
                </a:lnTo>
                <a:lnTo>
                  <a:pt x="7778" y="9683"/>
                </a:lnTo>
                <a:lnTo>
                  <a:pt x="11965" y="14823"/>
                </a:lnTo>
                <a:lnTo>
                  <a:pt x="16510" y="2031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71900" y="5574029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0" y="0"/>
                </a:moveTo>
                <a:lnTo>
                  <a:pt x="5079" y="7620"/>
                </a:lnTo>
                <a:lnTo>
                  <a:pt x="8889" y="13970"/>
                </a:lnTo>
                <a:lnTo>
                  <a:pt x="13970" y="2032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98570" y="5614670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3591" y="5714"/>
                </a:lnTo>
                <a:lnTo>
                  <a:pt x="6826" y="11429"/>
                </a:lnTo>
                <a:lnTo>
                  <a:pt x="9822" y="17144"/>
                </a:lnTo>
                <a:lnTo>
                  <a:pt x="12700" y="2285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22700" y="5660390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0" y="0"/>
                </a:moveTo>
                <a:lnTo>
                  <a:pt x="3810" y="7620"/>
                </a:lnTo>
                <a:lnTo>
                  <a:pt x="7620" y="15240"/>
                </a:lnTo>
                <a:lnTo>
                  <a:pt x="10160" y="228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41750" y="5706109"/>
            <a:ext cx="7620" cy="24130"/>
          </a:xfrm>
          <a:custGeom>
            <a:avLst/>
            <a:gdLst/>
            <a:ahLst/>
            <a:cxnLst/>
            <a:rect l="l" t="t" r="r" b="b"/>
            <a:pathLst>
              <a:path w="7620" h="24129">
                <a:moveTo>
                  <a:pt x="0" y="0"/>
                </a:moveTo>
                <a:lnTo>
                  <a:pt x="2539" y="8889"/>
                </a:lnTo>
                <a:lnTo>
                  <a:pt x="5079" y="16509"/>
                </a:lnTo>
                <a:lnTo>
                  <a:pt x="7620" y="2412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54450" y="5755640"/>
            <a:ext cx="5080" cy="24130"/>
          </a:xfrm>
          <a:custGeom>
            <a:avLst/>
            <a:gdLst/>
            <a:ahLst/>
            <a:cxnLst/>
            <a:rect l="l" t="t" r="r" b="b"/>
            <a:pathLst>
              <a:path w="5079" h="24129">
                <a:moveTo>
                  <a:pt x="0" y="0"/>
                </a:moveTo>
                <a:lnTo>
                  <a:pt x="2539" y="7620"/>
                </a:lnTo>
                <a:lnTo>
                  <a:pt x="3810" y="16510"/>
                </a:lnTo>
                <a:lnTo>
                  <a:pt x="5079" y="2413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62070" y="5805170"/>
            <a:ext cx="1270" cy="25400"/>
          </a:xfrm>
          <a:custGeom>
            <a:avLst/>
            <a:gdLst/>
            <a:ahLst/>
            <a:cxnLst/>
            <a:rect l="l" t="t" r="r" b="b"/>
            <a:pathLst>
              <a:path w="1270" h="25400">
                <a:moveTo>
                  <a:pt x="0" y="0"/>
                </a:moveTo>
                <a:lnTo>
                  <a:pt x="734" y="6469"/>
                </a:lnTo>
                <a:lnTo>
                  <a:pt x="1111" y="12699"/>
                </a:lnTo>
                <a:lnTo>
                  <a:pt x="1250" y="18930"/>
                </a:lnTo>
                <a:lnTo>
                  <a:pt x="1269" y="2539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60800" y="5855970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2539" y="0"/>
                </a:moveTo>
                <a:lnTo>
                  <a:pt x="2321" y="6469"/>
                </a:lnTo>
                <a:lnTo>
                  <a:pt x="1746" y="12699"/>
                </a:lnTo>
                <a:lnTo>
                  <a:pt x="932" y="18930"/>
                </a:lnTo>
                <a:lnTo>
                  <a:pt x="0" y="2539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53179" y="5906770"/>
            <a:ext cx="5080" cy="24130"/>
          </a:xfrm>
          <a:custGeom>
            <a:avLst/>
            <a:gdLst/>
            <a:ahLst/>
            <a:cxnLst/>
            <a:rect l="l" t="t" r="r" b="b"/>
            <a:pathLst>
              <a:path w="5079" h="24129">
                <a:moveTo>
                  <a:pt x="5080" y="0"/>
                </a:moveTo>
                <a:lnTo>
                  <a:pt x="2540" y="7619"/>
                </a:lnTo>
                <a:lnTo>
                  <a:pt x="1270" y="16509"/>
                </a:lnTo>
                <a:lnTo>
                  <a:pt x="0" y="2412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37940" y="5955029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8889" y="0"/>
                </a:moveTo>
                <a:lnTo>
                  <a:pt x="6965" y="6449"/>
                </a:lnTo>
                <a:lnTo>
                  <a:pt x="4921" y="12541"/>
                </a:lnTo>
                <a:lnTo>
                  <a:pt x="2639" y="18395"/>
                </a:lnTo>
                <a:lnTo>
                  <a:pt x="0" y="2413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18890" y="6002020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10160" y="0"/>
                </a:moveTo>
                <a:lnTo>
                  <a:pt x="7620" y="7619"/>
                </a:lnTo>
                <a:lnTo>
                  <a:pt x="3810" y="15239"/>
                </a:lnTo>
                <a:lnTo>
                  <a:pt x="0" y="2285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93490" y="6047740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12700" y="0"/>
                </a:moveTo>
                <a:lnTo>
                  <a:pt x="8889" y="7620"/>
                </a:lnTo>
                <a:lnTo>
                  <a:pt x="5080" y="15240"/>
                </a:lnTo>
                <a:lnTo>
                  <a:pt x="0" y="2159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65550" y="6089650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13970" y="0"/>
                </a:moveTo>
                <a:lnTo>
                  <a:pt x="10160" y="7619"/>
                </a:lnTo>
                <a:lnTo>
                  <a:pt x="5079" y="13969"/>
                </a:lnTo>
                <a:lnTo>
                  <a:pt x="0" y="2031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32529" y="6130290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7780" y="0"/>
                </a:moveTo>
                <a:lnTo>
                  <a:pt x="13215" y="4762"/>
                </a:lnTo>
                <a:lnTo>
                  <a:pt x="8890" y="9525"/>
                </a:lnTo>
                <a:lnTo>
                  <a:pt x="4564" y="14287"/>
                </a:lnTo>
                <a:lnTo>
                  <a:pt x="0" y="190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96970" y="616839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779" y="0"/>
                </a:moveTo>
                <a:lnTo>
                  <a:pt x="12700" y="5080"/>
                </a:lnTo>
                <a:lnTo>
                  <a:pt x="6350" y="11430"/>
                </a:lnTo>
                <a:lnTo>
                  <a:pt x="0" y="165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61409" y="620267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17779" y="0"/>
                </a:moveTo>
                <a:lnTo>
                  <a:pt x="11429" y="5080"/>
                </a:lnTo>
                <a:lnTo>
                  <a:pt x="6350" y="10160"/>
                </a:lnTo>
                <a:lnTo>
                  <a:pt x="0" y="165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20770" y="6234429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10">
                <a:moveTo>
                  <a:pt x="20319" y="0"/>
                </a:moveTo>
                <a:lnTo>
                  <a:pt x="15359" y="4008"/>
                </a:lnTo>
                <a:lnTo>
                  <a:pt x="10159" y="8255"/>
                </a:lnTo>
                <a:lnTo>
                  <a:pt x="4960" y="12501"/>
                </a:lnTo>
                <a:lnTo>
                  <a:pt x="0" y="165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78859" y="6266179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20319" y="0"/>
                </a:moveTo>
                <a:lnTo>
                  <a:pt x="13969" y="3810"/>
                </a:lnTo>
                <a:lnTo>
                  <a:pt x="7619" y="8890"/>
                </a:lnTo>
                <a:lnTo>
                  <a:pt x="0" y="127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8220" y="6292850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20319" y="0"/>
                </a:moveTo>
                <a:lnTo>
                  <a:pt x="13969" y="5080"/>
                </a:lnTo>
                <a:lnTo>
                  <a:pt x="6350" y="8890"/>
                </a:lnTo>
                <a:lnTo>
                  <a:pt x="0" y="127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93770" y="6319520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21589" y="0"/>
                </a:moveTo>
                <a:lnTo>
                  <a:pt x="15239" y="3809"/>
                </a:lnTo>
                <a:lnTo>
                  <a:pt x="7619" y="7619"/>
                </a:lnTo>
                <a:lnTo>
                  <a:pt x="0" y="1269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48050" y="634365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29">
                <a:moveTo>
                  <a:pt x="22860" y="0"/>
                </a:moveTo>
                <a:lnTo>
                  <a:pt x="17145" y="2857"/>
                </a:lnTo>
                <a:lnTo>
                  <a:pt x="11430" y="5714"/>
                </a:lnTo>
                <a:lnTo>
                  <a:pt x="5715" y="8572"/>
                </a:lnTo>
                <a:lnTo>
                  <a:pt x="0" y="1143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03600" y="6366509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22860" y="0"/>
                </a:moveTo>
                <a:lnTo>
                  <a:pt x="15239" y="2539"/>
                </a:lnTo>
                <a:lnTo>
                  <a:pt x="7620" y="6349"/>
                </a:lnTo>
                <a:lnTo>
                  <a:pt x="0" y="1015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57879" y="6386829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22860" y="0"/>
                </a:moveTo>
                <a:lnTo>
                  <a:pt x="15240" y="2540"/>
                </a:lnTo>
                <a:lnTo>
                  <a:pt x="7620" y="6350"/>
                </a:lnTo>
                <a:lnTo>
                  <a:pt x="0" y="101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09620" y="6405879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4129" y="0"/>
                </a:moveTo>
                <a:lnTo>
                  <a:pt x="17680" y="2659"/>
                </a:lnTo>
                <a:lnTo>
                  <a:pt x="11588" y="5080"/>
                </a:lnTo>
                <a:lnTo>
                  <a:pt x="5734" y="7500"/>
                </a:lnTo>
                <a:lnTo>
                  <a:pt x="0" y="101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62629" y="6423659"/>
            <a:ext cx="22860" cy="8890"/>
          </a:xfrm>
          <a:custGeom>
            <a:avLst/>
            <a:gdLst/>
            <a:ahLst/>
            <a:cxnLst/>
            <a:rect l="l" t="t" r="r" b="b"/>
            <a:pathLst>
              <a:path w="22860" h="8889">
                <a:moveTo>
                  <a:pt x="22860" y="0"/>
                </a:moveTo>
                <a:lnTo>
                  <a:pt x="15240" y="3809"/>
                </a:lnTo>
                <a:lnTo>
                  <a:pt x="7620" y="6349"/>
                </a:lnTo>
                <a:lnTo>
                  <a:pt x="0" y="888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15639" y="644017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24130" y="0"/>
                </a:moveTo>
                <a:lnTo>
                  <a:pt x="15240" y="2539"/>
                </a:lnTo>
                <a:lnTo>
                  <a:pt x="7620" y="5079"/>
                </a:lnTo>
                <a:lnTo>
                  <a:pt x="0" y="761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66110" y="6455409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25400" y="0"/>
                </a:moveTo>
                <a:lnTo>
                  <a:pt x="18930" y="1885"/>
                </a:lnTo>
                <a:lnTo>
                  <a:pt x="12700" y="3651"/>
                </a:lnTo>
                <a:lnTo>
                  <a:pt x="6469" y="5179"/>
                </a:lnTo>
                <a:lnTo>
                  <a:pt x="0" y="634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16579" y="6469379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25400" y="0"/>
                </a:moveTo>
                <a:lnTo>
                  <a:pt x="18930" y="1885"/>
                </a:lnTo>
                <a:lnTo>
                  <a:pt x="12700" y="3651"/>
                </a:lnTo>
                <a:lnTo>
                  <a:pt x="6469" y="5179"/>
                </a:lnTo>
                <a:lnTo>
                  <a:pt x="0" y="63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69589" y="6482079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30" y="0"/>
                </a:moveTo>
                <a:lnTo>
                  <a:pt x="15240" y="1270"/>
                </a:lnTo>
                <a:lnTo>
                  <a:pt x="7620" y="3810"/>
                </a:lnTo>
                <a:lnTo>
                  <a:pt x="0" y="508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20060" y="6493509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29" y="0"/>
                </a:moveTo>
                <a:lnTo>
                  <a:pt x="16509" y="1269"/>
                </a:lnTo>
                <a:lnTo>
                  <a:pt x="8889" y="3809"/>
                </a:lnTo>
                <a:lnTo>
                  <a:pt x="0" y="507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70529" y="6503669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30" y="0"/>
                </a:moveTo>
                <a:lnTo>
                  <a:pt x="16509" y="1269"/>
                </a:lnTo>
                <a:lnTo>
                  <a:pt x="7619" y="2539"/>
                </a:lnTo>
                <a:lnTo>
                  <a:pt x="0" y="507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19729" y="6512559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400" y="0"/>
                </a:moveTo>
                <a:lnTo>
                  <a:pt x="18752" y="1686"/>
                </a:lnTo>
                <a:lnTo>
                  <a:pt x="12223" y="3016"/>
                </a:lnTo>
                <a:lnTo>
                  <a:pt x="5933" y="4107"/>
                </a:lnTo>
                <a:lnTo>
                  <a:pt x="0" y="508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70200" y="65214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400" y="0"/>
                </a:moveTo>
                <a:lnTo>
                  <a:pt x="18930" y="952"/>
                </a:lnTo>
                <a:lnTo>
                  <a:pt x="12700" y="1905"/>
                </a:lnTo>
                <a:lnTo>
                  <a:pt x="6469" y="2857"/>
                </a:lnTo>
                <a:lnTo>
                  <a:pt x="0" y="380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20670" y="652780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400" y="0"/>
                </a:moveTo>
                <a:lnTo>
                  <a:pt x="18930" y="952"/>
                </a:lnTo>
                <a:lnTo>
                  <a:pt x="12700" y="1905"/>
                </a:lnTo>
                <a:lnTo>
                  <a:pt x="6469" y="2857"/>
                </a:lnTo>
                <a:lnTo>
                  <a:pt x="0" y="380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771139" y="6534150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30" h="2540">
                <a:moveTo>
                  <a:pt x="24130" y="0"/>
                </a:moveTo>
                <a:lnTo>
                  <a:pt x="16510" y="1269"/>
                </a:lnTo>
                <a:lnTo>
                  <a:pt x="7620" y="2540"/>
                </a:lnTo>
                <a:lnTo>
                  <a:pt x="0" y="254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719070" y="653923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40">
                <a:moveTo>
                  <a:pt x="25400" y="0"/>
                </a:moveTo>
                <a:lnTo>
                  <a:pt x="19466" y="932"/>
                </a:lnTo>
                <a:lnTo>
                  <a:pt x="13176" y="1746"/>
                </a:lnTo>
                <a:lnTo>
                  <a:pt x="6647" y="2321"/>
                </a:lnTo>
                <a:lnTo>
                  <a:pt x="0" y="254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69539" y="654430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30" y="0"/>
                </a:moveTo>
                <a:lnTo>
                  <a:pt x="16510" y="0"/>
                </a:lnTo>
                <a:lnTo>
                  <a:pt x="8890" y="1270"/>
                </a:lnTo>
                <a:lnTo>
                  <a:pt x="0" y="127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620010" y="65468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0"/>
                </a:moveTo>
                <a:lnTo>
                  <a:pt x="18930" y="734"/>
                </a:lnTo>
                <a:lnTo>
                  <a:pt x="12700" y="1111"/>
                </a:lnTo>
                <a:lnTo>
                  <a:pt x="6469" y="1250"/>
                </a:lnTo>
                <a:lnTo>
                  <a:pt x="0" y="126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569210" y="654939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0"/>
                </a:moveTo>
                <a:lnTo>
                  <a:pt x="18930" y="198"/>
                </a:lnTo>
                <a:lnTo>
                  <a:pt x="12700" y="634"/>
                </a:lnTo>
                <a:lnTo>
                  <a:pt x="6469" y="1071"/>
                </a:lnTo>
                <a:lnTo>
                  <a:pt x="0" y="126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518410" y="655065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0"/>
                </a:moveTo>
                <a:lnTo>
                  <a:pt x="18930" y="198"/>
                </a:lnTo>
                <a:lnTo>
                  <a:pt x="12700" y="635"/>
                </a:lnTo>
                <a:lnTo>
                  <a:pt x="6469" y="1071"/>
                </a:lnTo>
                <a:lnTo>
                  <a:pt x="0" y="127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67610" y="655193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25400" y="0"/>
                </a:lnTo>
                <a:lnTo>
                  <a:pt x="2539" y="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15539" y="655065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1270"/>
                </a:moveTo>
                <a:lnTo>
                  <a:pt x="19466" y="1250"/>
                </a:lnTo>
                <a:lnTo>
                  <a:pt x="13176" y="1111"/>
                </a:lnTo>
                <a:lnTo>
                  <a:pt x="6647" y="734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64739" y="654939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1269"/>
                </a:moveTo>
                <a:lnTo>
                  <a:pt x="18930" y="1250"/>
                </a:lnTo>
                <a:lnTo>
                  <a:pt x="12700" y="1111"/>
                </a:lnTo>
                <a:lnTo>
                  <a:pt x="6469" y="734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15210" y="654685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40">
                <a:moveTo>
                  <a:pt x="25400" y="2540"/>
                </a:moveTo>
                <a:lnTo>
                  <a:pt x="18752" y="1785"/>
                </a:lnTo>
                <a:lnTo>
                  <a:pt x="12223" y="1269"/>
                </a:lnTo>
                <a:lnTo>
                  <a:pt x="5933" y="754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65679" y="654430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30" y="1270"/>
                </a:moveTo>
                <a:lnTo>
                  <a:pt x="16509" y="1270"/>
                </a:lnTo>
                <a:lnTo>
                  <a:pt x="7619" y="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14879" y="654050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1269"/>
                </a:moveTo>
                <a:lnTo>
                  <a:pt x="18930" y="1071"/>
                </a:lnTo>
                <a:lnTo>
                  <a:pt x="12700" y="634"/>
                </a:lnTo>
                <a:lnTo>
                  <a:pt x="6469" y="198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64079" y="65341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400" y="3809"/>
                </a:moveTo>
                <a:lnTo>
                  <a:pt x="18752" y="2857"/>
                </a:lnTo>
                <a:lnTo>
                  <a:pt x="12223" y="1904"/>
                </a:lnTo>
                <a:lnTo>
                  <a:pt x="5933" y="952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14550" y="6529069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30" h="2540">
                <a:moveTo>
                  <a:pt x="24130" y="2539"/>
                </a:moveTo>
                <a:lnTo>
                  <a:pt x="16510" y="1269"/>
                </a:lnTo>
                <a:lnTo>
                  <a:pt x="7619" y="126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65020" y="6521450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30" h="3809">
                <a:moveTo>
                  <a:pt x="24130" y="3809"/>
                </a:moveTo>
                <a:lnTo>
                  <a:pt x="15240" y="2540"/>
                </a:lnTo>
                <a:lnTo>
                  <a:pt x="7619" y="126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15489" y="651383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400" y="3810"/>
                </a:moveTo>
                <a:lnTo>
                  <a:pt x="18752" y="2857"/>
                </a:lnTo>
                <a:lnTo>
                  <a:pt x="12223" y="1905"/>
                </a:lnTo>
                <a:lnTo>
                  <a:pt x="5933" y="952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64689" y="650494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09">
                <a:moveTo>
                  <a:pt x="25400" y="3809"/>
                </a:moveTo>
                <a:lnTo>
                  <a:pt x="18752" y="2857"/>
                </a:lnTo>
                <a:lnTo>
                  <a:pt x="12223" y="1904"/>
                </a:lnTo>
                <a:lnTo>
                  <a:pt x="5933" y="952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15160" y="6494779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29" y="5080"/>
                </a:moveTo>
                <a:lnTo>
                  <a:pt x="16509" y="2540"/>
                </a:lnTo>
                <a:lnTo>
                  <a:pt x="7619" y="127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866900" y="6483350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30" y="5080"/>
                </a:moveTo>
                <a:lnTo>
                  <a:pt x="16510" y="3809"/>
                </a:lnTo>
                <a:lnTo>
                  <a:pt x="7619" y="126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18639" y="647065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24130" y="6350"/>
                </a:moveTo>
                <a:lnTo>
                  <a:pt x="16510" y="3809"/>
                </a:lnTo>
                <a:lnTo>
                  <a:pt x="7620" y="254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69110" y="6456679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24129" y="7620"/>
                </a:moveTo>
                <a:lnTo>
                  <a:pt x="15239" y="5080"/>
                </a:lnTo>
                <a:lnTo>
                  <a:pt x="7619" y="254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20850" y="6441440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15239" y="5080"/>
                </a:lnTo>
                <a:lnTo>
                  <a:pt x="7619" y="254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73860" y="6426200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15239" y="5080"/>
                </a:lnTo>
                <a:lnTo>
                  <a:pt x="7619" y="254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25600" y="6408420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25400" y="8889"/>
                </a:moveTo>
                <a:lnTo>
                  <a:pt x="18930" y="6250"/>
                </a:lnTo>
                <a:lnTo>
                  <a:pt x="12700" y="3968"/>
                </a:lnTo>
                <a:lnTo>
                  <a:pt x="6469" y="1924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78610" y="6388100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30" h="10160">
                <a:moveTo>
                  <a:pt x="24130" y="10159"/>
                </a:moveTo>
                <a:lnTo>
                  <a:pt x="17680" y="7500"/>
                </a:lnTo>
                <a:lnTo>
                  <a:pt x="11588" y="5080"/>
                </a:lnTo>
                <a:lnTo>
                  <a:pt x="5734" y="265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32889" y="6367779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859" y="10160"/>
                </a:moveTo>
                <a:lnTo>
                  <a:pt x="15240" y="7620"/>
                </a:lnTo>
                <a:lnTo>
                  <a:pt x="7619" y="381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88439" y="634619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22859" y="11430"/>
                </a:moveTo>
                <a:lnTo>
                  <a:pt x="17144" y="8572"/>
                </a:lnTo>
                <a:lnTo>
                  <a:pt x="11429" y="5715"/>
                </a:lnTo>
                <a:lnTo>
                  <a:pt x="5714" y="2857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42719" y="6322059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22860" y="11429"/>
                </a:moveTo>
                <a:lnTo>
                  <a:pt x="17145" y="8572"/>
                </a:lnTo>
                <a:lnTo>
                  <a:pt x="11430" y="5714"/>
                </a:lnTo>
                <a:lnTo>
                  <a:pt x="5715" y="2857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99539" y="6295390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21590" y="12700"/>
                </a:moveTo>
                <a:lnTo>
                  <a:pt x="13969" y="8890"/>
                </a:lnTo>
                <a:lnTo>
                  <a:pt x="7619" y="508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58900" y="6268720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20319" y="12699"/>
                </a:moveTo>
                <a:lnTo>
                  <a:pt x="13969" y="8889"/>
                </a:lnTo>
                <a:lnTo>
                  <a:pt x="6350" y="380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16989" y="6238240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21590" y="15240"/>
                </a:moveTo>
                <a:lnTo>
                  <a:pt x="16073" y="11430"/>
                </a:lnTo>
                <a:lnTo>
                  <a:pt x="10794" y="7620"/>
                </a:lnTo>
                <a:lnTo>
                  <a:pt x="5516" y="381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78889" y="6205220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19050" y="16509"/>
                </a:moveTo>
                <a:lnTo>
                  <a:pt x="12700" y="11429"/>
                </a:lnTo>
                <a:lnTo>
                  <a:pt x="6350" y="507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43330" y="61709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7779" y="17780"/>
                </a:moveTo>
                <a:lnTo>
                  <a:pt x="11429" y="12700"/>
                </a:lnTo>
                <a:lnTo>
                  <a:pt x="6350" y="635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09039" y="613282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16509" y="20320"/>
                </a:moveTo>
                <a:lnTo>
                  <a:pt x="11965" y="15359"/>
                </a:lnTo>
                <a:lnTo>
                  <a:pt x="7778" y="10160"/>
                </a:lnTo>
                <a:lnTo>
                  <a:pt x="3829" y="496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77289" y="6093459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40" h="20320">
                <a:moveTo>
                  <a:pt x="15240" y="20319"/>
                </a:moveTo>
                <a:lnTo>
                  <a:pt x="11430" y="15359"/>
                </a:lnTo>
                <a:lnTo>
                  <a:pt x="7620" y="10159"/>
                </a:lnTo>
                <a:lnTo>
                  <a:pt x="3810" y="496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50619" y="6051550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69" h="21589">
                <a:moveTo>
                  <a:pt x="13970" y="21590"/>
                </a:moveTo>
                <a:lnTo>
                  <a:pt x="10358" y="16073"/>
                </a:lnTo>
                <a:lnTo>
                  <a:pt x="6985" y="10794"/>
                </a:lnTo>
                <a:lnTo>
                  <a:pt x="3611" y="5516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27760" y="6005829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30" h="22860">
                <a:moveTo>
                  <a:pt x="11430" y="22860"/>
                </a:moveTo>
                <a:lnTo>
                  <a:pt x="8572" y="17145"/>
                </a:lnTo>
                <a:lnTo>
                  <a:pt x="5715" y="11430"/>
                </a:lnTo>
                <a:lnTo>
                  <a:pt x="2857" y="5715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09980" y="5958840"/>
            <a:ext cx="8890" cy="24130"/>
          </a:xfrm>
          <a:custGeom>
            <a:avLst/>
            <a:gdLst/>
            <a:ahLst/>
            <a:cxnLst/>
            <a:rect l="l" t="t" r="r" b="b"/>
            <a:pathLst>
              <a:path w="8890" h="24129">
                <a:moveTo>
                  <a:pt x="8889" y="24130"/>
                </a:moveTo>
                <a:lnTo>
                  <a:pt x="6250" y="18395"/>
                </a:lnTo>
                <a:lnTo>
                  <a:pt x="3968" y="12541"/>
                </a:lnTo>
                <a:lnTo>
                  <a:pt x="1924" y="644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98550" y="5910579"/>
            <a:ext cx="5080" cy="24130"/>
          </a:xfrm>
          <a:custGeom>
            <a:avLst/>
            <a:gdLst/>
            <a:ahLst/>
            <a:cxnLst/>
            <a:rect l="l" t="t" r="r" b="b"/>
            <a:pathLst>
              <a:path w="5080" h="24129">
                <a:moveTo>
                  <a:pt x="5080" y="24130"/>
                </a:moveTo>
                <a:lnTo>
                  <a:pt x="2540" y="16510"/>
                </a:lnTo>
                <a:lnTo>
                  <a:pt x="1269" y="8890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92200" y="5861050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2540" y="24130"/>
                </a:moveTo>
                <a:lnTo>
                  <a:pt x="1269" y="16510"/>
                </a:lnTo>
                <a:lnTo>
                  <a:pt x="1269" y="7619"/>
                </a:ln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92200" y="5810250"/>
            <a:ext cx="1270" cy="24130"/>
          </a:xfrm>
          <a:custGeom>
            <a:avLst/>
            <a:gdLst/>
            <a:ahLst/>
            <a:cxnLst/>
            <a:rect l="l" t="t" r="r" b="b"/>
            <a:pathLst>
              <a:path w="1269" h="24129">
                <a:moveTo>
                  <a:pt x="0" y="24130"/>
                </a:moveTo>
                <a:lnTo>
                  <a:pt x="0" y="16510"/>
                </a:lnTo>
                <a:lnTo>
                  <a:pt x="0" y="7619"/>
                </a:lnTo>
                <a:lnTo>
                  <a:pt x="126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96010" y="5759450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0" y="25400"/>
                </a:moveTo>
                <a:lnTo>
                  <a:pt x="416" y="18930"/>
                </a:lnTo>
                <a:lnTo>
                  <a:pt x="1428" y="12700"/>
                </a:lnTo>
                <a:lnTo>
                  <a:pt x="2678" y="6469"/>
                </a:lnTo>
                <a:lnTo>
                  <a:pt x="380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4900" y="5711190"/>
            <a:ext cx="7620" cy="24130"/>
          </a:xfrm>
          <a:custGeom>
            <a:avLst/>
            <a:gdLst/>
            <a:ahLst/>
            <a:cxnLst/>
            <a:rect l="l" t="t" r="r" b="b"/>
            <a:pathLst>
              <a:path w="7619" h="24129">
                <a:moveTo>
                  <a:pt x="0" y="24130"/>
                </a:moveTo>
                <a:lnTo>
                  <a:pt x="2540" y="15240"/>
                </a:lnTo>
                <a:lnTo>
                  <a:pt x="5080" y="7620"/>
                </a:lnTo>
                <a:lnTo>
                  <a:pt x="761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20139" y="5664200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0" y="22860"/>
                </a:moveTo>
                <a:lnTo>
                  <a:pt x="3809" y="15239"/>
                </a:lnTo>
                <a:lnTo>
                  <a:pt x="6350" y="7619"/>
                </a:lnTo>
                <a:lnTo>
                  <a:pt x="1015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41730" y="5619750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0" y="21589"/>
                </a:moveTo>
                <a:lnTo>
                  <a:pt x="3809" y="15239"/>
                </a:lnTo>
                <a:lnTo>
                  <a:pt x="7619" y="7619"/>
                </a:lnTo>
                <a:lnTo>
                  <a:pt x="127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67130" y="5577840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69" h="20320">
                <a:moveTo>
                  <a:pt x="0" y="20320"/>
                </a:moveTo>
                <a:lnTo>
                  <a:pt x="5079" y="12700"/>
                </a:lnTo>
                <a:lnTo>
                  <a:pt x="8889" y="6350"/>
                </a:lnTo>
                <a:lnTo>
                  <a:pt x="1396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96339" y="5538470"/>
            <a:ext cx="16510" cy="19050"/>
          </a:xfrm>
          <a:custGeom>
            <a:avLst/>
            <a:gdLst/>
            <a:ahLst/>
            <a:cxnLst/>
            <a:rect l="l" t="t" r="r" b="b"/>
            <a:pathLst>
              <a:path w="16509" h="19050">
                <a:moveTo>
                  <a:pt x="0" y="19049"/>
                </a:moveTo>
                <a:lnTo>
                  <a:pt x="5079" y="12699"/>
                </a:lnTo>
                <a:lnTo>
                  <a:pt x="10159" y="6349"/>
                </a:lnTo>
                <a:lnTo>
                  <a:pt x="1650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29360" y="5500370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0" y="19049"/>
                </a:moveTo>
                <a:lnTo>
                  <a:pt x="4564" y="14287"/>
                </a:lnTo>
                <a:lnTo>
                  <a:pt x="8890" y="9524"/>
                </a:lnTo>
                <a:lnTo>
                  <a:pt x="13215" y="4762"/>
                </a:lnTo>
                <a:lnTo>
                  <a:pt x="1778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64919" y="5467350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0" y="16510"/>
                </a:moveTo>
                <a:lnTo>
                  <a:pt x="6350" y="10160"/>
                </a:lnTo>
                <a:lnTo>
                  <a:pt x="12700" y="5080"/>
                </a:lnTo>
                <a:lnTo>
                  <a:pt x="1905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03019" y="5434329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0" y="16510"/>
                </a:moveTo>
                <a:lnTo>
                  <a:pt x="6350" y="11430"/>
                </a:lnTo>
                <a:lnTo>
                  <a:pt x="12700" y="5080"/>
                </a:lnTo>
                <a:lnTo>
                  <a:pt x="1905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43660" y="540512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70">
                <a:moveTo>
                  <a:pt x="0" y="13969"/>
                </a:moveTo>
                <a:lnTo>
                  <a:pt x="6350" y="8889"/>
                </a:lnTo>
                <a:lnTo>
                  <a:pt x="13970" y="3809"/>
                </a:lnTo>
                <a:lnTo>
                  <a:pt x="2032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84300" y="5377179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70">
                <a:moveTo>
                  <a:pt x="0" y="13970"/>
                </a:moveTo>
                <a:lnTo>
                  <a:pt x="6350" y="8890"/>
                </a:lnTo>
                <a:lnTo>
                  <a:pt x="13969" y="5080"/>
                </a:lnTo>
                <a:lnTo>
                  <a:pt x="2031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26210" y="5351779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59" h="12700">
                <a:moveTo>
                  <a:pt x="0" y="12700"/>
                </a:moveTo>
                <a:lnTo>
                  <a:pt x="5715" y="9644"/>
                </a:lnTo>
                <a:lnTo>
                  <a:pt x="11430" y="6350"/>
                </a:lnTo>
                <a:lnTo>
                  <a:pt x="17145" y="3055"/>
                </a:lnTo>
                <a:lnTo>
                  <a:pt x="2285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71930" y="532765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0" y="11430"/>
                </a:moveTo>
                <a:lnTo>
                  <a:pt x="5179" y="8572"/>
                </a:lnTo>
                <a:lnTo>
                  <a:pt x="10953" y="5715"/>
                </a:lnTo>
                <a:lnTo>
                  <a:pt x="16966" y="2857"/>
                </a:lnTo>
                <a:lnTo>
                  <a:pt x="2285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516380" y="5306059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90" h="10160">
                <a:moveTo>
                  <a:pt x="0" y="10159"/>
                </a:moveTo>
                <a:lnTo>
                  <a:pt x="7619" y="6350"/>
                </a:lnTo>
                <a:lnTo>
                  <a:pt x="13969" y="3809"/>
                </a:lnTo>
                <a:lnTo>
                  <a:pt x="2158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60830" y="5285740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30" h="10160">
                <a:moveTo>
                  <a:pt x="0" y="10160"/>
                </a:moveTo>
                <a:lnTo>
                  <a:pt x="5734" y="7322"/>
                </a:lnTo>
                <a:lnTo>
                  <a:pt x="11588" y="4603"/>
                </a:lnTo>
                <a:lnTo>
                  <a:pt x="17680" y="2123"/>
                </a:lnTo>
                <a:lnTo>
                  <a:pt x="2412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07819" y="526669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0" y="8890"/>
                </a:moveTo>
                <a:lnTo>
                  <a:pt x="5913" y="6250"/>
                </a:lnTo>
                <a:lnTo>
                  <a:pt x="12065" y="3968"/>
                </a:lnTo>
                <a:lnTo>
                  <a:pt x="18216" y="1924"/>
                </a:lnTo>
                <a:lnTo>
                  <a:pt x="2413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656079" y="5248909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7619"/>
                </a:moveTo>
                <a:lnTo>
                  <a:pt x="7619" y="5079"/>
                </a:lnTo>
                <a:lnTo>
                  <a:pt x="15239" y="2539"/>
                </a:lnTo>
                <a:lnTo>
                  <a:pt x="2285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703070" y="5232400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7619"/>
                </a:moveTo>
                <a:lnTo>
                  <a:pt x="7619" y="5080"/>
                </a:lnTo>
                <a:lnTo>
                  <a:pt x="15240" y="2539"/>
                </a:lnTo>
                <a:lnTo>
                  <a:pt x="2286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750060" y="5218429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6350"/>
                </a:moveTo>
                <a:lnTo>
                  <a:pt x="7619" y="3810"/>
                </a:lnTo>
                <a:lnTo>
                  <a:pt x="16509" y="2540"/>
                </a:lnTo>
                <a:lnTo>
                  <a:pt x="2412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5203190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0" y="7620"/>
                </a:moveTo>
                <a:lnTo>
                  <a:pt x="5933" y="5715"/>
                </a:lnTo>
                <a:lnTo>
                  <a:pt x="12223" y="3810"/>
                </a:lnTo>
                <a:lnTo>
                  <a:pt x="18752" y="1905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49120" y="5191759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6350"/>
                </a:moveTo>
                <a:lnTo>
                  <a:pt x="7619" y="3809"/>
                </a:lnTo>
                <a:lnTo>
                  <a:pt x="15240" y="2539"/>
                </a:lnTo>
                <a:lnTo>
                  <a:pt x="2286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96110" y="5180329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350"/>
                </a:moveTo>
                <a:lnTo>
                  <a:pt x="6469" y="4643"/>
                </a:lnTo>
                <a:lnTo>
                  <a:pt x="12700" y="3175"/>
                </a:lnTo>
                <a:lnTo>
                  <a:pt x="18930" y="1706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945639" y="517017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5079"/>
                </a:moveTo>
                <a:lnTo>
                  <a:pt x="6469" y="4107"/>
                </a:lnTo>
                <a:lnTo>
                  <a:pt x="12700" y="3016"/>
                </a:lnTo>
                <a:lnTo>
                  <a:pt x="18930" y="1686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96439" y="5161279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5080"/>
                </a:moveTo>
                <a:lnTo>
                  <a:pt x="5933" y="3393"/>
                </a:lnTo>
                <a:lnTo>
                  <a:pt x="12223" y="2063"/>
                </a:lnTo>
                <a:lnTo>
                  <a:pt x="18752" y="972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045970" y="5153659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30" h="3810">
                <a:moveTo>
                  <a:pt x="0" y="3809"/>
                </a:moveTo>
                <a:lnTo>
                  <a:pt x="7619" y="2539"/>
                </a:lnTo>
                <a:lnTo>
                  <a:pt x="16510" y="1269"/>
                </a:lnTo>
                <a:lnTo>
                  <a:pt x="2413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95500" y="5146040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30" h="3810">
                <a:moveTo>
                  <a:pt x="0" y="3810"/>
                </a:moveTo>
                <a:lnTo>
                  <a:pt x="7619" y="2540"/>
                </a:lnTo>
                <a:lnTo>
                  <a:pt x="16510" y="1270"/>
                </a:lnTo>
                <a:lnTo>
                  <a:pt x="2413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145029" y="5140959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0" y="2539"/>
                </a:moveTo>
                <a:lnTo>
                  <a:pt x="5933" y="1607"/>
                </a:lnTo>
                <a:lnTo>
                  <a:pt x="12223" y="793"/>
                </a:lnTo>
                <a:lnTo>
                  <a:pt x="18752" y="218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95829" y="5135879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0" y="2540"/>
                </a:moveTo>
                <a:lnTo>
                  <a:pt x="5933" y="1607"/>
                </a:lnTo>
                <a:lnTo>
                  <a:pt x="12223" y="793"/>
                </a:lnTo>
                <a:lnTo>
                  <a:pt x="18752" y="218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246629" y="513207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1269"/>
                </a:moveTo>
                <a:lnTo>
                  <a:pt x="8889" y="1269"/>
                </a:lnTo>
                <a:lnTo>
                  <a:pt x="16509" y="0"/>
                </a:lnTo>
                <a:lnTo>
                  <a:pt x="2413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296160" y="512825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1269"/>
                </a:moveTo>
                <a:lnTo>
                  <a:pt x="7619" y="1269"/>
                </a:lnTo>
                <a:lnTo>
                  <a:pt x="16509" y="1269"/>
                </a:lnTo>
                <a:lnTo>
                  <a:pt x="2412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345689" y="512572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269"/>
                </a:moveTo>
                <a:lnTo>
                  <a:pt x="6469" y="1250"/>
                </a:lnTo>
                <a:lnTo>
                  <a:pt x="12700" y="1111"/>
                </a:lnTo>
                <a:lnTo>
                  <a:pt x="18930" y="734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96489" y="51244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269"/>
                </a:moveTo>
                <a:lnTo>
                  <a:pt x="6469" y="535"/>
                </a:lnTo>
                <a:lnTo>
                  <a:pt x="12700" y="158"/>
                </a:lnTo>
                <a:lnTo>
                  <a:pt x="18930" y="19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447289" y="51244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6647" y="0"/>
                </a:lnTo>
                <a:lnTo>
                  <a:pt x="13176" y="0"/>
                </a:lnTo>
                <a:lnTo>
                  <a:pt x="19466" y="0"/>
                </a:lnTo>
                <a:lnTo>
                  <a:pt x="254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5736590" y="4795520"/>
            <a:ext cx="295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Distance/Proximity</a:t>
            </a:r>
            <a:r>
              <a:rPr sz="1800" spc="-6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Matrix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4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721</Words>
  <Application>Microsoft Office PowerPoint</Application>
  <PresentationFormat>Custom</PresentationFormat>
  <Paragraphs>217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Hierarchical Clustering</vt:lpstr>
      <vt:lpstr>Hierarchical Clustering</vt:lpstr>
      <vt:lpstr>Strengths of Hierarchical  Clustering</vt:lpstr>
      <vt:lpstr>Hierarchical Clustering  Algorithms</vt:lpstr>
      <vt:lpstr>Complexity of hierarchical  clustering</vt:lpstr>
      <vt:lpstr>Agglomerative clustering algorithm</vt:lpstr>
      <vt:lpstr>Input/ Initial setting</vt:lpstr>
      <vt:lpstr>Intermediate State</vt:lpstr>
      <vt:lpstr>Intermediate State</vt:lpstr>
      <vt:lpstr>After Merging</vt:lpstr>
      <vt:lpstr>Distance between two  clusters</vt:lpstr>
      <vt:lpstr>Distance between two  clusters</vt:lpstr>
      <vt:lpstr>Single-link clustering: example</vt:lpstr>
      <vt:lpstr>Strengths of single-link clustering</vt:lpstr>
      <vt:lpstr>Limitations of single-link clustering</vt:lpstr>
      <vt:lpstr>Distance between two  clusters</vt:lpstr>
      <vt:lpstr>Complete-link clustering: example</vt:lpstr>
      <vt:lpstr>Strengths of complete-link  clustering</vt:lpstr>
      <vt:lpstr>Limitations of complete-link  clustering</vt:lpstr>
      <vt:lpstr>Distance between two  clusters</vt:lpstr>
      <vt:lpstr>Average-link clustering: example</vt:lpstr>
      <vt:lpstr>Average-link clustering:  discussion</vt:lpstr>
      <vt:lpstr>Hierarchical Clustering: Time and Space 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Carlos Castillo</dc:creator>
  <cp:lastModifiedBy>Priya</cp:lastModifiedBy>
  <cp:revision>2</cp:revision>
  <dcterms:created xsi:type="dcterms:W3CDTF">2018-02-27T06:37:36Z</dcterms:created>
  <dcterms:modified xsi:type="dcterms:W3CDTF">2018-02-27T06:51:59Z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2015-10-12T00:00:00Z</vt:filetime>
  </property>
  <property fmtid="{D5CDD505-2E9C-101B-9397-08002B2CF9AE}" pid="3" name="Creator">
    <vt:lpwstr>Impress</vt:lpwstr>
  </property>
  <property fmtid="{D5CDD505-2E9C-101B-9397-08002B2CF9AE}" pid="4" name="LastSaved">
    <vt:filetime>2018-02-27T00:00:00Z</vt:filetime>
  </property>
</Properties>
</file>