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15DEA21-C7D7-49A2-AB2F-FEE3F98FB4E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DEB91B-F612-4836-8804-4E855A3F95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458200" cy="1222375"/>
          </a:xfrm>
        </p:spPr>
        <p:txBody>
          <a:bodyPr/>
          <a:lstStyle/>
          <a:p>
            <a:r>
              <a:rPr lang="en-US" dirty="0" smtClean="0"/>
              <a:t>			     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space is represented as a labeled directed graph with two types of nodes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 smtClean="0"/>
              <a:t>A leaf node represents a file and stores information about the file (e.g., owner, last modification time, location of data blocks, etc.) – A directory node represents a file directory and stores a directory table of (edge label, node ID) pairs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015" t="49842" r="32962" b="28271"/>
          <a:stretch>
            <a:fillRect/>
          </a:stretch>
        </p:blipFill>
        <p:spPr bwMode="auto">
          <a:xfrm>
            <a:off x="685800" y="609600"/>
            <a:ext cx="7772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 process of looking up a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Name </a:t>
            </a:r>
            <a:r>
              <a:rPr lang="en-US" dirty="0" smtClean="0"/>
              <a:t>resolution is performed by traversing the naming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– Resolution of absolute path names starts from the root node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 smtClean="0"/>
              <a:t>Resolution of relative path names starts from the current directory node (e.g., current directory for </a:t>
            </a:r>
            <a:r>
              <a:rPr lang="en-US" dirty="0" err="1" smtClean="0"/>
              <a:t>steen</a:t>
            </a:r>
            <a:r>
              <a:rPr lang="en-US" dirty="0" smtClean="0"/>
              <a:t>/</a:t>
            </a:r>
            <a:r>
              <a:rPr lang="en-US" dirty="0" err="1" smtClean="0"/>
              <a:t>mbox</a:t>
            </a:r>
            <a:r>
              <a:rPr lang="en-US" dirty="0" smtClean="0"/>
              <a:t> is home)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0122" t="27955" r="32015" b="19853"/>
          <a:stretch>
            <a:fillRect/>
          </a:stretch>
        </p:blipFill>
        <p:spPr bwMode="auto">
          <a:xfrm>
            <a:off x="685800" y="533400"/>
            <a:ext cx="7356987" cy="57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0454" t="23958" r="30893" b="25000"/>
          <a:stretch>
            <a:fillRect/>
          </a:stretch>
        </p:blipFill>
        <p:spPr bwMode="auto">
          <a:xfrm>
            <a:off x="762000" y="381000"/>
            <a:ext cx="7467600" cy="55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30454" t="17708" r="32064" b="30208"/>
          <a:stretch>
            <a:fillRect/>
          </a:stretch>
        </p:blipFill>
        <p:spPr bwMode="auto">
          <a:xfrm>
            <a:off x="838200" y="457200"/>
            <a:ext cx="741273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9912" t="15625" r="21523" b="15625"/>
          <a:stretch>
            <a:fillRect/>
          </a:stretch>
        </p:blipFill>
        <p:spPr bwMode="auto">
          <a:xfrm>
            <a:off x="685800" y="381000"/>
            <a:ext cx="7620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8155" t="18750" r="20351" b="13542"/>
          <a:stretch>
            <a:fillRect/>
          </a:stretch>
        </p:blipFill>
        <p:spPr bwMode="auto">
          <a:xfrm>
            <a:off x="533400" y="533400"/>
            <a:ext cx="8001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 name in a distributed system is a string of bits or characters </a:t>
            </a:r>
            <a:r>
              <a:rPr lang="en-US" dirty="0" smtClean="0"/>
              <a:t>that refers </a:t>
            </a:r>
            <a:r>
              <a:rPr lang="en-US" dirty="0" smtClean="0"/>
              <a:t>to an </a:t>
            </a:r>
            <a:r>
              <a:rPr lang="en-US" dirty="0" smtClean="0"/>
              <a:t>entity</a:t>
            </a:r>
          </a:p>
          <a:p>
            <a:endParaRPr lang="en-US" dirty="0" smtClean="0"/>
          </a:p>
          <a:p>
            <a:r>
              <a:rPr lang="en-US" dirty="0" smtClean="0"/>
              <a:t>Entity : </a:t>
            </a:r>
            <a:r>
              <a:rPr lang="en-US" dirty="0" smtClean="0"/>
              <a:t>a thing with distinct and independent </a:t>
            </a:r>
            <a:r>
              <a:rPr lang="en-US" dirty="0" smtClean="0"/>
              <a:t>existence</a:t>
            </a:r>
          </a:p>
          <a:p>
            <a:r>
              <a:rPr lang="en-US" dirty="0" smtClean="0"/>
              <a:t>Hosts</a:t>
            </a:r>
            <a:r>
              <a:rPr lang="en-US" dirty="0" smtClean="0"/>
              <a:t>, printers, disks, files, </a:t>
            </a:r>
            <a:r>
              <a:rPr lang="en-US" dirty="0" smtClean="0"/>
              <a:t>web pages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</a:t>
            </a:r>
            <a:r>
              <a:rPr lang="en-US" dirty="0" smtClean="0"/>
              <a:t>: the name of an access point to an entity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Identifier: </a:t>
            </a:r>
            <a:r>
              <a:rPr lang="en-US" dirty="0" smtClean="0"/>
              <a:t> </a:t>
            </a:r>
            <a:r>
              <a:rPr lang="en-US" dirty="0" smtClean="0"/>
              <a:t>An identifier refers to at most one entity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• </a:t>
            </a:r>
            <a:r>
              <a:rPr lang="en-US" dirty="0" smtClean="0"/>
              <a:t>Each entity is referred to by at most one identifier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• </a:t>
            </a:r>
            <a:r>
              <a:rPr lang="en-US" dirty="0" smtClean="0"/>
              <a:t>An identifier always refers to the same entity </a:t>
            </a:r>
            <a:endParaRPr lang="en-US" dirty="0" smtClean="0"/>
          </a:p>
          <a:p>
            <a:r>
              <a:rPr lang="en-US" dirty="0" smtClean="0"/>
              <a:t>Human-friendly </a:t>
            </a:r>
            <a:r>
              <a:rPr lang="en-US" dirty="0" smtClean="0"/>
              <a:t>name: • E.g. </a:t>
            </a:r>
            <a:r>
              <a:rPr lang="en-US" dirty="0" err="1" smtClean="0"/>
              <a:t>unix</a:t>
            </a:r>
            <a:r>
              <a:rPr lang="en-US" dirty="0" smtClean="0"/>
              <a:t> file name, DNS names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– </a:t>
            </a:r>
            <a:r>
              <a:rPr lang="en-US" dirty="0" smtClean="0"/>
              <a:t>Telephone </a:t>
            </a:r>
            <a:r>
              <a:rPr lang="en-US" dirty="0" smtClean="0"/>
              <a:t>as Access Point to a </a:t>
            </a:r>
            <a:r>
              <a:rPr lang="en-US" dirty="0" smtClean="0"/>
              <a:t>person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The Telephone Number then becomes the address of the </a:t>
            </a:r>
            <a:r>
              <a:rPr lang="en-US" dirty="0" smtClean="0"/>
              <a:t>person.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– Person can have several telephone numbers.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– </a:t>
            </a:r>
            <a:r>
              <a:rPr lang="en-US" dirty="0" smtClean="0"/>
              <a:t>Entity can have several addresses.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address to refer to an entity is</a:t>
            </a:r>
          </a:p>
          <a:p>
            <a:pPr lvl="1"/>
            <a:r>
              <a:rPr lang="en-US" dirty="0" smtClean="0"/>
              <a:t>Inflexible, human unfriendly, subject to changes</a:t>
            </a:r>
          </a:p>
          <a:p>
            <a:pPr lvl="2"/>
            <a:r>
              <a:rPr lang="en-US" dirty="0" smtClean="0"/>
              <a:t>an entity changes address, address reassigned to another entity</a:t>
            </a:r>
          </a:p>
          <a:p>
            <a:pPr lvl="1"/>
            <a:r>
              <a:rPr lang="en-US" dirty="0" smtClean="0"/>
              <a:t>An entity has more than one address (access point), which one to use as a reference?</a:t>
            </a:r>
          </a:p>
          <a:p>
            <a:r>
              <a:rPr lang="en-US" dirty="0" smtClean="0"/>
              <a:t>Easier and more flexible to use </a:t>
            </a:r>
            <a:r>
              <a:rPr lang="en-US" b="1" dirty="0" smtClean="0"/>
              <a:t>location independent</a:t>
            </a:r>
            <a:r>
              <a:rPr lang="en-US" dirty="0" smtClean="0"/>
              <a:t> names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Identifiers are used to uniquely identify an 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An identifier is a name with the following properties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An </a:t>
            </a:r>
            <a:r>
              <a:rPr lang="en-US" dirty="0" smtClean="0"/>
              <a:t>identifier refers to at most one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– Each entity is referred to by at most one identifier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 smtClean="0"/>
              <a:t>An identifier always refers to the same entity (i.e., it is never reused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Media Access Control</a:t>
            </a:r>
            <a:r>
              <a:rPr lang="en-US" dirty="0" smtClean="0"/>
              <a:t> address, better known as MAC address, is a unique identifier assigned to a network adapter or network interface card (NIC) by the manufacturer for </a:t>
            </a:r>
            <a:r>
              <a:rPr lang="en-US" dirty="0" smtClean="0"/>
              <a:t>identification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092" t="11785" r="33740" b="10768"/>
          <a:stretch>
            <a:fillRect/>
          </a:stretch>
        </p:blipFill>
        <p:spPr bwMode="auto">
          <a:xfrm>
            <a:off x="457200" y="304800"/>
            <a:ext cx="822959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BRUSH THROUGH ON NAME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b="1" dirty="0" smtClean="0"/>
              <a:t>namespace</a:t>
            </a:r>
            <a:r>
              <a:rPr lang="en-US" dirty="0" smtClean="0"/>
              <a:t> is a set of symbols that are used to organize objects of various kinds, so that these objects may be referred to by name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Names are always organized in a name space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207</TotalTime>
  <Words>382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        NAMING</vt:lpstr>
      <vt:lpstr>IDENTIFIERS</vt:lpstr>
      <vt:lpstr>Three types of names</vt:lpstr>
      <vt:lpstr>EXAMPLE</vt:lpstr>
      <vt:lpstr>DIFFERENT ACCESS POINTS</vt:lpstr>
      <vt:lpstr>identifier</vt:lpstr>
      <vt:lpstr>examples</vt:lpstr>
      <vt:lpstr>Slide 8</vt:lpstr>
      <vt:lpstr>BRUSH THROUGH ON NAME SPACES</vt:lpstr>
      <vt:lpstr>REPRESENTATION</vt:lpstr>
      <vt:lpstr>Slide 11</vt:lpstr>
      <vt:lpstr>Name resolution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</dc:title>
  <dc:creator>HP</dc:creator>
  <cp:lastModifiedBy>HP</cp:lastModifiedBy>
  <cp:revision>14</cp:revision>
  <dcterms:created xsi:type="dcterms:W3CDTF">2017-03-23T04:04:34Z</dcterms:created>
  <dcterms:modified xsi:type="dcterms:W3CDTF">2017-03-23T07:32:00Z</dcterms:modified>
</cp:coreProperties>
</file>