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1466602"/>
            <a:ext cx="7766936" cy="2584233"/>
          </a:xfrm>
        </p:spPr>
        <p:txBody>
          <a:bodyPr/>
          <a:lstStyle/>
          <a:p>
            <a:r>
              <a:rPr lang="hu-HU" dirty="0"/>
              <a:t>Magyar nyelvű Szentimentanalízis </a:t>
            </a:r>
            <a:r>
              <a:rPr lang="hu-HU" dirty="0" smtClean="0"/>
              <a:t>Projekt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Név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571469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Képek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384" y="1593909"/>
            <a:ext cx="9619951" cy="4794818"/>
          </a:xfrm>
        </p:spPr>
      </p:pic>
    </p:spTree>
    <p:extLst>
      <p:ext uri="{BB962C8B-B14F-4D97-AF65-F5344CB8AC3E}">
        <p14:creationId xmlns:p14="http://schemas.microsoft.com/office/powerpoint/2010/main" val="1449687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Köszönöm a figyelmet!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840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 Áttekintése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Magyar </a:t>
            </a:r>
            <a:r>
              <a:rPr lang="hu-HU" dirty="0"/>
              <a:t>nyelvű szentimentanalízis modell </a:t>
            </a:r>
            <a:r>
              <a:rPr lang="hu-HU" dirty="0" smtClean="0"/>
              <a:t>fejlesztése</a:t>
            </a:r>
          </a:p>
          <a:p>
            <a:r>
              <a:rPr lang="hu-HU" dirty="0" smtClean="0"/>
              <a:t>Szövegek kategorizálása érzelmek szerint</a:t>
            </a:r>
          </a:p>
          <a:p>
            <a:pPr lvl="1"/>
            <a:r>
              <a:rPr lang="hu-HU" dirty="0" smtClean="0"/>
              <a:t>Negatív</a:t>
            </a:r>
          </a:p>
          <a:p>
            <a:pPr lvl="1"/>
            <a:r>
              <a:rPr lang="hu-HU" dirty="0" smtClean="0"/>
              <a:t>Semleges</a:t>
            </a:r>
          </a:p>
          <a:p>
            <a:pPr lvl="1"/>
            <a:r>
              <a:rPr lang="hu-HU" dirty="0" smtClean="0"/>
              <a:t>Pozitív</a:t>
            </a:r>
          </a:p>
          <a:p>
            <a:r>
              <a:rPr lang="hu-HU" dirty="0" smtClean="0"/>
              <a:t>Python és </a:t>
            </a:r>
            <a:r>
              <a:rPr lang="hu-HU" dirty="0" err="1" smtClean="0"/>
              <a:t>Docker</a:t>
            </a:r>
            <a:r>
              <a:rPr lang="hu-HU" dirty="0" smtClean="0"/>
              <a:t> </a:t>
            </a:r>
            <a:r>
              <a:rPr lang="hu-HU" dirty="0" smtClean="0"/>
              <a:t>használata</a:t>
            </a:r>
          </a:p>
          <a:p>
            <a:r>
              <a:rPr lang="hu-HU" dirty="0"/>
              <a:t>Kommenteken végzett </a:t>
            </a:r>
            <a:r>
              <a:rPr lang="hu-HU" dirty="0" smtClean="0"/>
              <a:t>szentimentanalízis</a:t>
            </a:r>
          </a:p>
          <a:p>
            <a:pPr lvl="1"/>
            <a:r>
              <a:rPr lang="hu-HU" dirty="0"/>
              <a:t>Web </a:t>
            </a:r>
            <a:r>
              <a:rPr lang="hu-HU" dirty="0" err="1"/>
              <a:t>scraping</a:t>
            </a:r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375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Módszertan, </a:t>
            </a:r>
            <a:r>
              <a:rPr lang="hu-HU" dirty="0" err="1" smtClean="0"/>
              <a:t>Dataset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huBERT</a:t>
            </a:r>
            <a:r>
              <a:rPr lang="hu-HU" dirty="0" smtClean="0"/>
              <a:t> előre tanított neurális hálózat mint alapmodell</a:t>
            </a:r>
          </a:p>
          <a:p>
            <a:pPr lvl="1"/>
            <a:r>
              <a:rPr lang="hu-HU" dirty="0" smtClean="0"/>
              <a:t>Jó kiindulási alap</a:t>
            </a:r>
          </a:p>
          <a:p>
            <a:pPr lvl="1"/>
            <a:r>
              <a:rPr lang="hu-HU" dirty="0" smtClean="0"/>
              <a:t>NLP feladatokhoz kiválóan illeszkedik (Természetes nyelvi feldolgozás)</a:t>
            </a:r>
          </a:p>
          <a:p>
            <a:pPr lvl="1"/>
            <a:r>
              <a:rPr lang="hu-HU" dirty="0" smtClean="0"/>
              <a:t>Magyar nyelvű</a:t>
            </a:r>
          </a:p>
          <a:p>
            <a:pPr lvl="1"/>
            <a:r>
              <a:rPr lang="hu-HU" dirty="0" smtClean="0"/>
              <a:t>Alkalmas szövegfeldolgozásra, osztályozásra</a:t>
            </a:r>
          </a:p>
          <a:p>
            <a:r>
              <a:rPr lang="hu-HU" dirty="0" err="1" smtClean="0"/>
              <a:t>HuSST</a:t>
            </a:r>
            <a:r>
              <a:rPr lang="hu-HU" dirty="0" smtClean="0"/>
              <a:t> adathalmaz</a:t>
            </a:r>
          </a:p>
          <a:p>
            <a:pPr lvl="1"/>
            <a:r>
              <a:rPr lang="hu-HU" dirty="0" smtClean="0"/>
              <a:t>Címkézett </a:t>
            </a:r>
            <a:r>
              <a:rPr lang="hu-HU" dirty="0"/>
              <a:t>tanítóadatok</a:t>
            </a:r>
          </a:p>
          <a:p>
            <a:pPr lvl="1"/>
            <a:r>
              <a:rPr lang="hu-HU" dirty="0" smtClean="0"/>
              <a:t>Magyar </a:t>
            </a:r>
            <a:r>
              <a:rPr lang="hu-HU" dirty="0"/>
              <a:t>nyelvű </a:t>
            </a:r>
            <a:r>
              <a:rPr lang="hu-HU" dirty="0" smtClean="0"/>
              <a:t>kijelentések és a kategória címkéje</a:t>
            </a:r>
          </a:p>
          <a:p>
            <a:pPr lvl="1"/>
            <a:r>
              <a:rPr lang="hu-HU" dirty="0" smtClean="0"/>
              <a:t>Negatív / Semleges / Pozitív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988" y="5654509"/>
            <a:ext cx="1075375" cy="108000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4447" y="5651750"/>
            <a:ext cx="1080000" cy="1080000"/>
          </a:xfrm>
          <a:prstGeom prst="rect">
            <a:avLst/>
          </a:prstGeom>
        </p:spPr>
      </p:pic>
      <p:pic>
        <p:nvPicPr>
          <p:cNvPr id="7" name="Kép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9224" y="565175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00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Implementáció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előre tanított BERT modell </a:t>
            </a:r>
            <a:r>
              <a:rPr lang="hu-HU" dirty="0" smtClean="0"/>
              <a:t>és a </a:t>
            </a:r>
            <a:r>
              <a:rPr lang="hu-HU" dirty="0" err="1" smtClean="0"/>
              <a:t>HuSST</a:t>
            </a:r>
            <a:r>
              <a:rPr lang="hu-HU" dirty="0" smtClean="0"/>
              <a:t> betöltése  (</a:t>
            </a:r>
            <a:r>
              <a:rPr lang="hu-HU" dirty="0" err="1" smtClean="0"/>
              <a:t>Hugging</a:t>
            </a:r>
            <a:r>
              <a:rPr lang="hu-HU" dirty="0"/>
              <a:t> </a:t>
            </a:r>
            <a:r>
              <a:rPr lang="hu-HU" dirty="0" err="1" smtClean="0"/>
              <a:t>Face</a:t>
            </a:r>
            <a:r>
              <a:rPr lang="hu-HU" dirty="0" smtClean="0"/>
              <a:t> </a:t>
            </a:r>
            <a:r>
              <a:rPr lang="hu-HU" dirty="0" err="1" smtClean="0"/>
              <a:t>dataset</a:t>
            </a:r>
            <a:r>
              <a:rPr lang="hu-HU" dirty="0" smtClean="0"/>
              <a:t>)</a:t>
            </a:r>
          </a:p>
          <a:p>
            <a:r>
              <a:rPr lang="hu-HU" dirty="0" smtClean="0"/>
              <a:t>Tanítás paraméterezése</a:t>
            </a:r>
          </a:p>
          <a:p>
            <a:r>
              <a:rPr lang="hu-HU" dirty="0" smtClean="0"/>
              <a:t>Előfeldolgozás, </a:t>
            </a:r>
            <a:r>
              <a:rPr lang="hu-HU" dirty="0" err="1" smtClean="0"/>
              <a:t>tokenizálás</a:t>
            </a:r>
            <a:endParaRPr lang="hu-HU" dirty="0" smtClean="0"/>
          </a:p>
          <a:p>
            <a:r>
              <a:rPr lang="hu-HU" dirty="0" err="1" smtClean="0"/>
              <a:t>PyTorch</a:t>
            </a:r>
            <a:r>
              <a:rPr lang="hu-HU" dirty="0" smtClean="0"/>
              <a:t> segítségével történő tanítás</a:t>
            </a:r>
          </a:p>
          <a:p>
            <a:r>
              <a:rPr lang="hu-HU" dirty="0" smtClean="0"/>
              <a:t>Kész modell mentése</a:t>
            </a:r>
          </a:p>
          <a:p>
            <a:endParaRPr lang="hu-HU" dirty="0"/>
          </a:p>
          <a:p>
            <a:r>
              <a:rPr lang="hu-HU" dirty="0" smtClean="0"/>
              <a:t>Webes </a:t>
            </a:r>
            <a:r>
              <a:rPr lang="hu-HU" dirty="0" err="1" smtClean="0"/>
              <a:t>Docker</a:t>
            </a:r>
            <a:r>
              <a:rPr lang="hu-HU" dirty="0" smtClean="0"/>
              <a:t> konténer létrehozása a betanult modellel</a:t>
            </a:r>
          </a:p>
          <a:p>
            <a:r>
              <a:rPr lang="hu-HU" dirty="0" err="1" smtClean="0"/>
              <a:t>Docker</a:t>
            </a:r>
            <a:r>
              <a:rPr lang="hu-HU" dirty="0" smtClean="0"/>
              <a:t> </a:t>
            </a:r>
            <a:r>
              <a:rPr lang="hu-HU" dirty="0" err="1" smtClean="0"/>
              <a:t>Compose</a:t>
            </a:r>
            <a:r>
              <a:rPr lang="hu-HU" dirty="0" smtClean="0"/>
              <a:t> indítása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58633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Felhasználás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7334" y="2160589"/>
            <a:ext cx="4174066" cy="3880773"/>
          </a:xfrm>
        </p:spPr>
        <p:txBody>
          <a:bodyPr/>
          <a:lstStyle/>
          <a:p>
            <a:r>
              <a:rPr lang="hu-HU" dirty="0" smtClean="0"/>
              <a:t>A konténer indítása után böngészőben láthatjuk a webes felületet</a:t>
            </a:r>
          </a:p>
          <a:p>
            <a:r>
              <a:rPr lang="hu-HU" dirty="0" smtClean="0"/>
              <a:t>A frontend REST API hívásokon keresztül éri el a backendet</a:t>
            </a:r>
          </a:p>
          <a:p>
            <a:r>
              <a:rPr lang="hu-HU" dirty="0" smtClean="0"/>
              <a:t>Felhasználókezelés és chatelőzmények tárolása (</a:t>
            </a:r>
            <a:r>
              <a:rPr lang="hu-HU" dirty="0" err="1" smtClean="0"/>
              <a:t>PostgreSQL</a:t>
            </a:r>
            <a:r>
              <a:rPr lang="hu-HU" dirty="0" smtClean="0"/>
              <a:t>)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509014"/>
            <a:ext cx="7112865" cy="585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05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Képek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2" y="1626199"/>
            <a:ext cx="4436908" cy="2197656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02" y="4292333"/>
            <a:ext cx="4436908" cy="2197656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668" y="2224834"/>
            <a:ext cx="7004433" cy="346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35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Képek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7273" y="83318"/>
            <a:ext cx="6687865" cy="66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88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Kommenteken végzett szentimentanalízis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Egy fórumról 50.000 komment letöltése</a:t>
            </a:r>
          </a:p>
          <a:p>
            <a:pPr lvl="1"/>
            <a:r>
              <a:rPr lang="hu-HU" dirty="0" smtClean="0"/>
              <a:t>HTTP kérések az API felé, AJAX kérések szimulálása Pythonból</a:t>
            </a:r>
          </a:p>
          <a:p>
            <a:pPr lvl="1"/>
            <a:r>
              <a:rPr lang="hu-HU" dirty="0" smtClean="0"/>
              <a:t>Adatok tisztítása</a:t>
            </a:r>
          </a:p>
          <a:p>
            <a:pPr lvl="2"/>
            <a:r>
              <a:rPr lang="hu-HU" dirty="0" smtClean="0"/>
              <a:t>HTML tag-</a:t>
            </a:r>
            <a:r>
              <a:rPr lang="hu-HU" dirty="0" err="1" smtClean="0"/>
              <a:t>ek</a:t>
            </a:r>
            <a:r>
              <a:rPr lang="hu-HU" dirty="0" smtClean="0"/>
              <a:t> törlése a válaszból</a:t>
            </a:r>
          </a:p>
          <a:p>
            <a:pPr lvl="2"/>
            <a:r>
              <a:rPr lang="hu-HU" dirty="0" smtClean="0"/>
              <a:t>JSON létrehozása a kommentekből</a:t>
            </a:r>
          </a:p>
          <a:p>
            <a:pPr lvl="1"/>
            <a:r>
              <a:rPr lang="hu-HU" dirty="0"/>
              <a:t>JSON fájlok importálása </a:t>
            </a:r>
            <a:r>
              <a:rPr lang="hu-HU" dirty="0" err="1" smtClean="0"/>
              <a:t>PostgreSQL</a:t>
            </a:r>
            <a:r>
              <a:rPr lang="hu-HU" dirty="0" smtClean="0"/>
              <a:t> adatbázisba</a:t>
            </a:r>
          </a:p>
          <a:p>
            <a:r>
              <a:rPr lang="hu-HU" dirty="0" smtClean="0"/>
              <a:t>Adatok feldolgozása, szentimentanalízis</a:t>
            </a:r>
          </a:p>
          <a:p>
            <a:r>
              <a:rPr lang="hu-HU" dirty="0" smtClean="0"/>
              <a:t>Kommentek és eredmények megjelenítése webalkalmazásban</a:t>
            </a:r>
          </a:p>
          <a:p>
            <a:pPr lvl="1"/>
            <a:r>
              <a:rPr lang="hu-HU" dirty="0"/>
              <a:t> </a:t>
            </a:r>
            <a:r>
              <a:rPr lang="hu-HU" dirty="0" smtClean="0"/>
              <a:t>Keresés </a:t>
            </a:r>
            <a:r>
              <a:rPr lang="hu-HU" dirty="0"/>
              <a:t>a kommentek és felhasználók között</a:t>
            </a:r>
          </a:p>
          <a:p>
            <a:pPr lvl="1"/>
            <a:r>
              <a:rPr lang="hu-HU" dirty="0"/>
              <a:t> </a:t>
            </a:r>
            <a:r>
              <a:rPr lang="hu-HU" dirty="0" smtClean="0"/>
              <a:t>Találatok </a:t>
            </a:r>
            <a:r>
              <a:rPr lang="hu-HU" dirty="0"/>
              <a:t>szűrése és rendezése</a:t>
            </a:r>
          </a:p>
          <a:p>
            <a:pPr lvl="1"/>
            <a:r>
              <a:rPr lang="hu-HU" dirty="0"/>
              <a:t> </a:t>
            </a:r>
            <a:r>
              <a:rPr lang="hu-HU" dirty="0" smtClean="0"/>
              <a:t>Felhasználó szentimentelemzése </a:t>
            </a:r>
            <a:r>
              <a:rPr lang="hu-HU" dirty="0"/>
              <a:t>a kommentjei </a:t>
            </a:r>
            <a:r>
              <a:rPr lang="hu-HU" dirty="0" smtClean="0"/>
              <a:t>alapján</a:t>
            </a:r>
          </a:p>
        </p:txBody>
      </p:sp>
    </p:spTree>
    <p:extLst>
      <p:ext uri="{BB962C8B-B14F-4D97-AF65-F5344CB8AC3E}">
        <p14:creationId xmlns:p14="http://schemas.microsoft.com/office/powerpoint/2010/main" val="4138766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Képek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44" y="1211277"/>
            <a:ext cx="7256435" cy="3881437"/>
          </a:xfr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186" y="3212984"/>
            <a:ext cx="6361646" cy="316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27191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243</TotalTime>
  <Words>205</Words>
  <Application>Microsoft Office PowerPoint</Application>
  <PresentationFormat>Szélesvásznú</PresentationFormat>
  <Paragraphs>51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Fazetta</vt:lpstr>
      <vt:lpstr>Magyar nyelvű Szentimentanalízis Projekt</vt:lpstr>
      <vt:lpstr>Projekt Áttekintése</vt:lpstr>
      <vt:lpstr>Módszertan, Dataset</vt:lpstr>
      <vt:lpstr>Implementáció</vt:lpstr>
      <vt:lpstr>Felhasználás</vt:lpstr>
      <vt:lpstr>Képek</vt:lpstr>
      <vt:lpstr>Képek</vt:lpstr>
      <vt:lpstr>Kommenteken végzett szentimentanalízis </vt:lpstr>
      <vt:lpstr>Képek</vt:lpstr>
      <vt:lpstr>Képek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Admin</dc:creator>
  <cp:lastModifiedBy>Admin</cp:lastModifiedBy>
  <cp:revision>17</cp:revision>
  <dcterms:created xsi:type="dcterms:W3CDTF">2025-05-04T15:01:50Z</dcterms:created>
  <dcterms:modified xsi:type="dcterms:W3CDTF">2025-05-11T19:04:36Z</dcterms:modified>
</cp:coreProperties>
</file>