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457200"/>
            <a:ext cx="7766936" cy="3593636"/>
          </a:xfrm>
        </p:spPr>
        <p:txBody>
          <a:bodyPr/>
          <a:lstStyle/>
          <a:p>
            <a:r>
              <a:rPr lang="hu-HU" dirty="0"/>
              <a:t>Magyar nyelvű Szentimentanalízis Projekt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Név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146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Magyar </a:t>
            </a:r>
            <a:r>
              <a:rPr lang="hu-HU" dirty="0"/>
              <a:t>nyelvű szentimentanalízis modell </a:t>
            </a:r>
            <a:r>
              <a:rPr lang="hu-HU" dirty="0" smtClean="0"/>
              <a:t>fejlesztése</a:t>
            </a:r>
          </a:p>
          <a:p>
            <a:r>
              <a:rPr lang="hu-HU" dirty="0" smtClean="0"/>
              <a:t>Szövegek kategorizálása érzelmek szerint</a:t>
            </a:r>
          </a:p>
          <a:p>
            <a:pPr lvl="1"/>
            <a:r>
              <a:rPr lang="hu-HU" dirty="0" smtClean="0"/>
              <a:t>Negatív</a:t>
            </a:r>
          </a:p>
          <a:p>
            <a:pPr lvl="1"/>
            <a:r>
              <a:rPr lang="hu-HU" dirty="0" smtClean="0"/>
              <a:t>Semleges</a:t>
            </a:r>
          </a:p>
          <a:p>
            <a:pPr lvl="1"/>
            <a:r>
              <a:rPr lang="hu-HU" dirty="0" smtClean="0"/>
              <a:t>Pozitív</a:t>
            </a:r>
          </a:p>
          <a:p>
            <a:r>
              <a:rPr lang="hu-HU" dirty="0" smtClean="0"/>
              <a:t>Python és </a:t>
            </a:r>
            <a:r>
              <a:rPr lang="hu-HU" dirty="0" err="1" smtClean="0"/>
              <a:t>Docker</a:t>
            </a:r>
            <a:r>
              <a:rPr lang="hu-HU" dirty="0" smtClean="0"/>
              <a:t> használata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7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Módszertan, </a:t>
            </a:r>
            <a:r>
              <a:rPr lang="hu-HU" dirty="0" err="1" smtClean="0"/>
              <a:t>Dataset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huBERT</a:t>
            </a:r>
            <a:r>
              <a:rPr lang="hu-HU" dirty="0" smtClean="0"/>
              <a:t> előre tanított neurális hálózat mint alapmodell</a:t>
            </a:r>
          </a:p>
          <a:p>
            <a:pPr lvl="1"/>
            <a:r>
              <a:rPr lang="hu-HU" dirty="0" smtClean="0"/>
              <a:t>Jó kiindulási alap</a:t>
            </a:r>
          </a:p>
          <a:p>
            <a:pPr lvl="1"/>
            <a:r>
              <a:rPr lang="hu-HU" dirty="0" smtClean="0"/>
              <a:t>NLP feladatokhoz kiválóan illeszkedik (Természetes nyelvi feldolgozás)</a:t>
            </a:r>
          </a:p>
          <a:p>
            <a:pPr lvl="1"/>
            <a:r>
              <a:rPr lang="hu-HU" dirty="0" smtClean="0"/>
              <a:t>Magyar nyelvű</a:t>
            </a:r>
          </a:p>
          <a:p>
            <a:pPr lvl="1"/>
            <a:r>
              <a:rPr lang="hu-HU" dirty="0" smtClean="0"/>
              <a:t>Alkalmas szövegfeldolgozásra, osztályozásra</a:t>
            </a:r>
          </a:p>
          <a:p>
            <a:r>
              <a:rPr lang="hu-HU" dirty="0" err="1" smtClean="0"/>
              <a:t>HuSST</a:t>
            </a:r>
            <a:r>
              <a:rPr lang="hu-HU" dirty="0" smtClean="0"/>
              <a:t> adathalmaz</a:t>
            </a:r>
          </a:p>
          <a:p>
            <a:pPr lvl="1"/>
            <a:r>
              <a:rPr lang="hu-HU" dirty="0" smtClean="0"/>
              <a:t>Címkézett </a:t>
            </a:r>
            <a:r>
              <a:rPr lang="hu-HU" dirty="0"/>
              <a:t>tanítóadatok</a:t>
            </a:r>
          </a:p>
          <a:p>
            <a:pPr lvl="1"/>
            <a:r>
              <a:rPr lang="hu-HU" dirty="0" smtClean="0"/>
              <a:t>Magyar </a:t>
            </a:r>
            <a:r>
              <a:rPr lang="hu-HU" dirty="0"/>
              <a:t>nyelvű </a:t>
            </a:r>
            <a:r>
              <a:rPr lang="hu-HU" dirty="0" smtClean="0"/>
              <a:t>kijelentések és a kategória címkéje</a:t>
            </a:r>
          </a:p>
          <a:p>
            <a:pPr lvl="1"/>
            <a:r>
              <a:rPr lang="hu-HU" dirty="0" smtClean="0"/>
              <a:t>Negatív / Semleges / Pozitív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88" y="5654509"/>
            <a:ext cx="1075375" cy="1080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47" y="5651750"/>
            <a:ext cx="1080000" cy="1080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24" y="565175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előre tanított BERT modell </a:t>
            </a:r>
            <a:r>
              <a:rPr lang="hu-HU" dirty="0" smtClean="0"/>
              <a:t>és a </a:t>
            </a:r>
            <a:r>
              <a:rPr lang="hu-HU" dirty="0" err="1" smtClean="0"/>
              <a:t>HuSST</a:t>
            </a:r>
            <a:r>
              <a:rPr lang="hu-HU" dirty="0" smtClean="0"/>
              <a:t> betöltése  (</a:t>
            </a:r>
            <a:r>
              <a:rPr lang="hu-HU" dirty="0" err="1" smtClean="0"/>
              <a:t>Hugging</a:t>
            </a:r>
            <a:r>
              <a:rPr lang="hu-HU" dirty="0"/>
              <a:t> </a:t>
            </a:r>
            <a:r>
              <a:rPr lang="hu-HU" dirty="0" err="1" smtClean="0"/>
              <a:t>Face</a:t>
            </a:r>
            <a:r>
              <a:rPr lang="hu-HU" dirty="0" smtClean="0"/>
              <a:t> </a:t>
            </a:r>
            <a:r>
              <a:rPr lang="hu-HU" dirty="0" err="1" smtClean="0"/>
              <a:t>dataset</a:t>
            </a:r>
            <a:r>
              <a:rPr lang="hu-HU" dirty="0" smtClean="0"/>
              <a:t>)</a:t>
            </a:r>
          </a:p>
          <a:p>
            <a:r>
              <a:rPr lang="hu-HU" dirty="0" smtClean="0"/>
              <a:t>Tanítás felparaméterezése</a:t>
            </a:r>
          </a:p>
          <a:p>
            <a:r>
              <a:rPr lang="hu-HU" dirty="0" smtClean="0"/>
              <a:t>Előfeldolgozás, </a:t>
            </a:r>
            <a:r>
              <a:rPr lang="hu-HU" dirty="0" err="1" smtClean="0"/>
              <a:t>tokenizáció</a:t>
            </a:r>
            <a:endParaRPr lang="hu-HU" dirty="0" smtClean="0"/>
          </a:p>
          <a:p>
            <a:r>
              <a:rPr lang="hu-HU" dirty="0" err="1" smtClean="0"/>
              <a:t>PyTorch</a:t>
            </a:r>
            <a:r>
              <a:rPr lang="hu-HU" dirty="0" smtClean="0"/>
              <a:t> tanítás</a:t>
            </a:r>
          </a:p>
          <a:p>
            <a:r>
              <a:rPr lang="hu-HU" dirty="0" smtClean="0"/>
              <a:t>Kész modell mentése</a:t>
            </a:r>
          </a:p>
          <a:p>
            <a:endParaRPr lang="hu-HU" dirty="0"/>
          </a:p>
          <a:p>
            <a:r>
              <a:rPr lang="hu-HU" dirty="0" smtClean="0"/>
              <a:t>Webes </a:t>
            </a:r>
            <a:r>
              <a:rPr lang="hu-HU" dirty="0" err="1" smtClean="0"/>
              <a:t>Docker</a:t>
            </a:r>
            <a:r>
              <a:rPr lang="hu-HU" dirty="0" smtClean="0"/>
              <a:t> konténer létrehozása a betanult modellel</a:t>
            </a:r>
          </a:p>
          <a:p>
            <a:r>
              <a:rPr lang="hu-HU" dirty="0" err="1" smtClean="0"/>
              <a:t>Docker</a:t>
            </a:r>
            <a:r>
              <a:rPr lang="hu-HU" dirty="0" smtClean="0"/>
              <a:t> </a:t>
            </a:r>
            <a:r>
              <a:rPr lang="hu-HU" dirty="0" err="1" smtClean="0"/>
              <a:t>Compose</a:t>
            </a:r>
            <a:r>
              <a:rPr lang="hu-HU" dirty="0" smtClean="0"/>
              <a:t> indítása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86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4174066" cy="3880773"/>
          </a:xfrm>
        </p:spPr>
        <p:txBody>
          <a:bodyPr/>
          <a:lstStyle/>
          <a:p>
            <a:r>
              <a:rPr lang="hu-HU" dirty="0" smtClean="0"/>
              <a:t>A konténer indítása után böngészőben láthatjuk a webes felületet</a:t>
            </a:r>
          </a:p>
          <a:p>
            <a:r>
              <a:rPr lang="hu-HU" dirty="0" smtClean="0"/>
              <a:t>A frontend </a:t>
            </a:r>
            <a:r>
              <a:rPr lang="hu-HU" dirty="0" err="1" smtClean="0"/>
              <a:t>RestAPI</a:t>
            </a:r>
            <a:r>
              <a:rPr lang="hu-HU" dirty="0" smtClean="0"/>
              <a:t> hívásokon keresztül éri el a backendet</a:t>
            </a:r>
          </a:p>
          <a:p>
            <a:r>
              <a:rPr lang="hu-HU" dirty="0" smtClean="0"/>
              <a:t>Felhasználókezelés és chat előzmények tárolása (</a:t>
            </a:r>
            <a:r>
              <a:rPr lang="hu-HU" dirty="0" err="1" smtClean="0"/>
              <a:t>PostgreSQL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509014"/>
            <a:ext cx="7112865" cy="58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2" y="1626199"/>
            <a:ext cx="4436908" cy="2197656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2" y="4292333"/>
            <a:ext cx="4436908" cy="219765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224834"/>
            <a:ext cx="7004433" cy="346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3" y="83318"/>
            <a:ext cx="6687865" cy="66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40401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137</Words>
  <Application>Microsoft Office PowerPoint</Application>
  <PresentationFormat>Szélesvásznú</PresentationFormat>
  <Paragraphs>35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Fazetta</vt:lpstr>
      <vt:lpstr>Magyar nyelvű Szentimentanalízis Projekt </vt:lpstr>
      <vt:lpstr>Projekt Áttekintése</vt:lpstr>
      <vt:lpstr>Módszertan, Dataset</vt:lpstr>
      <vt:lpstr>Implementáció</vt:lpstr>
      <vt:lpstr>Felhasználás</vt:lpstr>
      <vt:lpstr>Képek</vt:lpstr>
      <vt:lpstr>Képek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Admin</dc:creator>
  <cp:lastModifiedBy>Admin</cp:lastModifiedBy>
  <cp:revision>11</cp:revision>
  <dcterms:created xsi:type="dcterms:W3CDTF">2025-05-04T15:01:50Z</dcterms:created>
  <dcterms:modified xsi:type="dcterms:W3CDTF">2025-05-04T18:23:05Z</dcterms:modified>
</cp:coreProperties>
</file>