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"/>
  </p:notesMasterIdLst>
  <p:sldIdLst>
    <p:sldId id="452" r:id="rId2"/>
    <p:sldId id="450" r:id="rId3"/>
    <p:sldId id="451" r:id="rId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615" autoAdjust="0"/>
    <p:restoredTop sz="98837" autoAdjust="0"/>
  </p:normalViewPr>
  <p:slideViewPr>
    <p:cSldViewPr snapToGrid="0">
      <p:cViewPr varScale="1">
        <p:scale>
          <a:sx n="90" d="100"/>
          <a:sy n="90" d="100"/>
        </p:scale>
        <p:origin x="-1794" y="-108"/>
      </p:cViewPr>
      <p:guideLst>
        <p:guide orient="horz" pos="4292"/>
        <p:guide orient="horz" pos="2732"/>
        <p:guide orient="horz" pos="1174"/>
        <p:guide orient="horz" pos="3778"/>
        <p:guide pos="228"/>
        <p:guide pos="5765"/>
        <p:guide pos="322"/>
        <p:guide/>
        <p:guide pos="1483"/>
        <p:guide pos="2619"/>
        <p:guide pos="3106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26C0A-D8A8-4A8A-AD88-7B53881719B3}" type="datetimeFigureOut">
              <a:rPr lang="ko-KR" altLang="en-US" smtClean="0"/>
              <a:pPr/>
              <a:t>2014-10-22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AB30B-63C1-404D-B378-C2D8B1145C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06B8-EBCC-470A-8AE8-B49CE76EE6E5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06B8-EBCC-470A-8AE8-B49CE76EE6E5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06B8-EBCC-470A-8AE8-B49CE76EE6E5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 userDrawn="1"/>
        </p:nvSpPr>
        <p:spPr bwMode="auto">
          <a:xfrm>
            <a:off x="265113" y="692150"/>
            <a:ext cx="93583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defRPr/>
            </a:pPr>
            <a:endParaRPr kumimoji="1" lang="ko-KR" altLang="en-US" sz="1200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249613" y="476250"/>
            <a:ext cx="6122987" cy="122238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algn="r" defTabSz="957451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1-05-2011 C:\Documents and Settings\</a:t>
            </a:r>
            <a:r>
              <a:rPr kumimoji="1" lang="en-US" altLang="ko-KR" sz="800" dirty="0" err="1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aduser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\Desktop\2011\</a:t>
            </a:r>
            <a:r>
              <a:rPr kumimoji="1" lang="ko-KR" altLang="en-US" sz="800" dirty="0" err="1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롯데그룹제안서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\03.TD\</a:t>
            </a:r>
            <a:r>
              <a:rPr kumimoji="1" lang="ko-KR" altLang="en-US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합본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\I.</a:t>
            </a:r>
            <a:r>
              <a:rPr kumimoji="1" lang="ko-KR" altLang="en-US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제안개요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_ver.0.32.pptx</a:t>
            </a:r>
            <a:endParaRPr kumimoji="1" lang="en-GB" sz="800" dirty="0">
              <a:solidFill>
                <a:prstClr val="black"/>
              </a:solidFill>
              <a:latin typeface="Arial" pitchFamily="34" charset="0"/>
              <a:ea typeface="가는각진제목체"/>
              <a:cs typeface="가는각진제목체"/>
            </a:endParaRPr>
          </a:p>
        </p:txBody>
      </p:sp>
      <p:sp>
        <p:nvSpPr>
          <p:cNvPr id="3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024438" y="6419850"/>
            <a:ext cx="3197225" cy="122238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defTabSz="957451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en-GB" sz="800" dirty="0">
              <a:solidFill>
                <a:prstClr val="black"/>
              </a:solidFill>
              <a:latin typeface="Arial" pitchFamily="34" charset="0"/>
              <a:ea typeface="가는각진제목체"/>
              <a:cs typeface="가는각진제목체"/>
            </a:endParaRPr>
          </a:p>
        </p:txBody>
      </p:sp>
      <p:cxnSp>
        <p:nvCxnSpPr>
          <p:cNvPr id="4" name="Frame Line"/>
          <p:cNvCxnSpPr/>
          <p:nvPr userDrawn="1"/>
        </p:nvCxnSpPr>
        <p:spPr>
          <a:xfrm flipV="1">
            <a:off x="374650" y="941388"/>
            <a:ext cx="9005888" cy="153987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3797300" y="6635750"/>
            <a:ext cx="2311400" cy="123825"/>
          </a:xfrm>
          <a:prstGeom prst="rect">
            <a:avLst/>
          </a:prstGeom>
        </p:spPr>
        <p:txBody>
          <a:bodyPr vert="horz" wrap="square" lIns="85931" tIns="42967" rIns="85931" bIns="42967" numCol="1" anchor="t" anchorCtr="0" compatLnSpc="1">
            <a:prstTxWarp prst="textNoShape">
              <a:avLst/>
            </a:prstTxWarp>
          </a:bodyPr>
          <a:lstStyle>
            <a:lvl1pPr algn="ctr" latinLnBrk="0">
              <a:defRPr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가는각진제목체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068879-C735-4CD5-B53B-49665DAD136E}" type="slidenum">
              <a:rPr kumimoji="1"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7"/>
          <p:cNvSpPr>
            <a:spLocks noChangeArrowheads="1"/>
          </p:cNvSpPr>
          <p:nvPr userDrawn="1"/>
        </p:nvSpPr>
        <p:spPr bwMode="auto">
          <a:xfrm>
            <a:off x="4772025" y="6602413"/>
            <a:ext cx="354013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B100ED-F53F-4E2C-81AE-2325E774E2D5}" type="slidenum">
              <a:rPr kumimoji="1" lang="en-US" altLang="ko-KR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가는각진제목체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가는각진제목체"/>
            </a:endParaRPr>
          </a:p>
        </p:txBody>
      </p:sp>
      <p:sp>
        <p:nvSpPr>
          <p:cNvPr id="9" name="Line 34"/>
          <p:cNvSpPr>
            <a:spLocks noChangeShapeType="1"/>
          </p:cNvSpPr>
          <p:nvPr userDrawn="1"/>
        </p:nvSpPr>
        <p:spPr bwMode="auto">
          <a:xfrm flipV="1">
            <a:off x="249238" y="6489700"/>
            <a:ext cx="9413875" cy="11113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latin typeface="Arial" pitchFamily="34" charset="0"/>
              <a:ea typeface="가는각진제목체"/>
              <a:cs typeface="가는각진제목체"/>
            </a:endParaRPr>
          </a:p>
        </p:txBody>
      </p:sp>
      <p:pic>
        <p:nvPicPr>
          <p:cNvPr id="1028" name="Picture 2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1938" y="6570663"/>
            <a:ext cx="4984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id" hidden="1"/>
          <p:cNvGrpSpPr/>
          <p:nvPr>
            <p:custDataLst>
              <p:tags r:id="rId2"/>
            </p:custDataLst>
          </p:nvPr>
        </p:nvGrpSpPr>
        <p:grpSpPr>
          <a:xfrm>
            <a:off x="522317" y="605118"/>
            <a:ext cx="8861367" cy="5922085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53584">
                <a:buSzPct val="90000"/>
                <a:defRPr/>
              </a:pPr>
              <a:endParaRPr lang="en-GB" sz="1300" dirty="0">
                <a:solidFill>
                  <a:srgbClr val="800080"/>
                </a:solidFill>
                <a:cs typeface="Arial" charset="0"/>
              </a:endParaRPr>
            </a:p>
          </p:txBody>
        </p:sp>
        <p:grpSp>
          <p:nvGrpSpPr>
            <p:cNvPr id="13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0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1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4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6914244" y="995363"/>
            <a:ext cx="2471644" cy="5476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5963" tIns="42981" rIns="85963" bIns="42981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prstClr val="black"/>
                </a:solidFill>
              </a:rPr>
              <a:t>(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컬럼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</a:rPr>
              <a:t>테이블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</a:rPr>
              <a:t>코드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맵핑정의서</a:t>
            </a:r>
            <a:r>
              <a:rPr lang="ko-KR" altLang="en-US" sz="900" dirty="0" smtClean="0">
                <a:solidFill>
                  <a:prstClr val="black"/>
                </a:solidFill>
              </a:rPr>
              <a:t> 유형별 엑셀</a:t>
            </a:r>
            <a:endParaRPr lang="en-US" altLang="ko-KR" sz="900" dirty="0">
              <a:solidFill>
                <a:prstClr val="black"/>
              </a:solidFill>
            </a:endParaRPr>
          </a:p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 UPLOAD </a:t>
            </a:r>
            <a:r>
              <a:rPr lang="ko-KR" altLang="en-US" sz="900" dirty="0" smtClean="0">
                <a:solidFill>
                  <a:prstClr val="black"/>
                </a:solidFill>
              </a:rPr>
              <a:t>하는 화면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2. </a:t>
            </a:r>
            <a:r>
              <a:rPr lang="ko-KR" altLang="en-US" sz="900" dirty="0" smtClean="0">
                <a:solidFill>
                  <a:prstClr val="black"/>
                </a:solidFill>
              </a:rPr>
              <a:t>유형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1) </a:t>
            </a:r>
            <a:r>
              <a:rPr lang="ko-KR" altLang="en-US" sz="900" dirty="0" smtClean="0">
                <a:solidFill>
                  <a:prstClr val="black"/>
                </a:solidFill>
              </a:rPr>
              <a:t>테이블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맵핑정의서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2)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컬럼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맵핑정의서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3) </a:t>
            </a:r>
            <a:r>
              <a:rPr lang="ko-KR" altLang="en-US" sz="900" dirty="0" smtClean="0">
                <a:solidFill>
                  <a:prstClr val="black"/>
                </a:solidFill>
              </a:rPr>
              <a:t>코드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맵핑정의서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endParaRPr lang="en-US" altLang="ko-KR" sz="900" dirty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3. </a:t>
            </a:r>
            <a:r>
              <a:rPr lang="ko-KR" altLang="en-US" sz="900" dirty="0" smtClean="0">
                <a:solidFill>
                  <a:prstClr val="black"/>
                </a:solidFill>
              </a:rPr>
              <a:t>초기화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1) </a:t>
            </a:r>
            <a:r>
              <a:rPr lang="ko-KR" altLang="en-US" sz="900" dirty="0" smtClean="0">
                <a:solidFill>
                  <a:prstClr val="black"/>
                </a:solidFill>
              </a:rPr>
              <a:t>화면이 초기</a:t>
            </a:r>
            <a:r>
              <a:rPr lang="en-US" altLang="ko-KR" sz="900" dirty="0" smtClean="0">
                <a:solidFill>
                  <a:prstClr val="black"/>
                </a:solidFill>
              </a:rPr>
              <a:t>LOAD </a:t>
            </a:r>
            <a:r>
              <a:rPr lang="ko-KR" altLang="en-US" sz="900" dirty="0" smtClean="0">
                <a:solidFill>
                  <a:prstClr val="black"/>
                </a:solidFill>
              </a:rPr>
              <a:t>상태로 보여짐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4. </a:t>
            </a:r>
            <a:r>
              <a:rPr lang="ko-KR" altLang="en-US" sz="900" dirty="0" smtClean="0">
                <a:solidFill>
                  <a:prstClr val="black"/>
                </a:solidFill>
              </a:rPr>
              <a:t>저장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1) </a:t>
            </a:r>
            <a:r>
              <a:rPr lang="ko-KR" altLang="en-US" sz="900" dirty="0" smtClean="0">
                <a:solidFill>
                  <a:prstClr val="black"/>
                </a:solidFill>
              </a:rPr>
              <a:t>선택된 엑셀파일을 </a:t>
            </a:r>
            <a:r>
              <a:rPr lang="en-US" altLang="ko-KR" sz="900" dirty="0" smtClean="0">
                <a:solidFill>
                  <a:prstClr val="black"/>
                </a:solidFill>
              </a:rPr>
              <a:t>DB</a:t>
            </a:r>
            <a:r>
              <a:rPr lang="ko-KR" altLang="en-US" sz="900" dirty="0" smtClean="0">
                <a:solidFill>
                  <a:prstClr val="black"/>
                </a:solidFill>
              </a:rPr>
              <a:t>에 업로드 함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2) </a:t>
            </a:r>
            <a:r>
              <a:rPr lang="ko-KR" altLang="en-US" sz="900" dirty="0" smtClean="0">
                <a:solidFill>
                  <a:prstClr val="black"/>
                </a:solidFill>
              </a:rPr>
              <a:t>이미 등록된 </a:t>
            </a:r>
            <a:r>
              <a:rPr lang="en-US" altLang="ko-KR" sz="900" dirty="0" smtClean="0">
                <a:solidFill>
                  <a:prstClr val="black"/>
                </a:solidFill>
              </a:rPr>
              <a:t>(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컬럼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</a:rPr>
              <a:t>테이블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</a:rPr>
              <a:t>코드</a:t>
            </a:r>
            <a:r>
              <a:rPr lang="en-US" altLang="ko-KR" sz="900" dirty="0" smtClean="0">
                <a:solidFill>
                  <a:prstClr val="black"/>
                </a:solidFill>
              </a:rPr>
              <a:t>)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맵핑정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</a:t>
            </a:r>
            <a:r>
              <a:rPr lang="ko-KR" altLang="en-US" sz="900" dirty="0" smtClean="0">
                <a:solidFill>
                  <a:prstClr val="black"/>
                </a:solidFill>
              </a:rPr>
              <a:t>의서의 </a:t>
            </a:r>
            <a:r>
              <a:rPr lang="en-US" altLang="ko-KR" sz="900" dirty="0" smtClean="0">
                <a:solidFill>
                  <a:prstClr val="black"/>
                </a:solidFill>
              </a:rPr>
              <a:t>ROW</a:t>
            </a:r>
            <a:r>
              <a:rPr lang="ko-KR" altLang="en-US" sz="900" dirty="0" smtClean="0">
                <a:solidFill>
                  <a:prstClr val="black"/>
                </a:solidFill>
              </a:rPr>
              <a:t>라면</a:t>
            </a:r>
            <a:r>
              <a:rPr lang="en-US" altLang="ko-KR" sz="900" dirty="0" smtClean="0">
                <a:solidFill>
                  <a:prstClr val="black"/>
                </a:solidFill>
              </a:rPr>
              <a:t>, MERGE </a:t>
            </a:r>
            <a:r>
              <a:rPr lang="ko-KR" altLang="en-US" sz="900" dirty="0" smtClean="0">
                <a:solidFill>
                  <a:prstClr val="black"/>
                </a:solidFill>
              </a:rPr>
              <a:t>기능으로 함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374618" y="569860"/>
            <a:ext cx="3656398" cy="379181"/>
          </a:xfrm>
          <a:prstGeom prst="rect">
            <a:avLst/>
          </a:prstGeom>
        </p:spPr>
        <p:txBody>
          <a:bodyPr wrap="none" lIns="85953" tIns="42977" rIns="85953" bIns="42977">
            <a:spAutoFit/>
          </a:bodyPr>
          <a:lstStyle/>
          <a:p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맵핑정의서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IMPORT&gt;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GB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5824" y="2420928"/>
            <a:ext cx="6434822" cy="2784477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85963" tIns="42981" rIns="85963" bIns="42981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endParaRPr lang="ko-KR" altLang="en-US" sz="17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2722" y="1104776"/>
            <a:ext cx="6480555" cy="254146"/>
          </a:xfrm>
          <a:prstGeom prst="rect">
            <a:avLst/>
          </a:prstGeom>
          <a:solidFill>
            <a:srgbClr val="4BACC6"/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lIns="85963" tIns="42981" rIns="85963" bIns="42981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9627" latinLnBrk="0">
              <a:defRPr/>
            </a:pPr>
            <a:r>
              <a:rPr lang="ko-KR" altLang="en-US" sz="1100" b="1" kern="0" dirty="0" err="1" smtClean="0">
                <a:latin typeface="굴림" pitchFamily="50" charset="-127"/>
                <a:ea typeface="굴림" pitchFamily="50" charset="-127"/>
              </a:rPr>
              <a:t>맵핑정의서</a:t>
            </a:r>
            <a:r>
              <a:rPr lang="ko-KR" altLang="en-US" sz="1100" b="1" kern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kern="0" dirty="0" smtClean="0">
                <a:latin typeface="굴림" pitchFamily="50" charset="-127"/>
                <a:ea typeface="굴림" pitchFamily="50" charset="-127"/>
              </a:rPr>
              <a:t>IMPORT</a:t>
            </a:r>
            <a:endParaRPr lang="ko-KR" altLang="en-US" sz="11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양쪽 모서리가 잘린 사각형 57"/>
          <p:cNvSpPr/>
          <p:nvPr/>
        </p:nvSpPr>
        <p:spPr>
          <a:xfrm>
            <a:off x="974599" y="1395121"/>
            <a:ext cx="1256693" cy="228183"/>
          </a:xfrm>
          <a:prstGeom prst="snip2Same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wrap="none" lIns="87993" tIns="42981" rIns="87993" bIns="42981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err="1" smtClean="0">
                <a:latin typeface="굴림" pitchFamily="50" charset="-127"/>
                <a:ea typeface="굴림" pitchFamily="50" charset="-127"/>
              </a:rPr>
              <a:t>테이블맵핑정의서</a:t>
            </a: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 관리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양쪽 모서리가 잘린 사각형 75"/>
          <p:cNvSpPr/>
          <p:nvPr/>
        </p:nvSpPr>
        <p:spPr>
          <a:xfrm>
            <a:off x="365538" y="1394106"/>
            <a:ext cx="610326" cy="228183"/>
          </a:xfrm>
          <a:prstGeom prst="snip2Same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wrap="none" lIns="87993" tIns="42981" rIns="87993" bIns="42981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en-US" altLang="ko-KR" sz="800" b="1" kern="0" dirty="0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변화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653999" y="2224000"/>
            <a:ext cx="702000" cy="168353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65000"/>
                <a:lumOff val="35000"/>
                <a:alpha val="57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err="1" smtClean="0">
                <a:latin typeface="굴림" pitchFamily="50" charset="-127"/>
                <a:ea typeface="굴림" pitchFamily="50" charset="-127"/>
              </a:rPr>
              <a:t>파일찾</a:t>
            </a:r>
            <a:r>
              <a:rPr lang="ko-KR" altLang="en-US" sz="800" b="1" kern="0" dirty="0" err="1">
                <a:latin typeface="굴림" pitchFamily="50" charset="-127"/>
                <a:ea typeface="굴림" pitchFamily="50" charset="-127"/>
              </a:rPr>
              <a:t>기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96301" y="1900688"/>
            <a:ext cx="1462113" cy="1800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331524" y="6183342"/>
            <a:ext cx="702000" cy="168353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65000"/>
                <a:lumOff val="35000"/>
                <a:alpha val="57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초기화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098646" y="6183343"/>
            <a:ext cx="702000" cy="168353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65000"/>
                <a:lumOff val="35000"/>
                <a:alpha val="57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저장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872" y="1843538"/>
            <a:ext cx="61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유</a:t>
            </a:r>
            <a:r>
              <a:rPr lang="ko-KR" altLang="en-US" sz="1100" dirty="0"/>
              <a:t>형</a:t>
            </a:r>
          </a:p>
        </p:txBody>
      </p:sp>
      <p:sp>
        <p:nvSpPr>
          <p:cNvPr id="102" name="양쪽 모서리가 잘린 사각형 101"/>
          <p:cNvSpPr/>
          <p:nvPr/>
        </p:nvSpPr>
        <p:spPr>
          <a:xfrm>
            <a:off x="2223473" y="1395121"/>
            <a:ext cx="1159372" cy="228183"/>
          </a:xfrm>
          <a:prstGeom prst="snip2SameRect">
            <a:avLst/>
          </a:prstGeom>
          <a:solidFill>
            <a:schemeClr val="accent1">
              <a:lumMod val="90000"/>
            </a:scheme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wrap="none" lIns="87993" tIns="42981" rIns="87993" bIns="42981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err="1" smtClean="0">
                <a:latin typeface="굴림" pitchFamily="50" charset="-127"/>
                <a:ea typeface="굴림" pitchFamily="50" charset="-127"/>
              </a:rPr>
              <a:t>맵핑정의서</a:t>
            </a: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800" b="1" kern="0" dirty="0" smtClean="0">
                <a:latin typeface="굴림" pitchFamily="50" charset="-127"/>
                <a:ea typeface="굴림" pitchFamily="50" charset="-127"/>
              </a:rPr>
              <a:t>IMPORT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7" name="그림 106" descr="콤보버튼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98942" y="1912599"/>
            <a:ext cx="159472" cy="16808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90550" y="2466975"/>
            <a:ext cx="598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 smtClean="0"/>
              <a:t>맵핑정의서</a:t>
            </a:r>
            <a:r>
              <a:rPr lang="ko-KR" altLang="en-US" sz="1400" dirty="0" smtClean="0"/>
              <a:t> 유형 선택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엑셀 </a:t>
            </a:r>
            <a:r>
              <a:rPr lang="en-US" altLang="ko-KR" sz="1400" dirty="0" smtClean="0"/>
              <a:t>UPLOAD </a:t>
            </a:r>
            <a:r>
              <a:rPr lang="ko-KR" altLang="en-US" sz="1400" dirty="0" smtClean="0"/>
              <a:t>버튼 클릭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PC</a:t>
            </a:r>
            <a:r>
              <a:rPr lang="ko-KR" altLang="en-US" sz="1400" dirty="0" smtClean="0"/>
              <a:t>내 </a:t>
            </a:r>
            <a:r>
              <a:rPr lang="ko-KR" altLang="en-US" sz="1400" dirty="0" err="1" smtClean="0"/>
              <a:t>맵핑정의서</a:t>
            </a:r>
            <a:r>
              <a:rPr lang="ko-KR" altLang="en-US" sz="1400" dirty="0" smtClean="0"/>
              <a:t> 파일 찾기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저장버튼 클릭</a:t>
            </a:r>
            <a:endParaRPr lang="ko-KR" altLang="en-US" sz="1400" dirty="0"/>
          </a:p>
        </p:txBody>
      </p:sp>
      <p:sp>
        <p:nvSpPr>
          <p:cNvPr id="108" name="직사각형 107"/>
          <p:cNvSpPr/>
          <p:nvPr/>
        </p:nvSpPr>
        <p:spPr>
          <a:xfrm>
            <a:off x="1096301" y="2205488"/>
            <a:ext cx="1462113" cy="1800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9872" y="2167388"/>
            <a:ext cx="61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파일명</a:t>
            </a:r>
            <a:endParaRPr lang="ko-KR" altLang="en-US" sz="11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id" hidden="1"/>
          <p:cNvGrpSpPr/>
          <p:nvPr>
            <p:custDataLst>
              <p:tags r:id="rId2"/>
            </p:custDataLst>
          </p:nvPr>
        </p:nvGrpSpPr>
        <p:grpSpPr>
          <a:xfrm>
            <a:off x="522317" y="605118"/>
            <a:ext cx="8861367" cy="5922085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/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/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53584">
                <a:buSzPct val="90000"/>
                <a:defRPr/>
              </a:pPr>
              <a:endParaRPr lang="en-GB" sz="13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3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4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8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9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10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11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697983" y="1032317"/>
            <a:ext cx="1336557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GB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7982" y="1441672"/>
            <a:ext cx="4232794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 주요내용</a:t>
            </a:r>
            <a:endParaRPr lang="en-GB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46722" y="1048231"/>
            <a:ext cx="7105215" cy="225301"/>
          </a:xfrm>
          <a:prstGeom prst="rect">
            <a:avLst/>
          </a:prstGeom>
          <a:noFill/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prstClr val="black"/>
                </a:solidFill>
              </a:rPr>
              <a:t>엑셀로 작성된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맵핑정의서를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DB</a:t>
            </a:r>
            <a:r>
              <a:rPr lang="ko-KR" altLang="en-US" sz="900" dirty="0" smtClean="0">
                <a:solidFill>
                  <a:prstClr val="black"/>
                </a:solidFill>
              </a:rPr>
              <a:t>로 </a:t>
            </a:r>
            <a:r>
              <a:rPr lang="en-US" altLang="ko-KR" sz="900" dirty="0" smtClean="0">
                <a:solidFill>
                  <a:prstClr val="black"/>
                </a:solidFill>
              </a:rPr>
              <a:t>IMPORT </a:t>
            </a:r>
            <a:r>
              <a:rPr lang="ko-KR" altLang="en-US" sz="900" dirty="0" smtClean="0">
                <a:solidFill>
                  <a:prstClr val="black"/>
                </a:solidFill>
              </a:rPr>
              <a:t>하는 </a:t>
            </a:r>
            <a:r>
              <a:rPr lang="ko-KR" altLang="en-US" sz="900" dirty="0">
                <a:solidFill>
                  <a:prstClr val="black"/>
                </a:solidFill>
              </a:rPr>
              <a:t>화면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7983" y="1740054"/>
            <a:ext cx="4140718" cy="3486702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/>
          <a:p>
            <a:pPr marL="214907" indent="-214907" defTabSz="859627" latinLnBrk="0">
              <a:buFontTx/>
              <a:buAutoNum type="arabicParenBoth"/>
              <a:defRPr/>
            </a:pPr>
            <a:r>
              <a:rPr lang="ko-KR" altLang="en-US" sz="9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맵핑정의서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엑셀 </a:t>
            </a:r>
            <a:r>
              <a:rPr lang="en-US" altLang="ko-KR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import( java poi 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기능 사용</a:t>
            </a:r>
            <a:r>
              <a:rPr lang="en-US" altLang="ko-KR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14907" indent="-214907" defTabSz="859627" latinLnBrk="0">
              <a:buFontTx/>
              <a:buAutoNum type="arabicParenBoth"/>
              <a:defRPr/>
            </a:pP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 초기화 기능</a:t>
            </a: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930775" y="1441672"/>
            <a:ext cx="4232794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기능요구사항</a:t>
            </a:r>
            <a:endParaRPr lang="en-GB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04222" y="1740054"/>
            <a:ext cx="4232793" cy="3486702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/>
          <a:p>
            <a:pPr marL="214907" indent="-214907" defTabSz="859627" latinLnBrk="0">
              <a:defRPr/>
            </a:pP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4907" indent="-214907" defTabSz="859627" latinLnBrk="0">
              <a:defRPr/>
            </a:pP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5154" y="5300137"/>
            <a:ext cx="8442673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</a:rPr>
              <a:t>4. IT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</a:rPr>
              <a:t>검토 의견 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</a:rPr>
              <a:t>–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</a:rPr>
              <a:t>기능요구사항 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</a:rPr>
              <a:t>ID : </a:t>
            </a:r>
            <a:endParaRPr lang="en-GB" sz="1100" kern="0" dirty="0" smtClean="0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95154" y="5569079"/>
            <a:ext cx="8442673" cy="876877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/>
          <a:p>
            <a:pPr marL="214907" indent="-214907" defTabSz="859627" latinLnBrk="0">
              <a:defRPr/>
            </a:pPr>
            <a:endParaRPr lang="en-US" altLang="ko-KR" sz="9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10397" y="5563748"/>
            <a:ext cx="8442673" cy="876877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859627" latinLnBrk="0">
              <a:buAutoNum type="arabicPeriod"/>
              <a:defRPr/>
            </a:pPr>
            <a:endParaRPr lang="en-US" altLang="ko-KR" sz="9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4618" y="569860"/>
            <a:ext cx="3741356" cy="379181"/>
          </a:xfrm>
          <a:prstGeom prst="rect">
            <a:avLst/>
          </a:prstGeom>
        </p:spPr>
        <p:txBody>
          <a:bodyPr wrap="none" lIns="85953" tIns="42977" rIns="85953" bIns="42977">
            <a:spAutoFit/>
          </a:bodyPr>
          <a:lstStyle/>
          <a:p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맵핑정의서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IMPORT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GB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id" hidden="1"/>
          <p:cNvGrpSpPr/>
          <p:nvPr>
            <p:custDataLst>
              <p:tags r:id="rId2"/>
            </p:custDataLst>
          </p:nvPr>
        </p:nvGrpSpPr>
        <p:grpSpPr>
          <a:xfrm>
            <a:off x="522317" y="605118"/>
            <a:ext cx="8861367" cy="5922085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53584">
                <a:buSzPct val="90000"/>
                <a:defRPr/>
              </a:pPr>
              <a:endParaRPr lang="en-GB" sz="1300" dirty="0">
                <a:solidFill>
                  <a:srgbClr val="800080"/>
                </a:solidFill>
                <a:cs typeface="Arial" charset="0"/>
              </a:endParaRPr>
            </a:p>
          </p:txBody>
        </p:sp>
        <p:grpSp>
          <p:nvGrpSpPr>
            <p:cNvPr id="3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87139"/>
              </p:ext>
            </p:extLst>
          </p:nvPr>
        </p:nvGraphicFramePr>
        <p:xfrm>
          <a:off x="374650" y="1171575"/>
          <a:ext cx="9000057" cy="2468880"/>
        </p:xfrm>
        <a:graphic>
          <a:graphicData uri="http://schemas.openxmlformats.org/drawingml/2006/table">
            <a:tbl>
              <a:tblPr/>
              <a:tblGrid>
                <a:gridCol w="1919514"/>
                <a:gridCol w="930674"/>
                <a:gridCol w="1260139"/>
                <a:gridCol w="4889730"/>
              </a:tblGrid>
              <a:tr h="157777"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이벤트 설계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777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이벤트명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연계 화면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거래코드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처리내용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파일찾기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버튼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파일찾기용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윈도우 다이얼로그 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초기화 버튼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초기화면 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LOAD</a:t>
                      </a:r>
                      <a:r>
                        <a:rPr lang="ko-KR" altLang="en-US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상태로 화면 출력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저장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맵핑정의서가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업로드되고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조회버튼 비활성화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등록완료된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후</a:t>
                      </a:r>
                      <a:r>
                        <a:rPr lang="ko-KR" altLang="en-US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처리 결과메시지 출력</a:t>
                      </a:r>
                      <a:endParaRPr lang="en-US" altLang="ko-KR" sz="900" b="1" i="0" u="none" strike="noStrike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1" i="0" u="none" strike="noStrike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정상처리시</a:t>
                      </a:r>
                      <a:r>
                        <a:rPr lang="ko-KR" altLang="en-US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ko-KR" altLang="en-US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정상적으로 </a:t>
                      </a:r>
                      <a:r>
                        <a:rPr lang="en-US" altLang="ko-KR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XX</a:t>
                      </a:r>
                      <a:r>
                        <a:rPr lang="ko-KR" altLang="en-US" sz="900" b="1" i="0" u="none" strike="noStrike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맵핑정의서가</a:t>
                      </a:r>
                      <a:r>
                        <a:rPr lang="ko-KR" altLang="en-US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등록되었습니다</a:t>
                      </a:r>
                      <a:r>
                        <a:rPr lang="en-US" altLang="ko-KR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오류발생시 </a:t>
                      </a:r>
                      <a:r>
                        <a:rPr lang="en-US" altLang="ko-KR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– XX</a:t>
                      </a:r>
                      <a:r>
                        <a:rPr lang="ko-KR" altLang="en-US" sz="900" b="1" i="0" u="none" strike="noStrike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맵핑정의서</a:t>
                      </a:r>
                      <a:r>
                        <a:rPr lang="ko-KR" altLang="en-US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등록 실패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74618" y="569860"/>
            <a:ext cx="3741356" cy="379181"/>
          </a:xfrm>
          <a:prstGeom prst="rect">
            <a:avLst/>
          </a:prstGeom>
        </p:spPr>
        <p:txBody>
          <a:bodyPr wrap="none" lIns="85953" tIns="42977" rIns="85953" bIns="42977">
            <a:spAutoFit/>
          </a:bodyPr>
          <a:lstStyle/>
          <a:p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맵핑정의서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IMPORT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GB" sz="1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210</Words>
  <Application>Microsoft Office PowerPoint</Application>
  <PresentationFormat>A4 용지(210x297mm)</PresentationFormat>
  <Paragraphs>57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한화 금융네트워크 UXB방향성 수립</dc:title>
  <dc:creator>hongjoo</dc:creator>
  <cp:lastModifiedBy>SKCC_USER</cp:lastModifiedBy>
  <cp:revision>415</cp:revision>
  <dcterms:created xsi:type="dcterms:W3CDTF">2011-12-09T00:18:11Z</dcterms:created>
  <dcterms:modified xsi:type="dcterms:W3CDTF">2014-10-22T01:40:54Z</dcterms:modified>
</cp:coreProperties>
</file>