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2078" y="-2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63F-3F70-4349-8A1E-381A3DE8CA2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F646-D742-4E48-8221-DB5AF39D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72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63F-3F70-4349-8A1E-381A3DE8CA2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F646-D742-4E48-8221-DB5AF39D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2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63F-3F70-4349-8A1E-381A3DE8CA2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F646-D742-4E48-8221-DB5AF39D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14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63F-3F70-4349-8A1E-381A3DE8CA2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F646-D742-4E48-8221-DB5AF39D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22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63F-3F70-4349-8A1E-381A3DE8CA2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F646-D742-4E48-8221-DB5AF39D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26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63F-3F70-4349-8A1E-381A3DE8CA2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F646-D742-4E48-8221-DB5AF39D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99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63F-3F70-4349-8A1E-381A3DE8CA2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F646-D742-4E48-8221-DB5AF39D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65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63F-3F70-4349-8A1E-381A3DE8CA2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F646-D742-4E48-8221-DB5AF39D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9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63F-3F70-4349-8A1E-381A3DE8CA2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F646-D742-4E48-8221-DB5AF39D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93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63F-3F70-4349-8A1E-381A3DE8CA2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F646-D742-4E48-8221-DB5AF39D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94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63F-3F70-4349-8A1E-381A3DE8CA2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F646-D742-4E48-8221-DB5AF39D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9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D63F-3F70-4349-8A1E-381A3DE8CA2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FF646-D742-4E48-8221-DB5AF39D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43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7" y="334776"/>
            <a:ext cx="1476375" cy="35242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189086" y="838421"/>
            <a:ext cx="1593906" cy="400110"/>
            <a:chOff x="189086" y="838421"/>
            <a:chExt cx="1593906" cy="40011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86" y="838421"/>
              <a:ext cx="420806" cy="398709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545153" y="838421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>
                  <a:latin typeface="Sitka Text" panose="02000505000000020004" pitchFamily="2" charset="0"/>
                </a:rPr>
                <a:t>PyCGM2</a:t>
              </a:r>
              <a:endParaRPr lang="fr-FR" b="1" dirty="0">
                <a:latin typeface="Sitka Text" panose="02000505000000020004" pitchFamily="2" charset="0"/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" y="1701197"/>
            <a:ext cx="2669827" cy="2529631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767842" y="3525203"/>
            <a:ext cx="53213" cy="532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72882" y="3483356"/>
            <a:ext cx="53213" cy="532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56679" y="3022283"/>
            <a:ext cx="53213" cy="532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21207" y="3969068"/>
            <a:ext cx="53213" cy="532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286002" y="3536569"/>
            <a:ext cx="53213" cy="532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711145" y="3525202"/>
            <a:ext cx="53213" cy="532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1497393" y="3022283"/>
            <a:ext cx="53213" cy="532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438107" y="3022282"/>
            <a:ext cx="53213" cy="532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248567" y="3490976"/>
            <a:ext cx="53213" cy="532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643527" y="3517582"/>
            <a:ext cx="53213" cy="532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173607" y="4121468"/>
            <a:ext cx="53213" cy="532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18" y="326204"/>
            <a:ext cx="1600242" cy="76202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88" y="341113"/>
            <a:ext cx="3131974" cy="7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e 177"/>
          <p:cNvGrpSpPr/>
          <p:nvPr/>
        </p:nvGrpSpPr>
        <p:grpSpPr>
          <a:xfrm>
            <a:off x="3900611" y="13651"/>
            <a:ext cx="4736070" cy="6881108"/>
            <a:chOff x="3900611" y="13651"/>
            <a:chExt cx="4736070" cy="6881108"/>
          </a:xfrm>
        </p:grpSpPr>
        <p:sp>
          <p:nvSpPr>
            <p:cNvPr id="139" name="ZoneTexte 138"/>
            <p:cNvSpPr txBox="1"/>
            <p:nvPr/>
          </p:nvSpPr>
          <p:spPr>
            <a:xfrm>
              <a:off x="6646066" y="13651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LPSI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74" name="Groupe 173"/>
            <p:cNvGrpSpPr/>
            <p:nvPr/>
          </p:nvGrpSpPr>
          <p:grpSpPr>
            <a:xfrm>
              <a:off x="3900611" y="27728"/>
              <a:ext cx="4736070" cy="6867031"/>
              <a:chOff x="3900611" y="27728"/>
              <a:chExt cx="4736070" cy="6867031"/>
            </a:xfrm>
          </p:grpSpPr>
          <p:pic>
            <p:nvPicPr>
              <p:cNvPr id="112" name="Image 1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113"/>
              <a:stretch/>
            </p:blipFill>
            <p:spPr>
              <a:xfrm>
                <a:off x="3900611" y="3473240"/>
                <a:ext cx="4736070" cy="2629388"/>
              </a:xfrm>
              <a:prstGeom prst="rect">
                <a:avLst/>
              </a:prstGeom>
            </p:spPr>
          </p:pic>
          <p:grpSp>
            <p:nvGrpSpPr>
              <p:cNvPr id="117" name="Groupe 116"/>
              <p:cNvGrpSpPr/>
              <p:nvPr/>
            </p:nvGrpSpPr>
            <p:grpSpPr>
              <a:xfrm>
                <a:off x="5528113" y="185382"/>
                <a:ext cx="1356183" cy="3283919"/>
                <a:chOff x="4192970" y="157134"/>
                <a:chExt cx="1572645" cy="3808069"/>
              </a:xfrm>
            </p:grpSpPr>
            <p:grpSp>
              <p:nvGrpSpPr>
                <p:cNvPr id="73" name="Group 13">
                  <a:extLst>
                    <a:ext uri="{FF2B5EF4-FFF2-40B4-BE49-F238E27FC236}">
                      <a16:creationId xmlns:a16="http://schemas.microsoft.com/office/drawing/2014/main" id="{E2B0C821-AB77-4741-9B2A-41434133960C}"/>
                    </a:ext>
                  </a:extLst>
                </p:cNvPr>
                <p:cNvGrpSpPr/>
                <p:nvPr/>
              </p:nvGrpSpPr>
              <p:grpSpPr>
                <a:xfrm>
                  <a:off x="4192970" y="157134"/>
                  <a:ext cx="1564146" cy="3808069"/>
                  <a:chOff x="6198734" y="709613"/>
                  <a:chExt cx="2274015" cy="5672556"/>
                </a:xfrm>
              </p:grpSpPr>
              <p:sp>
                <p:nvSpPr>
                  <p:cNvPr id="75" name="Freeform 83">
                    <a:extLst>
                      <a:ext uri="{FF2B5EF4-FFF2-40B4-BE49-F238E27FC236}">
                        <a16:creationId xmlns:a16="http://schemas.microsoft.com/office/drawing/2014/main" id="{F365789B-E473-4055-AF12-4EB63BC33F1B}"/>
                      </a:ext>
                    </a:extLst>
                  </p:cNvPr>
                  <p:cNvSpPr/>
                  <p:nvPr/>
                </p:nvSpPr>
                <p:spPr>
                  <a:xfrm>
                    <a:off x="6608763" y="769938"/>
                    <a:ext cx="1477962" cy="368300"/>
                  </a:xfrm>
                  <a:custGeom>
                    <a:avLst/>
                    <a:gdLst>
                      <a:gd name="connsiteX0" fmla="*/ 358678 w 1032933"/>
                      <a:gd name="connsiteY0" fmla="*/ 26170 h 1040631"/>
                      <a:gd name="connsiteX1" fmla="*/ 959042 w 1032933"/>
                      <a:gd name="connsiteY1" fmla="*/ 515697 h 1040631"/>
                      <a:gd name="connsiteX2" fmla="*/ 802023 w 1032933"/>
                      <a:gd name="connsiteY2" fmla="*/ 1014461 h 1040631"/>
                      <a:gd name="connsiteX3" fmla="*/ 72351 w 1032933"/>
                      <a:gd name="connsiteY3" fmla="*/ 672715 h 1040631"/>
                      <a:gd name="connsiteX4" fmla="*/ 358678 w 1032933"/>
                      <a:gd name="connsiteY4" fmla="*/ 26170 h 1040631"/>
                      <a:gd name="connsiteX0" fmla="*/ 358678 w 1032933"/>
                      <a:gd name="connsiteY0" fmla="*/ 26170 h 1040631"/>
                      <a:gd name="connsiteX1" fmla="*/ 959042 w 1032933"/>
                      <a:gd name="connsiteY1" fmla="*/ 515697 h 1040631"/>
                      <a:gd name="connsiteX2" fmla="*/ 802023 w 1032933"/>
                      <a:gd name="connsiteY2" fmla="*/ 1014461 h 1040631"/>
                      <a:gd name="connsiteX3" fmla="*/ 72351 w 1032933"/>
                      <a:gd name="connsiteY3" fmla="*/ 672715 h 1040631"/>
                      <a:gd name="connsiteX4" fmla="*/ 358678 w 1032933"/>
                      <a:gd name="connsiteY4" fmla="*/ 26170 h 1040631"/>
                      <a:gd name="connsiteX0" fmla="*/ 358678 w 1032933"/>
                      <a:gd name="connsiteY0" fmla="*/ 26170 h 1040631"/>
                      <a:gd name="connsiteX1" fmla="*/ 959042 w 1032933"/>
                      <a:gd name="connsiteY1" fmla="*/ 515697 h 1040631"/>
                      <a:gd name="connsiteX2" fmla="*/ 802023 w 1032933"/>
                      <a:gd name="connsiteY2" fmla="*/ 1014461 h 1040631"/>
                      <a:gd name="connsiteX3" fmla="*/ 72351 w 1032933"/>
                      <a:gd name="connsiteY3" fmla="*/ 672715 h 1040631"/>
                      <a:gd name="connsiteX4" fmla="*/ 358678 w 1032933"/>
                      <a:gd name="connsiteY4" fmla="*/ 26170 h 1040631"/>
                      <a:gd name="connsiteX0" fmla="*/ 358678 w 959042"/>
                      <a:gd name="connsiteY0" fmla="*/ 26170 h 1040631"/>
                      <a:gd name="connsiteX1" fmla="*/ 959042 w 959042"/>
                      <a:gd name="connsiteY1" fmla="*/ 515697 h 1040631"/>
                      <a:gd name="connsiteX2" fmla="*/ 802023 w 959042"/>
                      <a:gd name="connsiteY2" fmla="*/ 1014461 h 1040631"/>
                      <a:gd name="connsiteX3" fmla="*/ 72351 w 959042"/>
                      <a:gd name="connsiteY3" fmla="*/ 672715 h 1040631"/>
                      <a:gd name="connsiteX4" fmla="*/ 358678 w 959042"/>
                      <a:gd name="connsiteY4" fmla="*/ 26170 h 1040631"/>
                      <a:gd name="connsiteX0" fmla="*/ 358678 w 959042"/>
                      <a:gd name="connsiteY0" fmla="*/ 0 h 1014461"/>
                      <a:gd name="connsiteX1" fmla="*/ 959042 w 959042"/>
                      <a:gd name="connsiteY1" fmla="*/ 489527 h 1014461"/>
                      <a:gd name="connsiteX2" fmla="*/ 802023 w 959042"/>
                      <a:gd name="connsiteY2" fmla="*/ 988291 h 1014461"/>
                      <a:gd name="connsiteX3" fmla="*/ 72351 w 959042"/>
                      <a:gd name="connsiteY3" fmla="*/ 646545 h 1014461"/>
                      <a:gd name="connsiteX4" fmla="*/ 358678 w 959042"/>
                      <a:gd name="connsiteY4" fmla="*/ 0 h 1014461"/>
                      <a:gd name="connsiteX0" fmla="*/ 286327 w 886691"/>
                      <a:gd name="connsiteY0" fmla="*/ 0 h 1014461"/>
                      <a:gd name="connsiteX1" fmla="*/ 886691 w 886691"/>
                      <a:gd name="connsiteY1" fmla="*/ 489527 h 1014461"/>
                      <a:gd name="connsiteX2" fmla="*/ 729672 w 886691"/>
                      <a:gd name="connsiteY2" fmla="*/ 988291 h 1014461"/>
                      <a:gd name="connsiteX3" fmla="*/ 0 w 886691"/>
                      <a:gd name="connsiteY3" fmla="*/ 646545 h 1014461"/>
                      <a:gd name="connsiteX4" fmla="*/ 286327 w 886691"/>
                      <a:gd name="connsiteY4" fmla="*/ 0 h 1014461"/>
                      <a:gd name="connsiteX0" fmla="*/ 286327 w 886691"/>
                      <a:gd name="connsiteY0" fmla="*/ 0 h 988291"/>
                      <a:gd name="connsiteX1" fmla="*/ 886691 w 886691"/>
                      <a:gd name="connsiteY1" fmla="*/ 489527 h 988291"/>
                      <a:gd name="connsiteX2" fmla="*/ 729672 w 886691"/>
                      <a:gd name="connsiteY2" fmla="*/ 988291 h 988291"/>
                      <a:gd name="connsiteX3" fmla="*/ 0 w 886691"/>
                      <a:gd name="connsiteY3" fmla="*/ 646545 h 988291"/>
                      <a:gd name="connsiteX4" fmla="*/ 286327 w 886691"/>
                      <a:gd name="connsiteY4" fmla="*/ 0 h 988291"/>
                      <a:gd name="connsiteX0" fmla="*/ 286327 w 3417276"/>
                      <a:gd name="connsiteY0" fmla="*/ 0 h 988291"/>
                      <a:gd name="connsiteX1" fmla="*/ 3417276 w 3417276"/>
                      <a:gd name="connsiteY1" fmla="*/ 147991 h 988291"/>
                      <a:gd name="connsiteX2" fmla="*/ 729672 w 3417276"/>
                      <a:gd name="connsiteY2" fmla="*/ 988291 h 988291"/>
                      <a:gd name="connsiteX3" fmla="*/ 0 w 3417276"/>
                      <a:gd name="connsiteY3" fmla="*/ 646545 h 988291"/>
                      <a:gd name="connsiteX4" fmla="*/ 286327 w 3417276"/>
                      <a:gd name="connsiteY4" fmla="*/ 0 h 988291"/>
                      <a:gd name="connsiteX0" fmla="*/ 2884976 w 3417276"/>
                      <a:gd name="connsiteY0" fmla="*/ 0 h 899662"/>
                      <a:gd name="connsiteX1" fmla="*/ 3417276 w 3417276"/>
                      <a:gd name="connsiteY1" fmla="*/ 59362 h 899662"/>
                      <a:gd name="connsiteX2" fmla="*/ 729672 w 3417276"/>
                      <a:gd name="connsiteY2" fmla="*/ 899662 h 899662"/>
                      <a:gd name="connsiteX3" fmla="*/ 0 w 3417276"/>
                      <a:gd name="connsiteY3" fmla="*/ 557916 h 899662"/>
                      <a:gd name="connsiteX4" fmla="*/ 2884976 w 3417276"/>
                      <a:gd name="connsiteY4" fmla="*/ 0 h 899662"/>
                      <a:gd name="connsiteX0" fmla="*/ 2155304 w 2687604"/>
                      <a:gd name="connsiteY0" fmla="*/ 238148 h 1137810"/>
                      <a:gd name="connsiteX1" fmla="*/ 2687604 w 2687604"/>
                      <a:gd name="connsiteY1" fmla="*/ 297510 h 1137810"/>
                      <a:gd name="connsiteX2" fmla="*/ 0 w 2687604"/>
                      <a:gd name="connsiteY2" fmla="*/ 1137810 h 1137810"/>
                      <a:gd name="connsiteX3" fmla="*/ 1218843 w 2687604"/>
                      <a:gd name="connsiteY3" fmla="*/ 0 h 1137810"/>
                      <a:gd name="connsiteX4" fmla="*/ 2155304 w 2687604"/>
                      <a:gd name="connsiteY4" fmla="*/ 238148 h 1137810"/>
                      <a:gd name="connsiteX0" fmla="*/ 936461 w 1468761"/>
                      <a:gd name="connsiteY0" fmla="*/ 238148 h 606254"/>
                      <a:gd name="connsiteX1" fmla="*/ 1468761 w 1468761"/>
                      <a:gd name="connsiteY1" fmla="*/ 297510 h 606254"/>
                      <a:gd name="connsiteX2" fmla="*/ 993940 w 1468761"/>
                      <a:gd name="connsiteY2" fmla="*/ 606254 h 606254"/>
                      <a:gd name="connsiteX3" fmla="*/ 0 w 1468761"/>
                      <a:gd name="connsiteY3" fmla="*/ 0 h 606254"/>
                      <a:gd name="connsiteX4" fmla="*/ 936461 w 1468761"/>
                      <a:gd name="connsiteY4" fmla="*/ 238148 h 606254"/>
                      <a:gd name="connsiteX0" fmla="*/ 899159 w 1431459"/>
                      <a:gd name="connsiteY0" fmla="*/ 0 h 368106"/>
                      <a:gd name="connsiteX1" fmla="*/ 1431459 w 1431459"/>
                      <a:gd name="connsiteY1" fmla="*/ 59362 h 368106"/>
                      <a:gd name="connsiteX2" fmla="*/ 956638 w 1431459"/>
                      <a:gd name="connsiteY2" fmla="*/ 368106 h 368106"/>
                      <a:gd name="connsiteX3" fmla="*/ 0 w 1431459"/>
                      <a:gd name="connsiteY3" fmla="*/ 280824 h 368106"/>
                      <a:gd name="connsiteX4" fmla="*/ 899159 w 1431459"/>
                      <a:gd name="connsiteY4" fmla="*/ 0 h 368106"/>
                      <a:gd name="connsiteX0" fmla="*/ 944984 w 1477284"/>
                      <a:gd name="connsiteY0" fmla="*/ 0 h 368106"/>
                      <a:gd name="connsiteX1" fmla="*/ 1477284 w 1477284"/>
                      <a:gd name="connsiteY1" fmla="*/ 59362 h 368106"/>
                      <a:gd name="connsiteX2" fmla="*/ 1002463 w 1477284"/>
                      <a:gd name="connsiteY2" fmla="*/ 368106 h 368106"/>
                      <a:gd name="connsiteX3" fmla="*/ 0 w 1477284"/>
                      <a:gd name="connsiteY3" fmla="*/ 304977 h 368106"/>
                      <a:gd name="connsiteX4" fmla="*/ 944984 w 1477284"/>
                      <a:gd name="connsiteY4" fmla="*/ 0 h 3681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7284" h="368106">
                        <a:moveTo>
                          <a:pt x="944984" y="0"/>
                        </a:moveTo>
                        <a:lnTo>
                          <a:pt x="1477284" y="59362"/>
                        </a:lnTo>
                        <a:lnTo>
                          <a:pt x="1002463" y="368106"/>
                        </a:lnTo>
                        <a:lnTo>
                          <a:pt x="0" y="304977"/>
                        </a:lnTo>
                        <a:lnTo>
                          <a:pt x="944984" y="0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85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dash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7" name="Oval 27">
                    <a:extLst>
                      <a:ext uri="{FF2B5EF4-FFF2-40B4-BE49-F238E27FC236}">
                        <a16:creationId xmlns:a16="http://schemas.microsoft.com/office/drawing/2014/main" id="{FC62170C-9767-4C57-99C2-7C08CD3CC31C}"/>
                      </a:ext>
                    </a:extLst>
                  </p:cNvPr>
                  <p:cNvSpPr/>
                  <p:nvPr/>
                </p:nvSpPr>
                <p:spPr>
                  <a:xfrm>
                    <a:off x="8191500" y="5507038"/>
                    <a:ext cx="134938" cy="133350"/>
                  </a:xfrm>
                  <a:prstGeom prst="ellipse">
                    <a:avLst/>
                  </a:prstGeom>
                  <a:solidFill>
                    <a:sysClr val="window" lastClr="FFFFFF">
                      <a:lumMod val="75000"/>
                    </a:sysClr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grpSp>
                <p:nvGrpSpPr>
                  <p:cNvPr id="78" name="Group 29">
                    <a:extLst>
                      <a:ext uri="{FF2B5EF4-FFF2-40B4-BE49-F238E27FC236}">
                        <a16:creationId xmlns:a16="http://schemas.microsoft.com/office/drawing/2014/main" id="{7959FBD2-AC5B-47C8-BFC1-DF5F9EAC6D3F}"/>
                      </a:ext>
                    </a:extLst>
                  </p:cNvPr>
                  <p:cNvGrpSpPr/>
                  <p:nvPr/>
                </p:nvGrpSpPr>
                <p:grpSpPr>
                  <a:xfrm>
                    <a:off x="6198734" y="798561"/>
                    <a:ext cx="2274015" cy="5583608"/>
                    <a:chOff x="1304835" y="148046"/>
                    <a:chExt cx="2635794" cy="6471919"/>
                  </a:xfrm>
                  <a:noFill/>
                </p:grpSpPr>
                <p:sp>
                  <p:nvSpPr>
                    <p:cNvPr id="97" name="Freeform 115">
                      <a:extLst>
                        <a:ext uri="{FF2B5EF4-FFF2-40B4-BE49-F238E27FC236}">
                          <a16:creationId xmlns:a16="http://schemas.microsoft.com/office/drawing/2014/main" id="{2FD2A70B-C644-4BEA-A5F0-896849B73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811" y="148046"/>
                      <a:ext cx="464458" cy="3492137"/>
                    </a:xfrm>
                    <a:custGeom>
                      <a:avLst/>
                      <a:gdLst>
                        <a:gd name="connsiteX0" fmla="*/ 142240 w 464458"/>
                        <a:gd name="connsiteY0" fmla="*/ 0 h 3492137"/>
                        <a:gd name="connsiteX1" fmla="*/ 107406 w 464458"/>
                        <a:gd name="connsiteY1" fmla="*/ 304800 h 3492137"/>
                        <a:gd name="connsiteX2" fmla="*/ 124823 w 464458"/>
                        <a:gd name="connsiteY2" fmla="*/ 409303 h 3492137"/>
                        <a:gd name="connsiteX3" fmla="*/ 37738 w 464458"/>
                        <a:gd name="connsiteY3" fmla="*/ 836023 h 3492137"/>
                        <a:gd name="connsiteX4" fmla="*/ 20320 w 464458"/>
                        <a:gd name="connsiteY4" fmla="*/ 1480457 h 3492137"/>
                        <a:gd name="connsiteX5" fmla="*/ 159658 w 464458"/>
                        <a:gd name="connsiteY5" fmla="*/ 2281645 h 3492137"/>
                        <a:gd name="connsiteX6" fmla="*/ 264160 w 464458"/>
                        <a:gd name="connsiteY6" fmla="*/ 2534194 h 3492137"/>
                        <a:gd name="connsiteX7" fmla="*/ 307703 w 464458"/>
                        <a:gd name="connsiteY7" fmla="*/ 2908663 h 3492137"/>
                        <a:gd name="connsiteX8" fmla="*/ 359955 w 464458"/>
                        <a:gd name="connsiteY8" fmla="*/ 3187337 h 3492137"/>
                        <a:gd name="connsiteX9" fmla="*/ 464458 w 464458"/>
                        <a:gd name="connsiteY9" fmla="*/ 3492137 h 3492137"/>
                        <a:gd name="connsiteX10" fmla="*/ 464458 w 464458"/>
                        <a:gd name="connsiteY10" fmla="*/ 3492137 h 3492137"/>
                        <a:gd name="connsiteX0" fmla="*/ 142240 w 464458"/>
                        <a:gd name="connsiteY0" fmla="*/ 0 h 3492137"/>
                        <a:gd name="connsiteX1" fmla="*/ 107406 w 464458"/>
                        <a:gd name="connsiteY1" fmla="*/ 304800 h 3492137"/>
                        <a:gd name="connsiteX2" fmla="*/ 124823 w 464458"/>
                        <a:gd name="connsiteY2" fmla="*/ 409303 h 3492137"/>
                        <a:gd name="connsiteX3" fmla="*/ 37738 w 464458"/>
                        <a:gd name="connsiteY3" fmla="*/ 836023 h 3492137"/>
                        <a:gd name="connsiteX4" fmla="*/ 20320 w 464458"/>
                        <a:gd name="connsiteY4" fmla="*/ 1480457 h 3492137"/>
                        <a:gd name="connsiteX5" fmla="*/ 159658 w 464458"/>
                        <a:gd name="connsiteY5" fmla="*/ 2281645 h 3492137"/>
                        <a:gd name="connsiteX6" fmla="*/ 235168 w 464458"/>
                        <a:gd name="connsiteY6" fmla="*/ 2516223 h 3492137"/>
                        <a:gd name="connsiteX7" fmla="*/ 307703 w 464458"/>
                        <a:gd name="connsiteY7" fmla="*/ 2908663 h 3492137"/>
                        <a:gd name="connsiteX8" fmla="*/ 359955 w 464458"/>
                        <a:gd name="connsiteY8" fmla="*/ 3187337 h 3492137"/>
                        <a:gd name="connsiteX9" fmla="*/ 464458 w 464458"/>
                        <a:gd name="connsiteY9" fmla="*/ 3492137 h 3492137"/>
                        <a:gd name="connsiteX10" fmla="*/ 464458 w 464458"/>
                        <a:gd name="connsiteY10" fmla="*/ 3492137 h 3492137"/>
                        <a:gd name="connsiteX0" fmla="*/ 142240 w 464458"/>
                        <a:gd name="connsiteY0" fmla="*/ 0 h 3492137"/>
                        <a:gd name="connsiteX1" fmla="*/ 126636 w 464458"/>
                        <a:gd name="connsiteY1" fmla="*/ 167762 h 3492137"/>
                        <a:gd name="connsiteX2" fmla="*/ 124823 w 464458"/>
                        <a:gd name="connsiteY2" fmla="*/ 409303 h 3492137"/>
                        <a:gd name="connsiteX3" fmla="*/ 37738 w 464458"/>
                        <a:gd name="connsiteY3" fmla="*/ 836023 h 3492137"/>
                        <a:gd name="connsiteX4" fmla="*/ 20320 w 464458"/>
                        <a:gd name="connsiteY4" fmla="*/ 1480457 h 3492137"/>
                        <a:gd name="connsiteX5" fmla="*/ 159658 w 464458"/>
                        <a:gd name="connsiteY5" fmla="*/ 2281645 h 3492137"/>
                        <a:gd name="connsiteX6" fmla="*/ 235168 w 464458"/>
                        <a:gd name="connsiteY6" fmla="*/ 2516223 h 3492137"/>
                        <a:gd name="connsiteX7" fmla="*/ 307703 w 464458"/>
                        <a:gd name="connsiteY7" fmla="*/ 2908663 h 3492137"/>
                        <a:gd name="connsiteX8" fmla="*/ 359955 w 464458"/>
                        <a:gd name="connsiteY8" fmla="*/ 3187337 h 3492137"/>
                        <a:gd name="connsiteX9" fmla="*/ 464458 w 464458"/>
                        <a:gd name="connsiteY9" fmla="*/ 3492137 h 3492137"/>
                        <a:gd name="connsiteX10" fmla="*/ 464458 w 464458"/>
                        <a:gd name="connsiteY10" fmla="*/ 3492137 h 3492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4458" h="3492137">
                          <a:moveTo>
                            <a:pt x="142240" y="0"/>
                          </a:moveTo>
                          <a:cubicBezTo>
                            <a:pt x="126274" y="118291"/>
                            <a:pt x="129539" y="99545"/>
                            <a:pt x="126636" y="167762"/>
                          </a:cubicBezTo>
                          <a:cubicBezTo>
                            <a:pt x="123733" y="235979"/>
                            <a:pt x="139639" y="297926"/>
                            <a:pt x="124823" y="409303"/>
                          </a:cubicBezTo>
                          <a:cubicBezTo>
                            <a:pt x="110007" y="520680"/>
                            <a:pt x="55155" y="657497"/>
                            <a:pt x="37738" y="836023"/>
                          </a:cubicBezTo>
                          <a:cubicBezTo>
                            <a:pt x="20321" y="1014549"/>
                            <a:pt x="0" y="1239520"/>
                            <a:pt x="20320" y="1480457"/>
                          </a:cubicBezTo>
                          <a:cubicBezTo>
                            <a:pt x="40640" y="1721394"/>
                            <a:pt x="123850" y="2109017"/>
                            <a:pt x="159658" y="2281645"/>
                          </a:cubicBezTo>
                          <a:cubicBezTo>
                            <a:pt x="195466" y="2454273"/>
                            <a:pt x="210494" y="2411720"/>
                            <a:pt x="235168" y="2516223"/>
                          </a:cubicBezTo>
                          <a:cubicBezTo>
                            <a:pt x="259842" y="2620726"/>
                            <a:pt x="286905" y="2796811"/>
                            <a:pt x="307703" y="2908663"/>
                          </a:cubicBezTo>
                          <a:cubicBezTo>
                            <a:pt x="328501" y="3020515"/>
                            <a:pt x="333829" y="3090091"/>
                            <a:pt x="359955" y="3187337"/>
                          </a:cubicBezTo>
                          <a:cubicBezTo>
                            <a:pt x="386081" y="3284583"/>
                            <a:pt x="464458" y="3492137"/>
                            <a:pt x="464458" y="3492137"/>
                          </a:cubicBezTo>
                          <a:lnTo>
                            <a:pt x="464458" y="3492137"/>
                          </a:lnTo>
                        </a:path>
                      </a:pathLst>
                    </a:custGeom>
                    <a:noFill/>
                    <a:ln w="285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GB" sz="1600" kern="0">
                        <a:solidFill>
                          <a:prstClr val="black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98" name="Freeform 116">
                      <a:extLst>
                        <a:ext uri="{FF2B5EF4-FFF2-40B4-BE49-F238E27FC236}">
                          <a16:creationId xmlns:a16="http://schemas.microsoft.com/office/drawing/2014/main" id="{93C2DDC7-913C-4287-ADAF-8F48D9A16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4835" y="3387634"/>
                      <a:ext cx="1587863" cy="2632892"/>
                    </a:xfrm>
                    <a:custGeom>
                      <a:avLst/>
                      <a:gdLst>
                        <a:gd name="connsiteX0" fmla="*/ 837474 w 1587863"/>
                        <a:gd name="connsiteY0" fmla="*/ 148046 h 2632892"/>
                        <a:gd name="connsiteX1" fmla="*/ 811348 w 1587863"/>
                        <a:gd name="connsiteY1" fmla="*/ 539932 h 2632892"/>
                        <a:gd name="connsiteX2" fmla="*/ 907142 w 1587863"/>
                        <a:gd name="connsiteY2" fmla="*/ 1210492 h 2632892"/>
                        <a:gd name="connsiteX3" fmla="*/ 933268 w 1587863"/>
                        <a:gd name="connsiteY3" fmla="*/ 1628503 h 2632892"/>
                        <a:gd name="connsiteX4" fmla="*/ 907142 w 1587863"/>
                        <a:gd name="connsiteY4" fmla="*/ 1828800 h 2632892"/>
                        <a:gd name="connsiteX5" fmla="*/ 863599 w 1587863"/>
                        <a:gd name="connsiteY5" fmla="*/ 2002972 h 2632892"/>
                        <a:gd name="connsiteX6" fmla="*/ 550091 w 1587863"/>
                        <a:gd name="connsiteY6" fmla="*/ 2220686 h 2632892"/>
                        <a:gd name="connsiteX7" fmla="*/ 280125 w 1587863"/>
                        <a:gd name="connsiteY7" fmla="*/ 2307772 h 2632892"/>
                        <a:gd name="connsiteX8" fmla="*/ 149496 w 1587863"/>
                        <a:gd name="connsiteY8" fmla="*/ 2403566 h 2632892"/>
                        <a:gd name="connsiteX9" fmla="*/ 36285 w 1587863"/>
                        <a:gd name="connsiteY9" fmla="*/ 2455817 h 2632892"/>
                        <a:gd name="connsiteX10" fmla="*/ 1451 w 1587863"/>
                        <a:gd name="connsiteY10" fmla="*/ 2516777 h 2632892"/>
                        <a:gd name="connsiteX11" fmla="*/ 27576 w 1587863"/>
                        <a:gd name="connsiteY11" fmla="*/ 2577737 h 2632892"/>
                        <a:gd name="connsiteX12" fmla="*/ 53702 w 1587863"/>
                        <a:gd name="connsiteY12" fmla="*/ 2577737 h 2632892"/>
                        <a:gd name="connsiteX13" fmla="*/ 132079 w 1587863"/>
                        <a:gd name="connsiteY13" fmla="*/ 2603863 h 2632892"/>
                        <a:gd name="connsiteX14" fmla="*/ 201748 w 1587863"/>
                        <a:gd name="connsiteY14" fmla="*/ 2629989 h 2632892"/>
                        <a:gd name="connsiteX15" fmla="*/ 341085 w 1587863"/>
                        <a:gd name="connsiteY15" fmla="*/ 2586446 h 2632892"/>
                        <a:gd name="connsiteX16" fmla="*/ 471714 w 1587863"/>
                        <a:gd name="connsiteY16" fmla="*/ 2595155 h 2632892"/>
                        <a:gd name="connsiteX17" fmla="*/ 732971 w 1587863"/>
                        <a:gd name="connsiteY17" fmla="*/ 2490652 h 2632892"/>
                        <a:gd name="connsiteX18" fmla="*/ 898434 w 1587863"/>
                        <a:gd name="connsiteY18" fmla="*/ 2438400 h 2632892"/>
                        <a:gd name="connsiteX19" fmla="*/ 1150982 w 1587863"/>
                        <a:gd name="connsiteY19" fmla="*/ 2455817 h 2632892"/>
                        <a:gd name="connsiteX20" fmla="*/ 1342571 w 1587863"/>
                        <a:gd name="connsiteY20" fmla="*/ 2412275 h 2632892"/>
                        <a:gd name="connsiteX21" fmla="*/ 1438365 w 1587863"/>
                        <a:gd name="connsiteY21" fmla="*/ 2316480 h 2632892"/>
                        <a:gd name="connsiteX22" fmla="*/ 1394822 w 1587863"/>
                        <a:gd name="connsiteY22" fmla="*/ 2151017 h 2632892"/>
                        <a:gd name="connsiteX23" fmla="*/ 1368696 w 1587863"/>
                        <a:gd name="connsiteY23" fmla="*/ 2063932 h 2632892"/>
                        <a:gd name="connsiteX24" fmla="*/ 1386114 w 1587863"/>
                        <a:gd name="connsiteY24" fmla="*/ 1628503 h 2632892"/>
                        <a:gd name="connsiteX25" fmla="*/ 1464491 w 1587863"/>
                        <a:gd name="connsiteY25" fmla="*/ 1175657 h 2632892"/>
                        <a:gd name="connsiteX26" fmla="*/ 1568994 w 1587863"/>
                        <a:gd name="connsiteY26" fmla="*/ 818606 h 2632892"/>
                        <a:gd name="connsiteX27" fmla="*/ 1577702 w 1587863"/>
                        <a:gd name="connsiteY27" fmla="*/ 513806 h 2632892"/>
                        <a:gd name="connsiteX28" fmla="*/ 1542868 w 1587863"/>
                        <a:gd name="connsiteY28" fmla="*/ 252549 h 2632892"/>
                        <a:gd name="connsiteX29" fmla="*/ 1481908 w 1587863"/>
                        <a:gd name="connsiteY29" fmla="*/ 0 h 26328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1587863" h="2632892">
                          <a:moveTo>
                            <a:pt x="837474" y="148046"/>
                          </a:moveTo>
                          <a:cubicBezTo>
                            <a:pt x="818605" y="255452"/>
                            <a:pt x="799737" y="362858"/>
                            <a:pt x="811348" y="539932"/>
                          </a:cubicBezTo>
                          <a:cubicBezTo>
                            <a:pt x="822959" y="717006"/>
                            <a:pt x="886822" y="1029064"/>
                            <a:pt x="907142" y="1210492"/>
                          </a:cubicBezTo>
                          <a:cubicBezTo>
                            <a:pt x="927462" y="1391921"/>
                            <a:pt x="933268" y="1525452"/>
                            <a:pt x="933268" y="1628503"/>
                          </a:cubicBezTo>
                          <a:cubicBezTo>
                            <a:pt x="933268" y="1731554"/>
                            <a:pt x="918753" y="1766389"/>
                            <a:pt x="907142" y="1828800"/>
                          </a:cubicBezTo>
                          <a:cubicBezTo>
                            <a:pt x="895531" y="1891211"/>
                            <a:pt x="923108" y="1937658"/>
                            <a:pt x="863599" y="2002972"/>
                          </a:cubicBezTo>
                          <a:cubicBezTo>
                            <a:pt x="804091" y="2068286"/>
                            <a:pt x="647337" y="2169886"/>
                            <a:pt x="550091" y="2220686"/>
                          </a:cubicBezTo>
                          <a:cubicBezTo>
                            <a:pt x="452845" y="2271486"/>
                            <a:pt x="346891" y="2277292"/>
                            <a:pt x="280125" y="2307772"/>
                          </a:cubicBezTo>
                          <a:cubicBezTo>
                            <a:pt x="213359" y="2338252"/>
                            <a:pt x="190136" y="2378892"/>
                            <a:pt x="149496" y="2403566"/>
                          </a:cubicBezTo>
                          <a:cubicBezTo>
                            <a:pt x="108856" y="2428240"/>
                            <a:pt x="60959" y="2436948"/>
                            <a:pt x="36285" y="2455817"/>
                          </a:cubicBezTo>
                          <a:cubicBezTo>
                            <a:pt x="11611" y="2474686"/>
                            <a:pt x="2902" y="2496457"/>
                            <a:pt x="1451" y="2516777"/>
                          </a:cubicBezTo>
                          <a:cubicBezTo>
                            <a:pt x="0" y="2537097"/>
                            <a:pt x="18868" y="2567577"/>
                            <a:pt x="27576" y="2577737"/>
                          </a:cubicBezTo>
                          <a:cubicBezTo>
                            <a:pt x="36284" y="2587897"/>
                            <a:pt x="36285" y="2573383"/>
                            <a:pt x="53702" y="2577737"/>
                          </a:cubicBezTo>
                          <a:cubicBezTo>
                            <a:pt x="71119" y="2582091"/>
                            <a:pt x="107405" y="2595154"/>
                            <a:pt x="132079" y="2603863"/>
                          </a:cubicBezTo>
                          <a:cubicBezTo>
                            <a:pt x="156753" y="2612572"/>
                            <a:pt x="166914" y="2632892"/>
                            <a:pt x="201748" y="2629989"/>
                          </a:cubicBezTo>
                          <a:cubicBezTo>
                            <a:pt x="236582" y="2627086"/>
                            <a:pt x="296091" y="2592252"/>
                            <a:pt x="341085" y="2586446"/>
                          </a:cubicBezTo>
                          <a:cubicBezTo>
                            <a:pt x="386079" y="2580640"/>
                            <a:pt x="406400" y="2611121"/>
                            <a:pt x="471714" y="2595155"/>
                          </a:cubicBezTo>
                          <a:cubicBezTo>
                            <a:pt x="537028" y="2579189"/>
                            <a:pt x="661851" y="2516778"/>
                            <a:pt x="732971" y="2490652"/>
                          </a:cubicBezTo>
                          <a:cubicBezTo>
                            <a:pt x="804091" y="2464526"/>
                            <a:pt x="828766" y="2444206"/>
                            <a:pt x="898434" y="2438400"/>
                          </a:cubicBezTo>
                          <a:cubicBezTo>
                            <a:pt x="968102" y="2432594"/>
                            <a:pt x="1076959" y="2460171"/>
                            <a:pt x="1150982" y="2455817"/>
                          </a:cubicBezTo>
                          <a:cubicBezTo>
                            <a:pt x="1225005" y="2451463"/>
                            <a:pt x="1294674" y="2435498"/>
                            <a:pt x="1342571" y="2412275"/>
                          </a:cubicBezTo>
                          <a:cubicBezTo>
                            <a:pt x="1390468" y="2389052"/>
                            <a:pt x="1429657" y="2360023"/>
                            <a:pt x="1438365" y="2316480"/>
                          </a:cubicBezTo>
                          <a:cubicBezTo>
                            <a:pt x="1447073" y="2272937"/>
                            <a:pt x="1406433" y="2193108"/>
                            <a:pt x="1394822" y="2151017"/>
                          </a:cubicBezTo>
                          <a:cubicBezTo>
                            <a:pt x="1383211" y="2108926"/>
                            <a:pt x="1370147" y="2151018"/>
                            <a:pt x="1368696" y="2063932"/>
                          </a:cubicBezTo>
                          <a:cubicBezTo>
                            <a:pt x="1367245" y="1976846"/>
                            <a:pt x="1370148" y="1776549"/>
                            <a:pt x="1386114" y="1628503"/>
                          </a:cubicBezTo>
                          <a:cubicBezTo>
                            <a:pt x="1402080" y="1480457"/>
                            <a:pt x="1434011" y="1310640"/>
                            <a:pt x="1464491" y="1175657"/>
                          </a:cubicBezTo>
                          <a:cubicBezTo>
                            <a:pt x="1494971" y="1040674"/>
                            <a:pt x="1550125" y="928915"/>
                            <a:pt x="1568994" y="818606"/>
                          </a:cubicBezTo>
                          <a:cubicBezTo>
                            <a:pt x="1587863" y="708297"/>
                            <a:pt x="1582056" y="608149"/>
                            <a:pt x="1577702" y="513806"/>
                          </a:cubicBezTo>
                          <a:cubicBezTo>
                            <a:pt x="1573348" y="419463"/>
                            <a:pt x="1558834" y="338183"/>
                            <a:pt x="1542868" y="252549"/>
                          </a:cubicBezTo>
                          <a:cubicBezTo>
                            <a:pt x="1526902" y="166915"/>
                            <a:pt x="1504405" y="83457"/>
                            <a:pt x="1481908" y="0"/>
                          </a:cubicBezTo>
                        </a:path>
                      </a:pathLst>
                    </a:custGeom>
                    <a:solidFill>
                      <a:sysClr val="window" lastClr="FFFFFF"/>
                    </a:solidFill>
                    <a:ln w="285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GB" sz="1600" kern="0">
                        <a:solidFill>
                          <a:prstClr val="black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99" name="Freeform 117">
                      <a:extLst>
                        <a:ext uri="{FF2B5EF4-FFF2-40B4-BE49-F238E27FC236}">
                          <a16:creationId xmlns:a16="http://schemas.microsoft.com/office/drawing/2014/main" id="{2AB6C644-7A34-44FC-9361-41E187E9C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8891" y="148046"/>
                      <a:ext cx="143300" cy="3143794"/>
                    </a:xfrm>
                    <a:custGeom>
                      <a:avLst/>
                      <a:gdLst>
                        <a:gd name="connsiteX0" fmla="*/ 0 w 159658"/>
                        <a:gd name="connsiteY0" fmla="*/ 0 h 3143794"/>
                        <a:gd name="connsiteX1" fmla="*/ 34835 w 159658"/>
                        <a:gd name="connsiteY1" fmla="*/ 339634 h 3143794"/>
                        <a:gd name="connsiteX2" fmla="*/ 17418 w 159658"/>
                        <a:gd name="connsiteY2" fmla="*/ 452845 h 3143794"/>
                        <a:gd name="connsiteX3" fmla="*/ 104503 w 159658"/>
                        <a:gd name="connsiteY3" fmla="*/ 931817 h 3143794"/>
                        <a:gd name="connsiteX4" fmla="*/ 156755 w 159658"/>
                        <a:gd name="connsiteY4" fmla="*/ 1254034 h 3143794"/>
                        <a:gd name="connsiteX5" fmla="*/ 121920 w 159658"/>
                        <a:gd name="connsiteY5" fmla="*/ 1454331 h 3143794"/>
                        <a:gd name="connsiteX6" fmla="*/ 78378 w 159658"/>
                        <a:gd name="connsiteY6" fmla="*/ 1593668 h 3143794"/>
                        <a:gd name="connsiteX7" fmla="*/ 26126 w 159658"/>
                        <a:gd name="connsiteY7" fmla="*/ 1898468 h 3143794"/>
                        <a:gd name="connsiteX8" fmla="*/ 43543 w 159658"/>
                        <a:gd name="connsiteY8" fmla="*/ 2351314 h 3143794"/>
                        <a:gd name="connsiteX9" fmla="*/ 52252 w 159658"/>
                        <a:gd name="connsiteY9" fmla="*/ 2708365 h 3143794"/>
                        <a:gd name="connsiteX10" fmla="*/ 17418 w 159658"/>
                        <a:gd name="connsiteY10" fmla="*/ 3143794 h 3143794"/>
                        <a:gd name="connsiteX0" fmla="*/ 0 w 159658"/>
                        <a:gd name="connsiteY0" fmla="*/ 0 h 3143794"/>
                        <a:gd name="connsiteX1" fmla="*/ 17418 w 159658"/>
                        <a:gd name="connsiteY1" fmla="*/ 452845 h 3143794"/>
                        <a:gd name="connsiteX2" fmla="*/ 104503 w 159658"/>
                        <a:gd name="connsiteY2" fmla="*/ 931817 h 3143794"/>
                        <a:gd name="connsiteX3" fmla="*/ 156755 w 159658"/>
                        <a:gd name="connsiteY3" fmla="*/ 1254034 h 3143794"/>
                        <a:gd name="connsiteX4" fmla="*/ 121920 w 159658"/>
                        <a:gd name="connsiteY4" fmla="*/ 1454331 h 3143794"/>
                        <a:gd name="connsiteX5" fmla="*/ 78378 w 159658"/>
                        <a:gd name="connsiteY5" fmla="*/ 1593668 h 3143794"/>
                        <a:gd name="connsiteX6" fmla="*/ 26126 w 159658"/>
                        <a:gd name="connsiteY6" fmla="*/ 1898468 h 3143794"/>
                        <a:gd name="connsiteX7" fmla="*/ 43543 w 159658"/>
                        <a:gd name="connsiteY7" fmla="*/ 2351314 h 3143794"/>
                        <a:gd name="connsiteX8" fmla="*/ 52252 w 159658"/>
                        <a:gd name="connsiteY8" fmla="*/ 2708365 h 3143794"/>
                        <a:gd name="connsiteX9" fmla="*/ 17418 w 159658"/>
                        <a:gd name="connsiteY9" fmla="*/ 3143794 h 3143794"/>
                        <a:gd name="connsiteX0" fmla="*/ 0 w 159658"/>
                        <a:gd name="connsiteY0" fmla="*/ 0 h 3143794"/>
                        <a:gd name="connsiteX1" fmla="*/ 56538 w 159658"/>
                        <a:gd name="connsiteY1" fmla="*/ 292021 h 3143794"/>
                        <a:gd name="connsiteX2" fmla="*/ 17418 w 159658"/>
                        <a:gd name="connsiteY2" fmla="*/ 452845 h 3143794"/>
                        <a:gd name="connsiteX3" fmla="*/ 104503 w 159658"/>
                        <a:gd name="connsiteY3" fmla="*/ 931817 h 3143794"/>
                        <a:gd name="connsiteX4" fmla="*/ 156755 w 159658"/>
                        <a:gd name="connsiteY4" fmla="*/ 1254034 h 3143794"/>
                        <a:gd name="connsiteX5" fmla="*/ 121920 w 159658"/>
                        <a:gd name="connsiteY5" fmla="*/ 1454331 h 3143794"/>
                        <a:gd name="connsiteX6" fmla="*/ 78378 w 159658"/>
                        <a:gd name="connsiteY6" fmla="*/ 1593668 h 3143794"/>
                        <a:gd name="connsiteX7" fmla="*/ 26126 w 159658"/>
                        <a:gd name="connsiteY7" fmla="*/ 1898468 h 3143794"/>
                        <a:gd name="connsiteX8" fmla="*/ 43543 w 159658"/>
                        <a:gd name="connsiteY8" fmla="*/ 2351314 h 3143794"/>
                        <a:gd name="connsiteX9" fmla="*/ 52252 w 159658"/>
                        <a:gd name="connsiteY9" fmla="*/ 2708365 h 3143794"/>
                        <a:gd name="connsiteX10" fmla="*/ 17418 w 159658"/>
                        <a:gd name="connsiteY10" fmla="*/ 3143794 h 3143794"/>
                        <a:gd name="connsiteX0" fmla="*/ 0 w 159658"/>
                        <a:gd name="connsiteY0" fmla="*/ 0 h 3143794"/>
                        <a:gd name="connsiteX1" fmla="*/ 23651 w 159658"/>
                        <a:gd name="connsiteY1" fmla="*/ 200866 h 3143794"/>
                        <a:gd name="connsiteX2" fmla="*/ 17418 w 159658"/>
                        <a:gd name="connsiteY2" fmla="*/ 452845 h 3143794"/>
                        <a:gd name="connsiteX3" fmla="*/ 104503 w 159658"/>
                        <a:gd name="connsiteY3" fmla="*/ 931817 h 3143794"/>
                        <a:gd name="connsiteX4" fmla="*/ 156755 w 159658"/>
                        <a:gd name="connsiteY4" fmla="*/ 1254034 h 3143794"/>
                        <a:gd name="connsiteX5" fmla="*/ 121920 w 159658"/>
                        <a:gd name="connsiteY5" fmla="*/ 1454331 h 3143794"/>
                        <a:gd name="connsiteX6" fmla="*/ 78378 w 159658"/>
                        <a:gd name="connsiteY6" fmla="*/ 1593668 h 3143794"/>
                        <a:gd name="connsiteX7" fmla="*/ 26126 w 159658"/>
                        <a:gd name="connsiteY7" fmla="*/ 1898468 h 3143794"/>
                        <a:gd name="connsiteX8" fmla="*/ 43543 w 159658"/>
                        <a:gd name="connsiteY8" fmla="*/ 2351314 h 3143794"/>
                        <a:gd name="connsiteX9" fmla="*/ 52252 w 159658"/>
                        <a:gd name="connsiteY9" fmla="*/ 2708365 h 3143794"/>
                        <a:gd name="connsiteX10" fmla="*/ 17418 w 159658"/>
                        <a:gd name="connsiteY10" fmla="*/ 3143794 h 3143794"/>
                        <a:gd name="connsiteX0" fmla="*/ 0 w 141849"/>
                        <a:gd name="connsiteY0" fmla="*/ 0 h 3143794"/>
                        <a:gd name="connsiteX1" fmla="*/ 23651 w 141849"/>
                        <a:gd name="connsiteY1" fmla="*/ 200866 h 3143794"/>
                        <a:gd name="connsiteX2" fmla="*/ 17418 w 141849"/>
                        <a:gd name="connsiteY2" fmla="*/ 452845 h 3143794"/>
                        <a:gd name="connsiteX3" fmla="*/ 104503 w 141849"/>
                        <a:gd name="connsiteY3" fmla="*/ 931817 h 3143794"/>
                        <a:gd name="connsiteX4" fmla="*/ 138946 w 141849"/>
                        <a:gd name="connsiteY4" fmla="*/ 1306637 h 3143794"/>
                        <a:gd name="connsiteX5" fmla="*/ 121920 w 141849"/>
                        <a:gd name="connsiteY5" fmla="*/ 1454331 h 3143794"/>
                        <a:gd name="connsiteX6" fmla="*/ 78378 w 141849"/>
                        <a:gd name="connsiteY6" fmla="*/ 1593668 h 3143794"/>
                        <a:gd name="connsiteX7" fmla="*/ 26126 w 141849"/>
                        <a:gd name="connsiteY7" fmla="*/ 1898468 h 3143794"/>
                        <a:gd name="connsiteX8" fmla="*/ 43543 w 141849"/>
                        <a:gd name="connsiteY8" fmla="*/ 2351314 h 3143794"/>
                        <a:gd name="connsiteX9" fmla="*/ 52252 w 141849"/>
                        <a:gd name="connsiteY9" fmla="*/ 2708365 h 3143794"/>
                        <a:gd name="connsiteX10" fmla="*/ 17418 w 141849"/>
                        <a:gd name="connsiteY10" fmla="*/ 3143794 h 3143794"/>
                        <a:gd name="connsiteX0" fmla="*/ 0 w 143300"/>
                        <a:gd name="connsiteY0" fmla="*/ 0 h 3143794"/>
                        <a:gd name="connsiteX1" fmla="*/ 23651 w 143300"/>
                        <a:gd name="connsiteY1" fmla="*/ 200866 h 3143794"/>
                        <a:gd name="connsiteX2" fmla="*/ 17418 w 143300"/>
                        <a:gd name="connsiteY2" fmla="*/ 452845 h 3143794"/>
                        <a:gd name="connsiteX3" fmla="*/ 104503 w 143300"/>
                        <a:gd name="connsiteY3" fmla="*/ 931817 h 3143794"/>
                        <a:gd name="connsiteX4" fmla="*/ 138946 w 143300"/>
                        <a:gd name="connsiteY4" fmla="*/ 1306637 h 3143794"/>
                        <a:gd name="connsiteX5" fmla="*/ 78378 w 143300"/>
                        <a:gd name="connsiteY5" fmla="*/ 1593668 h 3143794"/>
                        <a:gd name="connsiteX6" fmla="*/ 26126 w 143300"/>
                        <a:gd name="connsiteY6" fmla="*/ 1898468 h 3143794"/>
                        <a:gd name="connsiteX7" fmla="*/ 43543 w 143300"/>
                        <a:gd name="connsiteY7" fmla="*/ 2351314 h 3143794"/>
                        <a:gd name="connsiteX8" fmla="*/ 52252 w 143300"/>
                        <a:gd name="connsiteY8" fmla="*/ 2708365 h 3143794"/>
                        <a:gd name="connsiteX9" fmla="*/ 17418 w 143300"/>
                        <a:gd name="connsiteY9" fmla="*/ 3143794 h 31437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3300" h="3143794">
                          <a:moveTo>
                            <a:pt x="0" y="0"/>
                          </a:moveTo>
                          <a:cubicBezTo>
                            <a:pt x="0" y="46446"/>
                            <a:pt x="20748" y="125392"/>
                            <a:pt x="23651" y="200866"/>
                          </a:cubicBezTo>
                          <a:cubicBezTo>
                            <a:pt x="26554" y="276340"/>
                            <a:pt x="3943" y="331020"/>
                            <a:pt x="17418" y="452845"/>
                          </a:cubicBezTo>
                          <a:cubicBezTo>
                            <a:pt x="30893" y="574670"/>
                            <a:pt x="84248" y="789518"/>
                            <a:pt x="104503" y="931817"/>
                          </a:cubicBezTo>
                          <a:cubicBezTo>
                            <a:pt x="124758" y="1074116"/>
                            <a:pt x="143300" y="1196329"/>
                            <a:pt x="138946" y="1306637"/>
                          </a:cubicBezTo>
                          <a:cubicBezTo>
                            <a:pt x="134592" y="1416945"/>
                            <a:pt x="97181" y="1495030"/>
                            <a:pt x="78378" y="1593668"/>
                          </a:cubicBezTo>
                          <a:cubicBezTo>
                            <a:pt x="59575" y="1692306"/>
                            <a:pt x="31932" y="1772194"/>
                            <a:pt x="26126" y="1898468"/>
                          </a:cubicBezTo>
                          <a:cubicBezTo>
                            <a:pt x="20320" y="2024742"/>
                            <a:pt x="39189" y="2216331"/>
                            <a:pt x="43543" y="2351314"/>
                          </a:cubicBezTo>
                          <a:cubicBezTo>
                            <a:pt x="47897" y="2486297"/>
                            <a:pt x="56606" y="2576285"/>
                            <a:pt x="52252" y="2708365"/>
                          </a:cubicBezTo>
                          <a:cubicBezTo>
                            <a:pt x="47898" y="2840445"/>
                            <a:pt x="32658" y="2992119"/>
                            <a:pt x="17418" y="3143794"/>
                          </a:cubicBezTo>
                        </a:path>
                      </a:pathLst>
                    </a:custGeom>
                    <a:grpFill/>
                    <a:ln w="285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GB" sz="1600" kern="0">
                        <a:solidFill>
                          <a:prstClr val="black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00" name="Freeform 118">
                      <a:extLst>
                        <a:ext uri="{FF2B5EF4-FFF2-40B4-BE49-F238E27FC236}">
                          <a16:creationId xmlns:a16="http://schemas.microsoft.com/office/drawing/2014/main" id="{CAAC8E50-0FEF-4B70-A2D9-B2104F5D8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2423" y="3187336"/>
                      <a:ext cx="1428206" cy="3432629"/>
                    </a:xfrm>
                    <a:custGeom>
                      <a:avLst/>
                      <a:gdLst>
                        <a:gd name="connsiteX0" fmla="*/ 1171303 w 1428206"/>
                        <a:gd name="connsiteY0" fmla="*/ 0 h 3432628"/>
                        <a:gd name="connsiteX1" fmla="*/ 1206137 w 1428206"/>
                        <a:gd name="connsiteY1" fmla="*/ 200297 h 3432628"/>
                        <a:gd name="connsiteX2" fmla="*/ 1240971 w 1428206"/>
                        <a:gd name="connsiteY2" fmla="*/ 383177 h 3432628"/>
                        <a:gd name="connsiteX3" fmla="*/ 1336766 w 1428206"/>
                        <a:gd name="connsiteY3" fmla="*/ 557349 h 3432628"/>
                        <a:gd name="connsiteX4" fmla="*/ 1406434 w 1428206"/>
                        <a:gd name="connsiteY4" fmla="*/ 879566 h 3432628"/>
                        <a:gd name="connsiteX5" fmla="*/ 1415143 w 1428206"/>
                        <a:gd name="connsiteY5" fmla="*/ 1306286 h 3432628"/>
                        <a:gd name="connsiteX6" fmla="*/ 1328057 w 1428206"/>
                        <a:gd name="connsiteY6" fmla="*/ 1759132 h 3432628"/>
                        <a:gd name="connsiteX7" fmla="*/ 1206137 w 1428206"/>
                        <a:gd name="connsiteY7" fmla="*/ 2168434 h 3432628"/>
                        <a:gd name="connsiteX8" fmla="*/ 1136468 w 1428206"/>
                        <a:gd name="connsiteY8" fmla="*/ 2612572 h 3432628"/>
                        <a:gd name="connsiteX9" fmla="*/ 1162594 w 1428206"/>
                        <a:gd name="connsiteY9" fmla="*/ 2865120 h 3432628"/>
                        <a:gd name="connsiteX10" fmla="*/ 1197428 w 1428206"/>
                        <a:gd name="connsiteY10" fmla="*/ 2987040 h 3432628"/>
                        <a:gd name="connsiteX11" fmla="*/ 1031966 w 1428206"/>
                        <a:gd name="connsiteY11" fmla="*/ 3126377 h 3432628"/>
                        <a:gd name="connsiteX12" fmla="*/ 788126 w 1428206"/>
                        <a:gd name="connsiteY12" fmla="*/ 3317966 h 3432628"/>
                        <a:gd name="connsiteX13" fmla="*/ 674914 w 1428206"/>
                        <a:gd name="connsiteY13" fmla="*/ 3352800 h 3432628"/>
                        <a:gd name="connsiteX14" fmla="*/ 605246 w 1428206"/>
                        <a:gd name="connsiteY14" fmla="*/ 3396343 h 3432628"/>
                        <a:gd name="connsiteX15" fmla="*/ 526868 w 1428206"/>
                        <a:gd name="connsiteY15" fmla="*/ 3361509 h 3432628"/>
                        <a:gd name="connsiteX16" fmla="*/ 448491 w 1428206"/>
                        <a:gd name="connsiteY16" fmla="*/ 3422469 h 3432628"/>
                        <a:gd name="connsiteX17" fmla="*/ 370114 w 1428206"/>
                        <a:gd name="connsiteY17" fmla="*/ 3396343 h 3432628"/>
                        <a:gd name="connsiteX18" fmla="*/ 291737 w 1428206"/>
                        <a:gd name="connsiteY18" fmla="*/ 3431177 h 3432628"/>
                        <a:gd name="connsiteX19" fmla="*/ 248194 w 1428206"/>
                        <a:gd name="connsiteY19" fmla="*/ 3405052 h 3432628"/>
                        <a:gd name="connsiteX20" fmla="*/ 161108 w 1428206"/>
                        <a:gd name="connsiteY20" fmla="*/ 3422469 h 3432628"/>
                        <a:gd name="connsiteX21" fmla="*/ 117566 w 1428206"/>
                        <a:gd name="connsiteY21" fmla="*/ 3370217 h 3432628"/>
                        <a:gd name="connsiteX22" fmla="*/ 39188 w 1428206"/>
                        <a:gd name="connsiteY22" fmla="*/ 3352800 h 3432628"/>
                        <a:gd name="connsiteX23" fmla="*/ 13063 w 1428206"/>
                        <a:gd name="connsiteY23" fmla="*/ 3265714 h 3432628"/>
                        <a:gd name="connsiteX24" fmla="*/ 117566 w 1428206"/>
                        <a:gd name="connsiteY24" fmla="*/ 3161212 h 3432628"/>
                        <a:gd name="connsiteX25" fmla="*/ 291737 w 1428206"/>
                        <a:gd name="connsiteY25" fmla="*/ 3030583 h 3432628"/>
                        <a:gd name="connsiteX26" fmla="*/ 439783 w 1428206"/>
                        <a:gd name="connsiteY26" fmla="*/ 2934789 h 3432628"/>
                        <a:gd name="connsiteX27" fmla="*/ 640080 w 1428206"/>
                        <a:gd name="connsiteY27" fmla="*/ 2699657 h 3432628"/>
                        <a:gd name="connsiteX28" fmla="*/ 709748 w 1428206"/>
                        <a:gd name="connsiteY28" fmla="*/ 2455817 h 3432628"/>
                        <a:gd name="connsiteX29" fmla="*/ 788126 w 1428206"/>
                        <a:gd name="connsiteY29" fmla="*/ 2307772 h 3432628"/>
                        <a:gd name="connsiteX30" fmla="*/ 788126 w 1428206"/>
                        <a:gd name="connsiteY30" fmla="*/ 1968137 h 3432628"/>
                        <a:gd name="connsiteX31" fmla="*/ 718457 w 1428206"/>
                        <a:gd name="connsiteY31" fmla="*/ 1558834 h 3432628"/>
                        <a:gd name="connsiteX32" fmla="*/ 683623 w 1428206"/>
                        <a:gd name="connsiteY32" fmla="*/ 1271452 h 3432628"/>
                        <a:gd name="connsiteX33" fmla="*/ 683623 w 1428206"/>
                        <a:gd name="connsiteY33" fmla="*/ 1062446 h 3432628"/>
                        <a:gd name="connsiteX34" fmla="*/ 718457 w 1428206"/>
                        <a:gd name="connsiteY34" fmla="*/ 870857 h 3432628"/>
                        <a:gd name="connsiteX0" fmla="*/ 1171303 w 1428206"/>
                        <a:gd name="connsiteY0" fmla="*/ 0 h 3432628"/>
                        <a:gd name="connsiteX1" fmla="*/ 1206137 w 1428206"/>
                        <a:gd name="connsiteY1" fmla="*/ 200297 h 3432628"/>
                        <a:gd name="connsiteX2" fmla="*/ 1240971 w 1428206"/>
                        <a:gd name="connsiteY2" fmla="*/ 383177 h 3432628"/>
                        <a:gd name="connsiteX3" fmla="*/ 1336766 w 1428206"/>
                        <a:gd name="connsiteY3" fmla="*/ 557349 h 3432628"/>
                        <a:gd name="connsiteX4" fmla="*/ 1406434 w 1428206"/>
                        <a:gd name="connsiteY4" fmla="*/ 879566 h 3432628"/>
                        <a:gd name="connsiteX5" fmla="*/ 1415143 w 1428206"/>
                        <a:gd name="connsiteY5" fmla="*/ 1306286 h 3432628"/>
                        <a:gd name="connsiteX6" fmla="*/ 1328057 w 1428206"/>
                        <a:gd name="connsiteY6" fmla="*/ 1759132 h 3432628"/>
                        <a:gd name="connsiteX7" fmla="*/ 1206137 w 1428206"/>
                        <a:gd name="connsiteY7" fmla="*/ 2168434 h 3432628"/>
                        <a:gd name="connsiteX8" fmla="*/ 1136468 w 1428206"/>
                        <a:gd name="connsiteY8" fmla="*/ 2612572 h 3432628"/>
                        <a:gd name="connsiteX9" fmla="*/ 1162594 w 1428206"/>
                        <a:gd name="connsiteY9" fmla="*/ 2865120 h 3432628"/>
                        <a:gd name="connsiteX10" fmla="*/ 1197428 w 1428206"/>
                        <a:gd name="connsiteY10" fmla="*/ 2987040 h 3432628"/>
                        <a:gd name="connsiteX11" fmla="*/ 1031966 w 1428206"/>
                        <a:gd name="connsiteY11" fmla="*/ 3126377 h 3432628"/>
                        <a:gd name="connsiteX12" fmla="*/ 788126 w 1428206"/>
                        <a:gd name="connsiteY12" fmla="*/ 3317966 h 3432628"/>
                        <a:gd name="connsiteX13" fmla="*/ 674914 w 1428206"/>
                        <a:gd name="connsiteY13" fmla="*/ 3352800 h 3432628"/>
                        <a:gd name="connsiteX14" fmla="*/ 605246 w 1428206"/>
                        <a:gd name="connsiteY14" fmla="*/ 3396343 h 3432628"/>
                        <a:gd name="connsiteX15" fmla="*/ 448491 w 1428206"/>
                        <a:gd name="connsiteY15" fmla="*/ 3422469 h 3432628"/>
                        <a:gd name="connsiteX16" fmla="*/ 370114 w 1428206"/>
                        <a:gd name="connsiteY16" fmla="*/ 3396343 h 3432628"/>
                        <a:gd name="connsiteX17" fmla="*/ 291737 w 1428206"/>
                        <a:gd name="connsiteY17" fmla="*/ 3431177 h 3432628"/>
                        <a:gd name="connsiteX18" fmla="*/ 248194 w 1428206"/>
                        <a:gd name="connsiteY18" fmla="*/ 3405052 h 3432628"/>
                        <a:gd name="connsiteX19" fmla="*/ 161108 w 1428206"/>
                        <a:gd name="connsiteY19" fmla="*/ 3422469 h 3432628"/>
                        <a:gd name="connsiteX20" fmla="*/ 117566 w 1428206"/>
                        <a:gd name="connsiteY20" fmla="*/ 3370217 h 3432628"/>
                        <a:gd name="connsiteX21" fmla="*/ 39188 w 1428206"/>
                        <a:gd name="connsiteY21" fmla="*/ 3352800 h 3432628"/>
                        <a:gd name="connsiteX22" fmla="*/ 13063 w 1428206"/>
                        <a:gd name="connsiteY22" fmla="*/ 3265714 h 3432628"/>
                        <a:gd name="connsiteX23" fmla="*/ 117566 w 1428206"/>
                        <a:gd name="connsiteY23" fmla="*/ 3161212 h 3432628"/>
                        <a:gd name="connsiteX24" fmla="*/ 291737 w 1428206"/>
                        <a:gd name="connsiteY24" fmla="*/ 3030583 h 3432628"/>
                        <a:gd name="connsiteX25" fmla="*/ 439783 w 1428206"/>
                        <a:gd name="connsiteY25" fmla="*/ 2934789 h 3432628"/>
                        <a:gd name="connsiteX26" fmla="*/ 640080 w 1428206"/>
                        <a:gd name="connsiteY26" fmla="*/ 2699657 h 3432628"/>
                        <a:gd name="connsiteX27" fmla="*/ 709748 w 1428206"/>
                        <a:gd name="connsiteY27" fmla="*/ 2455817 h 3432628"/>
                        <a:gd name="connsiteX28" fmla="*/ 788126 w 1428206"/>
                        <a:gd name="connsiteY28" fmla="*/ 2307772 h 3432628"/>
                        <a:gd name="connsiteX29" fmla="*/ 788126 w 1428206"/>
                        <a:gd name="connsiteY29" fmla="*/ 1968137 h 3432628"/>
                        <a:gd name="connsiteX30" fmla="*/ 718457 w 1428206"/>
                        <a:gd name="connsiteY30" fmla="*/ 1558834 h 3432628"/>
                        <a:gd name="connsiteX31" fmla="*/ 683623 w 1428206"/>
                        <a:gd name="connsiteY31" fmla="*/ 1271452 h 3432628"/>
                        <a:gd name="connsiteX32" fmla="*/ 683623 w 1428206"/>
                        <a:gd name="connsiteY32" fmla="*/ 1062446 h 3432628"/>
                        <a:gd name="connsiteX33" fmla="*/ 718457 w 1428206"/>
                        <a:gd name="connsiteY33" fmla="*/ 870857 h 3432628"/>
                        <a:gd name="connsiteX0" fmla="*/ 1171303 w 1428206"/>
                        <a:gd name="connsiteY0" fmla="*/ 0 h 3434080"/>
                        <a:gd name="connsiteX1" fmla="*/ 1206137 w 1428206"/>
                        <a:gd name="connsiteY1" fmla="*/ 200297 h 3434080"/>
                        <a:gd name="connsiteX2" fmla="*/ 1240971 w 1428206"/>
                        <a:gd name="connsiteY2" fmla="*/ 383177 h 3434080"/>
                        <a:gd name="connsiteX3" fmla="*/ 1336766 w 1428206"/>
                        <a:gd name="connsiteY3" fmla="*/ 557349 h 3434080"/>
                        <a:gd name="connsiteX4" fmla="*/ 1406434 w 1428206"/>
                        <a:gd name="connsiteY4" fmla="*/ 879566 h 3434080"/>
                        <a:gd name="connsiteX5" fmla="*/ 1415143 w 1428206"/>
                        <a:gd name="connsiteY5" fmla="*/ 1306286 h 3434080"/>
                        <a:gd name="connsiteX6" fmla="*/ 1328057 w 1428206"/>
                        <a:gd name="connsiteY6" fmla="*/ 1759132 h 3434080"/>
                        <a:gd name="connsiteX7" fmla="*/ 1206137 w 1428206"/>
                        <a:gd name="connsiteY7" fmla="*/ 2168434 h 3434080"/>
                        <a:gd name="connsiteX8" fmla="*/ 1136468 w 1428206"/>
                        <a:gd name="connsiteY8" fmla="*/ 2612572 h 3434080"/>
                        <a:gd name="connsiteX9" fmla="*/ 1162594 w 1428206"/>
                        <a:gd name="connsiteY9" fmla="*/ 2865120 h 3434080"/>
                        <a:gd name="connsiteX10" fmla="*/ 1197428 w 1428206"/>
                        <a:gd name="connsiteY10" fmla="*/ 2987040 h 3434080"/>
                        <a:gd name="connsiteX11" fmla="*/ 1031966 w 1428206"/>
                        <a:gd name="connsiteY11" fmla="*/ 3126377 h 3434080"/>
                        <a:gd name="connsiteX12" fmla="*/ 788126 w 1428206"/>
                        <a:gd name="connsiteY12" fmla="*/ 3317966 h 3434080"/>
                        <a:gd name="connsiteX13" fmla="*/ 674914 w 1428206"/>
                        <a:gd name="connsiteY13" fmla="*/ 3352800 h 3434080"/>
                        <a:gd name="connsiteX14" fmla="*/ 605246 w 1428206"/>
                        <a:gd name="connsiteY14" fmla="*/ 3396343 h 3434080"/>
                        <a:gd name="connsiteX15" fmla="*/ 448491 w 1428206"/>
                        <a:gd name="connsiteY15" fmla="*/ 3422469 h 3434080"/>
                        <a:gd name="connsiteX16" fmla="*/ 291737 w 1428206"/>
                        <a:gd name="connsiteY16" fmla="*/ 3431177 h 3434080"/>
                        <a:gd name="connsiteX17" fmla="*/ 248194 w 1428206"/>
                        <a:gd name="connsiteY17" fmla="*/ 3405052 h 3434080"/>
                        <a:gd name="connsiteX18" fmla="*/ 161108 w 1428206"/>
                        <a:gd name="connsiteY18" fmla="*/ 3422469 h 3434080"/>
                        <a:gd name="connsiteX19" fmla="*/ 117566 w 1428206"/>
                        <a:gd name="connsiteY19" fmla="*/ 3370217 h 3434080"/>
                        <a:gd name="connsiteX20" fmla="*/ 39188 w 1428206"/>
                        <a:gd name="connsiteY20" fmla="*/ 3352800 h 3434080"/>
                        <a:gd name="connsiteX21" fmla="*/ 13063 w 1428206"/>
                        <a:gd name="connsiteY21" fmla="*/ 3265714 h 3434080"/>
                        <a:gd name="connsiteX22" fmla="*/ 117566 w 1428206"/>
                        <a:gd name="connsiteY22" fmla="*/ 3161212 h 3434080"/>
                        <a:gd name="connsiteX23" fmla="*/ 291737 w 1428206"/>
                        <a:gd name="connsiteY23" fmla="*/ 3030583 h 3434080"/>
                        <a:gd name="connsiteX24" fmla="*/ 439783 w 1428206"/>
                        <a:gd name="connsiteY24" fmla="*/ 2934789 h 3434080"/>
                        <a:gd name="connsiteX25" fmla="*/ 640080 w 1428206"/>
                        <a:gd name="connsiteY25" fmla="*/ 2699657 h 3434080"/>
                        <a:gd name="connsiteX26" fmla="*/ 709748 w 1428206"/>
                        <a:gd name="connsiteY26" fmla="*/ 2455817 h 3434080"/>
                        <a:gd name="connsiteX27" fmla="*/ 788126 w 1428206"/>
                        <a:gd name="connsiteY27" fmla="*/ 2307772 h 3434080"/>
                        <a:gd name="connsiteX28" fmla="*/ 788126 w 1428206"/>
                        <a:gd name="connsiteY28" fmla="*/ 1968137 h 3434080"/>
                        <a:gd name="connsiteX29" fmla="*/ 718457 w 1428206"/>
                        <a:gd name="connsiteY29" fmla="*/ 1558834 h 3434080"/>
                        <a:gd name="connsiteX30" fmla="*/ 683623 w 1428206"/>
                        <a:gd name="connsiteY30" fmla="*/ 1271452 h 3434080"/>
                        <a:gd name="connsiteX31" fmla="*/ 683623 w 1428206"/>
                        <a:gd name="connsiteY31" fmla="*/ 1062446 h 3434080"/>
                        <a:gd name="connsiteX32" fmla="*/ 718457 w 1428206"/>
                        <a:gd name="connsiteY32" fmla="*/ 870857 h 3434080"/>
                        <a:gd name="connsiteX0" fmla="*/ 1171303 w 1428206"/>
                        <a:gd name="connsiteY0" fmla="*/ 0 h 3434080"/>
                        <a:gd name="connsiteX1" fmla="*/ 1206137 w 1428206"/>
                        <a:gd name="connsiteY1" fmla="*/ 200297 h 3434080"/>
                        <a:gd name="connsiteX2" fmla="*/ 1240971 w 1428206"/>
                        <a:gd name="connsiteY2" fmla="*/ 383177 h 3434080"/>
                        <a:gd name="connsiteX3" fmla="*/ 1336766 w 1428206"/>
                        <a:gd name="connsiteY3" fmla="*/ 557349 h 3434080"/>
                        <a:gd name="connsiteX4" fmla="*/ 1406434 w 1428206"/>
                        <a:gd name="connsiteY4" fmla="*/ 879566 h 3434080"/>
                        <a:gd name="connsiteX5" fmla="*/ 1415143 w 1428206"/>
                        <a:gd name="connsiteY5" fmla="*/ 1306286 h 3434080"/>
                        <a:gd name="connsiteX6" fmla="*/ 1328057 w 1428206"/>
                        <a:gd name="connsiteY6" fmla="*/ 1759132 h 3434080"/>
                        <a:gd name="connsiteX7" fmla="*/ 1206137 w 1428206"/>
                        <a:gd name="connsiteY7" fmla="*/ 2168434 h 3434080"/>
                        <a:gd name="connsiteX8" fmla="*/ 1136468 w 1428206"/>
                        <a:gd name="connsiteY8" fmla="*/ 2612572 h 3434080"/>
                        <a:gd name="connsiteX9" fmla="*/ 1162594 w 1428206"/>
                        <a:gd name="connsiteY9" fmla="*/ 2865120 h 3434080"/>
                        <a:gd name="connsiteX10" fmla="*/ 1197428 w 1428206"/>
                        <a:gd name="connsiteY10" fmla="*/ 2987040 h 3434080"/>
                        <a:gd name="connsiteX11" fmla="*/ 1031966 w 1428206"/>
                        <a:gd name="connsiteY11" fmla="*/ 3126377 h 3434080"/>
                        <a:gd name="connsiteX12" fmla="*/ 788126 w 1428206"/>
                        <a:gd name="connsiteY12" fmla="*/ 3317966 h 3434080"/>
                        <a:gd name="connsiteX13" fmla="*/ 605246 w 1428206"/>
                        <a:gd name="connsiteY13" fmla="*/ 3396343 h 3434080"/>
                        <a:gd name="connsiteX14" fmla="*/ 448491 w 1428206"/>
                        <a:gd name="connsiteY14" fmla="*/ 3422469 h 3434080"/>
                        <a:gd name="connsiteX15" fmla="*/ 291737 w 1428206"/>
                        <a:gd name="connsiteY15" fmla="*/ 3431177 h 3434080"/>
                        <a:gd name="connsiteX16" fmla="*/ 248194 w 1428206"/>
                        <a:gd name="connsiteY16" fmla="*/ 3405052 h 3434080"/>
                        <a:gd name="connsiteX17" fmla="*/ 161108 w 1428206"/>
                        <a:gd name="connsiteY17" fmla="*/ 3422469 h 3434080"/>
                        <a:gd name="connsiteX18" fmla="*/ 117566 w 1428206"/>
                        <a:gd name="connsiteY18" fmla="*/ 3370217 h 3434080"/>
                        <a:gd name="connsiteX19" fmla="*/ 39188 w 1428206"/>
                        <a:gd name="connsiteY19" fmla="*/ 3352800 h 3434080"/>
                        <a:gd name="connsiteX20" fmla="*/ 13063 w 1428206"/>
                        <a:gd name="connsiteY20" fmla="*/ 3265714 h 3434080"/>
                        <a:gd name="connsiteX21" fmla="*/ 117566 w 1428206"/>
                        <a:gd name="connsiteY21" fmla="*/ 3161212 h 3434080"/>
                        <a:gd name="connsiteX22" fmla="*/ 291737 w 1428206"/>
                        <a:gd name="connsiteY22" fmla="*/ 3030583 h 3434080"/>
                        <a:gd name="connsiteX23" fmla="*/ 439783 w 1428206"/>
                        <a:gd name="connsiteY23" fmla="*/ 2934789 h 3434080"/>
                        <a:gd name="connsiteX24" fmla="*/ 640080 w 1428206"/>
                        <a:gd name="connsiteY24" fmla="*/ 2699657 h 3434080"/>
                        <a:gd name="connsiteX25" fmla="*/ 709748 w 1428206"/>
                        <a:gd name="connsiteY25" fmla="*/ 2455817 h 3434080"/>
                        <a:gd name="connsiteX26" fmla="*/ 788126 w 1428206"/>
                        <a:gd name="connsiteY26" fmla="*/ 2307772 h 3434080"/>
                        <a:gd name="connsiteX27" fmla="*/ 788126 w 1428206"/>
                        <a:gd name="connsiteY27" fmla="*/ 1968137 h 3434080"/>
                        <a:gd name="connsiteX28" fmla="*/ 718457 w 1428206"/>
                        <a:gd name="connsiteY28" fmla="*/ 1558834 h 3434080"/>
                        <a:gd name="connsiteX29" fmla="*/ 683623 w 1428206"/>
                        <a:gd name="connsiteY29" fmla="*/ 1271452 h 3434080"/>
                        <a:gd name="connsiteX30" fmla="*/ 683623 w 1428206"/>
                        <a:gd name="connsiteY30" fmla="*/ 1062446 h 3434080"/>
                        <a:gd name="connsiteX31" fmla="*/ 718457 w 1428206"/>
                        <a:gd name="connsiteY31" fmla="*/ 870857 h 3434080"/>
                        <a:gd name="connsiteX0" fmla="*/ 1171303 w 1428206"/>
                        <a:gd name="connsiteY0" fmla="*/ 0 h 3432629"/>
                        <a:gd name="connsiteX1" fmla="*/ 1206137 w 1428206"/>
                        <a:gd name="connsiteY1" fmla="*/ 200297 h 3432629"/>
                        <a:gd name="connsiteX2" fmla="*/ 1240971 w 1428206"/>
                        <a:gd name="connsiteY2" fmla="*/ 383177 h 3432629"/>
                        <a:gd name="connsiteX3" fmla="*/ 1336766 w 1428206"/>
                        <a:gd name="connsiteY3" fmla="*/ 557349 h 3432629"/>
                        <a:gd name="connsiteX4" fmla="*/ 1406434 w 1428206"/>
                        <a:gd name="connsiteY4" fmla="*/ 879566 h 3432629"/>
                        <a:gd name="connsiteX5" fmla="*/ 1415143 w 1428206"/>
                        <a:gd name="connsiteY5" fmla="*/ 1306286 h 3432629"/>
                        <a:gd name="connsiteX6" fmla="*/ 1328057 w 1428206"/>
                        <a:gd name="connsiteY6" fmla="*/ 1759132 h 3432629"/>
                        <a:gd name="connsiteX7" fmla="*/ 1206137 w 1428206"/>
                        <a:gd name="connsiteY7" fmla="*/ 2168434 h 3432629"/>
                        <a:gd name="connsiteX8" fmla="*/ 1136468 w 1428206"/>
                        <a:gd name="connsiteY8" fmla="*/ 2612572 h 3432629"/>
                        <a:gd name="connsiteX9" fmla="*/ 1162594 w 1428206"/>
                        <a:gd name="connsiteY9" fmla="*/ 2865120 h 3432629"/>
                        <a:gd name="connsiteX10" fmla="*/ 1197428 w 1428206"/>
                        <a:gd name="connsiteY10" fmla="*/ 2987040 h 3432629"/>
                        <a:gd name="connsiteX11" fmla="*/ 1031966 w 1428206"/>
                        <a:gd name="connsiteY11" fmla="*/ 3126377 h 3432629"/>
                        <a:gd name="connsiteX12" fmla="*/ 788126 w 1428206"/>
                        <a:gd name="connsiteY12" fmla="*/ 3317966 h 3432629"/>
                        <a:gd name="connsiteX13" fmla="*/ 605246 w 1428206"/>
                        <a:gd name="connsiteY13" fmla="*/ 3396343 h 3432629"/>
                        <a:gd name="connsiteX14" fmla="*/ 448491 w 1428206"/>
                        <a:gd name="connsiteY14" fmla="*/ 3422469 h 3432629"/>
                        <a:gd name="connsiteX15" fmla="*/ 291737 w 1428206"/>
                        <a:gd name="connsiteY15" fmla="*/ 3431177 h 3432629"/>
                        <a:gd name="connsiteX16" fmla="*/ 161108 w 1428206"/>
                        <a:gd name="connsiteY16" fmla="*/ 3422469 h 3432629"/>
                        <a:gd name="connsiteX17" fmla="*/ 117566 w 1428206"/>
                        <a:gd name="connsiteY17" fmla="*/ 3370217 h 3432629"/>
                        <a:gd name="connsiteX18" fmla="*/ 39188 w 1428206"/>
                        <a:gd name="connsiteY18" fmla="*/ 3352800 h 3432629"/>
                        <a:gd name="connsiteX19" fmla="*/ 13063 w 1428206"/>
                        <a:gd name="connsiteY19" fmla="*/ 3265714 h 3432629"/>
                        <a:gd name="connsiteX20" fmla="*/ 117566 w 1428206"/>
                        <a:gd name="connsiteY20" fmla="*/ 3161212 h 3432629"/>
                        <a:gd name="connsiteX21" fmla="*/ 291737 w 1428206"/>
                        <a:gd name="connsiteY21" fmla="*/ 3030583 h 3432629"/>
                        <a:gd name="connsiteX22" fmla="*/ 439783 w 1428206"/>
                        <a:gd name="connsiteY22" fmla="*/ 2934789 h 3432629"/>
                        <a:gd name="connsiteX23" fmla="*/ 640080 w 1428206"/>
                        <a:gd name="connsiteY23" fmla="*/ 2699657 h 3432629"/>
                        <a:gd name="connsiteX24" fmla="*/ 709748 w 1428206"/>
                        <a:gd name="connsiteY24" fmla="*/ 2455817 h 3432629"/>
                        <a:gd name="connsiteX25" fmla="*/ 788126 w 1428206"/>
                        <a:gd name="connsiteY25" fmla="*/ 2307772 h 3432629"/>
                        <a:gd name="connsiteX26" fmla="*/ 788126 w 1428206"/>
                        <a:gd name="connsiteY26" fmla="*/ 1968137 h 3432629"/>
                        <a:gd name="connsiteX27" fmla="*/ 718457 w 1428206"/>
                        <a:gd name="connsiteY27" fmla="*/ 1558834 h 3432629"/>
                        <a:gd name="connsiteX28" fmla="*/ 683623 w 1428206"/>
                        <a:gd name="connsiteY28" fmla="*/ 1271452 h 3432629"/>
                        <a:gd name="connsiteX29" fmla="*/ 683623 w 1428206"/>
                        <a:gd name="connsiteY29" fmla="*/ 1062446 h 3432629"/>
                        <a:gd name="connsiteX30" fmla="*/ 718457 w 1428206"/>
                        <a:gd name="connsiteY30" fmla="*/ 870857 h 3432629"/>
                        <a:gd name="connsiteX0" fmla="*/ 1171303 w 1428206"/>
                        <a:gd name="connsiteY0" fmla="*/ 0 h 3432629"/>
                        <a:gd name="connsiteX1" fmla="*/ 1206137 w 1428206"/>
                        <a:gd name="connsiteY1" fmla="*/ 200297 h 3432629"/>
                        <a:gd name="connsiteX2" fmla="*/ 1240971 w 1428206"/>
                        <a:gd name="connsiteY2" fmla="*/ 383177 h 3432629"/>
                        <a:gd name="connsiteX3" fmla="*/ 1336766 w 1428206"/>
                        <a:gd name="connsiteY3" fmla="*/ 557349 h 3432629"/>
                        <a:gd name="connsiteX4" fmla="*/ 1406434 w 1428206"/>
                        <a:gd name="connsiteY4" fmla="*/ 879566 h 3432629"/>
                        <a:gd name="connsiteX5" fmla="*/ 1415143 w 1428206"/>
                        <a:gd name="connsiteY5" fmla="*/ 1306286 h 3432629"/>
                        <a:gd name="connsiteX6" fmla="*/ 1328057 w 1428206"/>
                        <a:gd name="connsiteY6" fmla="*/ 1759132 h 3432629"/>
                        <a:gd name="connsiteX7" fmla="*/ 1206137 w 1428206"/>
                        <a:gd name="connsiteY7" fmla="*/ 2168434 h 3432629"/>
                        <a:gd name="connsiteX8" fmla="*/ 1136468 w 1428206"/>
                        <a:gd name="connsiteY8" fmla="*/ 2612572 h 3432629"/>
                        <a:gd name="connsiteX9" fmla="*/ 1162594 w 1428206"/>
                        <a:gd name="connsiteY9" fmla="*/ 2865120 h 3432629"/>
                        <a:gd name="connsiteX10" fmla="*/ 1197428 w 1428206"/>
                        <a:gd name="connsiteY10" fmla="*/ 2987040 h 3432629"/>
                        <a:gd name="connsiteX11" fmla="*/ 1031966 w 1428206"/>
                        <a:gd name="connsiteY11" fmla="*/ 3126377 h 3432629"/>
                        <a:gd name="connsiteX12" fmla="*/ 788126 w 1428206"/>
                        <a:gd name="connsiteY12" fmla="*/ 3317966 h 3432629"/>
                        <a:gd name="connsiteX13" fmla="*/ 605246 w 1428206"/>
                        <a:gd name="connsiteY13" fmla="*/ 3396343 h 3432629"/>
                        <a:gd name="connsiteX14" fmla="*/ 448491 w 1428206"/>
                        <a:gd name="connsiteY14" fmla="*/ 3422469 h 3432629"/>
                        <a:gd name="connsiteX15" fmla="*/ 291737 w 1428206"/>
                        <a:gd name="connsiteY15" fmla="*/ 3431177 h 3432629"/>
                        <a:gd name="connsiteX16" fmla="*/ 161108 w 1428206"/>
                        <a:gd name="connsiteY16" fmla="*/ 3422469 h 3432629"/>
                        <a:gd name="connsiteX17" fmla="*/ 117566 w 1428206"/>
                        <a:gd name="connsiteY17" fmla="*/ 3370217 h 3432629"/>
                        <a:gd name="connsiteX18" fmla="*/ 39188 w 1428206"/>
                        <a:gd name="connsiteY18" fmla="*/ 3352800 h 3432629"/>
                        <a:gd name="connsiteX19" fmla="*/ 13063 w 1428206"/>
                        <a:gd name="connsiteY19" fmla="*/ 3265714 h 3432629"/>
                        <a:gd name="connsiteX20" fmla="*/ 117566 w 1428206"/>
                        <a:gd name="connsiteY20" fmla="*/ 3161212 h 3432629"/>
                        <a:gd name="connsiteX21" fmla="*/ 291737 w 1428206"/>
                        <a:gd name="connsiteY21" fmla="*/ 3030583 h 3432629"/>
                        <a:gd name="connsiteX22" fmla="*/ 412873 w 1428206"/>
                        <a:gd name="connsiteY22" fmla="*/ 2874194 h 3432629"/>
                        <a:gd name="connsiteX23" fmla="*/ 640080 w 1428206"/>
                        <a:gd name="connsiteY23" fmla="*/ 2699657 h 3432629"/>
                        <a:gd name="connsiteX24" fmla="*/ 709748 w 1428206"/>
                        <a:gd name="connsiteY24" fmla="*/ 2455817 h 3432629"/>
                        <a:gd name="connsiteX25" fmla="*/ 788126 w 1428206"/>
                        <a:gd name="connsiteY25" fmla="*/ 2307772 h 3432629"/>
                        <a:gd name="connsiteX26" fmla="*/ 788126 w 1428206"/>
                        <a:gd name="connsiteY26" fmla="*/ 1968137 h 3432629"/>
                        <a:gd name="connsiteX27" fmla="*/ 718457 w 1428206"/>
                        <a:gd name="connsiteY27" fmla="*/ 1558834 h 3432629"/>
                        <a:gd name="connsiteX28" fmla="*/ 683623 w 1428206"/>
                        <a:gd name="connsiteY28" fmla="*/ 1271452 h 3432629"/>
                        <a:gd name="connsiteX29" fmla="*/ 683623 w 1428206"/>
                        <a:gd name="connsiteY29" fmla="*/ 1062446 h 3432629"/>
                        <a:gd name="connsiteX30" fmla="*/ 718457 w 1428206"/>
                        <a:gd name="connsiteY30" fmla="*/ 870857 h 3432629"/>
                        <a:gd name="connsiteX0" fmla="*/ 1171303 w 1428206"/>
                        <a:gd name="connsiteY0" fmla="*/ 0 h 3432629"/>
                        <a:gd name="connsiteX1" fmla="*/ 1206137 w 1428206"/>
                        <a:gd name="connsiteY1" fmla="*/ 200297 h 3432629"/>
                        <a:gd name="connsiteX2" fmla="*/ 1240971 w 1428206"/>
                        <a:gd name="connsiteY2" fmla="*/ 383177 h 3432629"/>
                        <a:gd name="connsiteX3" fmla="*/ 1336766 w 1428206"/>
                        <a:gd name="connsiteY3" fmla="*/ 557349 h 3432629"/>
                        <a:gd name="connsiteX4" fmla="*/ 1406434 w 1428206"/>
                        <a:gd name="connsiteY4" fmla="*/ 879566 h 3432629"/>
                        <a:gd name="connsiteX5" fmla="*/ 1415143 w 1428206"/>
                        <a:gd name="connsiteY5" fmla="*/ 1306286 h 3432629"/>
                        <a:gd name="connsiteX6" fmla="*/ 1328057 w 1428206"/>
                        <a:gd name="connsiteY6" fmla="*/ 1759132 h 3432629"/>
                        <a:gd name="connsiteX7" fmla="*/ 1206137 w 1428206"/>
                        <a:gd name="connsiteY7" fmla="*/ 2168434 h 3432629"/>
                        <a:gd name="connsiteX8" fmla="*/ 1136468 w 1428206"/>
                        <a:gd name="connsiteY8" fmla="*/ 2612572 h 3432629"/>
                        <a:gd name="connsiteX9" fmla="*/ 1162594 w 1428206"/>
                        <a:gd name="connsiteY9" fmla="*/ 2865120 h 3432629"/>
                        <a:gd name="connsiteX10" fmla="*/ 1197428 w 1428206"/>
                        <a:gd name="connsiteY10" fmla="*/ 2987040 h 3432629"/>
                        <a:gd name="connsiteX11" fmla="*/ 1031966 w 1428206"/>
                        <a:gd name="connsiteY11" fmla="*/ 3126377 h 3432629"/>
                        <a:gd name="connsiteX12" fmla="*/ 788126 w 1428206"/>
                        <a:gd name="connsiteY12" fmla="*/ 3317966 h 3432629"/>
                        <a:gd name="connsiteX13" fmla="*/ 605246 w 1428206"/>
                        <a:gd name="connsiteY13" fmla="*/ 3396343 h 3432629"/>
                        <a:gd name="connsiteX14" fmla="*/ 448491 w 1428206"/>
                        <a:gd name="connsiteY14" fmla="*/ 3422469 h 3432629"/>
                        <a:gd name="connsiteX15" fmla="*/ 291737 w 1428206"/>
                        <a:gd name="connsiteY15" fmla="*/ 3431177 h 3432629"/>
                        <a:gd name="connsiteX16" fmla="*/ 161108 w 1428206"/>
                        <a:gd name="connsiteY16" fmla="*/ 3422469 h 3432629"/>
                        <a:gd name="connsiteX17" fmla="*/ 117566 w 1428206"/>
                        <a:gd name="connsiteY17" fmla="*/ 3370217 h 3432629"/>
                        <a:gd name="connsiteX18" fmla="*/ 39188 w 1428206"/>
                        <a:gd name="connsiteY18" fmla="*/ 3352800 h 3432629"/>
                        <a:gd name="connsiteX19" fmla="*/ 13063 w 1428206"/>
                        <a:gd name="connsiteY19" fmla="*/ 3265714 h 3432629"/>
                        <a:gd name="connsiteX20" fmla="*/ 117566 w 1428206"/>
                        <a:gd name="connsiteY20" fmla="*/ 3161212 h 3432629"/>
                        <a:gd name="connsiteX21" fmla="*/ 291737 w 1428206"/>
                        <a:gd name="connsiteY21" fmla="*/ 3030583 h 3432629"/>
                        <a:gd name="connsiteX22" fmla="*/ 449263 w 1428206"/>
                        <a:gd name="connsiteY22" fmla="*/ 2887946 h 3432629"/>
                        <a:gd name="connsiteX23" fmla="*/ 640080 w 1428206"/>
                        <a:gd name="connsiteY23" fmla="*/ 2699657 h 3432629"/>
                        <a:gd name="connsiteX24" fmla="*/ 709748 w 1428206"/>
                        <a:gd name="connsiteY24" fmla="*/ 2455817 h 3432629"/>
                        <a:gd name="connsiteX25" fmla="*/ 788126 w 1428206"/>
                        <a:gd name="connsiteY25" fmla="*/ 2307772 h 3432629"/>
                        <a:gd name="connsiteX26" fmla="*/ 788126 w 1428206"/>
                        <a:gd name="connsiteY26" fmla="*/ 1968137 h 3432629"/>
                        <a:gd name="connsiteX27" fmla="*/ 718457 w 1428206"/>
                        <a:gd name="connsiteY27" fmla="*/ 1558834 h 3432629"/>
                        <a:gd name="connsiteX28" fmla="*/ 683623 w 1428206"/>
                        <a:gd name="connsiteY28" fmla="*/ 1271452 h 3432629"/>
                        <a:gd name="connsiteX29" fmla="*/ 683623 w 1428206"/>
                        <a:gd name="connsiteY29" fmla="*/ 1062446 h 3432629"/>
                        <a:gd name="connsiteX30" fmla="*/ 718457 w 1428206"/>
                        <a:gd name="connsiteY30" fmla="*/ 870857 h 3432629"/>
                        <a:gd name="connsiteX0" fmla="*/ 1171303 w 1428206"/>
                        <a:gd name="connsiteY0" fmla="*/ 0 h 3432629"/>
                        <a:gd name="connsiteX1" fmla="*/ 1206137 w 1428206"/>
                        <a:gd name="connsiteY1" fmla="*/ 200297 h 3432629"/>
                        <a:gd name="connsiteX2" fmla="*/ 1240971 w 1428206"/>
                        <a:gd name="connsiteY2" fmla="*/ 383177 h 3432629"/>
                        <a:gd name="connsiteX3" fmla="*/ 1336766 w 1428206"/>
                        <a:gd name="connsiteY3" fmla="*/ 557349 h 3432629"/>
                        <a:gd name="connsiteX4" fmla="*/ 1406434 w 1428206"/>
                        <a:gd name="connsiteY4" fmla="*/ 879566 h 3432629"/>
                        <a:gd name="connsiteX5" fmla="*/ 1415143 w 1428206"/>
                        <a:gd name="connsiteY5" fmla="*/ 1306286 h 3432629"/>
                        <a:gd name="connsiteX6" fmla="*/ 1328057 w 1428206"/>
                        <a:gd name="connsiteY6" fmla="*/ 1759132 h 3432629"/>
                        <a:gd name="connsiteX7" fmla="*/ 1206137 w 1428206"/>
                        <a:gd name="connsiteY7" fmla="*/ 2168434 h 3432629"/>
                        <a:gd name="connsiteX8" fmla="*/ 1136468 w 1428206"/>
                        <a:gd name="connsiteY8" fmla="*/ 2612572 h 3432629"/>
                        <a:gd name="connsiteX9" fmla="*/ 1129707 w 1428206"/>
                        <a:gd name="connsiteY9" fmla="*/ 2835329 h 3432629"/>
                        <a:gd name="connsiteX10" fmla="*/ 1197428 w 1428206"/>
                        <a:gd name="connsiteY10" fmla="*/ 2987040 h 3432629"/>
                        <a:gd name="connsiteX11" fmla="*/ 1031966 w 1428206"/>
                        <a:gd name="connsiteY11" fmla="*/ 3126377 h 3432629"/>
                        <a:gd name="connsiteX12" fmla="*/ 788126 w 1428206"/>
                        <a:gd name="connsiteY12" fmla="*/ 3317966 h 3432629"/>
                        <a:gd name="connsiteX13" fmla="*/ 605246 w 1428206"/>
                        <a:gd name="connsiteY13" fmla="*/ 3396343 h 3432629"/>
                        <a:gd name="connsiteX14" fmla="*/ 448491 w 1428206"/>
                        <a:gd name="connsiteY14" fmla="*/ 3422469 h 3432629"/>
                        <a:gd name="connsiteX15" fmla="*/ 291737 w 1428206"/>
                        <a:gd name="connsiteY15" fmla="*/ 3431177 h 3432629"/>
                        <a:gd name="connsiteX16" fmla="*/ 161108 w 1428206"/>
                        <a:gd name="connsiteY16" fmla="*/ 3422469 h 3432629"/>
                        <a:gd name="connsiteX17" fmla="*/ 117566 w 1428206"/>
                        <a:gd name="connsiteY17" fmla="*/ 3370217 h 3432629"/>
                        <a:gd name="connsiteX18" fmla="*/ 39188 w 1428206"/>
                        <a:gd name="connsiteY18" fmla="*/ 3352800 h 3432629"/>
                        <a:gd name="connsiteX19" fmla="*/ 13063 w 1428206"/>
                        <a:gd name="connsiteY19" fmla="*/ 3265714 h 3432629"/>
                        <a:gd name="connsiteX20" fmla="*/ 117566 w 1428206"/>
                        <a:gd name="connsiteY20" fmla="*/ 3161212 h 3432629"/>
                        <a:gd name="connsiteX21" fmla="*/ 291737 w 1428206"/>
                        <a:gd name="connsiteY21" fmla="*/ 3030583 h 3432629"/>
                        <a:gd name="connsiteX22" fmla="*/ 449263 w 1428206"/>
                        <a:gd name="connsiteY22" fmla="*/ 2887946 h 3432629"/>
                        <a:gd name="connsiteX23" fmla="*/ 640080 w 1428206"/>
                        <a:gd name="connsiteY23" fmla="*/ 2699657 h 3432629"/>
                        <a:gd name="connsiteX24" fmla="*/ 709748 w 1428206"/>
                        <a:gd name="connsiteY24" fmla="*/ 2455817 h 3432629"/>
                        <a:gd name="connsiteX25" fmla="*/ 788126 w 1428206"/>
                        <a:gd name="connsiteY25" fmla="*/ 2307772 h 3432629"/>
                        <a:gd name="connsiteX26" fmla="*/ 788126 w 1428206"/>
                        <a:gd name="connsiteY26" fmla="*/ 1968137 h 3432629"/>
                        <a:gd name="connsiteX27" fmla="*/ 718457 w 1428206"/>
                        <a:gd name="connsiteY27" fmla="*/ 1558834 h 3432629"/>
                        <a:gd name="connsiteX28" fmla="*/ 683623 w 1428206"/>
                        <a:gd name="connsiteY28" fmla="*/ 1271452 h 3432629"/>
                        <a:gd name="connsiteX29" fmla="*/ 683623 w 1428206"/>
                        <a:gd name="connsiteY29" fmla="*/ 1062446 h 3432629"/>
                        <a:gd name="connsiteX30" fmla="*/ 718457 w 1428206"/>
                        <a:gd name="connsiteY30" fmla="*/ 870857 h 3432629"/>
                        <a:gd name="connsiteX0" fmla="*/ 1171303 w 1428206"/>
                        <a:gd name="connsiteY0" fmla="*/ 0 h 3432629"/>
                        <a:gd name="connsiteX1" fmla="*/ 1206137 w 1428206"/>
                        <a:gd name="connsiteY1" fmla="*/ 200297 h 3432629"/>
                        <a:gd name="connsiteX2" fmla="*/ 1240971 w 1428206"/>
                        <a:gd name="connsiteY2" fmla="*/ 383177 h 3432629"/>
                        <a:gd name="connsiteX3" fmla="*/ 1336766 w 1428206"/>
                        <a:gd name="connsiteY3" fmla="*/ 557349 h 3432629"/>
                        <a:gd name="connsiteX4" fmla="*/ 1406434 w 1428206"/>
                        <a:gd name="connsiteY4" fmla="*/ 879566 h 3432629"/>
                        <a:gd name="connsiteX5" fmla="*/ 1415143 w 1428206"/>
                        <a:gd name="connsiteY5" fmla="*/ 1306286 h 3432629"/>
                        <a:gd name="connsiteX6" fmla="*/ 1328057 w 1428206"/>
                        <a:gd name="connsiteY6" fmla="*/ 1759132 h 3432629"/>
                        <a:gd name="connsiteX7" fmla="*/ 1206137 w 1428206"/>
                        <a:gd name="connsiteY7" fmla="*/ 2168434 h 3432629"/>
                        <a:gd name="connsiteX8" fmla="*/ 1136468 w 1428206"/>
                        <a:gd name="connsiteY8" fmla="*/ 2612572 h 3432629"/>
                        <a:gd name="connsiteX9" fmla="*/ 1190667 w 1428206"/>
                        <a:gd name="connsiteY9" fmla="*/ 2835329 h 3432629"/>
                        <a:gd name="connsiteX10" fmla="*/ 1197428 w 1428206"/>
                        <a:gd name="connsiteY10" fmla="*/ 2987040 h 3432629"/>
                        <a:gd name="connsiteX11" fmla="*/ 1031966 w 1428206"/>
                        <a:gd name="connsiteY11" fmla="*/ 3126377 h 3432629"/>
                        <a:gd name="connsiteX12" fmla="*/ 788126 w 1428206"/>
                        <a:gd name="connsiteY12" fmla="*/ 3317966 h 3432629"/>
                        <a:gd name="connsiteX13" fmla="*/ 605246 w 1428206"/>
                        <a:gd name="connsiteY13" fmla="*/ 3396343 h 3432629"/>
                        <a:gd name="connsiteX14" fmla="*/ 448491 w 1428206"/>
                        <a:gd name="connsiteY14" fmla="*/ 3422469 h 3432629"/>
                        <a:gd name="connsiteX15" fmla="*/ 291737 w 1428206"/>
                        <a:gd name="connsiteY15" fmla="*/ 3431177 h 3432629"/>
                        <a:gd name="connsiteX16" fmla="*/ 161108 w 1428206"/>
                        <a:gd name="connsiteY16" fmla="*/ 3422469 h 3432629"/>
                        <a:gd name="connsiteX17" fmla="*/ 117566 w 1428206"/>
                        <a:gd name="connsiteY17" fmla="*/ 3370217 h 3432629"/>
                        <a:gd name="connsiteX18" fmla="*/ 39188 w 1428206"/>
                        <a:gd name="connsiteY18" fmla="*/ 3352800 h 3432629"/>
                        <a:gd name="connsiteX19" fmla="*/ 13063 w 1428206"/>
                        <a:gd name="connsiteY19" fmla="*/ 3265714 h 3432629"/>
                        <a:gd name="connsiteX20" fmla="*/ 117566 w 1428206"/>
                        <a:gd name="connsiteY20" fmla="*/ 3161212 h 3432629"/>
                        <a:gd name="connsiteX21" fmla="*/ 291737 w 1428206"/>
                        <a:gd name="connsiteY21" fmla="*/ 3030583 h 3432629"/>
                        <a:gd name="connsiteX22" fmla="*/ 449263 w 1428206"/>
                        <a:gd name="connsiteY22" fmla="*/ 2887946 h 3432629"/>
                        <a:gd name="connsiteX23" fmla="*/ 640080 w 1428206"/>
                        <a:gd name="connsiteY23" fmla="*/ 2699657 h 3432629"/>
                        <a:gd name="connsiteX24" fmla="*/ 709748 w 1428206"/>
                        <a:gd name="connsiteY24" fmla="*/ 2455817 h 3432629"/>
                        <a:gd name="connsiteX25" fmla="*/ 788126 w 1428206"/>
                        <a:gd name="connsiteY25" fmla="*/ 2307772 h 3432629"/>
                        <a:gd name="connsiteX26" fmla="*/ 788126 w 1428206"/>
                        <a:gd name="connsiteY26" fmla="*/ 1968137 h 3432629"/>
                        <a:gd name="connsiteX27" fmla="*/ 718457 w 1428206"/>
                        <a:gd name="connsiteY27" fmla="*/ 1558834 h 3432629"/>
                        <a:gd name="connsiteX28" fmla="*/ 683623 w 1428206"/>
                        <a:gd name="connsiteY28" fmla="*/ 1271452 h 3432629"/>
                        <a:gd name="connsiteX29" fmla="*/ 683623 w 1428206"/>
                        <a:gd name="connsiteY29" fmla="*/ 1062446 h 3432629"/>
                        <a:gd name="connsiteX30" fmla="*/ 718457 w 1428206"/>
                        <a:gd name="connsiteY30" fmla="*/ 870857 h 34326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1428206" h="3432629">
                          <a:moveTo>
                            <a:pt x="1171303" y="0"/>
                          </a:moveTo>
                          <a:cubicBezTo>
                            <a:pt x="1182914" y="68217"/>
                            <a:pt x="1194526" y="136434"/>
                            <a:pt x="1206137" y="200297"/>
                          </a:cubicBezTo>
                          <a:cubicBezTo>
                            <a:pt x="1217748" y="264160"/>
                            <a:pt x="1219200" y="323668"/>
                            <a:pt x="1240971" y="383177"/>
                          </a:cubicBezTo>
                          <a:cubicBezTo>
                            <a:pt x="1262742" y="442686"/>
                            <a:pt x="1309189" y="474618"/>
                            <a:pt x="1336766" y="557349"/>
                          </a:cubicBezTo>
                          <a:cubicBezTo>
                            <a:pt x="1364343" y="640081"/>
                            <a:pt x="1393371" y="754743"/>
                            <a:pt x="1406434" y="879566"/>
                          </a:cubicBezTo>
                          <a:cubicBezTo>
                            <a:pt x="1419497" y="1004389"/>
                            <a:pt x="1428206" y="1159692"/>
                            <a:pt x="1415143" y="1306286"/>
                          </a:cubicBezTo>
                          <a:cubicBezTo>
                            <a:pt x="1402080" y="1452880"/>
                            <a:pt x="1362891" y="1615441"/>
                            <a:pt x="1328057" y="1759132"/>
                          </a:cubicBezTo>
                          <a:cubicBezTo>
                            <a:pt x="1293223" y="1902823"/>
                            <a:pt x="1238069" y="2026194"/>
                            <a:pt x="1206137" y="2168434"/>
                          </a:cubicBezTo>
                          <a:cubicBezTo>
                            <a:pt x="1174206" y="2310674"/>
                            <a:pt x="1139046" y="2501423"/>
                            <a:pt x="1136468" y="2612572"/>
                          </a:cubicBezTo>
                          <a:cubicBezTo>
                            <a:pt x="1133890" y="2723721"/>
                            <a:pt x="1180507" y="2772918"/>
                            <a:pt x="1190667" y="2835329"/>
                          </a:cubicBezTo>
                          <a:cubicBezTo>
                            <a:pt x="1200827" y="2897740"/>
                            <a:pt x="1223878" y="2938532"/>
                            <a:pt x="1197428" y="2987040"/>
                          </a:cubicBezTo>
                          <a:cubicBezTo>
                            <a:pt x="1170978" y="3035548"/>
                            <a:pt x="1100183" y="3071223"/>
                            <a:pt x="1031966" y="3126377"/>
                          </a:cubicBezTo>
                          <a:cubicBezTo>
                            <a:pt x="963749" y="3181531"/>
                            <a:pt x="859246" y="3272972"/>
                            <a:pt x="788126" y="3317966"/>
                          </a:cubicBezTo>
                          <a:cubicBezTo>
                            <a:pt x="717006" y="3362960"/>
                            <a:pt x="661852" y="3378926"/>
                            <a:pt x="605246" y="3396343"/>
                          </a:cubicBezTo>
                          <a:cubicBezTo>
                            <a:pt x="548640" y="3413760"/>
                            <a:pt x="500742" y="3416663"/>
                            <a:pt x="448491" y="3422469"/>
                          </a:cubicBezTo>
                          <a:cubicBezTo>
                            <a:pt x="396240" y="3428275"/>
                            <a:pt x="339634" y="3431177"/>
                            <a:pt x="291737" y="3431177"/>
                          </a:cubicBezTo>
                          <a:cubicBezTo>
                            <a:pt x="243840" y="3431177"/>
                            <a:pt x="190137" y="3432629"/>
                            <a:pt x="161108" y="3422469"/>
                          </a:cubicBezTo>
                          <a:cubicBezTo>
                            <a:pt x="132079" y="3412309"/>
                            <a:pt x="137886" y="3381829"/>
                            <a:pt x="117566" y="3370217"/>
                          </a:cubicBezTo>
                          <a:cubicBezTo>
                            <a:pt x="97246" y="3358606"/>
                            <a:pt x="56605" y="3370217"/>
                            <a:pt x="39188" y="3352800"/>
                          </a:cubicBezTo>
                          <a:cubicBezTo>
                            <a:pt x="21771" y="3335383"/>
                            <a:pt x="0" y="3297645"/>
                            <a:pt x="13063" y="3265714"/>
                          </a:cubicBezTo>
                          <a:cubicBezTo>
                            <a:pt x="26126" y="3233783"/>
                            <a:pt x="71120" y="3200401"/>
                            <a:pt x="117566" y="3161212"/>
                          </a:cubicBezTo>
                          <a:cubicBezTo>
                            <a:pt x="164012" y="3122024"/>
                            <a:pt x="236454" y="3076127"/>
                            <a:pt x="291737" y="3030583"/>
                          </a:cubicBezTo>
                          <a:cubicBezTo>
                            <a:pt x="347020" y="2985039"/>
                            <a:pt x="391206" y="2943100"/>
                            <a:pt x="449263" y="2887946"/>
                          </a:cubicBezTo>
                          <a:cubicBezTo>
                            <a:pt x="507320" y="2832792"/>
                            <a:pt x="596666" y="2771678"/>
                            <a:pt x="640080" y="2699657"/>
                          </a:cubicBezTo>
                          <a:cubicBezTo>
                            <a:pt x="683494" y="2627636"/>
                            <a:pt x="685074" y="2521131"/>
                            <a:pt x="709748" y="2455817"/>
                          </a:cubicBezTo>
                          <a:cubicBezTo>
                            <a:pt x="734422" y="2390503"/>
                            <a:pt x="775063" y="2389052"/>
                            <a:pt x="788126" y="2307772"/>
                          </a:cubicBezTo>
                          <a:cubicBezTo>
                            <a:pt x="801189" y="2226492"/>
                            <a:pt x="799738" y="2092960"/>
                            <a:pt x="788126" y="1968137"/>
                          </a:cubicBezTo>
                          <a:cubicBezTo>
                            <a:pt x="776515" y="1843314"/>
                            <a:pt x="735874" y="1674948"/>
                            <a:pt x="718457" y="1558834"/>
                          </a:cubicBezTo>
                          <a:cubicBezTo>
                            <a:pt x="701040" y="1442720"/>
                            <a:pt x="689429" y="1354183"/>
                            <a:pt x="683623" y="1271452"/>
                          </a:cubicBezTo>
                          <a:cubicBezTo>
                            <a:pt x="677817" y="1188721"/>
                            <a:pt x="677817" y="1129212"/>
                            <a:pt x="683623" y="1062446"/>
                          </a:cubicBezTo>
                          <a:cubicBezTo>
                            <a:pt x="689429" y="995680"/>
                            <a:pt x="703943" y="933268"/>
                            <a:pt x="718457" y="870857"/>
                          </a:cubicBezTo>
                        </a:path>
                      </a:pathLst>
                    </a:custGeom>
                    <a:solidFill>
                      <a:sysClr val="window" lastClr="FFFFFF"/>
                    </a:solidFill>
                    <a:ln w="285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GB" sz="1600" kern="0">
                        <a:solidFill>
                          <a:prstClr val="black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01" name="Freeform 119">
                      <a:extLst>
                        <a:ext uri="{FF2B5EF4-FFF2-40B4-BE49-F238E27FC236}">
                          <a16:creationId xmlns:a16="http://schemas.microsoft.com/office/drawing/2014/main" id="{6F4C7B91-D2D6-4862-AFE6-FC2FF99E85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1909" y="2760617"/>
                      <a:ext cx="71119" cy="679269"/>
                    </a:xfrm>
                    <a:custGeom>
                      <a:avLst/>
                      <a:gdLst>
                        <a:gd name="connsiteX0" fmla="*/ 52251 w 71119"/>
                        <a:gd name="connsiteY0" fmla="*/ 0 h 679269"/>
                        <a:gd name="connsiteX1" fmla="*/ 52251 w 71119"/>
                        <a:gd name="connsiteY1" fmla="*/ 182880 h 679269"/>
                        <a:gd name="connsiteX2" fmla="*/ 69668 w 71119"/>
                        <a:gd name="connsiteY2" fmla="*/ 409303 h 679269"/>
                        <a:gd name="connsiteX3" fmla="*/ 43542 w 71119"/>
                        <a:gd name="connsiteY3" fmla="*/ 574766 h 679269"/>
                        <a:gd name="connsiteX4" fmla="*/ 0 w 71119"/>
                        <a:gd name="connsiteY4" fmla="*/ 679269 h 6792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1119" h="679269">
                          <a:moveTo>
                            <a:pt x="52251" y="0"/>
                          </a:moveTo>
                          <a:cubicBezTo>
                            <a:pt x="50799" y="57331"/>
                            <a:pt x="49348" y="114663"/>
                            <a:pt x="52251" y="182880"/>
                          </a:cubicBezTo>
                          <a:cubicBezTo>
                            <a:pt x="55154" y="251097"/>
                            <a:pt x="71119" y="343989"/>
                            <a:pt x="69668" y="409303"/>
                          </a:cubicBezTo>
                          <a:cubicBezTo>
                            <a:pt x="68217" y="474617"/>
                            <a:pt x="55153" y="529772"/>
                            <a:pt x="43542" y="574766"/>
                          </a:cubicBezTo>
                          <a:cubicBezTo>
                            <a:pt x="31931" y="619760"/>
                            <a:pt x="15965" y="649514"/>
                            <a:pt x="0" y="679269"/>
                          </a:cubicBezTo>
                        </a:path>
                      </a:pathLst>
                    </a:custGeom>
                    <a:grpFill/>
                    <a:ln w="285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GB" sz="1600" kern="0">
                        <a:solidFill>
                          <a:prstClr val="black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02" name="Freeform 120">
                      <a:extLst>
                        <a:ext uri="{FF2B5EF4-FFF2-40B4-BE49-F238E27FC236}">
                          <a16:creationId xmlns:a16="http://schemas.microsoft.com/office/drawing/2014/main" id="{D2288292-382A-4099-86BA-48B427C9BB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9360" y="1410789"/>
                      <a:ext cx="847016" cy="3871193"/>
                    </a:xfrm>
                    <a:custGeom>
                      <a:avLst/>
                      <a:gdLst>
                        <a:gd name="connsiteX0" fmla="*/ 0 w 853440"/>
                        <a:gd name="connsiteY0" fmla="*/ 0 h 3753394"/>
                        <a:gd name="connsiteX1" fmla="*/ 43543 w 853440"/>
                        <a:gd name="connsiteY1" fmla="*/ 574765 h 3753394"/>
                        <a:gd name="connsiteX2" fmla="*/ 243840 w 853440"/>
                        <a:gd name="connsiteY2" fmla="*/ 1140822 h 3753394"/>
                        <a:gd name="connsiteX3" fmla="*/ 357051 w 853440"/>
                        <a:gd name="connsiteY3" fmla="*/ 1506582 h 3753394"/>
                        <a:gd name="connsiteX4" fmla="*/ 444137 w 853440"/>
                        <a:gd name="connsiteY4" fmla="*/ 1776548 h 3753394"/>
                        <a:gd name="connsiteX5" fmla="*/ 426720 w 853440"/>
                        <a:gd name="connsiteY5" fmla="*/ 1942011 h 3753394"/>
                        <a:gd name="connsiteX6" fmla="*/ 531223 w 853440"/>
                        <a:gd name="connsiteY6" fmla="*/ 2220685 h 3753394"/>
                        <a:gd name="connsiteX7" fmla="*/ 661851 w 853440"/>
                        <a:gd name="connsiteY7" fmla="*/ 2394857 h 3753394"/>
                        <a:gd name="connsiteX8" fmla="*/ 722811 w 853440"/>
                        <a:gd name="connsiteY8" fmla="*/ 2612571 h 3753394"/>
                        <a:gd name="connsiteX9" fmla="*/ 775063 w 853440"/>
                        <a:gd name="connsiteY9" fmla="*/ 2943497 h 3753394"/>
                        <a:gd name="connsiteX10" fmla="*/ 801189 w 853440"/>
                        <a:gd name="connsiteY10" fmla="*/ 3344091 h 3753394"/>
                        <a:gd name="connsiteX11" fmla="*/ 853440 w 853440"/>
                        <a:gd name="connsiteY11" fmla="*/ 3753394 h 3753394"/>
                        <a:gd name="connsiteX12" fmla="*/ 853440 w 853440"/>
                        <a:gd name="connsiteY12" fmla="*/ 3753394 h 3753394"/>
                        <a:gd name="connsiteX13" fmla="*/ 853440 w 853440"/>
                        <a:gd name="connsiteY13" fmla="*/ 3753394 h 3753394"/>
                        <a:gd name="connsiteX0" fmla="*/ 0 w 853440"/>
                        <a:gd name="connsiteY0" fmla="*/ 0 h 3753394"/>
                        <a:gd name="connsiteX1" fmla="*/ 43543 w 853440"/>
                        <a:gd name="connsiteY1" fmla="*/ 574765 h 3753394"/>
                        <a:gd name="connsiteX2" fmla="*/ 243840 w 853440"/>
                        <a:gd name="connsiteY2" fmla="*/ 1140822 h 3753394"/>
                        <a:gd name="connsiteX3" fmla="*/ 357051 w 853440"/>
                        <a:gd name="connsiteY3" fmla="*/ 1506582 h 3753394"/>
                        <a:gd name="connsiteX4" fmla="*/ 419567 w 853440"/>
                        <a:gd name="connsiteY4" fmla="*/ 1759618 h 3753394"/>
                        <a:gd name="connsiteX5" fmla="*/ 426720 w 853440"/>
                        <a:gd name="connsiteY5" fmla="*/ 1942011 h 3753394"/>
                        <a:gd name="connsiteX6" fmla="*/ 531223 w 853440"/>
                        <a:gd name="connsiteY6" fmla="*/ 2220685 h 3753394"/>
                        <a:gd name="connsiteX7" fmla="*/ 661851 w 853440"/>
                        <a:gd name="connsiteY7" fmla="*/ 2394857 h 3753394"/>
                        <a:gd name="connsiteX8" fmla="*/ 722811 w 853440"/>
                        <a:gd name="connsiteY8" fmla="*/ 2612571 h 3753394"/>
                        <a:gd name="connsiteX9" fmla="*/ 775063 w 853440"/>
                        <a:gd name="connsiteY9" fmla="*/ 2943497 h 3753394"/>
                        <a:gd name="connsiteX10" fmla="*/ 801189 w 853440"/>
                        <a:gd name="connsiteY10" fmla="*/ 3344091 h 3753394"/>
                        <a:gd name="connsiteX11" fmla="*/ 853440 w 853440"/>
                        <a:gd name="connsiteY11" fmla="*/ 3753394 h 3753394"/>
                        <a:gd name="connsiteX12" fmla="*/ 853440 w 853440"/>
                        <a:gd name="connsiteY12" fmla="*/ 3753394 h 3753394"/>
                        <a:gd name="connsiteX13" fmla="*/ 853440 w 853440"/>
                        <a:gd name="connsiteY13" fmla="*/ 3753394 h 3753394"/>
                        <a:gd name="connsiteX0" fmla="*/ 0 w 897043"/>
                        <a:gd name="connsiteY0" fmla="*/ 0 h 3811880"/>
                        <a:gd name="connsiteX1" fmla="*/ 43543 w 897043"/>
                        <a:gd name="connsiteY1" fmla="*/ 574765 h 3811880"/>
                        <a:gd name="connsiteX2" fmla="*/ 243840 w 897043"/>
                        <a:gd name="connsiteY2" fmla="*/ 1140822 h 3811880"/>
                        <a:gd name="connsiteX3" fmla="*/ 357051 w 897043"/>
                        <a:gd name="connsiteY3" fmla="*/ 1506582 h 3811880"/>
                        <a:gd name="connsiteX4" fmla="*/ 419567 w 897043"/>
                        <a:gd name="connsiteY4" fmla="*/ 1759618 h 3811880"/>
                        <a:gd name="connsiteX5" fmla="*/ 426720 w 897043"/>
                        <a:gd name="connsiteY5" fmla="*/ 1942011 h 3811880"/>
                        <a:gd name="connsiteX6" fmla="*/ 531223 w 897043"/>
                        <a:gd name="connsiteY6" fmla="*/ 2220685 h 3811880"/>
                        <a:gd name="connsiteX7" fmla="*/ 661851 w 897043"/>
                        <a:gd name="connsiteY7" fmla="*/ 2394857 h 3811880"/>
                        <a:gd name="connsiteX8" fmla="*/ 722811 w 897043"/>
                        <a:gd name="connsiteY8" fmla="*/ 2612571 h 3811880"/>
                        <a:gd name="connsiteX9" fmla="*/ 775063 w 897043"/>
                        <a:gd name="connsiteY9" fmla="*/ 2943497 h 3811880"/>
                        <a:gd name="connsiteX10" fmla="*/ 801189 w 897043"/>
                        <a:gd name="connsiteY10" fmla="*/ 3344091 h 3811880"/>
                        <a:gd name="connsiteX11" fmla="*/ 853440 w 897043"/>
                        <a:gd name="connsiteY11" fmla="*/ 3753394 h 3811880"/>
                        <a:gd name="connsiteX12" fmla="*/ 853440 w 897043"/>
                        <a:gd name="connsiteY12" fmla="*/ 3753394 h 3811880"/>
                        <a:gd name="connsiteX13" fmla="*/ 897043 w 897043"/>
                        <a:gd name="connsiteY13" fmla="*/ 3811880 h 3811880"/>
                        <a:gd name="connsiteX0" fmla="*/ 0 w 897043"/>
                        <a:gd name="connsiteY0" fmla="*/ 0 h 3884819"/>
                        <a:gd name="connsiteX1" fmla="*/ 43543 w 897043"/>
                        <a:gd name="connsiteY1" fmla="*/ 574765 h 3884819"/>
                        <a:gd name="connsiteX2" fmla="*/ 243840 w 897043"/>
                        <a:gd name="connsiteY2" fmla="*/ 1140822 h 3884819"/>
                        <a:gd name="connsiteX3" fmla="*/ 357051 w 897043"/>
                        <a:gd name="connsiteY3" fmla="*/ 1506582 h 3884819"/>
                        <a:gd name="connsiteX4" fmla="*/ 419567 w 897043"/>
                        <a:gd name="connsiteY4" fmla="*/ 1759618 h 3884819"/>
                        <a:gd name="connsiteX5" fmla="*/ 426720 w 897043"/>
                        <a:gd name="connsiteY5" fmla="*/ 1942011 h 3884819"/>
                        <a:gd name="connsiteX6" fmla="*/ 531223 w 897043"/>
                        <a:gd name="connsiteY6" fmla="*/ 2220685 h 3884819"/>
                        <a:gd name="connsiteX7" fmla="*/ 661851 w 897043"/>
                        <a:gd name="connsiteY7" fmla="*/ 2394857 h 3884819"/>
                        <a:gd name="connsiteX8" fmla="*/ 722811 w 897043"/>
                        <a:gd name="connsiteY8" fmla="*/ 2612571 h 3884819"/>
                        <a:gd name="connsiteX9" fmla="*/ 775063 w 897043"/>
                        <a:gd name="connsiteY9" fmla="*/ 2943497 h 3884819"/>
                        <a:gd name="connsiteX10" fmla="*/ 801189 w 897043"/>
                        <a:gd name="connsiteY10" fmla="*/ 3344091 h 3884819"/>
                        <a:gd name="connsiteX11" fmla="*/ 853440 w 897043"/>
                        <a:gd name="connsiteY11" fmla="*/ 3753394 h 3884819"/>
                        <a:gd name="connsiteX12" fmla="*/ 853440 w 897043"/>
                        <a:gd name="connsiteY12" fmla="*/ 3753394 h 3884819"/>
                        <a:gd name="connsiteX13" fmla="*/ 897043 w 897043"/>
                        <a:gd name="connsiteY13" fmla="*/ 3811880 h 3884819"/>
                        <a:gd name="connsiteX0" fmla="*/ 0 w 853440"/>
                        <a:gd name="connsiteY0" fmla="*/ 0 h 3753394"/>
                        <a:gd name="connsiteX1" fmla="*/ 43543 w 853440"/>
                        <a:gd name="connsiteY1" fmla="*/ 574765 h 3753394"/>
                        <a:gd name="connsiteX2" fmla="*/ 243840 w 853440"/>
                        <a:gd name="connsiteY2" fmla="*/ 1140822 h 3753394"/>
                        <a:gd name="connsiteX3" fmla="*/ 357051 w 853440"/>
                        <a:gd name="connsiteY3" fmla="*/ 1506582 h 3753394"/>
                        <a:gd name="connsiteX4" fmla="*/ 419567 w 853440"/>
                        <a:gd name="connsiteY4" fmla="*/ 1759618 h 3753394"/>
                        <a:gd name="connsiteX5" fmla="*/ 426720 w 853440"/>
                        <a:gd name="connsiteY5" fmla="*/ 1942011 h 3753394"/>
                        <a:gd name="connsiteX6" fmla="*/ 531223 w 853440"/>
                        <a:gd name="connsiteY6" fmla="*/ 2220685 h 3753394"/>
                        <a:gd name="connsiteX7" fmla="*/ 661851 w 853440"/>
                        <a:gd name="connsiteY7" fmla="*/ 2394857 h 3753394"/>
                        <a:gd name="connsiteX8" fmla="*/ 722811 w 853440"/>
                        <a:gd name="connsiteY8" fmla="*/ 2612571 h 3753394"/>
                        <a:gd name="connsiteX9" fmla="*/ 775063 w 853440"/>
                        <a:gd name="connsiteY9" fmla="*/ 2943497 h 3753394"/>
                        <a:gd name="connsiteX10" fmla="*/ 801189 w 853440"/>
                        <a:gd name="connsiteY10" fmla="*/ 3344091 h 3753394"/>
                        <a:gd name="connsiteX11" fmla="*/ 853440 w 853440"/>
                        <a:gd name="connsiteY11" fmla="*/ 3753394 h 3753394"/>
                        <a:gd name="connsiteX12" fmla="*/ 853440 w 853440"/>
                        <a:gd name="connsiteY12" fmla="*/ 3753394 h 3753394"/>
                        <a:gd name="connsiteX0" fmla="*/ 0 w 897043"/>
                        <a:gd name="connsiteY0" fmla="*/ 0 h 3831359"/>
                        <a:gd name="connsiteX1" fmla="*/ 43543 w 897043"/>
                        <a:gd name="connsiteY1" fmla="*/ 574765 h 3831359"/>
                        <a:gd name="connsiteX2" fmla="*/ 243840 w 897043"/>
                        <a:gd name="connsiteY2" fmla="*/ 1140822 h 3831359"/>
                        <a:gd name="connsiteX3" fmla="*/ 357051 w 897043"/>
                        <a:gd name="connsiteY3" fmla="*/ 1506582 h 3831359"/>
                        <a:gd name="connsiteX4" fmla="*/ 419567 w 897043"/>
                        <a:gd name="connsiteY4" fmla="*/ 1759618 h 3831359"/>
                        <a:gd name="connsiteX5" fmla="*/ 426720 w 897043"/>
                        <a:gd name="connsiteY5" fmla="*/ 1942011 h 3831359"/>
                        <a:gd name="connsiteX6" fmla="*/ 531223 w 897043"/>
                        <a:gd name="connsiteY6" fmla="*/ 2220685 h 3831359"/>
                        <a:gd name="connsiteX7" fmla="*/ 661851 w 897043"/>
                        <a:gd name="connsiteY7" fmla="*/ 2394857 h 3831359"/>
                        <a:gd name="connsiteX8" fmla="*/ 722811 w 897043"/>
                        <a:gd name="connsiteY8" fmla="*/ 2612571 h 3831359"/>
                        <a:gd name="connsiteX9" fmla="*/ 775063 w 897043"/>
                        <a:gd name="connsiteY9" fmla="*/ 2943497 h 3831359"/>
                        <a:gd name="connsiteX10" fmla="*/ 801189 w 897043"/>
                        <a:gd name="connsiteY10" fmla="*/ 3344091 h 3831359"/>
                        <a:gd name="connsiteX11" fmla="*/ 853440 w 897043"/>
                        <a:gd name="connsiteY11" fmla="*/ 3753394 h 3831359"/>
                        <a:gd name="connsiteX12" fmla="*/ 897043 w 897043"/>
                        <a:gd name="connsiteY12" fmla="*/ 3811880 h 3831359"/>
                        <a:gd name="connsiteX0" fmla="*/ 0 w 897043"/>
                        <a:gd name="connsiteY0" fmla="*/ 0 h 3831359"/>
                        <a:gd name="connsiteX1" fmla="*/ 43543 w 897043"/>
                        <a:gd name="connsiteY1" fmla="*/ 574765 h 3831359"/>
                        <a:gd name="connsiteX2" fmla="*/ 243840 w 897043"/>
                        <a:gd name="connsiteY2" fmla="*/ 1140822 h 3831359"/>
                        <a:gd name="connsiteX3" fmla="*/ 357051 w 897043"/>
                        <a:gd name="connsiteY3" fmla="*/ 1506582 h 3831359"/>
                        <a:gd name="connsiteX4" fmla="*/ 419567 w 897043"/>
                        <a:gd name="connsiteY4" fmla="*/ 1759618 h 3831359"/>
                        <a:gd name="connsiteX5" fmla="*/ 426720 w 897043"/>
                        <a:gd name="connsiteY5" fmla="*/ 1942011 h 3831359"/>
                        <a:gd name="connsiteX6" fmla="*/ 531223 w 897043"/>
                        <a:gd name="connsiteY6" fmla="*/ 2220685 h 3831359"/>
                        <a:gd name="connsiteX7" fmla="*/ 661851 w 897043"/>
                        <a:gd name="connsiteY7" fmla="*/ 2394857 h 3831359"/>
                        <a:gd name="connsiteX8" fmla="*/ 722811 w 897043"/>
                        <a:gd name="connsiteY8" fmla="*/ 2612571 h 3831359"/>
                        <a:gd name="connsiteX9" fmla="*/ 775063 w 897043"/>
                        <a:gd name="connsiteY9" fmla="*/ 2943497 h 3831359"/>
                        <a:gd name="connsiteX10" fmla="*/ 801189 w 897043"/>
                        <a:gd name="connsiteY10" fmla="*/ 3344091 h 3831359"/>
                        <a:gd name="connsiteX11" fmla="*/ 853440 w 897043"/>
                        <a:gd name="connsiteY11" fmla="*/ 3753394 h 3831359"/>
                        <a:gd name="connsiteX12" fmla="*/ 897043 w 897043"/>
                        <a:gd name="connsiteY12" fmla="*/ 3811880 h 3831359"/>
                        <a:gd name="connsiteX0" fmla="*/ 0 w 897043"/>
                        <a:gd name="connsiteY0" fmla="*/ 0 h 3811880"/>
                        <a:gd name="connsiteX1" fmla="*/ 43543 w 897043"/>
                        <a:gd name="connsiteY1" fmla="*/ 574765 h 3811880"/>
                        <a:gd name="connsiteX2" fmla="*/ 243840 w 897043"/>
                        <a:gd name="connsiteY2" fmla="*/ 1140822 h 3811880"/>
                        <a:gd name="connsiteX3" fmla="*/ 357051 w 897043"/>
                        <a:gd name="connsiteY3" fmla="*/ 1506582 h 3811880"/>
                        <a:gd name="connsiteX4" fmla="*/ 419567 w 897043"/>
                        <a:gd name="connsiteY4" fmla="*/ 1759618 h 3811880"/>
                        <a:gd name="connsiteX5" fmla="*/ 426720 w 897043"/>
                        <a:gd name="connsiteY5" fmla="*/ 1942011 h 3811880"/>
                        <a:gd name="connsiteX6" fmla="*/ 531223 w 897043"/>
                        <a:gd name="connsiteY6" fmla="*/ 2220685 h 3811880"/>
                        <a:gd name="connsiteX7" fmla="*/ 661851 w 897043"/>
                        <a:gd name="connsiteY7" fmla="*/ 2394857 h 3811880"/>
                        <a:gd name="connsiteX8" fmla="*/ 722811 w 897043"/>
                        <a:gd name="connsiteY8" fmla="*/ 2612571 h 3811880"/>
                        <a:gd name="connsiteX9" fmla="*/ 775063 w 897043"/>
                        <a:gd name="connsiteY9" fmla="*/ 2943497 h 3811880"/>
                        <a:gd name="connsiteX10" fmla="*/ 801189 w 897043"/>
                        <a:gd name="connsiteY10" fmla="*/ 3344091 h 3811880"/>
                        <a:gd name="connsiteX11" fmla="*/ 897043 w 897043"/>
                        <a:gd name="connsiteY11" fmla="*/ 3811880 h 3811880"/>
                        <a:gd name="connsiteX0" fmla="*/ 0 w 855297"/>
                        <a:gd name="connsiteY0" fmla="*/ 0 h 3879474"/>
                        <a:gd name="connsiteX1" fmla="*/ 43543 w 855297"/>
                        <a:gd name="connsiteY1" fmla="*/ 574765 h 3879474"/>
                        <a:gd name="connsiteX2" fmla="*/ 243840 w 855297"/>
                        <a:gd name="connsiteY2" fmla="*/ 1140822 h 3879474"/>
                        <a:gd name="connsiteX3" fmla="*/ 357051 w 855297"/>
                        <a:gd name="connsiteY3" fmla="*/ 1506582 h 3879474"/>
                        <a:gd name="connsiteX4" fmla="*/ 419567 w 855297"/>
                        <a:gd name="connsiteY4" fmla="*/ 1759618 h 3879474"/>
                        <a:gd name="connsiteX5" fmla="*/ 426720 w 855297"/>
                        <a:gd name="connsiteY5" fmla="*/ 1942011 h 3879474"/>
                        <a:gd name="connsiteX6" fmla="*/ 531223 w 855297"/>
                        <a:gd name="connsiteY6" fmla="*/ 2220685 h 3879474"/>
                        <a:gd name="connsiteX7" fmla="*/ 661851 w 855297"/>
                        <a:gd name="connsiteY7" fmla="*/ 2394857 h 3879474"/>
                        <a:gd name="connsiteX8" fmla="*/ 722811 w 855297"/>
                        <a:gd name="connsiteY8" fmla="*/ 2612571 h 3879474"/>
                        <a:gd name="connsiteX9" fmla="*/ 775063 w 855297"/>
                        <a:gd name="connsiteY9" fmla="*/ 2943497 h 3879474"/>
                        <a:gd name="connsiteX10" fmla="*/ 801189 w 855297"/>
                        <a:gd name="connsiteY10" fmla="*/ 3344091 h 3879474"/>
                        <a:gd name="connsiteX11" fmla="*/ 855297 w 855297"/>
                        <a:gd name="connsiteY11" fmla="*/ 3879474 h 3879474"/>
                        <a:gd name="connsiteX0" fmla="*/ 0 w 855297"/>
                        <a:gd name="connsiteY0" fmla="*/ 0 h 3879474"/>
                        <a:gd name="connsiteX1" fmla="*/ 43543 w 855297"/>
                        <a:gd name="connsiteY1" fmla="*/ 574765 h 3879474"/>
                        <a:gd name="connsiteX2" fmla="*/ 243840 w 855297"/>
                        <a:gd name="connsiteY2" fmla="*/ 1140822 h 3879474"/>
                        <a:gd name="connsiteX3" fmla="*/ 357051 w 855297"/>
                        <a:gd name="connsiteY3" fmla="*/ 1506582 h 3879474"/>
                        <a:gd name="connsiteX4" fmla="*/ 419567 w 855297"/>
                        <a:gd name="connsiteY4" fmla="*/ 1759618 h 3879474"/>
                        <a:gd name="connsiteX5" fmla="*/ 426720 w 855297"/>
                        <a:gd name="connsiteY5" fmla="*/ 1942011 h 3879474"/>
                        <a:gd name="connsiteX6" fmla="*/ 531223 w 855297"/>
                        <a:gd name="connsiteY6" fmla="*/ 2220685 h 3879474"/>
                        <a:gd name="connsiteX7" fmla="*/ 661851 w 855297"/>
                        <a:gd name="connsiteY7" fmla="*/ 2394857 h 3879474"/>
                        <a:gd name="connsiteX8" fmla="*/ 722811 w 855297"/>
                        <a:gd name="connsiteY8" fmla="*/ 2612571 h 3879474"/>
                        <a:gd name="connsiteX9" fmla="*/ 775063 w 855297"/>
                        <a:gd name="connsiteY9" fmla="*/ 2943497 h 3879474"/>
                        <a:gd name="connsiteX10" fmla="*/ 801189 w 855297"/>
                        <a:gd name="connsiteY10" fmla="*/ 3344091 h 3879474"/>
                        <a:gd name="connsiteX11" fmla="*/ 855297 w 855297"/>
                        <a:gd name="connsiteY11" fmla="*/ 3879474 h 3879474"/>
                        <a:gd name="connsiteX0" fmla="*/ 0 w 847016"/>
                        <a:gd name="connsiteY0" fmla="*/ 0 h 3871193"/>
                        <a:gd name="connsiteX1" fmla="*/ 43543 w 847016"/>
                        <a:gd name="connsiteY1" fmla="*/ 574765 h 3871193"/>
                        <a:gd name="connsiteX2" fmla="*/ 243840 w 847016"/>
                        <a:gd name="connsiteY2" fmla="*/ 1140822 h 3871193"/>
                        <a:gd name="connsiteX3" fmla="*/ 357051 w 847016"/>
                        <a:gd name="connsiteY3" fmla="*/ 1506582 h 3871193"/>
                        <a:gd name="connsiteX4" fmla="*/ 419567 w 847016"/>
                        <a:gd name="connsiteY4" fmla="*/ 1759618 h 3871193"/>
                        <a:gd name="connsiteX5" fmla="*/ 426720 w 847016"/>
                        <a:gd name="connsiteY5" fmla="*/ 1942011 h 3871193"/>
                        <a:gd name="connsiteX6" fmla="*/ 531223 w 847016"/>
                        <a:gd name="connsiteY6" fmla="*/ 2220685 h 3871193"/>
                        <a:gd name="connsiteX7" fmla="*/ 661851 w 847016"/>
                        <a:gd name="connsiteY7" fmla="*/ 2394857 h 3871193"/>
                        <a:gd name="connsiteX8" fmla="*/ 722811 w 847016"/>
                        <a:gd name="connsiteY8" fmla="*/ 2612571 h 3871193"/>
                        <a:gd name="connsiteX9" fmla="*/ 775063 w 847016"/>
                        <a:gd name="connsiteY9" fmla="*/ 2943497 h 3871193"/>
                        <a:gd name="connsiteX10" fmla="*/ 801189 w 847016"/>
                        <a:gd name="connsiteY10" fmla="*/ 3344091 h 3871193"/>
                        <a:gd name="connsiteX11" fmla="*/ 847016 w 847016"/>
                        <a:gd name="connsiteY11" fmla="*/ 3871193 h 3871193"/>
                        <a:gd name="connsiteX0" fmla="*/ 0 w 847016"/>
                        <a:gd name="connsiteY0" fmla="*/ 0 h 3871193"/>
                        <a:gd name="connsiteX1" fmla="*/ 43543 w 847016"/>
                        <a:gd name="connsiteY1" fmla="*/ 574765 h 3871193"/>
                        <a:gd name="connsiteX2" fmla="*/ 243840 w 847016"/>
                        <a:gd name="connsiteY2" fmla="*/ 1140822 h 3871193"/>
                        <a:gd name="connsiteX3" fmla="*/ 357051 w 847016"/>
                        <a:gd name="connsiteY3" fmla="*/ 1506582 h 3871193"/>
                        <a:gd name="connsiteX4" fmla="*/ 419567 w 847016"/>
                        <a:gd name="connsiteY4" fmla="*/ 1759618 h 3871193"/>
                        <a:gd name="connsiteX5" fmla="*/ 426720 w 847016"/>
                        <a:gd name="connsiteY5" fmla="*/ 1942011 h 3871193"/>
                        <a:gd name="connsiteX6" fmla="*/ 531223 w 847016"/>
                        <a:gd name="connsiteY6" fmla="*/ 2220685 h 3871193"/>
                        <a:gd name="connsiteX7" fmla="*/ 661851 w 847016"/>
                        <a:gd name="connsiteY7" fmla="*/ 2394857 h 3871193"/>
                        <a:gd name="connsiteX8" fmla="*/ 722811 w 847016"/>
                        <a:gd name="connsiteY8" fmla="*/ 2612571 h 3871193"/>
                        <a:gd name="connsiteX9" fmla="*/ 747462 w 847016"/>
                        <a:gd name="connsiteY9" fmla="*/ 2954537 h 3871193"/>
                        <a:gd name="connsiteX10" fmla="*/ 801189 w 847016"/>
                        <a:gd name="connsiteY10" fmla="*/ 3344091 h 3871193"/>
                        <a:gd name="connsiteX11" fmla="*/ 847016 w 847016"/>
                        <a:gd name="connsiteY11" fmla="*/ 3871193 h 3871193"/>
                        <a:gd name="connsiteX0" fmla="*/ 0 w 847016"/>
                        <a:gd name="connsiteY0" fmla="*/ 0 h 3871193"/>
                        <a:gd name="connsiteX1" fmla="*/ 43543 w 847016"/>
                        <a:gd name="connsiteY1" fmla="*/ 574765 h 3871193"/>
                        <a:gd name="connsiteX2" fmla="*/ 243840 w 847016"/>
                        <a:gd name="connsiteY2" fmla="*/ 1140822 h 3871193"/>
                        <a:gd name="connsiteX3" fmla="*/ 357051 w 847016"/>
                        <a:gd name="connsiteY3" fmla="*/ 1506582 h 3871193"/>
                        <a:gd name="connsiteX4" fmla="*/ 419567 w 847016"/>
                        <a:gd name="connsiteY4" fmla="*/ 1759618 h 3871193"/>
                        <a:gd name="connsiteX5" fmla="*/ 426720 w 847016"/>
                        <a:gd name="connsiteY5" fmla="*/ 1942011 h 3871193"/>
                        <a:gd name="connsiteX6" fmla="*/ 531223 w 847016"/>
                        <a:gd name="connsiteY6" fmla="*/ 2220685 h 3871193"/>
                        <a:gd name="connsiteX7" fmla="*/ 661851 w 847016"/>
                        <a:gd name="connsiteY7" fmla="*/ 2394857 h 3871193"/>
                        <a:gd name="connsiteX8" fmla="*/ 722811 w 847016"/>
                        <a:gd name="connsiteY8" fmla="*/ 2612571 h 3871193"/>
                        <a:gd name="connsiteX9" fmla="*/ 747462 w 847016"/>
                        <a:gd name="connsiteY9" fmla="*/ 2954537 h 3871193"/>
                        <a:gd name="connsiteX10" fmla="*/ 784629 w 847016"/>
                        <a:gd name="connsiteY10" fmla="*/ 3349612 h 3871193"/>
                        <a:gd name="connsiteX11" fmla="*/ 847016 w 847016"/>
                        <a:gd name="connsiteY11" fmla="*/ 3871193 h 3871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847016" h="3871193">
                          <a:moveTo>
                            <a:pt x="0" y="0"/>
                          </a:moveTo>
                          <a:cubicBezTo>
                            <a:pt x="1451" y="192314"/>
                            <a:pt x="2903" y="384628"/>
                            <a:pt x="43543" y="574765"/>
                          </a:cubicBezTo>
                          <a:cubicBezTo>
                            <a:pt x="84183" y="764902"/>
                            <a:pt x="191589" y="985519"/>
                            <a:pt x="243840" y="1140822"/>
                          </a:cubicBezTo>
                          <a:cubicBezTo>
                            <a:pt x="296091" y="1296125"/>
                            <a:pt x="327763" y="1403449"/>
                            <a:pt x="357051" y="1506582"/>
                          </a:cubicBezTo>
                          <a:cubicBezTo>
                            <a:pt x="386339" y="1609715"/>
                            <a:pt x="407956" y="1687047"/>
                            <a:pt x="419567" y="1759618"/>
                          </a:cubicBezTo>
                          <a:cubicBezTo>
                            <a:pt x="431178" y="1832189"/>
                            <a:pt x="408111" y="1865167"/>
                            <a:pt x="426720" y="1942011"/>
                          </a:cubicBezTo>
                          <a:cubicBezTo>
                            <a:pt x="445329" y="2018855"/>
                            <a:pt x="492035" y="2145211"/>
                            <a:pt x="531223" y="2220685"/>
                          </a:cubicBezTo>
                          <a:cubicBezTo>
                            <a:pt x="570412" y="2296159"/>
                            <a:pt x="629920" y="2329543"/>
                            <a:pt x="661851" y="2394857"/>
                          </a:cubicBezTo>
                          <a:cubicBezTo>
                            <a:pt x="693782" y="2460171"/>
                            <a:pt x="708543" y="2519291"/>
                            <a:pt x="722811" y="2612571"/>
                          </a:cubicBezTo>
                          <a:cubicBezTo>
                            <a:pt x="737079" y="2705851"/>
                            <a:pt x="737159" y="2831697"/>
                            <a:pt x="747462" y="2954537"/>
                          </a:cubicBezTo>
                          <a:cubicBezTo>
                            <a:pt x="757765" y="3077377"/>
                            <a:pt x="768037" y="3196836"/>
                            <a:pt x="784629" y="3349612"/>
                          </a:cubicBezTo>
                          <a:cubicBezTo>
                            <a:pt x="801221" y="3502388"/>
                            <a:pt x="843607" y="3773736"/>
                            <a:pt x="847016" y="3871193"/>
                          </a:cubicBezTo>
                        </a:path>
                      </a:pathLst>
                    </a:custGeom>
                    <a:grpFill/>
                    <a:ln w="285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GB" sz="1600" kern="0">
                        <a:solidFill>
                          <a:prstClr val="black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80" name="Oval 31">
                    <a:extLst>
                      <a:ext uri="{FF2B5EF4-FFF2-40B4-BE49-F238E27FC236}">
                        <a16:creationId xmlns:a16="http://schemas.microsoft.com/office/drawing/2014/main" id="{51687F33-5E59-41AB-960F-4CBA80AC50AF}"/>
                      </a:ext>
                    </a:extLst>
                  </p:cNvPr>
                  <p:cNvSpPr/>
                  <p:nvPr/>
                </p:nvSpPr>
                <p:spPr>
                  <a:xfrm>
                    <a:off x="7526338" y="1082675"/>
                    <a:ext cx="134937" cy="133350"/>
                  </a:xfrm>
                  <a:prstGeom prst="ellips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1" name="Oval 32">
                    <a:extLst>
                      <a:ext uri="{FF2B5EF4-FFF2-40B4-BE49-F238E27FC236}">
                        <a16:creationId xmlns:a16="http://schemas.microsoft.com/office/drawing/2014/main" id="{D977A49E-7494-4B8D-9748-39896AACF417}"/>
                      </a:ext>
                    </a:extLst>
                  </p:cNvPr>
                  <p:cNvSpPr/>
                  <p:nvPr/>
                </p:nvSpPr>
                <p:spPr>
                  <a:xfrm>
                    <a:off x="7991475" y="777875"/>
                    <a:ext cx="134938" cy="134938"/>
                  </a:xfrm>
                  <a:prstGeom prst="ellips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9525" cap="flat" cmpd="sng" algn="ctr">
                    <a:solidFill>
                      <a:sysClr val="windowText" lastClr="000000"/>
                    </a:solidFill>
                    <a:prstDash val="sysDot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2" name="Oval 33">
                    <a:extLst>
                      <a:ext uri="{FF2B5EF4-FFF2-40B4-BE49-F238E27FC236}">
                        <a16:creationId xmlns:a16="http://schemas.microsoft.com/office/drawing/2014/main" id="{71748CB6-BB3A-4A82-92C5-863CDC232E7E}"/>
                      </a:ext>
                    </a:extLst>
                  </p:cNvPr>
                  <p:cNvSpPr/>
                  <p:nvPr/>
                </p:nvSpPr>
                <p:spPr>
                  <a:xfrm>
                    <a:off x="7481888" y="709613"/>
                    <a:ext cx="134937" cy="134937"/>
                  </a:xfrm>
                  <a:prstGeom prst="ellips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9525" cap="flat" cmpd="sng" algn="ctr">
                    <a:solidFill>
                      <a:sysClr val="windowText" lastClr="000000"/>
                    </a:solidFill>
                    <a:prstDash val="sysDot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3" name="Oval 34">
                    <a:extLst>
                      <a:ext uri="{FF2B5EF4-FFF2-40B4-BE49-F238E27FC236}">
                        <a16:creationId xmlns:a16="http://schemas.microsoft.com/office/drawing/2014/main" id="{6A8377B6-5321-4407-914F-659566807488}"/>
                      </a:ext>
                    </a:extLst>
                  </p:cNvPr>
                  <p:cNvSpPr/>
                  <p:nvPr/>
                </p:nvSpPr>
                <p:spPr>
                  <a:xfrm>
                    <a:off x="8064500" y="3659188"/>
                    <a:ext cx="134938" cy="133350"/>
                  </a:xfrm>
                  <a:prstGeom prst="ellips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4" name="Oval 35">
                    <a:extLst>
                      <a:ext uri="{FF2B5EF4-FFF2-40B4-BE49-F238E27FC236}">
                        <a16:creationId xmlns:a16="http://schemas.microsoft.com/office/drawing/2014/main" id="{8EAB292A-ABE5-4FEE-A652-0ADD08D339C6}"/>
                      </a:ext>
                    </a:extLst>
                  </p:cNvPr>
                  <p:cNvSpPr/>
                  <p:nvPr/>
                </p:nvSpPr>
                <p:spPr>
                  <a:xfrm>
                    <a:off x="7722039" y="5872987"/>
                    <a:ext cx="134938" cy="133350"/>
                  </a:xfrm>
                  <a:prstGeom prst="ellipse">
                    <a:avLst/>
                  </a:prstGeom>
                  <a:solidFill>
                    <a:sysClr val="window" lastClr="FFFFFF">
                      <a:lumMod val="75000"/>
                    </a:sysClr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5" name="Oval 36">
                    <a:extLst>
                      <a:ext uri="{FF2B5EF4-FFF2-40B4-BE49-F238E27FC236}">
                        <a16:creationId xmlns:a16="http://schemas.microsoft.com/office/drawing/2014/main" id="{6DA69B62-3275-4B55-BE67-1C9D972482A0}"/>
                      </a:ext>
                    </a:extLst>
                  </p:cNvPr>
                  <p:cNvSpPr/>
                  <p:nvPr/>
                </p:nvSpPr>
                <p:spPr>
                  <a:xfrm>
                    <a:off x="6562725" y="1000125"/>
                    <a:ext cx="134938" cy="134938"/>
                  </a:xfrm>
                  <a:prstGeom prst="ellips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9" name="Oval 40">
                    <a:extLst>
                      <a:ext uri="{FF2B5EF4-FFF2-40B4-BE49-F238E27FC236}">
                        <a16:creationId xmlns:a16="http://schemas.microsoft.com/office/drawing/2014/main" id="{FABE78F3-B6DA-459B-B72E-C237C94538A1}"/>
                      </a:ext>
                    </a:extLst>
                  </p:cNvPr>
                  <p:cNvSpPr/>
                  <p:nvPr/>
                </p:nvSpPr>
                <p:spPr>
                  <a:xfrm>
                    <a:off x="8139113" y="5675313"/>
                    <a:ext cx="134937" cy="134937"/>
                  </a:xfrm>
                  <a:prstGeom prst="ellips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6" name="Oval 47">
                    <a:extLst>
                      <a:ext uri="{FF2B5EF4-FFF2-40B4-BE49-F238E27FC236}">
                        <a16:creationId xmlns:a16="http://schemas.microsoft.com/office/drawing/2014/main" id="{840C973E-9868-4976-80E7-B2B2C4B7BC12}"/>
                      </a:ext>
                    </a:extLst>
                  </p:cNvPr>
                  <p:cNvSpPr/>
                  <p:nvPr/>
                </p:nvSpPr>
                <p:spPr>
                  <a:xfrm>
                    <a:off x="7651915" y="3569758"/>
                    <a:ext cx="133350" cy="133350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 cap="flat" cmpd="sng" algn="ctr">
                    <a:solidFill>
                      <a:schemeClr val="tx1"/>
                    </a:solidFill>
                    <a:prstDash val="sysDot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06" name="Oval 58">
                  <a:extLst>
                    <a:ext uri="{FF2B5EF4-FFF2-40B4-BE49-F238E27FC236}">
                      <a16:creationId xmlns:a16="http://schemas.microsoft.com/office/drawing/2014/main" id="{AF318CC1-58A1-4925-8236-72F16EC8DFCC}"/>
                    </a:ext>
                  </a:extLst>
                </p:cNvPr>
                <p:cNvSpPr/>
                <p:nvPr/>
              </p:nvSpPr>
              <p:spPr>
                <a:xfrm>
                  <a:off x="5425774" y="1426319"/>
                  <a:ext cx="92815" cy="89520"/>
                </a:xfrm>
                <a:prstGeom prst="ellipse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7" name="Oval 60">
                  <a:extLst>
                    <a:ext uri="{FF2B5EF4-FFF2-40B4-BE49-F238E27FC236}">
                      <a16:creationId xmlns:a16="http://schemas.microsoft.com/office/drawing/2014/main" id="{769D6876-4820-488A-81AD-17C307E03881}"/>
                    </a:ext>
                  </a:extLst>
                </p:cNvPr>
                <p:cNvSpPr/>
                <p:nvPr/>
              </p:nvSpPr>
              <p:spPr>
                <a:xfrm>
                  <a:off x="5672800" y="2912663"/>
                  <a:ext cx="92815" cy="89520"/>
                </a:xfrm>
                <a:prstGeom prst="ellipse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8" name="Oval 61">
                  <a:extLst>
                    <a:ext uri="{FF2B5EF4-FFF2-40B4-BE49-F238E27FC236}">
                      <a16:creationId xmlns:a16="http://schemas.microsoft.com/office/drawing/2014/main" id="{05E4C3DF-E4EA-4DE5-8869-A177D364D10A}"/>
                    </a:ext>
                  </a:extLst>
                </p:cNvPr>
                <p:cNvSpPr/>
                <p:nvPr/>
              </p:nvSpPr>
              <p:spPr>
                <a:xfrm>
                  <a:off x="5024728" y="1112463"/>
                  <a:ext cx="92815" cy="89520"/>
                </a:xfrm>
                <a:prstGeom prst="ellipse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9" name="Oval 62">
                  <a:extLst>
                    <a:ext uri="{FF2B5EF4-FFF2-40B4-BE49-F238E27FC236}">
                      <a16:creationId xmlns:a16="http://schemas.microsoft.com/office/drawing/2014/main" id="{6DCA69D4-A383-43B7-BAF5-AB293CB61FE1}"/>
                    </a:ext>
                  </a:extLst>
                </p:cNvPr>
                <p:cNvSpPr/>
                <p:nvPr/>
              </p:nvSpPr>
              <p:spPr>
                <a:xfrm>
                  <a:off x="5147937" y="1688527"/>
                  <a:ext cx="92815" cy="89520"/>
                </a:xfrm>
                <a:prstGeom prst="ellipse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0" name="Oval 63">
                  <a:extLst>
                    <a:ext uri="{FF2B5EF4-FFF2-40B4-BE49-F238E27FC236}">
                      <a16:creationId xmlns:a16="http://schemas.microsoft.com/office/drawing/2014/main" id="{30411444-CADD-4256-B834-11C7384DACF0}"/>
                    </a:ext>
                  </a:extLst>
                </p:cNvPr>
                <p:cNvSpPr/>
                <p:nvPr/>
              </p:nvSpPr>
              <p:spPr>
                <a:xfrm>
                  <a:off x="5312760" y="2607119"/>
                  <a:ext cx="92815" cy="89520"/>
                </a:xfrm>
                <a:prstGeom prst="ellipse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1" name="Oval 64">
                  <a:extLst>
                    <a:ext uri="{FF2B5EF4-FFF2-40B4-BE49-F238E27FC236}">
                      <a16:creationId xmlns:a16="http://schemas.microsoft.com/office/drawing/2014/main" id="{EE473E2C-63D7-43C7-A71D-0417B659CF35}"/>
                    </a:ext>
                  </a:extLst>
                </p:cNvPr>
                <p:cNvSpPr/>
                <p:nvPr/>
              </p:nvSpPr>
              <p:spPr>
                <a:xfrm>
                  <a:off x="5372753" y="3111175"/>
                  <a:ext cx="92815" cy="89520"/>
                </a:xfrm>
                <a:prstGeom prst="ellipse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5" name="Oval 47">
                  <a:extLst>
                    <a:ext uri="{FF2B5EF4-FFF2-40B4-BE49-F238E27FC236}">
                      <a16:creationId xmlns:a16="http://schemas.microsoft.com/office/drawing/2014/main" id="{840C973E-9868-4976-80E7-B2B2C4B7BC12}"/>
                    </a:ext>
                  </a:extLst>
                </p:cNvPr>
                <p:cNvSpPr/>
                <p:nvPr/>
              </p:nvSpPr>
              <p:spPr>
                <a:xfrm>
                  <a:off x="5548997" y="3605780"/>
                  <a:ext cx="91723" cy="8952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" lastClr="FFFFFF">
                      <a:lumMod val="75000"/>
                    </a:sysClr>
                  </a:solidFill>
                  <a:prstDash val="sysDot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119" name="Forme libre 118"/>
              <p:cNvSpPr/>
              <p:nvPr/>
            </p:nvSpPr>
            <p:spPr>
              <a:xfrm>
                <a:off x="7254240" y="3600450"/>
                <a:ext cx="430530" cy="128270"/>
              </a:xfrm>
              <a:custGeom>
                <a:avLst/>
                <a:gdLst>
                  <a:gd name="connsiteX0" fmla="*/ 422910 w 430530"/>
                  <a:gd name="connsiteY0" fmla="*/ 11430 h 91440"/>
                  <a:gd name="connsiteX1" fmla="*/ 327660 w 430530"/>
                  <a:gd name="connsiteY1" fmla="*/ 19050 h 91440"/>
                  <a:gd name="connsiteX2" fmla="*/ 220980 w 430530"/>
                  <a:gd name="connsiteY2" fmla="*/ 30480 h 91440"/>
                  <a:gd name="connsiteX3" fmla="*/ 87630 w 430530"/>
                  <a:gd name="connsiteY3" fmla="*/ 11430 h 91440"/>
                  <a:gd name="connsiteX4" fmla="*/ 19050 w 430530"/>
                  <a:gd name="connsiteY4" fmla="*/ 0 h 91440"/>
                  <a:gd name="connsiteX5" fmla="*/ 0 w 430530"/>
                  <a:gd name="connsiteY5" fmla="*/ 57150 h 91440"/>
                  <a:gd name="connsiteX6" fmla="*/ 167640 w 430530"/>
                  <a:gd name="connsiteY6" fmla="*/ 91440 h 91440"/>
                  <a:gd name="connsiteX7" fmla="*/ 293370 w 430530"/>
                  <a:gd name="connsiteY7" fmla="*/ 87630 h 91440"/>
                  <a:gd name="connsiteX8" fmla="*/ 430530 w 430530"/>
                  <a:gd name="connsiteY8" fmla="*/ 72390 h 91440"/>
                  <a:gd name="connsiteX9" fmla="*/ 422910 w 430530"/>
                  <a:gd name="connsiteY9" fmla="*/ 1143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0530" h="91440">
                    <a:moveTo>
                      <a:pt x="422910" y="11430"/>
                    </a:moveTo>
                    <a:lnTo>
                      <a:pt x="327660" y="19050"/>
                    </a:lnTo>
                    <a:lnTo>
                      <a:pt x="220980" y="30480"/>
                    </a:lnTo>
                    <a:lnTo>
                      <a:pt x="87630" y="11430"/>
                    </a:lnTo>
                    <a:lnTo>
                      <a:pt x="19050" y="0"/>
                    </a:lnTo>
                    <a:lnTo>
                      <a:pt x="0" y="57150"/>
                    </a:lnTo>
                    <a:lnTo>
                      <a:pt x="167640" y="91440"/>
                    </a:lnTo>
                    <a:lnTo>
                      <a:pt x="293370" y="87630"/>
                    </a:lnTo>
                    <a:lnTo>
                      <a:pt x="430530" y="72390"/>
                    </a:lnTo>
                    <a:lnTo>
                      <a:pt x="422910" y="1143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Forme libre 119"/>
              <p:cNvSpPr/>
              <p:nvPr/>
            </p:nvSpPr>
            <p:spPr>
              <a:xfrm>
                <a:off x="4805680" y="3625852"/>
                <a:ext cx="430852" cy="98438"/>
              </a:xfrm>
              <a:custGeom>
                <a:avLst/>
                <a:gdLst>
                  <a:gd name="connsiteX0" fmla="*/ 422910 w 430530"/>
                  <a:gd name="connsiteY0" fmla="*/ 11430 h 91440"/>
                  <a:gd name="connsiteX1" fmla="*/ 327660 w 430530"/>
                  <a:gd name="connsiteY1" fmla="*/ 19050 h 91440"/>
                  <a:gd name="connsiteX2" fmla="*/ 220980 w 430530"/>
                  <a:gd name="connsiteY2" fmla="*/ 30480 h 91440"/>
                  <a:gd name="connsiteX3" fmla="*/ 87630 w 430530"/>
                  <a:gd name="connsiteY3" fmla="*/ 11430 h 91440"/>
                  <a:gd name="connsiteX4" fmla="*/ 19050 w 430530"/>
                  <a:gd name="connsiteY4" fmla="*/ 0 h 91440"/>
                  <a:gd name="connsiteX5" fmla="*/ 0 w 430530"/>
                  <a:gd name="connsiteY5" fmla="*/ 57150 h 91440"/>
                  <a:gd name="connsiteX6" fmla="*/ 167640 w 430530"/>
                  <a:gd name="connsiteY6" fmla="*/ 91440 h 91440"/>
                  <a:gd name="connsiteX7" fmla="*/ 293370 w 430530"/>
                  <a:gd name="connsiteY7" fmla="*/ 87630 h 91440"/>
                  <a:gd name="connsiteX8" fmla="*/ 430530 w 430530"/>
                  <a:gd name="connsiteY8" fmla="*/ 72390 h 91440"/>
                  <a:gd name="connsiteX9" fmla="*/ 422910 w 430530"/>
                  <a:gd name="connsiteY9" fmla="*/ 1143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0530" h="91440">
                    <a:moveTo>
                      <a:pt x="422910" y="11430"/>
                    </a:moveTo>
                    <a:lnTo>
                      <a:pt x="327660" y="19050"/>
                    </a:lnTo>
                    <a:lnTo>
                      <a:pt x="220980" y="30480"/>
                    </a:lnTo>
                    <a:lnTo>
                      <a:pt x="87630" y="11430"/>
                    </a:lnTo>
                    <a:lnTo>
                      <a:pt x="19050" y="0"/>
                    </a:lnTo>
                    <a:lnTo>
                      <a:pt x="0" y="57150"/>
                    </a:lnTo>
                    <a:lnTo>
                      <a:pt x="167640" y="91440"/>
                    </a:lnTo>
                    <a:lnTo>
                      <a:pt x="293370" y="87630"/>
                    </a:lnTo>
                    <a:lnTo>
                      <a:pt x="430530" y="72390"/>
                    </a:lnTo>
                    <a:lnTo>
                      <a:pt x="422910" y="1143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7535325" y="3625851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2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7319080" y="3625851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3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5079086" y="3646171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4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4862841" y="3646171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5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5347310" y="4267963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6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4973930" y="4458463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7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4981550" y="4854703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8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5659730" y="4953763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9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5934403" y="5436363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0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5789001" y="5543043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1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7469505" y="4119373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3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7476216" y="4629636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4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7720056" y="4419404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pic>
            <p:nvPicPr>
              <p:cNvPr id="136" name="Image 13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99" t="55948" r="36775" b="35334"/>
              <a:stretch/>
            </p:blipFill>
            <p:spPr>
              <a:xfrm>
                <a:off x="5599151" y="3666702"/>
                <a:ext cx="1292470" cy="597877"/>
              </a:xfrm>
              <a:prstGeom prst="rect">
                <a:avLst/>
              </a:prstGeom>
            </p:spPr>
          </p:pic>
          <p:sp>
            <p:nvSpPr>
              <p:cNvPr id="137" name="ZoneTexte 136"/>
              <p:cNvSpPr txBox="1"/>
              <p:nvPr/>
            </p:nvSpPr>
            <p:spPr>
              <a:xfrm>
                <a:off x="5834480" y="6663927"/>
                <a:ext cx="111120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 smtClean="0"/>
                  <a:t>CGM2.3 marker set</a:t>
                </a:r>
                <a:endParaRPr lang="fr-FR" sz="900" b="1" dirty="0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5937178" y="27728"/>
                <a:ext cx="38824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RPSI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0" name="ZoneTexte 139"/>
              <p:cNvSpPr txBox="1"/>
              <p:nvPr/>
            </p:nvSpPr>
            <p:spPr>
              <a:xfrm>
                <a:off x="6370859" y="417400"/>
                <a:ext cx="38824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LASI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1" name="ZoneTexte 140"/>
              <p:cNvSpPr txBox="1"/>
              <p:nvPr/>
            </p:nvSpPr>
            <p:spPr>
              <a:xfrm>
                <a:off x="5367980" y="285937"/>
                <a:ext cx="39626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RASI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2" name="ZoneTexte 141"/>
              <p:cNvSpPr txBox="1"/>
              <p:nvPr/>
            </p:nvSpPr>
            <p:spPr>
              <a:xfrm>
                <a:off x="6336666" y="927622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LTHAP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3" name="ZoneTexte 142"/>
              <p:cNvSpPr txBox="1"/>
              <p:nvPr/>
            </p:nvSpPr>
            <p:spPr>
              <a:xfrm>
                <a:off x="6400839" y="1437844"/>
                <a:ext cx="49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LTHAD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4" name="ZoneTexte 143"/>
              <p:cNvSpPr txBox="1"/>
              <p:nvPr/>
            </p:nvSpPr>
            <p:spPr>
              <a:xfrm>
                <a:off x="6634810" y="1210018"/>
                <a:ext cx="3898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LTHI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5" name="ZoneTexte 144"/>
              <p:cNvSpPr txBox="1"/>
              <p:nvPr/>
            </p:nvSpPr>
            <p:spPr>
              <a:xfrm>
                <a:off x="6696696" y="1811563"/>
                <a:ext cx="4219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LKNE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6" name="ZoneTexte 145"/>
              <p:cNvSpPr txBox="1"/>
              <p:nvPr/>
            </p:nvSpPr>
            <p:spPr>
              <a:xfrm>
                <a:off x="5976863" y="1768610"/>
                <a:ext cx="4651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LKNM</a:t>
                </a:r>
              </a:p>
            </p:txBody>
          </p:sp>
          <p:sp>
            <p:nvSpPr>
              <p:cNvPr id="147" name="ZoneTexte 146"/>
              <p:cNvSpPr txBox="1"/>
              <p:nvPr/>
            </p:nvSpPr>
            <p:spPr>
              <a:xfrm>
                <a:off x="6822094" y="2484466"/>
                <a:ext cx="3802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LTIB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8" name="ZoneTexte 147"/>
              <p:cNvSpPr txBox="1"/>
              <p:nvPr/>
            </p:nvSpPr>
            <p:spPr>
              <a:xfrm>
                <a:off x="6565637" y="2192492"/>
                <a:ext cx="4443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LTIAP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6594307" y="2677051"/>
                <a:ext cx="4555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LTIAD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6778603" y="2885426"/>
                <a:ext cx="41710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LHEE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1" name="ZoneTexte 150"/>
              <p:cNvSpPr txBox="1"/>
              <p:nvPr/>
            </p:nvSpPr>
            <p:spPr>
              <a:xfrm>
                <a:off x="6754172" y="3010006"/>
                <a:ext cx="4331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LANK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2" name="Oval 47">
                <a:extLst>
                  <a:ext uri="{FF2B5EF4-FFF2-40B4-BE49-F238E27FC236}">
                    <a16:creationId xmlns:a16="http://schemas.microsoft.com/office/drawing/2014/main" id="{840C973E-9868-4976-80E7-B2B2C4B7BC12}"/>
                  </a:ext>
                </a:extLst>
              </p:cNvPr>
              <p:cNvSpPr/>
              <p:nvPr/>
            </p:nvSpPr>
            <p:spPr>
              <a:xfrm>
                <a:off x="6459116" y="2984100"/>
                <a:ext cx="79098" cy="77198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6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3" name="ZoneTexte 152"/>
              <p:cNvSpPr txBox="1"/>
              <p:nvPr/>
            </p:nvSpPr>
            <p:spPr>
              <a:xfrm>
                <a:off x="6407058" y="3193427"/>
                <a:ext cx="4219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LTOE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4" name="ZoneTexte 153"/>
              <p:cNvSpPr txBox="1"/>
              <p:nvPr/>
            </p:nvSpPr>
            <p:spPr>
              <a:xfrm>
                <a:off x="6079401" y="2894579"/>
                <a:ext cx="4587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LMED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5" name="ZoneTexte 154"/>
              <p:cNvSpPr txBox="1"/>
              <p:nvPr/>
            </p:nvSpPr>
            <p:spPr>
              <a:xfrm>
                <a:off x="7476216" y="3646171"/>
                <a:ext cx="4523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RBHD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6" name="ZoneTexte 155"/>
              <p:cNvSpPr txBox="1"/>
              <p:nvPr/>
            </p:nvSpPr>
            <p:spPr>
              <a:xfrm>
                <a:off x="7024660" y="3646171"/>
                <a:ext cx="43794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LBHD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7" name="ZoneTexte 156"/>
              <p:cNvSpPr txBox="1"/>
              <p:nvPr/>
            </p:nvSpPr>
            <p:spPr>
              <a:xfrm>
                <a:off x="7354230" y="4149163"/>
                <a:ext cx="30328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C7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8" name="ZoneTexte 157"/>
              <p:cNvSpPr txBox="1"/>
              <p:nvPr/>
            </p:nvSpPr>
            <p:spPr>
              <a:xfrm>
                <a:off x="7354230" y="4664574"/>
                <a:ext cx="35618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T10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9" name="ZoneTexte 158"/>
              <p:cNvSpPr txBox="1"/>
              <p:nvPr/>
            </p:nvSpPr>
            <p:spPr>
              <a:xfrm>
                <a:off x="7753877" y="4343047"/>
                <a:ext cx="4363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RBAK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5239719" y="4092546"/>
                <a:ext cx="4347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LSHO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5720885" y="4866328"/>
                <a:ext cx="3994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LELB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2" name="ZoneTexte 161"/>
              <p:cNvSpPr txBox="1"/>
              <p:nvPr/>
            </p:nvSpPr>
            <p:spPr>
              <a:xfrm>
                <a:off x="5955347" y="5327396"/>
                <a:ext cx="4651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LWRA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3" name="ZoneTexte 162"/>
              <p:cNvSpPr txBox="1"/>
              <p:nvPr/>
            </p:nvSpPr>
            <p:spPr>
              <a:xfrm>
                <a:off x="5399746" y="5511562"/>
                <a:ext cx="4603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LWRB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4" name="ZoneTexte 163"/>
              <p:cNvSpPr txBox="1"/>
              <p:nvPr/>
            </p:nvSpPr>
            <p:spPr>
              <a:xfrm>
                <a:off x="4796750" y="4488611"/>
                <a:ext cx="4267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CLAV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5" name="ZoneTexte 164"/>
              <p:cNvSpPr txBox="1"/>
              <p:nvPr/>
            </p:nvSpPr>
            <p:spPr>
              <a:xfrm>
                <a:off x="4809812" y="4902395"/>
                <a:ext cx="4299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STRN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6" name="Oval 55">
                <a:extLst>
                  <a:ext uri="{FF2B5EF4-FFF2-40B4-BE49-F238E27FC236}">
                    <a16:creationId xmlns:a16="http://schemas.microsoft.com/office/drawing/2014/main" id="{5290D962-745A-4AAA-A19C-BFF6697C1156}"/>
                  </a:ext>
                </a:extLst>
              </p:cNvPr>
              <p:cNvSpPr/>
              <p:nvPr/>
            </p:nvSpPr>
            <p:spPr>
              <a:xfrm>
                <a:off x="6577993" y="5582102"/>
                <a:ext cx="80039" cy="78118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7" name="ZoneTexte 166"/>
              <p:cNvSpPr txBox="1"/>
              <p:nvPr/>
            </p:nvSpPr>
            <p:spPr>
              <a:xfrm>
                <a:off x="6594810" y="5511562"/>
                <a:ext cx="38824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LFIN</a:t>
                </a:r>
                <a:endParaRPr lang="fr-FR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9" name="Oval 32">
                <a:extLst>
                  <a:ext uri="{FF2B5EF4-FFF2-40B4-BE49-F238E27FC236}">
                    <a16:creationId xmlns:a16="http://schemas.microsoft.com/office/drawing/2014/main" id="{D977A49E-7494-4B8D-9748-39896AACF417}"/>
                  </a:ext>
                </a:extLst>
              </p:cNvPr>
              <p:cNvSpPr/>
              <p:nvPr/>
            </p:nvSpPr>
            <p:spPr>
              <a:xfrm>
                <a:off x="7171566" y="297135"/>
                <a:ext cx="80040" cy="78117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6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70" name="Oval 32">
                <a:extLst>
                  <a:ext uri="{FF2B5EF4-FFF2-40B4-BE49-F238E27FC236}">
                    <a16:creationId xmlns:a16="http://schemas.microsoft.com/office/drawing/2014/main" id="{D977A49E-7494-4B8D-9748-39896AACF417}"/>
                  </a:ext>
                </a:extLst>
              </p:cNvPr>
              <p:cNvSpPr/>
              <p:nvPr/>
            </p:nvSpPr>
            <p:spPr>
              <a:xfrm>
                <a:off x="7171566" y="427904"/>
                <a:ext cx="80040" cy="781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ysClr val="windowText" lastClr="000000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6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7211586" y="220777"/>
                <a:ext cx="92525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/>
                  <a:t>Calibration </a:t>
                </a:r>
                <a:r>
                  <a:rPr lang="fr-FR" sz="900" dirty="0" err="1" smtClean="0"/>
                  <a:t>only</a:t>
                </a:r>
                <a:endParaRPr lang="fr-FR" sz="900" dirty="0"/>
              </a:p>
            </p:txBody>
          </p:sp>
          <p:sp>
            <p:nvSpPr>
              <p:cNvPr id="173" name="ZoneTexte 172"/>
              <p:cNvSpPr txBox="1"/>
              <p:nvPr/>
            </p:nvSpPr>
            <p:spPr>
              <a:xfrm>
                <a:off x="7213491" y="345597"/>
                <a:ext cx="5918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err="1" smtClean="0"/>
                  <a:t>Optional</a:t>
                </a:r>
                <a:endParaRPr lang="fr-FR" sz="900" dirty="0"/>
              </a:p>
            </p:txBody>
          </p:sp>
        </p:grpSp>
        <p:sp>
          <p:nvSpPr>
            <p:cNvPr id="175" name="Oval 32">
              <a:extLst>
                <a:ext uri="{FF2B5EF4-FFF2-40B4-BE49-F238E27FC236}">
                  <a16:creationId xmlns:a16="http://schemas.microsoft.com/office/drawing/2014/main" id="{D977A49E-7494-4B8D-9748-39896AACF417}"/>
                </a:ext>
              </a:extLst>
            </p:cNvPr>
            <p:cNvSpPr/>
            <p:nvPr/>
          </p:nvSpPr>
          <p:spPr>
            <a:xfrm>
              <a:off x="5599151" y="4590577"/>
              <a:ext cx="80040" cy="7811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76" name="Oval 32">
              <a:extLst>
                <a:ext uri="{FF2B5EF4-FFF2-40B4-BE49-F238E27FC236}">
                  <a16:creationId xmlns:a16="http://schemas.microsoft.com/office/drawing/2014/main" id="{D977A49E-7494-4B8D-9748-39896AACF417}"/>
                </a:ext>
              </a:extLst>
            </p:cNvPr>
            <p:cNvSpPr/>
            <p:nvPr/>
          </p:nvSpPr>
          <p:spPr>
            <a:xfrm>
              <a:off x="5794460" y="5199324"/>
              <a:ext cx="80040" cy="7811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60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7">
            <a:extLst>
              <a:ext uri="{FF2B5EF4-FFF2-40B4-BE49-F238E27FC236}">
                <a16:creationId xmlns:a16="http://schemas.microsoft.com/office/drawing/2014/main" id="{840C973E-9868-4976-80E7-B2B2C4B7BC12}"/>
              </a:ext>
            </a:extLst>
          </p:cNvPr>
          <p:cNvSpPr/>
          <p:nvPr/>
        </p:nvSpPr>
        <p:spPr>
          <a:xfrm>
            <a:off x="1937117" y="4262648"/>
            <a:ext cx="91723" cy="895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ysDot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600" ker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110" name="Groupe 109"/>
          <p:cNvGrpSpPr/>
          <p:nvPr/>
        </p:nvGrpSpPr>
        <p:grpSpPr>
          <a:xfrm>
            <a:off x="3900611" y="13651"/>
            <a:ext cx="4736070" cy="6881108"/>
            <a:chOff x="3900611" y="13651"/>
            <a:chExt cx="4736070" cy="6881108"/>
          </a:xfrm>
        </p:grpSpPr>
        <p:sp>
          <p:nvSpPr>
            <p:cNvPr id="7" name="ZoneTexte 6"/>
            <p:cNvSpPr txBox="1"/>
            <p:nvPr/>
          </p:nvSpPr>
          <p:spPr>
            <a:xfrm>
              <a:off x="5384424" y="13651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LPSI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113"/>
            <a:stretch/>
          </p:blipFill>
          <p:spPr>
            <a:xfrm>
              <a:off x="3900611" y="3473240"/>
              <a:ext cx="4736070" cy="2629388"/>
            </a:xfrm>
            <a:prstGeom prst="rect">
              <a:avLst/>
            </a:prstGeom>
          </p:spPr>
        </p:pic>
        <p:grpSp>
          <p:nvGrpSpPr>
            <p:cNvPr id="12" name="Groupe 11"/>
            <p:cNvGrpSpPr/>
            <p:nvPr/>
          </p:nvGrpSpPr>
          <p:grpSpPr>
            <a:xfrm>
              <a:off x="4266471" y="185382"/>
              <a:ext cx="1356183" cy="3283919"/>
              <a:chOff x="4192970" y="157134"/>
              <a:chExt cx="1572645" cy="3808069"/>
            </a:xfrm>
          </p:grpSpPr>
          <p:grpSp>
            <p:nvGrpSpPr>
              <p:cNvPr id="63" name="Group 13">
                <a:extLst>
                  <a:ext uri="{FF2B5EF4-FFF2-40B4-BE49-F238E27FC236}">
                    <a16:creationId xmlns:a16="http://schemas.microsoft.com/office/drawing/2014/main" id="{E2B0C821-AB77-4741-9B2A-41434133960C}"/>
                  </a:ext>
                </a:extLst>
              </p:cNvPr>
              <p:cNvGrpSpPr/>
              <p:nvPr/>
            </p:nvGrpSpPr>
            <p:grpSpPr>
              <a:xfrm>
                <a:off x="4192970" y="157134"/>
                <a:ext cx="1564146" cy="3808069"/>
                <a:chOff x="6198734" y="709613"/>
                <a:chExt cx="2274015" cy="5672556"/>
              </a:xfrm>
            </p:grpSpPr>
            <p:sp>
              <p:nvSpPr>
                <p:cNvPr id="71" name="Freeform 83">
                  <a:extLst>
                    <a:ext uri="{FF2B5EF4-FFF2-40B4-BE49-F238E27FC236}">
                      <a16:creationId xmlns:a16="http://schemas.microsoft.com/office/drawing/2014/main" id="{F365789B-E473-4055-AF12-4EB63BC33F1B}"/>
                    </a:ext>
                  </a:extLst>
                </p:cNvPr>
                <p:cNvSpPr/>
                <p:nvPr/>
              </p:nvSpPr>
              <p:spPr>
                <a:xfrm>
                  <a:off x="6608763" y="769938"/>
                  <a:ext cx="1477962" cy="368300"/>
                </a:xfrm>
                <a:custGeom>
                  <a:avLst/>
                  <a:gdLst>
                    <a:gd name="connsiteX0" fmla="*/ 358678 w 1032933"/>
                    <a:gd name="connsiteY0" fmla="*/ 26170 h 1040631"/>
                    <a:gd name="connsiteX1" fmla="*/ 959042 w 1032933"/>
                    <a:gd name="connsiteY1" fmla="*/ 515697 h 1040631"/>
                    <a:gd name="connsiteX2" fmla="*/ 802023 w 1032933"/>
                    <a:gd name="connsiteY2" fmla="*/ 1014461 h 1040631"/>
                    <a:gd name="connsiteX3" fmla="*/ 72351 w 1032933"/>
                    <a:gd name="connsiteY3" fmla="*/ 672715 h 1040631"/>
                    <a:gd name="connsiteX4" fmla="*/ 358678 w 1032933"/>
                    <a:gd name="connsiteY4" fmla="*/ 26170 h 1040631"/>
                    <a:gd name="connsiteX0" fmla="*/ 358678 w 1032933"/>
                    <a:gd name="connsiteY0" fmla="*/ 26170 h 1040631"/>
                    <a:gd name="connsiteX1" fmla="*/ 959042 w 1032933"/>
                    <a:gd name="connsiteY1" fmla="*/ 515697 h 1040631"/>
                    <a:gd name="connsiteX2" fmla="*/ 802023 w 1032933"/>
                    <a:gd name="connsiteY2" fmla="*/ 1014461 h 1040631"/>
                    <a:gd name="connsiteX3" fmla="*/ 72351 w 1032933"/>
                    <a:gd name="connsiteY3" fmla="*/ 672715 h 1040631"/>
                    <a:gd name="connsiteX4" fmla="*/ 358678 w 1032933"/>
                    <a:gd name="connsiteY4" fmla="*/ 26170 h 1040631"/>
                    <a:gd name="connsiteX0" fmla="*/ 358678 w 1032933"/>
                    <a:gd name="connsiteY0" fmla="*/ 26170 h 1040631"/>
                    <a:gd name="connsiteX1" fmla="*/ 959042 w 1032933"/>
                    <a:gd name="connsiteY1" fmla="*/ 515697 h 1040631"/>
                    <a:gd name="connsiteX2" fmla="*/ 802023 w 1032933"/>
                    <a:gd name="connsiteY2" fmla="*/ 1014461 h 1040631"/>
                    <a:gd name="connsiteX3" fmla="*/ 72351 w 1032933"/>
                    <a:gd name="connsiteY3" fmla="*/ 672715 h 1040631"/>
                    <a:gd name="connsiteX4" fmla="*/ 358678 w 1032933"/>
                    <a:gd name="connsiteY4" fmla="*/ 26170 h 1040631"/>
                    <a:gd name="connsiteX0" fmla="*/ 358678 w 959042"/>
                    <a:gd name="connsiteY0" fmla="*/ 26170 h 1040631"/>
                    <a:gd name="connsiteX1" fmla="*/ 959042 w 959042"/>
                    <a:gd name="connsiteY1" fmla="*/ 515697 h 1040631"/>
                    <a:gd name="connsiteX2" fmla="*/ 802023 w 959042"/>
                    <a:gd name="connsiteY2" fmla="*/ 1014461 h 1040631"/>
                    <a:gd name="connsiteX3" fmla="*/ 72351 w 959042"/>
                    <a:gd name="connsiteY3" fmla="*/ 672715 h 1040631"/>
                    <a:gd name="connsiteX4" fmla="*/ 358678 w 959042"/>
                    <a:gd name="connsiteY4" fmla="*/ 26170 h 1040631"/>
                    <a:gd name="connsiteX0" fmla="*/ 358678 w 959042"/>
                    <a:gd name="connsiteY0" fmla="*/ 0 h 1014461"/>
                    <a:gd name="connsiteX1" fmla="*/ 959042 w 959042"/>
                    <a:gd name="connsiteY1" fmla="*/ 489527 h 1014461"/>
                    <a:gd name="connsiteX2" fmla="*/ 802023 w 959042"/>
                    <a:gd name="connsiteY2" fmla="*/ 988291 h 1014461"/>
                    <a:gd name="connsiteX3" fmla="*/ 72351 w 959042"/>
                    <a:gd name="connsiteY3" fmla="*/ 646545 h 1014461"/>
                    <a:gd name="connsiteX4" fmla="*/ 358678 w 959042"/>
                    <a:gd name="connsiteY4" fmla="*/ 0 h 1014461"/>
                    <a:gd name="connsiteX0" fmla="*/ 286327 w 886691"/>
                    <a:gd name="connsiteY0" fmla="*/ 0 h 1014461"/>
                    <a:gd name="connsiteX1" fmla="*/ 886691 w 886691"/>
                    <a:gd name="connsiteY1" fmla="*/ 489527 h 1014461"/>
                    <a:gd name="connsiteX2" fmla="*/ 729672 w 886691"/>
                    <a:gd name="connsiteY2" fmla="*/ 988291 h 1014461"/>
                    <a:gd name="connsiteX3" fmla="*/ 0 w 886691"/>
                    <a:gd name="connsiteY3" fmla="*/ 646545 h 1014461"/>
                    <a:gd name="connsiteX4" fmla="*/ 286327 w 886691"/>
                    <a:gd name="connsiteY4" fmla="*/ 0 h 1014461"/>
                    <a:gd name="connsiteX0" fmla="*/ 286327 w 886691"/>
                    <a:gd name="connsiteY0" fmla="*/ 0 h 988291"/>
                    <a:gd name="connsiteX1" fmla="*/ 886691 w 886691"/>
                    <a:gd name="connsiteY1" fmla="*/ 489527 h 988291"/>
                    <a:gd name="connsiteX2" fmla="*/ 729672 w 886691"/>
                    <a:gd name="connsiteY2" fmla="*/ 988291 h 988291"/>
                    <a:gd name="connsiteX3" fmla="*/ 0 w 886691"/>
                    <a:gd name="connsiteY3" fmla="*/ 646545 h 988291"/>
                    <a:gd name="connsiteX4" fmla="*/ 286327 w 886691"/>
                    <a:gd name="connsiteY4" fmla="*/ 0 h 988291"/>
                    <a:gd name="connsiteX0" fmla="*/ 286327 w 3417276"/>
                    <a:gd name="connsiteY0" fmla="*/ 0 h 988291"/>
                    <a:gd name="connsiteX1" fmla="*/ 3417276 w 3417276"/>
                    <a:gd name="connsiteY1" fmla="*/ 147991 h 988291"/>
                    <a:gd name="connsiteX2" fmla="*/ 729672 w 3417276"/>
                    <a:gd name="connsiteY2" fmla="*/ 988291 h 988291"/>
                    <a:gd name="connsiteX3" fmla="*/ 0 w 3417276"/>
                    <a:gd name="connsiteY3" fmla="*/ 646545 h 988291"/>
                    <a:gd name="connsiteX4" fmla="*/ 286327 w 3417276"/>
                    <a:gd name="connsiteY4" fmla="*/ 0 h 988291"/>
                    <a:gd name="connsiteX0" fmla="*/ 2884976 w 3417276"/>
                    <a:gd name="connsiteY0" fmla="*/ 0 h 899662"/>
                    <a:gd name="connsiteX1" fmla="*/ 3417276 w 3417276"/>
                    <a:gd name="connsiteY1" fmla="*/ 59362 h 899662"/>
                    <a:gd name="connsiteX2" fmla="*/ 729672 w 3417276"/>
                    <a:gd name="connsiteY2" fmla="*/ 899662 h 899662"/>
                    <a:gd name="connsiteX3" fmla="*/ 0 w 3417276"/>
                    <a:gd name="connsiteY3" fmla="*/ 557916 h 899662"/>
                    <a:gd name="connsiteX4" fmla="*/ 2884976 w 3417276"/>
                    <a:gd name="connsiteY4" fmla="*/ 0 h 899662"/>
                    <a:gd name="connsiteX0" fmla="*/ 2155304 w 2687604"/>
                    <a:gd name="connsiteY0" fmla="*/ 238148 h 1137810"/>
                    <a:gd name="connsiteX1" fmla="*/ 2687604 w 2687604"/>
                    <a:gd name="connsiteY1" fmla="*/ 297510 h 1137810"/>
                    <a:gd name="connsiteX2" fmla="*/ 0 w 2687604"/>
                    <a:gd name="connsiteY2" fmla="*/ 1137810 h 1137810"/>
                    <a:gd name="connsiteX3" fmla="*/ 1218843 w 2687604"/>
                    <a:gd name="connsiteY3" fmla="*/ 0 h 1137810"/>
                    <a:gd name="connsiteX4" fmla="*/ 2155304 w 2687604"/>
                    <a:gd name="connsiteY4" fmla="*/ 238148 h 1137810"/>
                    <a:gd name="connsiteX0" fmla="*/ 936461 w 1468761"/>
                    <a:gd name="connsiteY0" fmla="*/ 238148 h 606254"/>
                    <a:gd name="connsiteX1" fmla="*/ 1468761 w 1468761"/>
                    <a:gd name="connsiteY1" fmla="*/ 297510 h 606254"/>
                    <a:gd name="connsiteX2" fmla="*/ 993940 w 1468761"/>
                    <a:gd name="connsiteY2" fmla="*/ 606254 h 606254"/>
                    <a:gd name="connsiteX3" fmla="*/ 0 w 1468761"/>
                    <a:gd name="connsiteY3" fmla="*/ 0 h 606254"/>
                    <a:gd name="connsiteX4" fmla="*/ 936461 w 1468761"/>
                    <a:gd name="connsiteY4" fmla="*/ 238148 h 606254"/>
                    <a:gd name="connsiteX0" fmla="*/ 899159 w 1431459"/>
                    <a:gd name="connsiteY0" fmla="*/ 0 h 368106"/>
                    <a:gd name="connsiteX1" fmla="*/ 1431459 w 1431459"/>
                    <a:gd name="connsiteY1" fmla="*/ 59362 h 368106"/>
                    <a:gd name="connsiteX2" fmla="*/ 956638 w 1431459"/>
                    <a:gd name="connsiteY2" fmla="*/ 368106 h 368106"/>
                    <a:gd name="connsiteX3" fmla="*/ 0 w 1431459"/>
                    <a:gd name="connsiteY3" fmla="*/ 280824 h 368106"/>
                    <a:gd name="connsiteX4" fmla="*/ 899159 w 1431459"/>
                    <a:gd name="connsiteY4" fmla="*/ 0 h 368106"/>
                    <a:gd name="connsiteX0" fmla="*/ 944984 w 1477284"/>
                    <a:gd name="connsiteY0" fmla="*/ 0 h 368106"/>
                    <a:gd name="connsiteX1" fmla="*/ 1477284 w 1477284"/>
                    <a:gd name="connsiteY1" fmla="*/ 59362 h 368106"/>
                    <a:gd name="connsiteX2" fmla="*/ 1002463 w 1477284"/>
                    <a:gd name="connsiteY2" fmla="*/ 368106 h 368106"/>
                    <a:gd name="connsiteX3" fmla="*/ 0 w 1477284"/>
                    <a:gd name="connsiteY3" fmla="*/ 304977 h 368106"/>
                    <a:gd name="connsiteX4" fmla="*/ 944984 w 1477284"/>
                    <a:gd name="connsiteY4" fmla="*/ 0 h 368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7284" h="368106">
                      <a:moveTo>
                        <a:pt x="944984" y="0"/>
                      </a:moveTo>
                      <a:lnTo>
                        <a:pt x="1477284" y="59362"/>
                      </a:lnTo>
                      <a:lnTo>
                        <a:pt x="1002463" y="368106"/>
                      </a:lnTo>
                      <a:lnTo>
                        <a:pt x="0" y="304977"/>
                      </a:lnTo>
                      <a:lnTo>
                        <a:pt x="94498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72" name="Oval 27">
                  <a:extLst>
                    <a:ext uri="{FF2B5EF4-FFF2-40B4-BE49-F238E27FC236}">
                      <a16:creationId xmlns:a16="http://schemas.microsoft.com/office/drawing/2014/main" id="{FC62170C-9767-4C57-99C2-7C08CD3CC31C}"/>
                    </a:ext>
                  </a:extLst>
                </p:cNvPr>
                <p:cNvSpPr/>
                <p:nvPr/>
              </p:nvSpPr>
              <p:spPr>
                <a:xfrm>
                  <a:off x="8191500" y="5507038"/>
                  <a:ext cx="134938" cy="133350"/>
                </a:xfrm>
                <a:prstGeom prst="ellipse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grpSp>
              <p:nvGrpSpPr>
                <p:cNvPr id="73" name="Group 29">
                  <a:extLst>
                    <a:ext uri="{FF2B5EF4-FFF2-40B4-BE49-F238E27FC236}">
                      <a16:creationId xmlns:a16="http://schemas.microsoft.com/office/drawing/2014/main" id="{7959FBD2-AC5B-47C8-BFC1-DF5F9EAC6D3F}"/>
                    </a:ext>
                  </a:extLst>
                </p:cNvPr>
                <p:cNvGrpSpPr/>
                <p:nvPr/>
              </p:nvGrpSpPr>
              <p:grpSpPr>
                <a:xfrm>
                  <a:off x="6198734" y="798561"/>
                  <a:ext cx="2274015" cy="5583608"/>
                  <a:chOff x="1304835" y="148046"/>
                  <a:chExt cx="2635794" cy="6471919"/>
                </a:xfrm>
                <a:noFill/>
              </p:grpSpPr>
              <p:sp>
                <p:nvSpPr>
                  <p:cNvPr id="82" name="Freeform 115">
                    <a:extLst>
                      <a:ext uri="{FF2B5EF4-FFF2-40B4-BE49-F238E27FC236}">
                        <a16:creationId xmlns:a16="http://schemas.microsoft.com/office/drawing/2014/main" id="{2FD2A70B-C644-4BEA-A5F0-896849B732A7}"/>
                      </a:ext>
                    </a:extLst>
                  </p:cNvPr>
                  <p:cNvSpPr/>
                  <p:nvPr/>
                </p:nvSpPr>
                <p:spPr>
                  <a:xfrm>
                    <a:off x="1738811" y="148046"/>
                    <a:ext cx="464458" cy="3492137"/>
                  </a:xfrm>
                  <a:custGeom>
                    <a:avLst/>
                    <a:gdLst>
                      <a:gd name="connsiteX0" fmla="*/ 142240 w 464458"/>
                      <a:gd name="connsiteY0" fmla="*/ 0 h 3492137"/>
                      <a:gd name="connsiteX1" fmla="*/ 107406 w 464458"/>
                      <a:gd name="connsiteY1" fmla="*/ 304800 h 3492137"/>
                      <a:gd name="connsiteX2" fmla="*/ 124823 w 464458"/>
                      <a:gd name="connsiteY2" fmla="*/ 409303 h 3492137"/>
                      <a:gd name="connsiteX3" fmla="*/ 37738 w 464458"/>
                      <a:gd name="connsiteY3" fmla="*/ 836023 h 3492137"/>
                      <a:gd name="connsiteX4" fmla="*/ 20320 w 464458"/>
                      <a:gd name="connsiteY4" fmla="*/ 1480457 h 3492137"/>
                      <a:gd name="connsiteX5" fmla="*/ 159658 w 464458"/>
                      <a:gd name="connsiteY5" fmla="*/ 2281645 h 3492137"/>
                      <a:gd name="connsiteX6" fmla="*/ 264160 w 464458"/>
                      <a:gd name="connsiteY6" fmla="*/ 2534194 h 3492137"/>
                      <a:gd name="connsiteX7" fmla="*/ 307703 w 464458"/>
                      <a:gd name="connsiteY7" fmla="*/ 2908663 h 3492137"/>
                      <a:gd name="connsiteX8" fmla="*/ 359955 w 464458"/>
                      <a:gd name="connsiteY8" fmla="*/ 3187337 h 3492137"/>
                      <a:gd name="connsiteX9" fmla="*/ 464458 w 464458"/>
                      <a:gd name="connsiteY9" fmla="*/ 3492137 h 3492137"/>
                      <a:gd name="connsiteX10" fmla="*/ 464458 w 464458"/>
                      <a:gd name="connsiteY10" fmla="*/ 3492137 h 3492137"/>
                      <a:gd name="connsiteX0" fmla="*/ 142240 w 464458"/>
                      <a:gd name="connsiteY0" fmla="*/ 0 h 3492137"/>
                      <a:gd name="connsiteX1" fmla="*/ 107406 w 464458"/>
                      <a:gd name="connsiteY1" fmla="*/ 304800 h 3492137"/>
                      <a:gd name="connsiteX2" fmla="*/ 124823 w 464458"/>
                      <a:gd name="connsiteY2" fmla="*/ 409303 h 3492137"/>
                      <a:gd name="connsiteX3" fmla="*/ 37738 w 464458"/>
                      <a:gd name="connsiteY3" fmla="*/ 836023 h 3492137"/>
                      <a:gd name="connsiteX4" fmla="*/ 20320 w 464458"/>
                      <a:gd name="connsiteY4" fmla="*/ 1480457 h 3492137"/>
                      <a:gd name="connsiteX5" fmla="*/ 159658 w 464458"/>
                      <a:gd name="connsiteY5" fmla="*/ 2281645 h 3492137"/>
                      <a:gd name="connsiteX6" fmla="*/ 235168 w 464458"/>
                      <a:gd name="connsiteY6" fmla="*/ 2516223 h 3492137"/>
                      <a:gd name="connsiteX7" fmla="*/ 307703 w 464458"/>
                      <a:gd name="connsiteY7" fmla="*/ 2908663 h 3492137"/>
                      <a:gd name="connsiteX8" fmla="*/ 359955 w 464458"/>
                      <a:gd name="connsiteY8" fmla="*/ 3187337 h 3492137"/>
                      <a:gd name="connsiteX9" fmla="*/ 464458 w 464458"/>
                      <a:gd name="connsiteY9" fmla="*/ 3492137 h 3492137"/>
                      <a:gd name="connsiteX10" fmla="*/ 464458 w 464458"/>
                      <a:gd name="connsiteY10" fmla="*/ 3492137 h 3492137"/>
                      <a:gd name="connsiteX0" fmla="*/ 142240 w 464458"/>
                      <a:gd name="connsiteY0" fmla="*/ 0 h 3492137"/>
                      <a:gd name="connsiteX1" fmla="*/ 126636 w 464458"/>
                      <a:gd name="connsiteY1" fmla="*/ 167762 h 3492137"/>
                      <a:gd name="connsiteX2" fmla="*/ 124823 w 464458"/>
                      <a:gd name="connsiteY2" fmla="*/ 409303 h 3492137"/>
                      <a:gd name="connsiteX3" fmla="*/ 37738 w 464458"/>
                      <a:gd name="connsiteY3" fmla="*/ 836023 h 3492137"/>
                      <a:gd name="connsiteX4" fmla="*/ 20320 w 464458"/>
                      <a:gd name="connsiteY4" fmla="*/ 1480457 h 3492137"/>
                      <a:gd name="connsiteX5" fmla="*/ 159658 w 464458"/>
                      <a:gd name="connsiteY5" fmla="*/ 2281645 h 3492137"/>
                      <a:gd name="connsiteX6" fmla="*/ 235168 w 464458"/>
                      <a:gd name="connsiteY6" fmla="*/ 2516223 h 3492137"/>
                      <a:gd name="connsiteX7" fmla="*/ 307703 w 464458"/>
                      <a:gd name="connsiteY7" fmla="*/ 2908663 h 3492137"/>
                      <a:gd name="connsiteX8" fmla="*/ 359955 w 464458"/>
                      <a:gd name="connsiteY8" fmla="*/ 3187337 h 3492137"/>
                      <a:gd name="connsiteX9" fmla="*/ 464458 w 464458"/>
                      <a:gd name="connsiteY9" fmla="*/ 3492137 h 3492137"/>
                      <a:gd name="connsiteX10" fmla="*/ 464458 w 464458"/>
                      <a:gd name="connsiteY10" fmla="*/ 3492137 h 3492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4458" h="3492137">
                        <a:moveTo>
                          <a:pt x="142240" y="0"/>
                        </a:moveTo>
                        <a:cubicBezTo>
                          <a:pt x="126274" y="118291"/>
                          <a:pt x="129539" y="99545"/>
                          <a:pt x="126636" y="167762"/>
                        </a:cubicBezTo>
                        <a:cubicBezTo>
                          <a:pt x="123733" y="235979"/>
                          <a:pt x="139639" y="297926"/>
                          <a:pt x="124823" y="409303"/>
                        </a:cubicBezTo>
                        <a:cubicBezTo>
                          <a:pt x="110007" y="520680"/>
                          <a:pt x="55155" y="657497"/>
                          <a:pt x="37738" y="836023"/>
                        </a:cubicBezTo>
                        <a:cubicBezTo>
                          <a:pt x="20321" y="1014549"/>
                          <a:pt x="0" y="1239520"/>
                          <a:pt x="20320" y="1480457"/>
                        </a:cubicBezTo>
                        <a:cubicBezTo>
                          <a:pt x="40640" y="1721394"/>
                          <a:pt x="123850" y="2109017"/>
                          <a:pt x="159658" y="2281645"/>
                        </a:cubicBezTo>
                        <a:cubicBezTo>
                          <a:pt x="195466" y="2454273"/>
                          <a:pt x="210494" y="2411720"/>
                          <a:pt x="235168" y="2516223"/>
                        </a:cubicBezTo>
                        <a:cubicBezTo>
                          <a:pt x="259842" y="2620726"/>
                          <a:pt x="286905" y="2796811"/>
                          <a:pt x="307703" y="2908663"/>
                        </a:cubicBezTo>
                        <a:cubicBezTo>
                          <a:pt x="328501" y="3020515"/>
                          <a:pt x="333829" y="3090091"/>
                          <a:pt x="359955" y="3187337"/>
                        </a:cubicBezTo>
                        <a:cubicBezTo>
                          <a:pt x="386081" y="3284583"/>
                          <a:pt x="464458" y="3492137"/>
                          <a:pt x="464458" y="3492137"/>
                        </a:cubicBezTo>
                        <a:lnTo>
                          <a:pt x="464458" y="3492137"/>
                        </a:lnTo>
                      </a:path>
                    </a:pathLst>
                  </a:custGeom>
                  <a:noFill/>
                  <a:ln w="28575" cap="flat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black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3" name="Freeform 116">
                    <a:extLst>
                      <a:ext uri="{FF2B5EF4-FFF2-40B4-BE49-F238E27FC236}">
                        <a16:creationId xmlns:a16="http://schemas.microsoft.com/office/drawing/2014/main" id="{93C2DDC7-913C-4287-ADAF-8F48D9A16C11}"/>
                      </a:ext>
                    </a:extLst>
                  </p:cNvPr>
                  <p:cNvSpPr/>
                  <p:nvPr/>
                </p:nvSpPr>
                <p:spPr>
                  <a:xfrm>
                    <a:off x="1304835" y="3387634"/>
                    <a:ext cx="1587863" cy="2632892"/>
                  </a:xfrm>
                  <a:custGeom>
                    <a:avLst/>
                    <a:gdLst>
                      <a:gd name="connsiteX0" fmla="*/ 837474 w 1587863"/>
                      <a:gd name="connsiteY0" fmla="*/ 148046 h 2632892"/>
                      <a:gd name="connsiteX1" fmla="*/ 811348 w 1587863"/>
                      <a:gd name="connsiteY1" fmla="*/ 539932 h 2632892"/>
                      <a:gd name="connsiteX2" fmla="*/ 907142 w 1587863"/>
                      <a:gd name="connsiteY2" fmla="*/ 1210492 h 2632892"/>
                      <a:gd name="connsiteX3" fmla="*/ 933268 w 1587863"/>
                      <a:gd name="connsiteY3" fmla="*/ 1628503 h 2632892"/>
                      <a:gd name="connsiteX4" fmla="*/ 907142 w 1587863"/>
                      <a:gd name="connsiteY4" fmla="*/ 1828800 h 2632892"/>
                      <a:gd name="connsiteX5" fmla="*/ 863599 w 1587863"/>
                      <a:gd name="connsiteY5" fmla="*/ 2002972 h 2632892"/>
                      <a:gd name="connsiteX6" fmla="*/ 550091 w 1587863"/>
                      <a:gd name="connsiteY6" fmla="*/ 2220686 h 2632892"/>
                      <a:gd name="connsiteX7" fmla="*/ 280125 w 1587863"/>
                      <a:gd name="connsiteY7" fmla="*/ 2307772 h 2632892"/>
                      <a:gd name="connsiteX8" fmla="*/ 149496 w 1587863"/>
                      <a:gd name="connsiteY8" fmla="*/ 2403566 h 2632892"/>
                      <a:gd name="connsiteX9" fmla="*/ 36285 w 1587863"/>
                      <a:gd name="connsiteY9" fmla="*/ 2455817 h 2632892"/>
                      <a:gd name="connsiteX10" fmla="*/ 1451 w 1587863"/>
                      <a:gd name="connsiteY10" fmla="*/ 2516777 h 2632892"/>
                      <a:gd name="connsiteX11" fmla="*/ 27576 w 1587863"/>
                      <a:gd name="connsiteY11" fmla="*/ 2577737 h 2632892"/>
                      <a:gd name="connsiteX12" fmla="*/ 53702 w 1587863"/>
                      <a:gd name="connsiteY12" fmla="*/ 2577737 h 2632892"/>
                      <a:gd name="connsiteX13" fmla="*/ 132079 w 1587863"/>
                      <a:gd name="connsiteY13" fmla="*/ 2603863 h 2632892"/>
                      <a:gd name="connsiteX14" fmla="*/ 201748 w 1587863"/>
                      <a:gd name="connsiteY14" fmla="*/ 2629989 h 2632892"/>
                      <a:gd name="connsiteX15" fmla="*/ 341085 w 1587863"/>
                      <a:gd name="connsiteY15" fmla="*/ 2586446 h 2632892"/>
                      <a:gd name="connsiteX16" fmla="*/ 471714 w 1587863"/>
                      <a:gd name="connsiteY16" fmla="*/ 2595155 h 2632892"/>
                      <a:gd name="connsiteX17" fmla="*/ 732971 w 1587863"/>
                      <a:gd name="connsiteY17" fmla="*/ 2490652 h 2632892"/>
                      <a:gd name="connsiteX18" fmla="*/ 898434 w 1587863"/>
                      <a:gd name="connsiteY18" fmla="*/ 2438400 h 2632892"/>
                      <a:gd name="connsiteX19" fmla="*/ 1150982 w 1587863"/>
                      <a:gd name="connsiteY19" fmla="*/ 2455817 h 2632892"/>
                      <a:gd name="connsiteX20" fmla="*/ 1342571 w 1587863"/>
                      <a:gd name="connsiteY20" fmla="*/ 2412275 h 2632892"/>
                      <a:gd name="connsiteX21" fmla="*/ 1438365 w 1587863"/>
                      <a:gd name="connsiteY21" fmla="*/ 2316480 h 2632892"/>
                      <a:gd name="connsiteX22" fmla="*/ 1394822 w 1587863"/>
                      <a:gd name="connsiteY22" fmla="*/ 2151017 h 2632892"/>
                      <a:gd name="connsiteX23" fmla="*/ 1368696 w 1587863"/>
                      <a:gd name="connsiteY23" fmla="*/ 2063932 h 2632892"/>
                      <a:gd name="connsiteX24" fmla="*/ 1386114 w 1587863"/>
                      <a:gd name="connsiteY24" fmla="*/ 1628503 h 2632892"/>
                      <a:gd name="connsiteX25" fmla="*/ 1464491 w 1587863"/>
                      <a:gd name="connsiteY25" fmla="*/ 1175657 h 2632892"/>
                      <a:gd name="connsiteX26" fmla="*/ 1568994 w 1587863"/>
                      <a:gd name="connsiteY26" fmla="*/ 818606 h 2632892"/>
                      <a:gd name="connsiteX27" fmla="*/ 1577702 w 1587863"/>
                      <a:gd name="connsiteY27" fmla="*/ 513806 h 2632892"/>
                      <a:gd name="connsiteX28" fmla="*/ 1542868 w 1587863"/>
                      <a:gd name="connsiteY28" fmla="*/ 252549 h 2632892"/>
                      <a:gd name="connsiteX29" fmla="*/ 1481908 w 1587863"/>
                      <a:gd name="connsiteY29" fmla="*/ 0 h 2632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1587863" h="2632892">
                        <a:moveTo>
                          <a:pt x="837474" y="148046"/>
                        </a:moveTo>
                        <a:cubicBezTo>
                          <a:pt x="818605" y="255452"/>
                          <a:pt x="799737" y="362858"/>
                          <a:pt x="811348" y="539932"/>
                        </a:cubicBezTo>
                        <a:cubicBezTo>
                          <a:pt x="822959" y="717006"/>
                          <a:pt x="886822" y="1029064"/>
                          <a:pt x="907142" y="1210492"/>
                        </a:cubicBezTo>
                        <a:cubicBezTo>
                          <a:pt x="927462" y="1391921"/>
                          <a:pt x="933268" y="1525452"/>
                          <a:pt x="933268" y="1628503"/>
                        </a:cubicBezTo>
                        <a:cubicBezTo>
                          <a:pt x="933268" y="1731554"/>
                          <a:pt x="918753" y="1766389"/>
                          <a:pt x="907142" y="1828800"/>
                        </a:cubicBezTo>
                        <a:cubicBezTo>
                          <a:pt x="895531" y="1891211"/>
                          <a:pt x="923108" y="1937658"/>
                          <a:pt x="863599" y="2002972"/>
                        </a:cubicBezTo>
                        <a:cubicBezTo>
                          <a:pt x="804091" y="2068286"/>
                          <a:pt x="647337" y="2169886"/>
                          <a:pt x="550091" y="2220686"/>
                        </a:cubicBezTo>
                        <a:cubicBezTo>
                          <a:pt x="452845" y="2271486"/>
                          <a:pt x="346891" y="2277292"/>
                          <a:pt x="280125" y="2307772"/>
                        </a:cubicBezTo>
                        <a:cubicBezTo>
                          <a:pt x="213359" y="2338252"/>
                          <a:pt x="190136" y="2378892"/>
                          <a:pt x="149496" y="2403566"/>
                        </a:cubicBezTo>
                        <a:cubicBezTo>
                          <a:pt x="108856" y="2428240"/>
                          <a:pt x="60959" y="2436948"/>
                          <a:pt x="36285" y="2455817"/>
                        </a:cubicBezTo>
                        <a:cubicBezTo>
                          <a:pt x="11611" y="2474686"/>
                          <a:pt x="2902" y="2496457"/>
                          <a:pt x="1451" y="2516777"/>
                        </a:cubicBezTo>
                        <a:cubicBezTo>
                          <a:pt x="0" y="2537097"/>
                          <a:pt x="18868" y="2567577"/>
                          <a:pt x="27576" y="2577737"/>
                        </a:cubicBezTo>
                        <a:cubicBezTo>
                          <a:pt x="36284" y="2587897"/>
                          <a:pt x="36285" y="2573383"/>
                          <a:pt x="53702" y="2577737"/>
                        </a:cubicBezTo>
                        <a:cubicBezTo>
                          <a:pt x="71119" y="2582091"/>
                          <a:pt x="107405" y="2595154"/>
                          <a:pt x="132079" y="2603863"/>
                        </a:cubicBezTo>
                        <a:cubicBezTo>
                          <a:pt x="156753" y="2612572"/>
                          <a:pt x="166914" y="2632892"/>
                          <a:pt x="201748" y="2629989"/>
                        </a:cubicBezTo>
                        <a:cubicBezTo>
                          <a:pt x="236582" y="2627086"/>
                          <a:pt x="296091" y="2592252"/>
                          <a:pt x="341085" y="2586446"/>
                        </a:cubicBezTo>
                        <a:cubicBezTo>
                          <a:pt x="386079" y="2580640"/>
                          <a:pt x="406400" y="2611121"/>
                          <a:pt x="471714" y="2595155"/>
                        </a:cubicBezTo>
                        <a:cubicBezTo>
                          <a:pt x="537028" y="2579189"/>
                          <a:pt x="661851" y="2516778"/>
                          <a:pt x="732971" y="2490652"/>
                        </a:cubicBezTo>
                        <a:cubicBezTo>
                          <a:pt x="804091" y="2464526"/>
                          <a:pt x="828766" y="2444206"/>
                          <a:pt x="898434" y="2438400"/>
                        </a:cubicBezTo>
                        <a:cubicBezTo>
                          <a:pt x="968102" y="2432594"/>
                          <a:pt x="1076959" y="2460171"/>
                          <a:pt x="1150982" y="2455817"/>
                        </a:cubicBezTo>
                        <a:cubicBezTo>
                          <a:pt x="1225005" y="2451463"/>
                          <a:pt x="1294674" y="2435498"/>
                          <a:pt x="1342571" y="2412275"/>
                        </a:cubicBezTo>
                        <a:cubicBezTo>
                          <a:pt x="1390468" y="2389052"/>
                          <a:pt x="1429657" y="2360023"/>
                          <a:pt x="1438365" y="2316480"/>
                        </a:cubicBezTo>
                        <a:cubicBezTo>
                          <a:pt x="1447073" y="2272937"/>
                          <a:pt x="1406433" y="2193108"/>
                          <a:pt x="1394822" y="2151017"/>
                        </a:cubicBezTo>
                        <a:cubicBezTo>
                          <a:pt x="1383211" y="2108926"/>
                          <a:pt x="1370147" y="2151018"/>
                          <a:pt x="1368696" y="2063932"/>
                        </a:cubicBezTo>
                        <a:cubicBezTo>
                          <a:pt x="1367245" y="1976846"/>
                          <a:pt x="1370148" y="1776549"/>
                          <a:pt x="1386114" y="1628503"/>
                        </a:cubicBezTo>
                        <a:cubicBezTo>
                          <a:pt x="1402080" y="1480457"/>
                          <a:pt x="1434011" y="1310640"/>
                          <a:pt x="1464491" y="1175657"/>
                        </a:cubicBezTo>
                        <a:cubicBezTo>
                          <a:pt x="1494971" y="1040674"/>
                          <a:pt x="1550125" y="928915"/>
                          <a:pt x="1568994" y="818606"/>
                        </a:cubicBezTo>
                        <a:cubicBezTo>
                          <a:pt x="1587863" y="708297"/>
                          <a:pt x="1582056" y="608149"/>
                          <a:pt x="1577702" y="513806"/>
                        </a:cubicBezTo>
                        <a:cubicBezTo>
                          <a:pt x="1573348" y="419463"/>
                          <a:pt x="1558834" y="338183"/>
                          <a:pt x="1542868" y="252549"/>
                        </a:cubicBezTo>
                        <a:cubicBezTo>
                          <a:pt x="1526902" y="166915"/>
                          <a:pt x="1504405" y="83457"/>
                          <a:pt x="1481908" y="0"/>
                        </a:cubicBezTo>
                      </a:path>
                    </a:pathLst>
                  </a:cu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black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4" name="Freeform 117">
                    <a:extLst>
                      <a:ext uri="{FF2B5EF4-FFF2-40B4-BE49-F238E27FC236}">
                        <a16:creationId xmlns:a16="http://schemas.microsoft.com/office/drawing/2014/main" id="{2AB6C644-7A34-44FC-9361-41E187E9C5CA}"/>
                      </a:ext>
                    </a:extLst>
                  </p:cNvPr>
                  <p:cNvSpPr/>
                  <p:nvPr/>
                </p:nvSpPr>
                <p:spPr>
                  <a:xfrm>
                    <a:off x="3648891" y="148046"/>
                    <a:ext cx="143300" cy="3143794"/>
                  </a:xfrm>
                  <a:custGeom>
                    <a:avLst/>
                    <a:gdLst>
                      <a:gd name="connsiteX0" fmla="*/ 0 w 159658"/>
                      <a:gd name="connsiteY0" fmla="*/ 0 h 3143794"/>
                      <a:gd name="connsiteX1" fmla="*/ 34835 w 159658"/>
                      <a:gd name="connsiteY1" fmla="*/ 339634 h 3143794"/>
                      <a:gd name="connsiteX2" fmla="*/ 17418 w 159658"/>
                      <a:gd name="connsiteY2" fmla="*/ 452845 h 3143794"/>
                      <a:gd name="connsiteX3" fmla="*/ 104503 w 159658"/>
                      <a:gd name="connsiteY3" fmla="*/ 931817 h 3143794"/>
                      <a:gd name="connsiteX4" fmla="*/ 156755 w 159658"/>
                      <a:gd name="connsiteY4" fmla="*/ 1254034 h 3143794"/>
                      <a:gd name="connsiteX5" fmla="*/ 121920 w 159658"/>
                      <a:gd name="connsiteY5" fmla="*/ 1454331 h 3143794"/>
                      <a:gd name="connsiteX6" fmla="*/ 78378 w 159658"/>
                      <a:gd name="connsiteY6" fmla="*/ 1593668 h 3143794"/>
                      <a:gd name="connsiteX7" fmla="*/ 26126 w 159658"/>
                      <a:gd name="connsiteY7" fmla="*/ 1898468 h 3143794"/>
                      <a:gd name="connsiteX8" fmla="*/ 43543 w 159658"/>
                      <a:gd name="connsiteY8" fmla="*/ 2351314 h 3143794"/>
                      <a:gd name="connsiteX9" fmla="*/ 52252 w 159658"/>
                      <a:gd name="connsiteY9" fmla="*/ 2708365 h 3143794"/>
                      <a:gd name="connsiteX10" fmla="*/ 17418 w 159658"/>
                      <a:gd name="connsiteY10" fmla="*/ 3143794 h 3143794"/>
                      <a:gd name="connsiteX0" fmla="*/ 0 w 159658"/>
                      <a:gd name="connsiteY0" fmla="*/ 0 h 3143794"/>
                      <a:gd name="connsiteX1" fmla="*/ 17418 w 159658"/>
                      <a:gd name="connsiteY1" fmla="*/ 452845 h 3143794"/>
                      <a:gd name="connsiteX2" fmla="*/ 104503 w 159658"/>
                      <a:gd name="connsiteY2" fmla="*/ 931817 h 3143794"/>
                      <a:gd name="connsiteX3" fmla="*/ 156755 w 159658"/>
                      <a:gd name="connsiteY3" fmla="*/ 1254034 h 3143794"/>
                      <a:gd name="connsiteX4" fmla="*/ 121920 w 159658"/>
                      <a:gd name="connsiteY4" fmla="*/ 1454331 h 3143794"/>
                      <a:gd name="connsiteX5" fmla="*/ 78378 w 159658"/>
                      <a:gd name="connsiteY5" fmla="*/ 1593668 h 3143794"/>
                      <a:gd name="connsiteX6" fmla="*/ 26126 w 159658"/>
                      <a:gd name="connsiteY6" fmla="*/ 1898468 h 3143794"/>
                      <a:gd name="connsiteX7" fmla="*/ 43543 w 159658"/>
                      <a:gd name="connsiteY7" fmla="*/ 2351314 h 3143794"/>
                      <a:gd name="connsiteX8" fmla="*/ 52252 w 159658"/>
                      <a:gd name="connsiteY8" fmla="*/ 2708365 h 3143794"/>
                      <a:gd name="connsiteX9" fmla="*/ 17418 w 159658"/>
                      <a:gd name="connsiteY9" fmla="*/ 3143794 h 3143794"/>
                      <a:gd name="connsiteX0" fmla="*/ 0 w 159658"/>
                      <a:gd name="connsiteY0" fmla="*/ 0 h 3143794"/>
                      <a:gd name="connsiteX1" fmla="*/ 56538 w 159658"/>
                      <a:gd name="connsiteY1" fmla="*/ 292021 h 3143794"/>
                      <a:gd name="connsiteX2" fmla="*/ 17418 w 159658"/>
                      <a:gd name="connsiteY2" fmla="*/ 452845 h 3143794"/>
                      <a:gd name="connsiteX3" fmla="*/ 104503 w 159658"/>
                      <a:gd name="connsiteY3" fmla="*/ 931817 h 3143794"/>
                      <a:gd name="connsiteX4" fmla="*/ 156755 w 159658"/>
                      <a:gd name="connsiteY4" fmla="*/ 1254034 h 3143794"/>
                      <a:gd name="connsiteX5" fmla="*/ 121920 w 159658"/>
                      <a:gd name="connsiteY5" fmla="*/ 1454331 h 3143794"/>
                      <a:gd name="connsiteX6" fmla="*/ 78378 w 159658"/>
                      <a:gd name="connsiteY6" fmla="*/ 1593668 h 3143794"/>
                      <a:gd name="connsiteX7" fmla="*/ 26126 w 159658"/>
                      <a:gd name="connsiteY7" fmla="*/ 1898468 h 3143794"/>
                      <a:gd name="connsiteX8" fmla="*/ 43543 w 159658"/>
                      <a:gd name="connsiteY8" fmla="*/ 2351314 h 3143794"/>
                      <a:gd name="connsiteX9" fmla="*/ 52252 w 159658"/>
                      <a:gd name="connsiteY9" fmla="*/ 2708365 h 3143794"/>
                      <a:gd name="connsiteX10" fmla="*/ 17418 w 159658"/>
                      <a:gd name="connsiteY10" fmla="*/ 3143794 h 3143794"/>
                      <a:gd name="connsiteX0" fmla="*/ 0 w 159658"/>
                      <a:gd name="connsiteY0" fmla="*/ 0 h 3143794"/>
                      <a:gd name="connsiteX1" fmla="*/ 23651 w 159658"/>
                      <a:gd name="connsiteY1" fmla="*/ 200866 h 3143794"/>
                      <a:gd name="connsiteX2" fmla="*/ 17418 w 159658"/>
                      <a:gd name="connsiteY2" fmla="*/ 452845 h 3143794"/>
                      <a:gd name="connsiteX3" fmla="*/ 104503 w 159658"/>
                      <a:gd name="connsiteY3" fmla="*/ 931817 h 3143794"/>
                      <a:gd name="connsiteX4" fmla="*/ 156755 w 159658"/>
                      <a:gd name="connsiteY4" fmla="*/ 1254034 h 3143794"/>
                      <a:gd name="connsiteX5" fmla="*/ 121920 w 159658"/>
                      <a:gd name="connsiteY5" fmla="*/ 1454331 h 3143794"/>
                      <a:gd name="connsiteX6" fmla="*/ 78378 w 159658"/>
                      <a:gd name="connsiteY6" fmla="*/ 1593668 h 3143794"/>
                      <a:gd name="connsiteX7" fmla="*/ 26126 w 159658"/>
                      <a:gd name="connsiteY7" fmla="*/ 1898468 h 3143794"/>
                      <a:gd name="connsiteX8" fmla="*/ 43543 w 159658"/>
                      <a:gd name="connsiteY8" fmla="*/ 2351314 h 3143794"/>
                      <a:gd name="connsiteX9" fmla="*/ 52252 w 159658"/>
                      <a:gd name="connsiteY9" fmla="*/ 2708365 h 3143794"/>
                      <a:gd name="connsiteX10" fmla="*/ 17418 w 159658"/>
                      <a:gd name="connsiteY10" fmla="*/ 3143794 h 3143794"/>
                      <a:gd name="connsiteX0" fmla="*/ 0 w 141849"/>
                      <a:gd name="connsiteY0" fmla="*/ 0 h 3143794"/>
                      <a:gd name="connsiteX1" fmla="*/ 23651 w 141849"/>
                      <a:gd name="connsiteY1" fmla="*/ 200866 h 3143794"/>
                      <a:gd name="connsiteX2" fmla="*/ 17418 w 141849"/>
                      <a:gd name="connsiteY2" fmla="*/ 452845 h 3143794"/>
                      <a:gd name="connsiteX3" fmla="*/ 104503 w 141849"/>
                      <a:gd name="connsiteY3" fmla="*/ 931817 h 3143794"/>
                      <a:gd name="connsiteX4" fmla="*/ 138946 w 141849"/>
                      <a:gd name="connsiteY4" fmla="*/ 1306637 h 3143794"/>
                      <a:gd name="connsiteX5" fmla="*/ 121920 w 141849"/>
                      <a:gd name="connsiteY5" fmla="*/ 1454331 h 3143794"/>
                      <a:gd name="connsiteX6" fmla="*/ 78378 w 141849"/>
                      <a:gd name="connsiteY6" fmla="*/ 1593668 h 3143794"/>
                      <a:gd name="connsiteX7" fmla="*/ 26126 w 141849"/>
                      <a:gd name="connsiteY7" fmla="*/ 1898468 h 3143794"/>
                      <a:gd name="connsiteX8" fmla="*/ 43543 w 141849"/>
                      <a:gd name="connsiteY8" fmla="*/ 2351314 h 3143794"/>
                      <a:gd name="connsiteX9" fmla="*/ 52252 w 141849"/>
                      <a:gd name="connsiteY9" fmla="*/ 2708365 h 3143794"/>
                      <a:gd name="connsiteX10" fmla="*/ 17418 w 141849"/>
                      <a:gd name="connsiteY10" fmla="*/ 3143794 h 3143794"/>
                      <a:gd name="connsiteX0" fmla="*/ 0 w 143300"/>
                      <a:gd name="connsiteY0" fmla="*/ 0 h 3143794"/>
                      <a:gd name="connsiteX1" fmla="*/ 23651 w 143300"/>
                      <a:gd name="connsiteY1" fmla="*/ 200866 h 3143794"/>
                      <a:gd name="connsiteX2" fmla="*/ 17418 w 143300"/>
                      <a:gd name="connsiteY2" fmla="*/ 452845 h 3143794"/>
                      <a:gd name="connsiteX3" fmla="*/ 104503 w 143300"/>
                      <a:gd name="connsiteY3" fmla="*/ 931817 h 3143794"/>
                      <a:gd name="connsiteX4" fmla="*/ 138946 w 143300"/>
                      <a:gd name="connsiteY4" fmla="*/ 1306637 h 3143794"/>
                      <a:gd name="connsiteX5" fmla="*/ 78378 w 143300"/>
                      <a:gd name="connsiteY5" fmla="*/ 1593668 h 3143794"/>
                      <a:gd name="connsiteX6" fmla="*/ 26126 w 143300"/>
                      <a:gd name="connsiteY6" fmla="*/ 1898468 h 3143794"/>
                      <a:gd name="connsiteX7" fmla="*/ 43543 w 143300"/>
                      <a:gd name="connsiteY7" fmla="*/ 2351314 h 3143794"/>
                      <a:gd name="connsiteX8" fmla="*/ 52252 w 143300"/>
                      <a:gd name="connsiteY8" fmla="*/ 2708365 h 3143794"/>
                      <a:gd name="connsiteX9" fmla="*/ 17418 w 143300"/>
                      <a:gd name="connsiteY9" fmla="*/ 3143794 h 3143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3300" h="3143794">
                        <a:moveTo>
                          <a:pt x="0" y="0"/>
                        </a:moveTo>
                        <a:cubicBezTo>
                          <a:pt x="0" y="46446"/>
                          <a:pt x="20748" y="125392"/>
                          <a:pt x="23651" y="200866"/>
                        </a:cubicBezTo>
                        <a:cubicBezTo>
                          <a:pt x="26554" y="276340"/>
                          <a:pt x="3943" y="331020"/>
                          <a:pt x="17418" y="452845"/>
                        </a:cubicBezTo>
                        <a:cubicBezTo>
                          <a:pt x="30893" y="574670"/>
                          <a:pt x="84248" y="789518"/>
                          <a:pt x="104503" y="931817"/>
                        </a:cubicBezTo>
                        <a:cubicBezTo>
                          <a:pt x="124758" y="1074116"/>
                          <a:pt x="143300" y="1196329"/>
                          <a:pt x="138946" y="1306637"/>
                        </a:cubicBezTo>
                        <a:cubicBezTo>
                          <a:pt x="134592" y="1416945"/>
                          <a:pt x="97181" y="1495030"/>
                          <a:pt x="78378" y="1593668"/>
                        </a:cubicBezTo>
                        <a:cubicBezTo>
                          <a:pt x="59575" y="1692306"/>
                          <a:pt x="31932" y="1772194"/>
                          <a:pt x="26126" y="1898468"/>
                        </a:cubicBezTo>
                        <a:cubicBezTo>
                          <a:pt x="20320" y="2024742"/>
                          <a:pt x="39189" y="2216331"/>
                          <a:pt x="43543" y="2351314"/>
                        </a:cubicBezTo>
                        <a:cubicBezTo>
                          <a:pt x="47897" y="2486297"/>
                          <a:pt x="56606" y="2576285"/>
                          <a:pt x="52252" y="2708365"/>
                        </a:cubicBezTo>
                        <a:cubicBezTo>
                          <a:pt x="47898" y="2840445"/>
                          <a:pt x="32658" y="2992119"/>
                          <a:pt x="17418" y="3143794"/>
                        </a:cubicBezTo>
                      </a:path>
                    </a:pathLst>
                  </a:custGeom>
                  <a:grpFill/>
                  <a:ln w="28575" cap="flat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black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5" name="Freeform 118">
                    <a:extLst>
                      <a:ext uri="{FF2B5EF4-FFF2-40B4-BE49-F238E27FC236}">
                        <a16:creationId xmlns:a16="http://schemas.microsoft.com/office/drawing/2014/main" id="{CAAC8E50-0FEF-4B70-A2D9-B2104F5D8ABA}"/>
                      </a:ext>
                    </a:extLst>
                  </p:cNvPr>
                  <p:cNvSpPr/>
                  <p:nvPr/>
                </p:nvSpPr>
                <p:spPr>
                  <a:xfrm>
                    <a:off x="2512423" y="3187336"/>
                    <a:ext cx="1428206" cy="3432629"/>
                  </a:xfrm>
                  <a:custGeom>
                    <a:avLst/>
                    <a:gdLst>
                      <a:gd name="connsiteX0" fmla="*/ 1171303 w 1428206"/>
                      <a:gd name="connsiteY0" fmla="*/ 0 h 3432628"/>
                      <a:gd name="connsiteX1" fmla="*/ 1206137 w 1428206"/>
                      <a:gd name="connsiteY1" fmla="*/ 200297 h 3432628"/>
                      <a:gd name="connsiteX2" fmla="*/ 1240971 w 1428206"/>
                      <a:gd name="connsiteY2" fmla="*/ 383177 h 3432628"/>
                      <a:gd name="connsiteX3" fmla="*/ 1336766 w 1428206"/>
                      <a:gd name="connsiteY3" fmla="*/ 557349 h 3432628"/>
                      <a:gd name="connsiteX4" fmla="*/ 1406434 w 1428206"/>
                      <a:gd name="connsiteY4" fmla="*/ 879566 h 3432628"/>
                      <a:gd name="connsiteX5" fmla="*/ 1415143 w 1428206"/>
                      <a:gd name="connsiteY5" fmla="*/ 1306286 h 3432628"/>
                      <a:gd name="connsiteX6" fmla="*/ 1328057 w 1428206"/>
                      <a:gd name="connsiteY6" fmla="*/ 1759132 h 3432628"/>
                      <a:gd name="connsiteX7" fmla="*/ 1206137 w 1428206"/>
                      <a:gd name="connsiteY7" fmla="*/ 2168434 h 3432628"/>
                      <a:gd name="connsiteX8" fmla="*/ 1136468 w 1428206"/>
                      <a:gd name="connsiteY8" fmla="*/ 2612572 h 3432628"/>
                      <a:gd name="connsiteX9" fmla="*/ 1162594 w 1428206"/>
                      <a:gd name="connsiteY9" fmla="*/ 2865120 h 3432628"/>
                      <a:gd name="connsiteX10" fmla="*/ 1197428 w 1428206"/>
                      <a:gd name="connsiteY10" fmla="*/ 2987040 h 3432628"/>
                      <a:gd name="connsiteX11" fmla="*/ 1031966 w 1428206"/>
                      <a:gd name="connsiteY11" fmla="*/ 3126377 h 3432628"/>
                      <a:gd name="connsiteX12" fmla="*/ 788126 w 1428206"/>
                      <a:gd name="connsiteY12" fmla="*/ 3317966 h 3432628"/>
                      <a:gd name="connsiteX13" fmla="*/ 674914 w 1428206"/>
                      <a:gd name="connsiteY13" fmla="*/ 3352800 h 3432628"/>
                      <a:gd name="connsiteX14" fmla="*/ 605246 w 1428206"/>
                      <a:gd name="connsiteY14" fmla="*/ 3396343 h 3432628"/>
                      <a:gd name="connsiteX15" fmla="*/ 526868 w 1428206"/>
                      <a:gd name="connsiteY15" fmla="*/ 3361509 h 3432628"/>
                      <a:gd name="connsiteX16" fmla="*/ 448491 w 1428206"/>
                      <a:gd name="connsiteY16" fmla="*/ 3422469 h 3432628"/>
                      <a:gd name="connsiteX17" fmla="*/ 370114 w 1428206"/>
                      <a:gd name="connsiteY17" fmla="*/ 3396343 h 3432628"/>
                      <a:gd name="connsiteX18" fmla="*/ 291737 w 1428206"/>
                      <a:gd name="connsiteY18" fmla="*/ 3431177 h 3432628"/>
                      <a:gd name="connsiteX19" fmla="*/ 248194 w 1428206"/>
                      <a:gd name="connsiteY19" fmla="*/ 3405052 h 3432628"/>
                      <a:gd name="connsiteX20" fmla="*/ 161108 w 1428206"/>
                      <a:gd name="connsiteY20" fmla="*/ 3422469 h 3432628"/>
                      <a:gd name="connsiteX21" fmla="*/ 117566 w 1428206"/>
                      <a:gd name="connsiteY21" fmla="*/ 3370217 h 3432628"/>
                      <a:gd name="connsiteX22" fmla="*/ 39188 w 1428206"/>
                      <a:gd name="connsiteY22" fmla="*/ 3352800 h 3432628"/>
                      <a:gd name="connsiteX23" fmla="*/ 13063 w 1428206"/>
                      <a:gd name="connsiteY23" fmla="*/ 3265714 h 3432628"/>
                      <a:gd name="connsiteX24" fmla="*/ 117566 w 1428206"/>
                      <a:gd name="connsiteY24" fmla="*/ 3161212 h 3432628"/>
                      <a:gd name="connsiteX25" fmla="*/ 291737 w 1428206"/>
                      <a:gd name="connsiteY25" fmla="*/ 3030583 h 3432628"/>
                      <a:gd name="connsiteX26" fmla="*/ 439783 w 1428206"/>
                      <a:gd name="connsiteY26" fmla="*/ 2934789 h 3432628"/>
                      <a:gd name="connsiteX27" fmla="*/ 640080 w 1428206"/>
                      <a:gd name="connsiteY27" fmla="*/ 2699657 h 3432628"/>
                      <a:gd name="connsiteX28" fmla="*/ 709748 w 1428206"/>
                      <a:gd name="connsiteY28" fmla="*/ 2455817 h 3432628"/>
                      <a:gd name="connsiteX29" fmla="*/ 788126 w 1428206"/>
                      <a:gd name="connsiteY29" fmla="*/ 2307772 h 3432628"/>
                      <a:gd name="connsiteX30" fmla="*/ 788126 w 1428206"/>
                      <a:gd name="connsiteY30" fmla="*/ 1968137 h 3432628"/>
                      <a:gd name="connsiteX31" fmla="*/ 718457 w 1428206"/>
                      <a:gd name="connsiteY31" fmla="*/ 1558834 h 3432628"/>
                      <a:gd name="connsiteX32" fmla="*/ 683623 w 1428206"/>
                      <a:gd name="connsiteY32" fmla="*/ 1271452 h 3432628"/>
                      <a:gd name="connsiteX33" fmla="*/ 683623 w 1428206"/>
                      <a:gd name="connsiteY33" fmla="*/ 1062446 h 3432628"/>
                      <a:gd name="connsiteX34" fmla="*/ 718457 w 1428206"/>
                      <a:gd name="connsiteY34" fmla="*/ 870857 h 3432628"/>
                      <a:gd name="connsiteX0" fmla="*/ 1171303 w 1428206"/>
                      <a:gd name="connsiteY0" fmla="*/ 0 h 3432628"/>
                      <a:gd name="connsiteX1" fmla="*/ 1206137 w 1428206"/>
                      <a:gd name="connsiteY1" fmla="*/ 200297 h 3432628"/>
                      <a:gd name="connsiteX2" fmla="*/ 1240971 w 1428206"/>
                      <a:gd name="connsiteY2" fmla="*/ 383177 h 3432628"/>
                      <a:gd name="connsiteX3" fmla="*/ 1336766 w 1428206"/>
                      <a:gd name="connsiteY3" fmla="*/ 557349 h 3432628"/>
                      <a:gd name="connsiteX4" fmla="*/ 1406434 w 1428206"/>
                      <a:gd name="connsiteY4" fmla="*/ 879566 h 3432628"/>
                      <a:gd name="connsiteX5" fmla="*/ 1415143 w 1428206"/>
                      <a:gd name="connsiteY5" fmla="*/ 1306286 h 3432628"/>
                      <a:gd name="connsiteX6" fmla="*/ 1328057 w 1428206"/>
                      <a:gd name="connsiteY6" fmla="*/ 1759132 h 3432628"/>
                      <a:gd name="connsiteX7" fmla="*/ 1206137 w 1428206"/>
                      <a:gd name="connsiteY7" fmla="*/ 2168434 h 3432628"/>
                      <a:gd name="connsiteX8" fmla="*/ 1136468 w 1428206"/>
                      <a:gd name="connsiteY8" fmla="*/ 2612572 h 3432628"/>
                      <a:gd name="connsiteX9" fmla="*/ 1162594 w 1428206"/>
                      <a:gd name="connsiteY9" fmla="*/ 2865120 h 3432628"/>
                      <a:gd name="connsiteX10" fmla="*/ 1197428 w 1428206"/>
                      <a:gd name="connsiteY10" fmla="*/ 2987040 h 3432628"/>
                      <a:gd name="connsiteX11" fmla="*/ 1031966 w 1428206"/>
                      <a:gd name="connsiteY11" fmla="*/ 3126377 h 3432628"/>
                      <a:gd name="connsiteX12" fmla="*/ 788126 w 1428206"/>
                      <a:gd name="connsiteY12" fmla="*/ 3317966 h 3432628"/>
                      <a:gd name="connsiteX13" fmla="*/ 674914 w 1428206"/>
                      <a:gd name="connsiteY13" fmla="*/ 3352800 h 3432628"/>
                      <a:gd name="connsiteX14" fmla="*/ 605246 w 1428206"/>
                      <a:gd name="connsiteY14" fmla="*/ 3396343 h 3432628"/>
                      <a:gd name="connsiteX15" fmla="*/ 448491 w 1428206"/>
                      <a:gd name="connsiteY15" fmla="*/ 3422469 h 3432628"/>
                      <a:gd name="connsiteX16" fmla="*/ 370114 w 1428206"/>
                      <a:gd name="connsiteY16" fmla="*/ 3396343 h 3432628"/>
                      <a:gd name="connsiteX17" fmla="*/ 291737 w 1428206"/>
                      <a:gd name="connsiteY17" fmla="*/ 3431177 h 3432628"/>
                      <a:gd name="connsiteX18" fmla="*/ 248194 w 1428206"/>
                      <a:gd name="connsiteY18" fmla="*/ 3405052 h 3432628"/>
                      <a:gd name="connsiteX19" fmla="*/ 161108 w 1428206"/>
                      <a:gd name="connsiteY19" fmla="*/ 3422469 h 3432628"/>
                      <a:gd name="connsiteX20" fmla="*/ 117566 w 1428206"/>
                      <a:gd name="connsiteY20" fmla="*/ 3370217 h 3432628"/>
                      <a:gd name="connsiteX21" fmla="*/ 39188 w 1428206"/>
                      <a:gd name="connsiteY21" fmla="*/ 3352800 h 3432628"/>
                      <a:gd name="connsiteX22" fmla="*/ 13063 w 1428206"/>
                      <a:gd name="connsiteY22" fmla="*/ 3265714 h 3432628"/>
                      <a:gd name="connsiteX23" fmla="*/ 117566 w 1428206"/>
                      <a:gd name="connsiteY23" fmla="*/ 3161212 h 3432628"/>
                      <a:gd name="connsiteX24" fmla="*/ 291737 w 1428206"/>
                      <a:gd name="connsiteY24" fmla="*/ 3030583 h 3432628"/>
                      <a:gd name="connsiteX25" fmla="*/ 439783 w 1428206"/>
                      <a:gd name="connsiteY25" fmla="*/ 2934789 h 3432628"/>
                      <a:gd name="connsiteX26" fmla="*/ 640080 w 1428206"/>
                      <a:gd name="connsiteY26" fmla="*/ 2699657 h 3432628"/>
                      <a:gd name="connsiteX27" fmla="*/ 709748 w 1428206"/>
                      <a:gd name="connsiteY27" fmla="*/ 2455817 h 3432628"/>
                      <a:gd name="connsiteX28" fmla="*/ 788126 w 1428206"/>
                      <a:gd name="connsiteY28" fmla="*/ 2307772 h 3432628"/>
                      <a:gd name="connsiteX29" fmla="*/ 788126 w 1428206"/>
                      <a:gd name="connsiteY29" fmla="*/ 1968137 h 3432628"/>
                      <a:gd name="connsiteX30" fmla="*/ 718457 w 1428206"/>
                      <a:gd name="connsiteY30" fmla="*/ 1558834 h 3432628"/>
                      <a:gd name="connsiteX31" fmla="*/ 683623 w 1428206"/>
                      <a:gd name="connsiteY31" fmla="*/ 1271452 h 3432628"/>
                      <a:gd name="connsiteX32" fmla="*/ 683623 w 1428206"/>
                      <a:gd name="connsiteY32" fmla="*/ 1062446 h 3432628"/>
                      <a:gd name="connsiteX33" fmla="*/ 718457 w 1428206"/>
                      <a:gd name="connsiteY33" fmla="*/ 870857 h 3432628"/>
                      <a:gd name="connsiteX0" fmla="*/ 1171303 w 1428206"/>
                      <a:gd name="connsiteY0" fmla="*/ 0 h 3434080"/>
                      <a:gd name="connsiteX1" fmla="*/ 1206137 w 1428206"/>
                      <a:gd name="connsiteY1" fmla="*/ 200297 h 3434080"/>
                      <a:gd name="connsiteX2" fmla="*/ 1240971 w 1428206"/>
                      <a:gd name="connsiteY2" fmla="*/ 383177 h 3434080"/>
                      <a:gd name="connsiteX3" fmla="*/ 1336766 w 1428206"/>
                      <a:gd name="connsiteY3" fmla="*/ 557349 h 3434080"/>
                      <a:gd name="connsiteX4" fmla="*/ 1406434 w 1428206"/>
                      <a:gd name="connsiteY4" fmla="*/ 879566 h 3434080"/>
                      <a:gd name="connsiteX5" fmla="*/ 1415143 w 1428206"/>
                      <a:gd name="connsiteY5" fmla="*/ 1306286 h 3434080"/>
                      <a:gd name="connsiteX6" fmla="*/ 1328057 w 1428206"/>
                      <a:gd name="connsiteY6" fmla="*/ 1759132 h 3434080"/>
                      <a:gd name="connsiteX7" fmla="*/ 1206137 w 1428206"/>
                      <a:gd name="connsiteY7" fmla="*/ 2168434 h 3434080"/>
                      <a:gd name="connsiteX8" fmla="*/ 1136468 w 1428206"/>
                      <a:gd name="connsiteY8" fmla="*/ 2612572 h 3434080"/>
                      <a:gd name="connsiteX9" fmla="*/ 1162594 w 1428206"/>
                      <a:gd name="connsiteY9" fmla="*/ 2865120 h 3434080"/>
                      <a:gd name="connsiteX10" fmla="*/ 1197428 w 1428206"/>
                      <a:gd name="connsiteY10" fmla="*/ 2987040 h 3434080"/>
                      <a:gd name="connsiteX11" fmla="*/ 1031966 w 1428206"/>
                      <a:gd name="connsiteY11" fmla="*/ 3126377 h 3434080"/>
                      <a:gd name="connsiteX12" fmla="*/ 788126 w 1428206"/>
                      <a:gd name="connsiteY12" fmla="*/ 3317966 h 3434080"/>
                      <a:gd name="connsiteX13" fmla="*/ 674914 w 1428206"/>
                      <a:gd name="connsiteY13" fmla="*/ 3352800 h 3434080"/>
                      <a:gd name="connsiteX14" fmla="*/ 605246 w 1428206"/>
                      <a:gd name="connsiteY14" fmla="*/ 3396343 h 3434080"/>
                      <a:gd name="connsiteX15" fmla="*/ 448491 w 1428206"/>
                      <a:gd name="connsiteY15" fmla="*/ 3422469 h 3434080"/>
                      <a:gd name="connsiteX16" fmla="*/ 291737 w 1428206"/>
                      <a:gd name="connsiteY16" fmla="*/ 3431177 h 3434080"/>
                      <a:gd name="connsiteX17" fmla="*/ 248194 w 1428206"/>
                      <a:gd name="connsiteY17" fmla="*/ 3405052 h 3434080"/>
                      <a:gd name="connsiteX18" fmla="*/ 161108 w 1428206"/>
                      <a:gd name="connsiteY18" fmla="*/ 3422469 h 3434080"/>
                      <a:gd name="connsiteX19" fmla="*/ 117566 w 1428206"/>
                      <a:gd name="connsiteY19" fmla="*/ 3370217 h 3434080"/>
                      <a:gd name="connsiteX20" fmla="*/ 39188 w 1428206"/>
                      <a:gd name="connsiteY20" fmla="*/ 3352800 h 3434080"/>
                      <a:gd name="connsiteX21" fmla="*/ 13063 w 1428206"/>
                      <a:gd name="connsiteY21" fmla="*/ 3265714 h 3434080"/>
                      <a:gd name="connsiteX22" fmla="*/ 117566 w 1428206"/>
                      <a:gd name="connsiteY22" fmla="*/ 3161212 h 3434080"/>
                      <a:gd name="connsiteX23" fmla="*/ 291737 w 1428206"/>
                      <a:gd name="connsiteY23" fmla="*/ 3030583 h 3434080"/>
                      <a:gd name="connsiteX24" fmla="*/ 439783 w 1428206"/>
                      <a:gd name="connsiteY24" fmla="*/ 2934789 h 3434080"/>
                      <a:gd name="connsiteX25" fmla="*/ 640080 w 1428206"/>
                      <a:gd name="connsiteY25" fmla="*/ 2699657 h 3434080"/>
                      <a:gd name="connsiteX26" fmla="*/ 709748 w 1428206"/>
                      <a:gd name="connsiteY26" fmla="*/ 2455817 h 3434080"/>
                      <a:gd name="connsiteX27" fmla="*/ 788126 w 1428206"/>
                      <a:gd name="connsiteY27" fmla="*/ 2307772 h 3434080"/>
                      <a:gd name="connsiteX28" fmla="*/ 788126 w 1428206"/>
                      <a:gd name="connsiteY28" fmla="*/ 1968137 h 3434080"/>
                      <a:gd name="connsiteX29" fmla="*/ 718457 w 1428206"/>
                      <a:gd name="connsiteY29" fmla="*/ 1558834 h 3434080"/>
                      <a:gd name="connsiteX30" fmla="*/ 683623 w 1428206"/>
                      <a:gd name="connsiteY30" fmla="*/ 1271452 h 3434080"/>
                      <a:gd name="connsiteX31" fmla="*/ 683623 w 1428206"/>
                      <a:gd name="connsiteY31" fmla="*/ 1062446 h 3434080"/>
                      <a:gd name="connsiteX32" fmla="*/ 718457 w 1428206"/>
                      <a:gd name="connsiteY32" fmla="*/ 870857 h 3434080"/>
                      <a:gd name="connsiteX0" fmla="*/ 1171303 w 1428206"/>
                      <a:gd name="connsiteY0" fmla="*/ 0 h 3434080"/>
                      <a:gd name="connsiteX1" fmla="*/ 1206137 w 1428206"/>
                      <a:gd name="connsiteY1" fmla="*/ 200297 h 3434080"/>
                      <a:gd name="connsiteX2" fmla="*/ 1240971 w 1428206"/>
                      <a:gd name="connsiteY2" fmla="*/ 383177 h 3434080"/>
                      <a:gd name="connsiteX3" fmla="*/ 1336766 w 1428206"/>
                      <a:gd name="connsiteY3" fmla="*/ 557349 h 3434080"/>
                      <a:gd name="connsiteX4" fmla="*/ 1406434 w 1428206"/>
                      <a:gd name="connsiteY4" fmla="*/ 879566 h 3434080"/>
                      <a:gd name="connsiteX5" fmla="*/ 1415143 w 1428206"/>
                      <a:gd name="connsiteY5" fmla="*/ 1306286 h 3434080"/>
                      <a:gd name="connsiteX6" fmla="*/ 1328057 w 1428206"/>
                      <a:gd name="connsiteY6" fmla="*/ 1759132 h 3434080"/>
                      <a:gd name="connsiteX7" fmla="*/ 1206137 w 1428206"/>
                      <a:gd name="connsiteY7" fmla="*/ 2168434 h 3434080"/>
                      <a:gd name="connsiteX8" fmla="*/ 1136468 w 1428206"/>
                      <a:gd name="connsiteY8" fmla="*/ 2612572 h 3434080"/>
                      <a:gd name="connsiteX9" fmla="*/ 1162594 w 1428206"/>
                      <a:gd name="connsiteY9" fmla="*/ 2865120 h 3434080"/>
                      <a:gd name="connsiteX10" fmla="*/ 1197428 w 1428206"/>
                      <a:gd name="connsiteY10" fmla="*/ 2987040 h 3434080"/>
                      <a:gd name="connsiteX11" fmla="*/ 1031966 w 1428206"/>
                      <a:gd name="connsiteY11" fmla="*/ 3126377 h 3434080"/>
                      <a:gd name="connsiteX12" fmla="*/ 788126 w 1428206"/>
                      <a:gd name="connsiteY12" fmla="*/ 3317966 h 3434080"/>
                      <a:gd name="connsiteX13" fmla="*/ 605246 w 1428206"/>
                      <a:gd name="connsiteY13" fmla="*/ 3396343 h 3434080"/>
                      <a:gd name="connsiteX14" fmla="*/ 448491 w 1428206"/>
                      <a:gd name="connsiteY14" fmla="*/ 3422469 h 3434080"/>
                      <a:gd name="connsiteX15" fmla="*/ 291737 w 1428206"/>
                      <a:gd name="connsiteY15" fmla="*/ 3431177 h 3434080"/>
                      <a:gd name="connsiteX16" fmla="*/ 248194 w 1428206"/>
                      <a:gd name="connsiteY16" fmla="*/ 3405052 h 3434080"/>
                      <a:gd name="connsiteX17" fmla="*/ 161108 w 1428206"/>
                      <a:gd name="connsiteY17" fmla="*/ 3422469 h 3434080"/>
                      <a:gd name="connsiteX18" fmla="*/ 117566 w 1428206"/>
                      <a:gd name="connsiteY18" fmla="*/ 3370217 h 3434080"/>
                      <a:gd name="connsiteX19" fmla="*/ 39188 w 1428206"/>
                      <a:gd name="connsiteY19" fmla="*/ 3352800 h 3434080"/>
                      <a:gd name="connsiteX20" fmla="*/ 13063 w 1428206"/>
                      <a:gd name="connsiteY20" fmla="*/ 3265714 h 3434080"/>
                      <a:gd name="connsiteX21" fmla="*/ 117566 w 1428206"/>
                      <a:gd name="connsiteY21" fmla="*/ 3161212 h 3434080"/>
                      <a:gd name="connsiteX22" fmla="*/ 291737 w 1428206"/>
                      <a:gd name="connsiteY22" fmla="*/ 3030583 h 3434080"/>
                      <a:gd name="connsiteX23" fmla="*/ 439783 w 1428206"/>
                      <a:gd name="connsiteY23" fmla="*/ 2934789 h 3434080"/>
                      <a:gd name="connsiteX24" fmla="*/ 640080 w 1428206"/>
                      <a:gd name="connsiteY24" fmla="*/ 2699657 h 3434080"/>
                      <a:gd name="connsiteX25" fmla="*/ 709748 w 1428206"/>
                      <a:gd name="connsiteY25" fmla="*/ 2455817 h 3434080"/>
                      <a:gd name="connsiteX26" fmla="*/ 788126 w 1428206"/>
                      <a:gd name="connsiteY26" fmla="*/ 2307772 h 3434080"/>
                      <a:gd name="connsiteX27" fmla="*/ 788126 w 1428206"/>
                      <a:gd name="connsiteY27" fmla="*/ 1968137 h 3434080"/>
                      <a:gd name="connsiteX28" fmla="*/ 718457 w 1428206"/>
                      <a:gd name="connsiteY28" fmla="*/ 1558834 h 3434080"/>
                      <a:gd name="connsiteX29" fmla="*/ 683623 w 1428206"/>
                      <a:gd name="connsiteY29" fmla="*/ 1271452 h 3434080"/>
                      <a:gd name="connsiteX30" fmla="*/ 683623 w 1428206"/>
                      <a:gd name="connsiteY30" fmla="*/ 1062446 h 3434080"/>
                      <a:gd name="connsiteX31" fmla="*/ 718457 w 1428206"/>
                      <a:gd name="connsiteY31" fmla="*/ 870857 h 3434080"/>
                      <a:gd name="connsiteX0" fmla="*/ 1171303 w 1428206"/>
                      <a:gd name="connsiteY0" fmla="*/ 0 h 3432629"/>
                      <a:gd name="connsiteX1" fmla="*/ 1206137 w 1428206"/>
                      <a:gd name="connsiteY1" fmla="*/ 200297 h 3432629"/>
                      <a:gd name="connsiteX2" fmla="*/ 1240971 w 1428206"/>
                      <a:gd name="connsiteY2" fmla="*/ 383177 h 3432629"/>
                      <a:gd name="connsiteX3" fmla="*/ 1336766 w 1428206"/>
                      <a:gd name="connsiteY3" fmla="*/ 557349 h 3432629"/>
                      <a:gd name="connsiteX4" fmla="*/ 1406434 w 1428206"/>
                      <a:gd name="connsiteY4" fmla="*/ 879566 h 3432629"/>
                      <a:gd name="connsiteX5" fmla="*/ 1415143 w 1428206"/>
                      <a:gd name="connsiteY5" fmla="*/ 1306286 h 3432629"/>
                      <a:gd name="connsiteX6" fmla="*/ 1328057 w 1428206"/>
                      <a:gd name="connsiteY6" fmla="*/ 1759132 h 3432629"/>
                      <a:gd name="connsiteX7" fmla="*/ 1206137 w 1428206"/>
                      <a:gd name="connsiteY7" fmla="*/ 2168434 h 3432629"/>
                      <a:gd name="connsiteX8" fmla="*/ 1136468 w 1428206"/>
                      <a:gd name="connsiteY8" fmla="*/ 2612572 h 3432629"/>
                      <a:gd name="connsiteX9" fmla="*/ 1162594 w 1428206"/>
                      <a:gd name="connsiteY9" fmla="*/ 2865120 h 3432629"/>
                      <a:gd name="connsiteX10" fmla="*/ 1197428 w 1428206"/>
                      <a:gd name="connsiteY10" fmla="*/ 2987040 h 3432629"/>
                      <a:gd name="connsiteX11" fmla="*/ 1031966 w 1428206"/>
                      <a:gd name="connsiteY11" fmla="*/ 3126377 h 3432629"/>
                      <a:gd name="connsiteX12" fmla="*/ 788126 w 1428206"/>
                      <a:gd name="connsiteY12" fmla="*/ 3317966 h 3432629"/>
                      <a:gd name="connsiteX13" fmla="*/ 605246 w 1428206"/>
                      <a:gd name="connsiteY13" fmla="*/ 3396343 h 3432629"/>
                      <a:gd name="connsiteX14" fmla="*/ 448491 w 1428206"/>
                      <a:gd name="connsiteY14" fmla="*/ 3422469 h 3432629"/>
                      <a:gd name="connsiteX15" fmla="*/ 291737 w 1428206"/>
                      <a:gd name="connsiteY15" fmla="*/ 3431177 h 3432629"/>
                      <a:gd name="connsiteX16" fmla="*/ 161108 w 1428206"/>
                      <a:gd name="connsiteY16" fmla="*/ 3422469 h 3432629"/>
                      <a:gd name="connsiteX17" fmla="*/ 117566 w 1428206"/>
                      <a:gd name="connsiteY17" fmla="*/ 3370217 h 3432629"/>
                      <a:gd name="connsiteX18" fmla="*/ 39188 w 1428206"/>
                      <a:gd name="connsiteY18" fmla="*/ 3352800 h 3432629"/>
                      <a:gd name="connsiteX19" fmla="*/ 13063 w 1428206"/>
                      <a:gd name="connsiteY19" fmla="*/ 3265714 h 3432629"/>
                      <a:gd name="connsiteX20" fmla="*/ 117566 w 1428206"/>
                      <a:gd name="connsiteY20" fmla="*/ 3161212 h 3432629"/>
                      <a:gd name="connsiteX21" fmla="*/ 291737 w 1428206"/>
                      <a:gd name="connsiteY21" fmla="*/ 3030583 h 3432629"/>
                      <a:gd name="connsiteX22" fmla="*/ 439783 w 1428206"/>
                      <a:gd name="connsiteY22" fmla="*/ 2934789 h 3432629"/>
                      <a:gd name="connsiteX23" fmla="*/ 640080 w 1428206"/>
                      <a:gd name="connsiteY23" fmla="*/ 2699657 h 3432629"/>
                      <a:gd name="connsiteX24" fmla="*/ 709748 w 1428206"/>
                      <a:gd name="connsiteY24" fmla="*/ 2455817 h 3432629"/>
                      <a:gd name="connsiteX25" fmla="*/ 788126 w 1428206"/>
                      <a:gd name="connsiteY25" fmla="*/ 2307772 h 3432629"/>
                      <a:gd name="connsiteX26" fmla="*/ 788126 w 1428206"/>
                      <a:gd name="connsiteY26" fmla="*/ 1968137 h 3432629"/>
                      <a:gd name="connsiteX27" fmla="*/ 718457 w 1428206"/>
                      <a:gd name="connsiteY27" fmla="*/ 1558834 h 3432629"/>
                      <a:gd name="connsiteX28" fmla="*/ 683623 w 1428206"/>
                      <a:gd name="connsiteY28" fmla="*/ 1271452 h 3432629"/>
                      <a:gd name="connsiteX29" fmla="*/ 683623 w 1428206"/>
                      <a:gd name="connsiteY29" fmla="*/ 1062446 h 3432629"/>
                      <a:gd name="connsiteX30" fmla="*/ 718457 w 1428206"/>
                      <a:gd name="connsiteY30" fmla="*/ 870857 h 3432629"/>
                      <a:gd name="connsiteX0" fmla="*/ 1171303 w 1428206"/>
                      <a:gd name="connsiteY0" fmla="*/ 0 h 3432629"/>
                      <a:gd name="connsiteX1" fmla="*/ 1206137 w 1428206"/>
                      <a:gd name="connsiteY1" fmla="*/ 200297 h 3432629"/>
                      <a:gd name="connsiteX2" fmla="*/ 1240971 w 1428206"/>
                      <a:gd name="connsiteY2" fmla="*/ 383177 h 3432629"/>
                      <a:gd name="connsiteX3" fmla="*/ 1336766 w 1428206"/>
                      <a:gd name="connsiteY3" fmla="*/ 557349 h 3432629"/>
                      <a:gd name="connsiteX4" fmla="*/ 1406434 w 1428206"/>
                      <a:gd name="connsiteY4" fmla="*/ 879566 h 3432629"/>
                      <a:gd name="connsiteX5" fmla="*/ 1415143 w 1428206"/>
                      <a:gd name="connsiteY5" fmla="*/ 1306286 h 3432629"/>
                      <a:gd name="connsiteX6" fmla="*/ 1328057 w 1428206"/>
                      <a:gd name="connsiteY6" fmla="*/ 1759132 h 3432629"/>
                      <a:gd name="connsiteX7" fmla="*/ 1206137 w 1428206"/>
                      <a:gd name="connsiteY7" fmla="*/ 2168434 h 3432629"/>
                      <a:gd name="connsiteX8" fmla="*/ 1136468 w 1428206"/>
                      <a:gd name="connsiteY8" fmla="*/ 2612572 h 3432629"/>
                      <a:gd name="connsiteX9" fmla="*/ 1162594 w 1428206"/>
                      <a:gd name="connsiteY9" fmla="*/ 2865120 h 3432629"/>
                      <a:gd name="connsiteX10" fmla="*/ 1197428 w 1428206"/>
                      <a:gd name="connsiteY10" fmla="*/ 2987040 h 3432629"/>
                      <a:gd name="connsiteX11" fmla="*/ 1031966 w 1428206"/>
                      <a:gd name="connsiteY11" fmla="*/ 3126377 h 3432629"/>
                      <a:gd name="connsiteX12" fmla="*/ 788126 w 1428206"/>
                      <a:gd name="connsiteY12" fmla="*/ 3317966 h 3432629"/>
                      <a:gd name="connsiteX13" fmla="*/ 605246 w 1428206"/>
                      <a:gd name="connsiteY13" fmla="*/ 3396343 h 3432629"/>
                      <a:gd name="connsiteX14" fmla="*/ 448491 w 1428206"/>
                      <a:gd name="connsiteY14" fmla="*/ 3422469 h 3432629"/>
                      <a:gd name="connsiteX15" fmla="*/ 291737 w 1428206"/>
                      <a:gd name="connsiteY15" fmla="*/ 3431177 h 3432629"/>
                      <a:gd name="connsiteX16" fmla="*/ 161108 w 1428206"/>
                      <a:gd name="connsiteY16" fmla="*/ 3422469 h 3432629"/>
                      <a:gd name="connsiteX17" fmla="*/ 117566 w 1428206"/>
                      <a:gd name="connsiteY17" fmla="*/ 3370217 h 3432629"/>
                      <a:gd name="connsiteX18" fmla="*/ 39188 w 1428206"/>
                      <a:gd name="connsiteY18" fmla="*/ 3352800 h 3432629"/>
                      <a:gd name="connsiteX19" fmla="*/ 13063 w 1428206"/>
                      <a:gd name="connsiteY19" fmla="*/ 3265714 h 3432629"/>
                      <a:gd name="connsiteX20" fmla="*/ 117566 w 1428206"/>
                      <a:gd name="connsiteY20" fmla="*/ 3161212 h 3432629"/>
                      <a:gd name="connsiteX21" fmla="*/ 291737 w 1428206"/>
                      <a:gd name="connsiteY21" fmla="*/ 3030583 h 3432629"/>
                      <a:gd name="connsiteX22" fmla="*/ 412873 w 1428206"/>
                      <a:gd name="connsiteY22" fmla="*/ 2874194 h 3432629"/>
                      <a:gd name="connsiteX23" fmla="*/ 640080 w 1428206"/>
                      <a:gd name="connsiteY23" fmla="*/ 2699657 h 3432629"/>
                      <a:gd name="connsiteX24" fmla="*/ 709748 w 1428206"/>
                      <a:gd name="connsiteY24" fmla="*/ 2455817 h 3432629"/>
                      <a:gd name="connsiteX25" fmla="*/ 788126 w 1428206"/>
                      <a:gd name="connsiteY25" fmla="*/ 2307772 h 3432629"/>
                      <a:gd name="connsiteX26" fmla="*/ 788126 w 1428206"/>
                      <a:gd name="connsiteY26" fmla="*/ 1968137 h 3432629"/>
                      <a:gd name="connsiteX27" fmla="*/ 718457 w 1428206"/>
                      <a:gd name="connsiteY27" fmla="*/ 1558834 h 3432629"/>
                      <a:gd name="connsiteX28" fmla="*/ 683623 w 1428206"/>
                      <a:gd name="connsiteY28" fmla="*/ 1271452 h 3432629"/>
                      <a:gd name="connsiteX29" fmla="*/ 683623 w 1428206"/>
                      <a:gd name="connsiteY29" fmla="*/ 1062446 h 3432629"/>
                      <a:gd name="connsiteX30" fmla="*/ 718457 w 1428206"/>
                      <a:gd name="connsiteY30" fmla="*/ 870857 h 3432629"/>
                      <a:gd name="connsiteX0" fmla="*/ 1171303 w 1428206"/>
                      <a:gd name="connsiteY0" fmla="*/ 0 h 3432629"/>
                      <a:gd name="connsiteX1" fmla="*/ 1206137 w 1428206"/>
                      <a:gd name="connsiteY1" fmla="*/ 200297 h 3432629"/>
                      <a:gd name="connsiteX2" fmla="*/ 1240971 w 1428206"/>
                      <a:gd name="connsiteY2" fmla="*/ 383177 h 3432629"/>
                      <a:gd name="connsiteX3" fmla="*/ 1336766 w 1428206"/>
                      <a:gd name="connsiteY3" fmla="*/ 557349 h 3432629"/>
                      <a:gd name="connsiteX4" fmla="*/ 1406434 w 1428206"/>
                      <a:gd name="connsiteY4" fmla="*/ 879566 h 3432629"/>
                      <a:gd name="connsiteX5" fmla="*/ 1415143 w 1428206"/>
                      <a:gd name="connsiteY5" fmla="*/ 1306286 h 3432629"/>
                      <a:gd name="connsiteX6" fmla="*/ 1328057 w 1428206"/>
                      <a:gd name="connsiteY6" fmla="*/ 1759132 h 3432629"/>
                      <a:gd name="connsiteX7" fmla="*/ 1206137 w 1428206"/>
                      <a:gd name="connsiteY7" fmla="*/ 2168434 h 3432629"/>
                      <a:gd name="connsiteX8" fmla="*/ 1136468 w 1428206"/>
                      <a:gd name="connsiteY8" fmla="*/ 2612572 h 3432629"/>
                      <a:gd name="connsiteX9" fmla="*/ 1162594 w 1428206"/>
                      <a:gd name="connsiteY9" fmla="*/ 2865120 h 3432629"/>
                      <a:gd name="connsiteX10" fmla="*/ 1197428 w 1428206"/>
                      <a:gd name="connsiteY10" fmla="*/ 2987040 h 3432629"/>
                      <a:gd name="connsiteX11" fmla="*/ 1031966 w 1428206"/>
                      <a:gd name="connsiteY11" fmla="*/ 3126377 h 3432629"/>
                      <a:gd name="connsiteX12" fmla="*/ 788126 w 1428206"/>
                      <a:gd name="connsiteY12" fmla="*/ 3317966 h 3432629"/>
                      <a:gd name="connsiteX13" fmla="*/ 605246 w 1428206"/>
                      <a:gd name="connsiteY13" fmla="*/ 3396343 h 3432629"/>
                      <a:gd name="connsiteX14" fmla="*/ 448491 w 1428206"/>
                      <a:gd name="connsiteY14" fmla="*/ 3422469 h 3432629"/>
                      <a:gd name="connsiteX15" fmla="*/ 291737 w 1428206"/>
                      <a:gd name="connsiteY15" fmla="*/ 3431177 h 3432629"/>
                      <a:gd name="connsiteX16" fmla="*/ 161108 w 1428206"/>
                      <a:gd name="connsiteY16" fmla="*/ 3422469 h 3432629"/>
                      <a:gd name="connsiteX17" fmla="*/ 117566 w 1428206"/>
                      <a:gd name="connsiteY17" fmla="*/ 3370217 h 3432629"/>
                      <a:gd name="connsiteX18" fmla="*/ 39188 w 1428206"/>
                      <a:gd name="connsiteY18" fmla="*/ 3352800 h 3432629"/>
                      <a:gd name="connsiteX19" fmla="*/ 13063 w 1428206"/>
                      <a:gd name="connsiteY19" fmla="*/ 3265714 h 3432629"/>
                      <a:gd name="connsiteX20" fmla="*/ 117566 w 1428206"/>
                      <a:gd name="connsiteY20" fmla="*/ 3161212 h 3432629"/>
                      <a:gd name="connsiteX21" fmla="*/ 291737 w 1428206"/>
                      <a:gd name="connsiteY21" fmla="*/ 3030583 h 3432629"/>
                      <a:gd name="connsiteX22" fmla="*/ 449263 w 1428206"/>
                      <a:gd name="connsiteY22" fmla="*/ 2887946 h 3432629"/>
                      <a:gd name="connsiteX23" fmla="*/ 640080 w 1428206"/>
                      <a:gd name="connsiteY23" fmla="*/ 2699657 h 3432629"/>
                      <a:gd name="connsiteX24" fmla="*/ 709748 w 1428206"/>
                      <a:gd name="connsiteY24" fmla="*/ 2455817 h 3432629"/>
                      <a:gd name="connsiteX25" fmla="*/ 788126 w 1428206"/>
                      <a:gd name="connsiteY25" fmla="*/ 2307772 h 3432629"/>
                      <a:gd name="connsiteX26" fmla="*/ 788126 w 1428206"/>
                      <a:gd name="connsiteY26" fmla="*/ 1968137 h 3432629"/>
                      <a:gd name="connsiteX27" fmla="*/ 718457 w 1428206"/>
                      <a:gd name="connsiteY27" fmla="*/ 1558834 h 3432629"/>
                      <a:gd name="connsiteX28" fmla="*/ 683623 w 1428206"/>
                      <a:gd name="connsiteY28" fmla="*/ 1271452 h 3432629"/>
                      <a:gd name="connsiteX29" fmla="*/ 683623 w 1428206"/>
                      <a:gd name="connsiteY29" fmla="*/ 1062446 h 3432629"/>
                      <a:gd name="connsiteX30" fmla="*/ 718457 w 1428206"/>
                      <a:gd name="connsiteY30" fmla="*/ 870857 h 3432629"/>
                      <a:gd name="connsiteX0" fmla="*/ 1171303 w 1428206"/>
                      <a:gd name="connsiteY0" fmla="*/ 0 h 3432629"/>
                      <a:gd name="connsiteX1" fmla="*/ 1206137 w 1428206"/>
                      <a:gd name="connsiteY1" fmla="*/ 200297 h 3432629"/>
                      <a:gd name="connsiteX2" fmla="*/ 1240971 w 1428206"/>
                      <a:gd name="connsiteY2" fmla="*/ 383177 h 3432629"/>
                      <a:gd name="connsiteX3" fmla="*/ 1336766 w 1428206"/>
                      <a:gd name="connsiteY3" fmla="*/ 557349 h 3432629"/>
                      <a:gd name="connsiteX4" fmla="*/ 1406434 w 1428206"/>
                      <a:gd name="connsiteY4" fmla="*/ 879566 h 3432629"/>
                      <a:gd name="connsiteX5" fmla="*/ 1415143 w 1428206"/>
                      <a:gd name="connsiteY5" fmla="*/ 1306286 h 3432629"/>
                      <a:gd name="connsiteX6" fmla="*/ 1328057 w 1428206"/>
                      <a:gd name="connsiteY6" fmla="*/ 1759132 h 3432629"/>
                      <a:gd name="connsiteX7" fmla="*/ 1206137 w 1428206"/>
                      <a:gd name="connsiteY7" fmla="*/ 2168434 h 3432629"/>
                      <a:gd name="connsiteX8" fmla="*/ 1136468 w 1428206"/>
                      <a:gd name="connsiteY8" fmla="*/ 2612572 h 3432629"/>
                      <a:gd name="connsiteX9" fmla="*/ 1129707 w 1428206"/>
                      <a:gd name="connsiteY9" fmla="*/ 2835329 h 3432629"/>
                      <a:gd name="connsiteX10" fmla="*/ 1197428 w 1428206"/>
                      <a:gd name="connsiteY10" fmla="*/ 2987040 h 3432629"/>
                      <a:gd name="connsiteX11" fmla="*/ 1031966 w 1428206"/>
                      <a:gd name="connsiteY11" fmla="*/ 3126377 h 3432629"/>
                      <a:gd name="connsiteX12" fmla="*/ 788126 w 1428206"/>
                      <a:gd name="connsiteY12" fmla="*/ 3317966 h 3432629"/>
                      <a:gd name="connsiteX13" fmla="*/ 605246 w 1428206"/>
                      <a:gd name="connsiteY13" fmla="*/ 3396343 h 3432629"/>
                      <a:gd name="connsiteX14" fmla="*/ 448491 w 1428206"/>
                      <a:gd name="connsiteY14" fmla="*/ 3422469 h 3432629"/>
                      <a:gd name="connsiteX15" fmla="*/ 291737 w 1428206"/>
                      <a:gd name="connsiteY15" fmla="*/ 3431177 h 3432629"/>
                      <a:gd name="connsiteX16" fmla="*/ 161108 w 1428206"/>
                      <a:gd name="connsiteY16" fmla="*/ 3422469 h 3432629"/>
                      <a:gd name="connsiteX17" fmla="*/ 117566 w 1428206"/>
                      <a:gd name="connsiteY17" fmla="*/ 3370217 h 3432629"/>
                      <a:gd name="connsiteX18" fmla="*/ 39188 w 1428206"/>
                      <a:gd name="connsiteY18" fmla="*/ 3352800 h 3432629"/>
                      <a:gd name="connsiteX19" fmla="*/ 13063 w 1428206"/>
                      <a:gd name="connsiteY19" fmla="*/ 3265714 h 3432629"/>
                      <a:gd name="connsiteX20" fmla="*/ 117566 w 1428206"/>
                      <a:gd name="connsiteY20" fmla="*/ 3161212 h 3432629"/>
                      <a:gd name="connsiteX21" fmla="*/ 291737 w 1428206"/>
                      <a:gd name="connsiteY21" fmla="*/ 3030583 h 3432629"/>
                      <a:gd name="connsiteX22" fmla="*/ 449263 w 1428206"/>
                      <a:gd name="connsiteY22" fmla="*/ 2887946 h 3432629"/>
                      <a:gd name="connsiteX23" fmla="*/ 640080 w 1428206"/>
                      <a:gd name="connsiteY23" fmla="*/ 2699657 h 3432629"/>
                      <a:gd name="connsiteX24" fmla="*/ 709748 w 1428206"/>
                      <a:gd name="connsiteY24" fmla="*/ 2455817 h 3432629"/>
                      <a:gd name="connsiteX25" fmla="*/ 788126 w 1428206"/>
                      <a:gd name="connsiteY25" fmla="*/ 2307772 h 3432629"/>
                      <a:gd name="connsiteX26" fmla="*/ 788126 w 1428206"/>
                      <a:gd name="connsiteY26" fmla="*/ 1968137 h 3432629"/>
                      <a:gd name="connsiteX27" fmla="*/ 718457 w 1428206"/>
                      <a:gd name="connsiteY27" fmla="*/ 1558834 h 3432629"/>
                      <a:gd name="connsiteX28" fmla="*/ 683623 w 1428206"/>
                      <a:gd name="connsiteY28" fmla="*/ 1271452 h 3432629"/>
                      <a:gd name="connsiteX29" fmla="*/ 683623 w 1428206"/>
                      <a:gd name="connsiteY29" fmla="*/ 1062446 h 3432629"/>
                      <a:gd name="connsiteX30" fmla="*/ 718457 w 1428206"/>
                      <a:gd name="connsiteY30" fmla="*/ 870857 h 3432629"/>
                      <a:gd name="connsiteX0" fmla="*/ 1171303 w 1428206"/>
                      <a:gd name="connsiteY0" fmla="*/ 0 h 3432629"/>
                      <a:gd name="connsiteX1" fmla="*/ 1206137 w 1428206"/>
                      <a:gd name="connsiteY1" fmla="*/ 200297 h 3432629"/>
                      <a:gd name="connsiteX2" fmla="*/ 1240971 w 1428206"/>
                      <a:gd name="connsiteY2" fmla="*/ 383177 h 3432629"/>
                      <a:gd name="connsiteX3" fmla="*/ 1336766 w 1428206"/>
                      <a:gd name="connsiteY3" fmla="*/ 557349 h 3432629"/>
                      <a:gd name="connsiteX4" fmla="*/ 1406434 w 1428206"/>
                      <a:gd name="connsiteY4" fmla="*/ 879566 h 3432629"/>
                      <a:gd name="connsiteX5" fmla="*/ 1415143 w 1428206"/>
                      <a:gd name="connsiteY5" fmla="*/ 1306286 h 3432629"/>
                      <a:gd name="connsiteX6" fmla="*/ 1328057 w 1428206"/>
                      <a:gd name="connsiteY6" fmla="*/ 1759132 h 3432629"/>
                      <a:gd name="connsiteX7" fmla="*/ 1206137 w 1428206"/>
                      <a:gd name="connsiteY7" fmla="*/ 2168434 h 3432629"/>
                      <a:gd name="connsiteX8" fmla="*/ 1136468 w 1428206"/>
                      <a:gd name="connsiteY8" fmla="*/ 2612572 h 3432629"/>
                      <a:gd name="connsiteX9" fmla="*/ 1190667 w 1428206"/>
                      <a:gd name="connsiteY9" fmla="*/ 2835329 h 3432629"/>
                      <a:gd name="connsiteX10" fmla="*/ 1197428 w 1428206"/>
                      <a:gd name="connsiteY10" fmla="*/ 2987040 h 3432629"/>
                      <a:gd name="connsiteX11" fmla="*/ 1031966 w 1428206"/>
                      <a:gd name="connsiteY11" fmla="*/ 3126377 h 3432629"/>
                      <a:gd name="connsiteX12" fmla="*/ 788126 w 1428206"/>
                      <a:gd name="connsiteY12" fmla="*/ 3317966 h 3432629"/>
                      <a:gd name="connsiteX13" fmla="*/ 605246 w 1428206"/>
                      <a:gd name="connsiteY13" fmla="*/ 3396343 h 3432629"/>
                      <a:gd name="connsiteX14" fmla="*/ 448491 w 1428206"/>
                      <a:gd name="connsiteY14" fmla="*/ 3422469 h 3432629"/>
                      <a:gd name="connsiteX15" fmla="*/ 291737 w 1428206"/>
                      <a:gd name="connsiteY15" fmla="*/ 3431177 h 3432629"/>
                      <a:gd name="connsiteX16" fmla="*/ 161108 w 1428206"/>
                      <a:gd name="connsiteY16" fmla="*/ 3422469 h 3432629"/>
                      <a:gd name="connsiteX17" fmla="*/ 117566 w 1428206"/>
                      <a:gd name="connsiteY17" fmla="*/ 3370217 h 3432629"/>
                      <a:gd name="connsiteX18" fmla="*/ 39188 w 1428206"/>
                      <a:gd name="connsiteY18" fmla="*/ 3352800 h 3432629"/>
                      <a:gd name="connsiteX19" fmla="*/ 13063 w 1428206"/>
                      <a:gd name="connsiteY19" fmla="*/ 3265714 h 3432629"/>
                      <a:gd name="connsiteX20" fmla="*/ 117566 w 1428206"/>
                      <a:gd name="connsiteY20" fmla="*/ 3161212 h 3432629"/>
                      <a:gd name="connsiteX21" fmla="*/ 291737 w 1428206"/>
                      <a:gd name="connsiteY21" fmla="*/ 3030583 h 3432629"/>
                      <a:gd name="connsiteX22" fmla="*/ 449263 w 1428206"/>
                      <a:gd name="connsiteY22" fmla="*/ 2887946 h 3432629"/>
                      <a:gd name="connsiteX23" fmla="*/ 640080 w 1428206"/>
                      <a:gd name="connsiteY23" fmla="*/ 2699657 h 3432629"/>
                      <a:gd name="connsiteX24" fmla="*/ 709748 w 1428206"/>
                      <a:gd name="connsiteY24" fmla="*/ 2455817 h 3432629"/>
                      <a:gd name="connsiteX25" fmla="*/ 788126 w 1428206"/>
                      <a:gd name="connsiteY25" fmla="*/ 2307772 h 3432629"/>
                      <a:gd name="connsiteX26" fmla="*/ 788126 w 1428206"/>
                      <a:gd name="connsiteY26" fmla="*/ 1968137 h 3432629"/>
                      <a:gd name="connsiteX27" fmla="*/ 718457 w 1428206"/>
                      <a:gd name="connsiteY27" fmla="*/ 1558834 h 3432629"/>
                      <a:gd name="connsiteX28" fmla="*/ 683623 w 1428206"/>
                      <a:gd name="connsiteY28" fmla="*/ 1271452 h 3432629"/>
                      <a:gd name="connsiteX29" fmla="*/ 683623 w 1428206"/>
                      <a:gd name="connsiteY29" fmla="*/ 1062446 h 3432629"/>
                      <a:gd name="connsiteX30" fmla="*/ 718457 w 1428206"/>
                      <a:gd name="connsiteY30" fmla="*/ 870857 h 3432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428206" h="3432629">
                        <a:moveTo>
                          <a:pt x="1171303" y="0"/>
                        </a:moveTo>
                        <a:cubicBezTo>
                          <a:pt x="1182914" y="68217"/>
                          <a:pt x="1194526" y="136434"/>
                          <a:pt x="1206137" y="200297"/>
                        </a:cubicBezTo>
                        <a:cubicBezTo>
                          <a:pt x="1217748" y="264160"/>
                          <a:pt x="1219200" y="323668"/>
                          <a:pt x="1240971" y="383177"/>
                        </a:cubicBezTo>
                        <a:cubicBezTo>
                          <a:pt x="1262742" y="442686"/>
                          <a:pt x="1309189" y="474618"/>
                          <a:pt x="1336766" y="557349"/>
                        </a:cubicBezTo>
                        <a:cubicBezTo>
                          <a:pt x="1364343" y="640081"/>
                          <a:pt x="1393371" y="754743"/>
                          <a:pt x="1406434" y="879566"/>
                        </a:cubicBezTo>
                        <a:cubicBezTo>
                          <a:pt x="1419497" y="1004389"/>
                          <a:pt x="1428206" y="1159692"/>
                          <a:pt x="1415143" y="1306286"/>
                        </a:cubicBezTo>
                        <a:cubicBezTo>
                          <a:pt x="1402080" y="1452880"/>
                          <a:pt x="1362891" y="1615441"/>
                          <a:pt x="1328057" y="1759132"/>
                        </a:cubicBezTo>
                        <a:cubicBezTo>
                          <a:pt x="1293223" y="1902823"/>
                          <a:pt x="1238069" y="2026194"/>
                          <a:pt x="1206137" y="2168434"/>
                        </a:cubicBezTo>
                        <a:cubicBezTo>
                          <a:pt x="1174206" y="2310674"/>
                          <a:pt x="1139046" y="2501423"/>
                          <a:pt x="1136468" y="2612572"/>
                        </a:cubicBezTo>
                        <a:cubicBezTo>
                          <a:pt x="1133890" y="2723721"/>
                          <a:pt x="1180507" y="2772918"/>
                          <a:pt x="1190667" y="2835329"/>
                        </a:cubicBezTo>
                        <a:cubicBezTo>
                          <a:pt x="1200827" y="2897740"/>
                          <a:pt x="1223878" y="2938532"/>
                          <a:pt x="1197428" y="2987040"/>
                        </a:cubicBezTo>
                        <a:cubicBezTo>
                          <a:pt x="1170978" y="3035548"/>
                          <a:pt x="1100183" y="3071223"/>
                          <a:pt x="1031966" y="3126377"/>
                        </a:cubicBezTo>
                        <a:cubicBezTo>
                          <a:pt x="963749" y="3181531"/>
                          <a:pt x="859246" y="3272972"/>
                          <a:pt x="788126" y="3317966"/>
                        </a:cubicBezTo>
                        <a:cubicBezTo>
                          <a:pt x="717006" y="3362960"/>
                          <a:pt x="661852" y="3378926"/>
                          <a:pt x="605246" y="3396343"/>
                        </a:cubicBezTo>
                        <a:cubicBezTo>
                          <a:pt x="548640" y="3413760"/>
                          <a:pt x="500742" y="3416663"/>
                          <a:pt x="448491" y="3422469"/>
                        </a:cubicBezTo>
                        <a:cubicBezTo>
                          <a:pt x="396240" y="3428275"/>
                          <a:pt x="339634" y="3431177"/>
                          <a:pt x="291737" y="3431177"/>
                        </a:cubicBezTo>
                        <a:cubicBezTo>
                          <a:pt x="243840" y="3431177"/>
                          <a:pt x="190137" y="3432629"/>
                          <a:pt x="161108" y="3422469"/>
                        </a:cubicBezTo>
                        <a:cubicBezTo>
                          <a:pt x="132079" y="3412309"/>
                          <a:pt x="137886" y="3381829"/>
                          <a:pt x="117566" y="3370217"/>
                        </a:cubicBezTo>
                        <a:cubicBezTo>
                          <a:pt x="97246" y="3358606"/>
                          <a:pt x="56605" y="3370217"/>
                          <a:pt x="39188" y="3352800"/>
                        </a:cubicBezTo>
                        <a:cubicBezTo>
                          <a:pt x="21771" y="3335383"/>
                          <a:pt x="0" y="3297645"/>
                          <a:pt x="13063" y="3265714"/>
                        </a:cubicBezTo>
                        <a:cubicBezTo>
                          <a:pt x="26126" y="3233783"/>
                          <a:pt x="71120" y="3200401"/>
                          <a:pt x="117566" y="3161212"/>
                        </a:cubicBezTo>
                        <a:cubicBezTo>
                          <a:pt x="164012" y="3122024"/>
                          <a:pt x="236454" y="3076127"/>
                          <a:pt x="291737" y="3030583"/>
                        </a:cubicBezTo>
                        <a:cubicBezTo>
                          <a:pt x="347020" y="2985039"/>
                          <a:pt x="391206" y="2943100"/>
                          <a:pt x="449263" y="2887946"/>
                        </a:cubicBezTo>
                        <a:cubicBezTo>
                          <a:pt x="507320" y="2832792"/>
                          <a:pt x="596666" y="2771678"/>
                          <a:pt x="640080" y="2699657"/>
                        </a:cubicBezTo>
                        <a:cubicBezTo>
                          <a:pt x="683494" y="2627636"/>
                          <a:pt x="685074" y="2521131"/>
                          <a:pt x="709748" y="2455817"/>
                        </a:cubicBezTo>
                        <a:cubicBezTo>
                          <a:pt x="734422" y="2390503"/>
                          <a:pt x="775063" y="2389052"/>
                          <a:pt x="788126" y="2307772"/>
                        </a:cubicBezTo>
                        <a:cubicBezTo>
                          <a:pt x="801189" y="2226492"/>
                          <a:pt x="799738" y="2092960"/>
                          <a:pt x="788126" y="1968137"/>
                        </a:cubicBezTo>
                        <a:cubicBezTo>
                          <a:pt x="776515" y="1843314"/>
                          <a:pt x="735874" y="1674948"/>
                          <a:pt x="718457" y="1558834"/>
                        </a:cubicBezTo>
                        <a:cubicBezTo>
                          <a:pt x="701040" y="1442720"/>
                          <a:pt x="689429" y="1354183"/>
                          <a:pt x="683623" y="1271452"/>
                        </a:cubicBezTo>
                        <a:cubicBezTo>
                          <a:pt x="677817" y="1188721"/>
                          <a:pt x="677817" y="1129212"/>
                          <a:pt x="683623" y="1062446"/>
                        </a:cubicBezTo>
                        <a:cubicBezTo>
                          <a:pt x="689429" y="995680"/>
                          <a:pt x="703943" y="933268"/>
                          <a:pt x="718457" y="870857"/>
                        </a:cubicBezTo>
                      </a:path>
                    </a:pathLst>
                  </a:cu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black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6" name="Freeform 119">
                    <a:extLst>
                      <a:ext uri="{FF2B5EF4-FFF2-40B4-BE49-F238E27FC236}">
                        <a16:creationId xmlns:a16="http://schemas.microsoft.com/office/drawing/2014/main" id="{6F4C7B91-D2D6-4862-AFE6-FC2FF99E859D}"/>
                      </a:ext>
                    </a:extLst>
                  </p:cNvPr>
                  <p:cNvSpPr/>
                  <p:nvPr/>
                </p:nvSpPr>
                <p:spPr>
                  <a:xfrm>
                    <a:off x="2751909" y="2760617"/>
                    <a:ext cx="71119" cy="679269"/>
                  </a:xfrm>
                  <a:custGeom>
                    <a:avLst/>
                    <a:gdLst>
                      <a:gd name="connsiteX0" fmla="*/ 52251 w 71119"/>
                      <a:gd name="connsiteY0" fmla="*/ 0 h 679269"/>
                      <a:gd name="connsiteX1" fmla="*/ 52251 w 71119"/>
                      <a:gd name="connsiteY1" fmla="*/ 182880 h 679269"/>
                      <a:gd name="connsiteX2" fmla="*/ 69668 w 71119"/>
                      <a:gd name="connsiteY2" fmla="*/ 409303 h 679269"/>
                      <a:gd name="connsiteX3" fmla="*/ 43542 w 71119"/>
                      <a:gd name="connsiteY3" fmla="*/ 574766 h 679269"/>
                      <a:gd name="connsiteX4" fmla="*/ 0 w 71119"/>
                      <a:gd name="connsiteY4" fmla="*/ 679269 h 679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119" h="679269">
                        <a:moveTo>
                          <a:pt x="52251" y="0"/>
                        </a:moveTo>
                        <a:cubicBezTo>
                          <a:pt x="50799" y="57331"/>
                          <a:pt x="49348" y="114663"/>
                          <a:pt x="52251" y="182880"/>
                        </a:cubicBezTo>
                        <a:cubicBezTo>
                          <a:pt x="55154" y="251097"/>
                          <a:pt x="71119" y="343989"/>
                          <a:pt x="69668" y="409303"/>
                        </a:cubicBezTo>
                        <a:cubicBezTo>
                          <a:pt x="68217" y="474617"/>
                          <a:pt x="55153" y="529772"/>
                          <a:pt x="43542" y="574766"/>
                        </a:cubicBezTo>
                        <a:cubicBezTo>
                          <a:pt x="31931" y="619760"/>
                          <a:pt x="15965" y="649514"/>
                          <a:pt x="0" y="679269"/>
                        </a:cubicBezTo>
                      </a:path>
                    </a:pathLst>
                  </a:custGeom>
                  <a:grpFill/>
                  <a:ln w="28575" cap="flat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black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7" name="Freeform 120">
                    <a:extLst>
                      <a:ext uri="{FF2B5EF4-FFF2-40B4-BE49-F238E27FC236}">
                        <a16:creationId xmlns:a16="http://schemas.microsoft.com/office/drawing/2014/main" id="{D2288292-382A-4099-86BA-48B427C9BB70}"/>
                      </a:ext>
                    </a:extLst>
                  </p:cNvPr>
                  <p:cNvSpPr/>
                  <p:nvPr/>
                </p:nvSpPr>
                <p:spPr>
                  <a:xfrm>
                    <a:off x="2499360" y="1410789"/>
                    <a:ext cx="847016" cy="3871193"/>
                  </a:xfrm>
                  <a:custGeom>
                    <a:avLst/>
                    <a:gdLst>
                      <a:gd name="connsiteX0" fmla="*/ 0 w 853440"/>
                      <a:gd name="connsiteY0" fmla="*/ 0 h 3753394"/>
                      <a:gd name="connsiteX1" fmla="*/ 43543 w 853440"/>
                      <a:gd name="connsiteY1" fmla="*/ 574765 h 3753394"/>
                      <a:gd name="connsiteX2" fmla="*/ 243840 w 853440"/>
                      <a:gd name="connsiteY2" fmla="*/ 1140822 h 3753394"/>
                      <a:gd name="connsiteX3" fmla="*/ 357051 w 853440"/>
                      <a:gd name="connsiteY3" fmla="*/ 1506582 h 3753394"/>
                      <a:gd name="connsiteX4" fmla="*/ 444137 w 853440"/>
                      <a:gd name="connsiteY4" fmla="*/ 1776548 h 3753394"/>
                      <a:gd name="connsiteX5" fmla="*/ 426720 w 853440"/>
                      <a:gd name="connsiteY5" fmla="*/ 1942011 h 3753394"/>
                      <a:gd name="connsiteX6" fmla="*/ 531223 w 853440"/>
                      <a:gd name="connsiteY6" fmla="*/ 2220685 h 3753394"/>
                      <a:gd name="connsiteX7" fmla="*/ 661851 w 853440"/>
                      <a:gd name="connsiteY7" fmla="*/ 2394857 h 3753394"/>
                      <a:gd name="connsiteX8" fmla="*/ 722811 w 853440"/>
                      <a:gd name="connsiteY8" fmla="*/ 2612571 h 3753394"/>
                      <a:gd name="connsiteX9" fmla="*/ 775063 w 853440"/>
                      <a:gd name="connsiteY9" fmla="*/ 2943497 h 3753394"/>
                      <a:gd name="connsiteX10" fmla="*/ 801189 w 853440"/>
                      <a:gd name="connsiteY10" fmla="*/ 3344091 h 3753394"/>
                      <a:gd name="connsiteX11" fmla="*/ 853440 w 853440"/>
                      <a:gd name="connsiteY11" fmla="*/ 3753394 h 3753394"/>
                      <a:gd name="connsiteX12" fmla="*/ 853440 w 853440"/>
                      <a:gd name="connsiteY12" fmla="*/ 3753394 h 3753394"/>
                      <a:gd name="connsiteX13" fmla="*/ 853440 w 853440"/>
                      <a:gd name="connsiteY13" fmla="*/ 3753394 h 3753394"/>
                      <a:gd name="connsiteX0" fmla="*/ 0 w 853440"/>
                      <a:gd name="connsiteY0" fmla="*/ 0 h 3753394"/>
                      <a:gd name="connsiteX1" fmla="*/ 43543 w 853440"/>
                      <a:gd name="connsiteY1" fmla="*/ 574765 h 3753394"/>
                      <a:gd name="connsiteX2" fmla="*/ 243840 w 853440"/>
                      <a:gd name="connsiteY2" fmla="*/ 1140822 h 3753394"/>
                      <a:gd name="connsiteX3" fmla="*/ 357051 w 853440"/>
                      <a:gd name="connsiteY3" fmla="*/ 1506582 h 3753394"/>
                      <a:gd name="connsiteX4" fmla="*/ 419567 w 853440"/>
                      <a:gd name="connsiteY4" fmla="*/ 1759618 h 3753394"/>
                      <a:gd name="connsiteX5" fmla="*/ 426720 w 853440"/>
                      <a:gd name="connsiteY5" fmla="*/ 1942011 h 3753394"/>
                      <a:gd name="connsiteX6" fmla="*/ 531223 w 853440"/>
                      <a:gd name="connsiteY6" fmla="*/ 2220685 h 3753394"/>
                      <a:gd name="connsiteX7" fmla="*/ 661851 w 853440"/>
                      <a:gd name="connsiteY7" fmla="*/ 2394857 h 3753394"/>
                      <a:gd name="connsiteX8" fmla="*/ 722811 w 853440"/>
                      <a:gd name="connsiteY8" fmla="*/ 2612571 h 3753394"/>
                      <a:gd name="connsiteX9" fmla="*/ 775063 w 853440"/>
                      <a:gd name="connsiteY9" fmla="*/ 2943497 h 3753394"/>
                      <a:gd name="connsiteX10" fmla="*/ 801189 w 853440"/>
                      <a:gd name="connsiteY10" fmla="*/ 3344091 h 3753394"/>
                      <a:gd name="connsiteX11" fmla="*/ 853440 w 853440"/>
                      <a:gd name="connsiteY11" fmla="*/ 3753394 h 3753394"/>
                      <a:gd name="connsiteX12" fmla="*/ 853440 w 853440"/>
                      <a:gd name="connsiteY12" fmla="*/ 3753394 h 3753394"/>
                      <a:gd name="connsiteX13" fmla="*/ 853440 w 853440"/>
                      <a:gd name="connsiteY13" fmla="*/ 3753394 h 3753394"/>
                      <a:gd name="connsiteX0" fmla="*/ 0 w 897043"/>
                      <a:gd name="connsiteY0" fmla="*/ 0 h 3811880"/>
                      <a:gd name="connsiteX1" fmla="*/ 43543 w 897043"/>
                      <a:gd name="connsiteY1" fmla="*/ 574765 h 3811880"/>
                      <a:gd name="connsiteX2" fmla="*/ 243840 w 897043"/>
                      <a:gd name="connsiteY2" fmla="*/ 1140822 h 3811880"/>
                      <a:gd name="connsiteX3" fmla="*/ 357051 w 897043"/>
                      <a:gd name="connsiteY3" fmla="*/ 1506582 h 3811880"/>
                      <a:gd name="connsiteX4" fmla="*/ 419567 w 897043"/>
                      <a:gd name="connsiteY4" fmla="*/ 1759618 h 3811880"/>
                      <a:gd name="connsiteX5" fmla="*/ 426720 w 897043"/>
                      <a:gd name="connsiteY5" fmla="*/ 1942011 h 3811880"/>
                      <a:gd name="connsiteX6" fmla="*/ 531223 w 897043"/>
                      <a:gd name="connsiteY6" fmla="*/ 2220685 h 3811880"/>
                      <a:gd name="connsiteX7" fmla="*/ 661851 w 897043"/>
                      <a:gd name="connsiteY7" fmla="*/ 2394857 h 3811880"/>
                      <a:gd name="connsiteX8" fmla="*/ 722811 w 897043"/>
                      <a:gd name="connsiteY8" fmla="*/ 2612571 h 3811880"/>
                      <a:gd name="connsiteX9" fmla="*/ 775063 w 897043"/>
                      <a:gd name="connsiteY9" fmla="*/ 2943497 h 3811880"/>
                      <a:gd name="connsiteX10" fmla="*/ 801189 w 897043"/>
                      <a:gd name="connsiteY10" fmla="*/ 3344091 h 3811880"/>
                      <a:gd name="connsiteX11" fmla="*/ 853440 w 897043"/>
                      <a:gd name="connsiteY11" fmla="*/ 3753394 h 3811880"/>
                      <a:gd name="connsiteX12" fmla="*/ 853440 w 897043"/>
                      <a:gd name="connsiteY12" fmla="*/ 3753394 h 3811880"/>
                      <a:gd name="connsiteX13" fmla="*/ 897043 w 897043"/>
                      <a:gd name="connsiteY13" fmla="*/ 3811880 h 3811880"/>
                      <a:gd name="connsiteX0" fmla="*/ 0 w 897043"/>
                      <a:gd name="connsiteY0" fmla="*/ 0 h 3884819"/>
                      <a:gd name="connsiteX1" fmla="*/ 43543 w 897043"/>
                      <a:gd name="connsiteY1" fmla="*/ 574765 h 3884819"/>
                      <a:gd name="connsiteX2" fmla="*/ 243840 w 897043"/>
                      <a:gd name="connsiteY2" fmla="*/ 1140822 h 3884819"/>
                      <a:gd name="connsiteX3" fmla="*/ 357051 w 897043"/>
                      <a:gd name="connsiteY3" fmla="*/ 1506582 h 3884819"/>
                      <a:gd name="connsiteX4" fmla="*/ 419567 w 897043"/>
                      <a:gd name="connsiteY4" fmla="*/ 1759618 h 3884819"/>
                      <a:gd name="connsiteX5" fmla="*/ 426720 w 897043"/>
                      <a:gd name="connsiteY5" fmla="*/ 1942011 h 3884819"/>
                      <a:gd name="connsiteX6" fmla="*/ 531223 w 897043"/>
                      <a:gd name="connsiteY6" fmla="*/ 2220685 h 3884819"/>
                      <a:gd name="connsiteX7" fmla="*/ 661851 w 897043"/>
                      <a:gd name="connsiteY7" fmla="*/ 2394857 h 3884819"/>
                      <a:gd name="connsiteX8" fmla="*/ 722811 w 897043"/>
                      <a:gd name="connsiteY8" fmla="*/ 2612571 h 3884819"/>
                      <a:gd name="connsiteX9" fmla="*/ 775063 w 897043"/>
                      <a:gd name="connsiteY9" fmla="*/ 2943497 h 3884819"/>
                      <a:gd name="connsiteX10" fmla="*/ 801189 w 897043"/>
                      <a:gd name="connsiteY10" fmla="*/ 3344091 h 3884819"/>
                      <a:gd name="connsiteX11" fmla="*/ 853440 w 897043"/>
                      <a:gd name="connsiteY11" fmla="*/ 3753394 h 3884819"/>
                      <a:gd name="connsiteX12" fmla="*/ 853440 w 897043"/>
                      <a:gd name="connsiteY12" fmla="*/ 3753394 h 3884819"/>
                      <a:gd name="connsiteX13" fmla="*/ 897043 w 897043"/>
                      <a:gd name="connsiteY13" fmla="*/ 3811880 h 3884819"/>
                      <a:gd name="connsiteX0" fmla="*/ 0 w 853440"/>
                      <a:gd name="connsiteY0" fmla="*/ 0 h 3753394"/>
                      <a:gd name="connsiteX1" fmla="*/ 43543 w 853440"/>
                      <a:gd name="connsiteY1" fmla="*/ 574765 h 3753394"/>
                      <a:gd name="connsiteX2" fmla="*/ 243840 w 853440"/>
                      <a:gd name="connsiteY2" fmla="*/ 1140822 h 3753394"/>
                      <a:gd name="connsiteX3" fmla="*/ 357051 w 853440"/>
                      <a:gd name="connsiteY3" fmla="*/ 1506582 h 3753394"/>
                      <a:gd name="connsiteX4" fmla="*/ 419567 w 853440"/>
                      <a:gd name="connsiteY4" fmla="*/ 1759618 h 3753394"/>
                      <a:gd name="connsiteX5" fmla="*/ 426720 w 853440"/>
                      <a:gd name="connsiteY5" fmla="*/ 1942011 h 3753394"/>
                      <a:gd name="connsiteX6" fmla="*/ 531223 w 853440"/>
                      <a:gd name="connsiteY6" fmla="*/ 2220685 h 3753394"/>
                      <a:gd name="connsiteX7" fmla="*/ 661851 w 853440"/>
                      <a:gd name="connsiteY7" fmla="*/ 2394857 h 3753394"/>
                      <a:gd name="connsiteX8" fmla="*/ 722811 w 853440"/>
                      <a:gd name="connsiteY8" fmla="*/ 2612571 h 3753394"/>
                      <a:gd name="connsiteX9" fmla="*/ 775063 w 853440"/>
                      <a:gd name="connsiteY9" fmla="*/ 2943497 h 3753394"/>
                      <a:gd name="connsiteX10" fmla="*/ 801189 w 853440"/>
                      <a:gd name="connsiteY10" fmla="*/ 3344091 h 3753394"/>
                      <a:gd name="connsiteX11" fmla="*/ 853440 w 853440"/>
                      <a:gd name="connsiteY11" fmla="*/ 3753394 h 3753394"/>
                      <a:gd name="connsiteX12" fmla="*/ 853440 w 853440"/>
                      <a:gd name="connsiteY12" fmla="*/ 3753394 h 3753394"/>
                      <a:gd name="connsiteX0" fmla="*/ 0 w 897043"/>
                      <a:gd name="connsiteY0" fmla="*/ 0 h 3831359"/>
                      <a:gd name="connsiteX1" fmla="*/ 43543 w 897043"/>
                      <a:gd name="connsiteY1" fmla="*/ 574765 h 3831359"/>
                      <a:gd name="connsiteX2" fmla="*/ 243840 w 897043"/>
                      <a:gd name="connsiteY2" fmla="*/ 1140822 h 3831359"/>
                      <a:gd name="connsiteX3" fmla="*/ 357051 w 897043"/>
                      <a:gd name="connsiteY3" fmla="*/ 1506582 h 3831359"/>
                      <a:gd name="connsiteX4" fmla="*/ 419567 w 897043"/>
                      <a:gd name="connsiteY4" fmla="*/ 1759618 h 3831359"/>
                      <a:gd name="connsiteX5" fmla="*/ 426720 w 897043"/>
                      <a:gd name="connsiteY5" fmla="*/ 1942011 h 3831359"/>
                      <a:gd name="connsiteX6" fmla="*/ 531223 w 897043"/>
                      <a:gd name="connsiteY6" fmla="*/ 2220685 h 3831359"/>
                      <a:gd name="connsiteX7" fmla="*/ 661851 w 897043"/>
                      <a:gd name="connsiteY7" fmla="*/ 2394857 h 3831359"/>
                      <a:gd name="connsiteX8" fmla="*/ 722811 w 897043"/>
                      <a:gd name="connsiteY8" fmla="*/ 2612571 h 3831359"/>
                      <a:gd name="connsiteX9" fmla="*/ 775063 w 897043"/>
                      <a:gd name="connsiteY9" fmla="*/ 2943497 h 3831359"/>
                      <a:gd name="connsiteX10" fmla="*/ 801189 w 897043"/>
                      <a:gd name="connsiteY10" fmla="*/ 3344091 h 3831359"/>
                      <a:gd name="connsiteX11" fmla="*/ 853440 w 897043"/>
                      <a:gd name="connsiteY11" fmla="*/ 3753394 h 3831359"/>
                      <a:gd name="connsiteX12" fmla="*/ 897043 w 897043"/>
                      <a:gd name="connsiteY12" fmla="*/ 3811880 h 3831359"/>
                      <a:gd name="connsiteX0" fmla="*/ 0 w 897043"/>
                      <a:gd name="connsiteY0" fmla="*/ 0 h 3831359"/>
                      <a:gd name="connsiteX1" fmla="*/ 43543 w 897043"/>
                      <a:gd name="connsiteY1" fmla="*/ 574765 h 3831359"/>
                      <a:gd name="connsiteX2" fmla="*/ 243840 w 897043"/>
                      <a:gd name="connsiteY2" fmla="*/ 1140822 h 3831359"/>
                      <a:gd name="connsiteX3" fmla="*/ 357051 w 897043"/>
                      <a:gd name="connsiteY3" fmla="*/ 1506582 h 3831359"/>
                      <a:gd name="connsiteX4" fmla="*/ 419567 w 897043"/>
                      <a:gd name="connsiteY4" fmla="*/ 1759618 h 3831359"/>
                      <a:gd name="connsiteX5" fmla="*/ 426720 w 897043"/>
                      <a:gd name="connsiteY5" fmla="*/ 1942011 h 3831359"/>
                      <a:gd name="connsiteX6" fmla="*/ 531223 w 897043"/>
                      <a:gd name="connsiteY6" fmla="*/ 2220685 h 3831359"/>
                      <a:gd name="connsiteX7" fmla="*/ 661851 w 897043"/>
                      <a:gd name="connsiteY7" fmla="*/ 2394857 h 3831359"/>
                      <a:gd name="connsiteX8" fmla="*/ 722811 w 897043"/>
                      <a:gd name="connsiteY8" fmla="*/ 2612571 h 3831359"/>
                      <a:gd name="connsiteX9" fmla="*/ 775063 w 897043"/>
                      <a:gd name="connsiteY9" fmla="*/ 2943497 h 3831359"/>
                      <a:gd name="connsiteX10" fmla="*/ 801189 w 897043"/>
                      <a:gd name="connsiteY10" fmla="*/ 3344091 h 3831359"/>
                      <a:gd name="connsiteX11" fmla="*/ 853440 w 897043"/>
                      <a:gd name="connsiteY11" fmla="*/ 3753394 h 3831359"/>
                      <a:gd name="connsiteX12" fmla="*/ 897043 w 897043"/>
                      <a:gd name="connsiteY12" fmla="*/ 3811880 h 3831359"/>
                      <a:gd name="connsiteX0" fmla="*/ 0 w 897043"/>
                      <a:gd name="connsiteY0" fmla="*/ 0 h 3811880"/>
                      <a:gd name="connsiteX1" fmla="*/ 43543 w 897043"/>
                      <a:gd name="connsiteY1" fmla="*/ 574765 h 3811880"/>
                      <a:gd name="connsiteX2" fmla="*/ 243840 w 897043"/>
                      <a:gd name="connsiteY2" fmla="*/ 1140822 h 3811880"/>
                      <a:gd name="connsiteX3" fmla="*/ 357051 w 897043"/>
                      <a:gd name="connsiteY3" fmla="*/ 1506582 h 3811880"/>
                      <a:gd name="connsiteX4" fmla="*/ 419567 w 897043"/>
                      <a:gd name="connsiteY4" fmla="*/ 1759618 h 3811880"/>
                      <a:gd name="connsiteX5" fmla="*/ 426720 w 897043"/>
                      <a:gd name="connsiteY5" fmla="*/ 1942011 h 3811880"/>
                      <a:gd name="connsiteX6" fmla="*/ 531223 w 897043"/>
                      <a:gd name="connsiteY6" fmla="*/ 2220685 h 3811880"/>
                      <a:gd name="connsiteX7" fmla="*/ 661851 w 897043"/>
                      <a:gd name="connsiteY7" fmla="*/ 2394857 h 3811880"/>
                      <a:gd name="connsiteX8" fmla="*/ 722811 w 897043"/>
                      <a:gd name="connsiteY8" fmla="*/ 2612571 h 3811880"/>
                      <a:gd name="connsiteX9" fmla="*/ 775063 w 897043"/>
                      <a:gd name="connsiteY9" fmla="*/ 2943497 h 3811880"/>
                      <a:gd name="connsiteX10" fmla="*/ 801189 w 897043"/>
                      <a:gd name="connsiteY10" fmla="*/ 3344091 h 3811880"/>
                      <a:gd name="connsiteX11" fmla="*/ 897043 w 897043"/>
                      <a:gd name="connsiteY11" fmla="*/ 3811880 h 3811880"/>
                      <a:gd name="connsiteX0" fmla="*/ 0 w 855297"/>
                      <a:gd name="connsiteY0" fmla="*/ 0 h 3879474"/>
                      <a:gd name="connsiteX1" fmla="*/ 43543 w 855297"/>
                      <a:gd name="connsiteY1" fmla="*/ 574765 h 3879474"/>
                      <a:gd name="connsiteX2" fmla="*/ 243840 w 855297"/>
                      <a:gd name="connsiteY2" fmla="*/ 1140822 h 3879474"/>
                      <a:gd name="connsiteX3" fmla="*/ 357051 w 855297"/>
                      <a:gd name="connsiteY3" fmla="*/ 1506582 h 3879474"/>
                      <a:gd name="connsiteX4" fmla="*/ 419567 w 855297"/>
                      <a:gd name="connsiteY4" fmla="*/ 1759618 h 3879474"/>
                      <a:gd name="connsiteX5" fmla="*/ 426720 w 855297"/>
                      <a:gd name="connsiteY5" fmla="*/ 1942011 h 3879474"/>
                      <a:gd name="connsiteX6" fmla="*/ 531223 w 855297"/>
                      <a:gd name="connsiteY6" fmla="*/ 2220685 h 3879474"/>
                      <a:gd name="connsiteX7" fmla="*/ 661851 w 855297"/>
                      <a:gd name="connsiteY7" fmla="*/ 2394857 h 3879474"/>
                      <a:gd name="connsiteX8" fmla="*/ 722811 w 855297"/>
                      <a:gd name="connsiteY8" fmla="*/ 2612571 h 3879474"/>
                      <a:gd name="connsiteX9" fmla="*/ 775063 w 855297"/>
                      <a:gd name="connsiteY9" fmla="*/ 2943497 h 3879474"/>
                      <a:gd name="connsiteX10" fmla="*/ 801189 w 855297"/>
                      <a:gd name="connsiteY10" fmla="*/ 3344091 h 3879474"/>
                      <a:gd name="connsiteX11" fmla="*/ 855297 w 855297"/>
                      <a:gd name="connsiteY11" fmla="*/ 3879474 h 3879474"/>
                      <a:gd name="connsiteX0" fmla="*/ 0 w 855297"/>
                      <a:gd name="connsiteY0" fmla="*/ 0 h 3879474"/>
                      <a:gd name="connsiteX1" fmla="*/ 43543 w 855297"/>
                      <a:gd name="connsiteY1" fmla="*/ 574765 h 3879474"/>
                      <a:gd name="connsiteX2" fmla="*/ 243840 w 855297"/>
                      <a:gd name="connsiteY2" fmla="*/ 1140822 h 3879474"/>
                      <a:gd name="connsiteX3" fmla="*/ 357051 w 855297"/>
                      <a:gd name="connsiteY3" fmla="*/ 1506582 h 3879474"/>
                      <a:gd name="connsiteX4" fmla="*/ 419567 w 855297"/>
                      <a:gd name="connsiteY4" fmla="*/ 1759618 h 3879474"/>
                      <a:gd name="connsiteX5" fmla="*/ 426720 w 855297"/>
                      <a:gd name="connsiteY5" fmla="*/ 1942011 h 3879474"/>
                      <a:gd name="connsiteX6" fmla="*/ 531223 w 855297"/>
                      <a:gd name="connsiteY6" fmla="*/ 2220685 h 3879474"/>
                      <a:gd name="connsiteX7" fmla="*/ 661851 w 855297"/>
                      <a:gd name="connsiteY7" fmla="*/ 2394857 h 3879474"/>
                      <a:gd name="connsiteX8" fmla="*/ 722811 w 855297"/>
                      <a:gd name="connsiteY8" fmla="*/ 2612571 h 3879474"/>
                      <a:gd name="connsiteX9" fmla="*/ 775063 w 855297"/>
                      <a:gd name="connsiteY9" fmla="*/ 2943497 h 3879474"/>
                      <a:gd name="connsiteX10" fmla="*/ 801189 w 855297"/>
                      <a:gd name="connsiteY10" fmla="*/ 3344091 h 3879474"/>
                      <a:gd name="connsiteX11" fmla="*/ 855297 w 855297"/>
                      <a:gd name="connsiteY11" fmla="*/ 3879474 h 3879474"/>
                      <a:gd name="connsiteX0" fmla="*/ 0 w 847016"/>
                      <a:gd name="connsiteY0" fmla="*/ 0 h 3871193"/>
                      <a:gd name="connsiteX1" fmla="*/ 43543 w 847016"/>
                      <a:gd name="connsiteY1" fmla="*/ 574765 h 3871193"/>
                      <a:gd name="connsiteX2" fmla="*/ 243840 w 847016"/>
                      <a:gd name="connsiteY2" fmla="*/ 1140822 h 3871193"/>
                      <a:gd name="connsiteX3" fmla="*/ 357051 w 847016"/>
                      <a:gd name="connsiteY3" fmla="*/ 1506582 h 3871193"/>
                      <a:gd name="connsiteX4" fmla="*/ 419567 w 847016"/>
                      <a:gd name="connsiteY4" fmla="*/ 1759618 h 3871193"/>
                      <a:gd name="connsiteX5" fmla="*/ 426720 w 847016"/>
                      <a:gd name="connsiteY5" fmla="*/ 1942011 h 3871193"/>
                      <a:gd name="connsiteX6" fmla="*/ 531223 w 847016"/>
                      <a:gd name="connsiteY6" fmla="*/ 2220685 h 3871193"/>
                      <a:gd name="connsiteX7" fmla="*/ 661851 w 847016"/>
                      <a:gd name="connsiteY7" fmla="*/ 2394857 h 3871193"/>
                      <a:gd name="connsiteX8" fmla="*/ 722811 w 847016"/>
                      <a:gd name="connsiteY8" fmla="*/ 2612571 h 3871193"/>
                      <a:gd name="connsiteX9" fmla="*/ 775063 w 847016"/>
                      <a:gd name="connsiteY9" fmla="*/ 2943497 h 3871193"/>
                      <a:gd name="connsiteX10" fmla="*/ 801189 w 847016"/>
                      <a:gd name="connsiteY10" fmla="*/ 3344091 h 3871193"/>
                      <a:gd name="connsiteX11" fmla="*/ 847016 w 847016"/>
                      <a:gd name="connsiteY11" fmla="*/ 3871193 h 3871193"/>
                      <a:gd name="connsiteX0" fmla="*/ 0 w 847016"/>
                      <a:gd name="connsiteY0" fmla="*/ 0 h 3871193"/>
                      <a:gd name="connsiteX1" fmla="*/ 43543 w 847016"/>
                      <a:gd name="connsiteY1" fmla="*/ 574765 h 3871193"/>
                      <a:gd name="connsiteX2" fmla="*/ 243840 w 847016"/>
                      <a:gd name="connsiteY2" fmla="*/ 1140822 h 3871193"/>
                      <a:gd name="connsiteX3" fmla="*/ 357051 w 847016"/>
                      <a:gd name="connsiteY3" fmla="*/ 1506582 h 3871193"/>
                      <a:gd name="connsiteX4" fmla="*/ 419567 w 847016"/>
                      <a:gd name="connsiteY4" fmla="*/ 1759618 h 3871193"/>
                      <a:gd name="connsiteX5" fmla="*/ 426720 w 847016"/>
                      <a:gd name="connsiteY5" fmla="*/ 1942011 h 3871193"/>
                      <a:gd name="connsiteX6" fmla="*/ 531223 w 847016"/>
                      <a:gd name="connsiteY6" fmla="*/ 2220685 h 3871193"/>
                      <a:gd name="connsiteX7" fmla="*/ 661851 w 847016"/>
                      <a:gd name="connsiteY7" fmla="*/ 2394857 h 3871193"/>
                      <a:gd name="connsiteX8" fmla="*/ 722811 w 847016"/>
                      <a:gd name="connsiteY8" fmla="*/ 2612571 h 3871193"/>
                      <a:gd name="connsiteX9" fmla="*/ 747462 w 847016"/>
                      <a:gd name="connsiteY9" fmla="*/ 2954537 h 3871193"/>
                      <a:gd name="connsiteX10" fmla="*/ 801189 w 847016"/>
                      <a:gd name="connsiteY10" fmla="*/ 3344091 h 3871193"/>
                      <a:gd name="connsiteX11" fmla="*/ 847016 w 847016"/>
                      <a:gd name="connsiteY11" fmla="*/ 3871193 h 3871193"/>
                      <a:gd name="connsiteX0" fmla="*/ 0 w 847016"/>
                      <a:gd name="connsiteY0" fmla="*/ 0 h 3871193"/>
                      <a:gd name="connsiteX1" fmla="*/ 43543 w 847016"/>
                      <a:gd name="connsiteY1" fmla="*/ 574765 h 3871193"/>
                      <a:gd name="connsiteX2" fmla="*/ 243840 w 847016"/>
                      <a:gd name="connsiteY2" fmla="*/ 1140822 h 3871193"/>
                      <a:gd name="connsiteX3" fmla="*/ 357051 w 847016"/>
                      <a:gd name="connsiteY3" fmla="*/ 1506582 h 3871193"/>
                      <a:gd name="connsiteX4" fmla="*/ 419567 w 847016"/>
                      <a:gd name="connsiteY4" fmla="*/ 1759618 h 3871193"/>
                      <a:gd name="connsiteX5" fmla="*/ 426720 w 847016"/>
                      <a:gd name="connsiteY5" fmla="*/ 1942011 h 3871193"/>
                      <a:gd name="connsiteX6" fmla="*/ 531223 w 847016"/>
                      <a:gd name="connsiteY6" fmla="*/ 2220685 h 3871193"/>
                      <a:gd name="connsiteX7" fmla="*/ 661851 w 847016"/>
                      <a:gd name="connsiteY7" fmla="*/ 2394857 h 3871193"/>
                      <a:gd name="connsiteX8" fmla="*/ 722811 w 847016"/>
                      <a:gd name="connsiteY8" fmla="*/ 2612571 h 3871193"/>
                      <a:gd name="connsiteX9" fmla="*/ 747462 w 847016"/>
                      <a:gd name="connsiteY9" fmla="*/ 2954537 h 3871193"/>
                      <a:gd name="connsiteX10" fmla="*/ 784629 w 847016"/>
                      <a:gd name="connsiteY10" fmla="*/ 3349612 h 3871193"/>
                      <a:gd name="connsiteX11" fmla="*/ 847016 w 847016"/>
                      <a:gd name="connsiteY11" fmla="*/ 3871193 h 3871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47016" h="3871193">
                        <a:moveTo>
                          <a:pt x="0" y="0"/>
                        </a:moveTo>
                        <a:cubicBezTo>
                          <a:pt x="1451" y="192314"/>
                          <a:pt x="2903" y="384628"/>
                          <a:pt x="43543" y="574765"/>
                        </a:cubicBezTo>
                        <a:cubicBezTo>
                          <a:pt x="84183" y="764902"/>
                          <a:pt x="191589" y="985519"/>
                          <a:pt x="243840" y="1140822"/>
                        </a:cubicBezTo>
                        <a:cubicBezTo>
                          <a:pt x="296091" y="1296125"/>
                          <a:pt x="327763" y="1403449"/>
                          <a:pt x="357051" y="1506582"/>
                        </a:cubicBezTo>
                        <a:cubicBezTo>
                          <a:pt x="386339" y="1609715"/>
                          <a:pt x="407956" y="1687047"/>
                          <a:pt x="419567" y="1759618"/>
                        </a:cubicBezTo>
                        <a:cubicBezTo>
                          <a:pt x="431178" y="1832189"/>
                          <a:pt x="408111" y="1865167"/>
                          <a:pt x="426720" y="1942011"/>
                        </a:cubicBezTo>
                        <a:cubicBezTo>
                          <a:pt x="445329" y="2018855"/>
                          <a:pt x="492035" y="2145211"/>
                          <a:pt x="531223" y="2220685"/>
                        </a:cubicBezTo>
                        <a:cubicBezTo>
                          <a:pt x="570412" y="2296159"/>
                          <a:pt x="629920" y="2329543"/>
                          <a:pt x="661851" y="2394857"/>
                        </a:cubicBezTo>
                        <a:cubicBezTo>
                          <a:pt x="693782" y="2460171"/>
                          <a:pt x="708543" y="2519291"/>
                          <a:pt x="722811" y="2612571"/>
                        </a:cubicBezTo>
                        <a:cubicBezTo>
                          <a:pt x="737079" y="2705851"/>
                          <a:pt x="737159" y="2831697"/>
                          <a:pt x="747462" y="2954537"/>
                        </a:cubicBezTo>
                        <a:cubicBezTo>
                          <a:pt x="757765" y="3077377"/>
                          <a:pt x="768037" y="3196836"/>
                          <a:pt x="784629" y="3349612"/>
                        </a:cubicBezTo>
                        <a:cubicBezTo>
                          <a:pt x="801221" y="3502388"/>
                          <a:pt x="843607" y="3773736"/>
                          <a:pt x="847016" y="3871193"/>
                        </a:cubicBezTo>
                      </a:path>
                    </a:pathLst>
                  </a:custGeom>
                  <a:grpFill/>
                  <a:ln w="28575" cap="flat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black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74" name="Oval 31">
                  <a:extLst>
                    <a:ext uri="{FF2B5EF4-FFF2-40B4-BE49-F238E27FC236}">
                      <a16:creationId xmlns:a16="http://schemas.microsoft.com/office/drawing/2014/main" id="{51687F33-5E59-41AB-960F-4CBA80AC50AF}"/>
                    </a:ext>
                  </a:extLst>
                </p:cNvPr>
                <p:cNvSpPr/>
                <p:nvPr/>
              </p:nvSpPr>
              <p:spPr>
                <a:xfrm>
                  <a:off x="7526338" y="1082675"/>
                  <a:ext cx="134937" cy="13335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75" name="Oval 32">
                  <a:extLst>
                    <a:ext uri="{FF2B5EF4-FFF2-40B4-BE49-F238E27FC236}">
                      <a16:creationId xmlns:a16="http://schemas.microsoft.com/office/drawing/2014/main" id="{D977A49E-7494-4B8D-9748-39896AACF417}"/>
                    </a:ext>
                  </a:extLst>
                </p:cNvPr>
                <p:cNvSpPr/>
                <p:nvPr/>
              </p:nvSpPr>
              <p:spPr>
                <a:xfrm>
                  <a:off x="7991475" y="777875"/>
                  <a:ext cx="134938" cy="134938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ysDot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76" name="Oval 33">
                  <a:extLst>
                    <a:ext uri="{FF2B5EF4-FFF2-40B4-BE49-F238E27FC236}">
                      <a16:creationId xmlns:a16="http://schemas.microsoft.com/office/drawing/2014/main" id="{71748CB6-BB3A-4A82-92C5-863CDC232E7E}"/>
                    </a:ext>
                  </a:extLst>
                </p:cNvPr>
                <p:cNvSpPr/>
                <p:nvPr/>
              </p:nvSpPr>
              <p:spPr>
                <a:xfrm>
                  <a:off x="7481888" y="709613"/>
                  <a:ext cx="134937" cy="134937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ysDot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77" name="Oval 34">
                  <a:extLst>
                    <a:ext uri="{FF2B5EF4-FFF2-40B4-BE49-F238E27FC236}">
                      <a16:creationId xmlns:a16="http://schemas.microsoft.com/office/drawing/2014/main" id="{6A8377B6-5321-4407-914F-659566807488}"/>
                    </a:ext>
                  </a:extLst>
                </p:cNvPr>
                <p:cNvSpPr/>
                <p:nvPr/>
              </p:nvSpPr>
              <p:spPr>
                <a:xfrm>
                  <a:off x="8064500" y="3659188"/>
                  <a:ext cx="134938" cy="13335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78" name="Oval 35">
                  <a:extLst>
                    <a:ext uri="{FF2B5EF4-FFF2-40B4-BE49-F238E27FC236}">
                      <a16:creationId xmlns:a16="http://schemas.microsoft.com/office/drawing/2014/main" id="{8EAB292A-ABE5-4FEE-A652-0ADD08D339C6}"/>
                    </a:ext>
                  </a:extLst>
                </p:cNvPr>
                <p:cNvSpPr/>
                <p:nvPr/>
              </p:nvSpPr>
              <p:spPr>
                <a:xfrm>
                  <a:off x="7722039" y="5872987"/>
                  <a:ext cx="134938" cy="133350"/>
                </a:xfrm>
                <a:prstGeom prst="ellipse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79" name="Oval 36">
                  <a:extLst>
                    <a:ext uri="{FF2B5EF4-FFF2-40B4-BE49-F238E27FC236}">
                      <a16:creationId xmlns:a16="http://schemas.microsoft.com/office/drawing/2014/main" id="{6DA69B62-3275-4B55-BE67-1C9D972482A0}"/>
                    </a:ext>
                  </a:extLst>
                </p:cNvPr>
                <p:cNvSpPr/>
                <p:nvPr/>
              </p:nvSpPr>
              <p:spPr>
                <a:xfrm>
                  <a:off x="6562725" y="1000125"/>
                  <a:ext cx="134938" cy="134938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80" name="Oval 40">
                  <a:extLst>
                    <a:ext uri="{FF2B5EF4-FFF2-40B4-BE49-F238E27FC236}">
                      <a16:creationId xmlns:a16="http://schemas.microsoft.com/office/drawing/2014/main" id="{FABE78F3-B6DA-459B-B72E-C237C94538A1}"/>
                    </a:ext>
                  </a:extLst>
                </p:cNvPr>
                <p:cNvSpPr/>
                <p:nvPr/>
              </p:nvSpPr>
              <p:spPr>
                <a:xfrm>
                  <a:off x="8139113" y="5675313"/>
                  <a:ext cx="134937" cy="134937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81" name="Oval 47">
                  <a:extLst>
                    <a:ext uri="{FF2B5EF4-FFF2-40B4-BE49-F238E27FC236}">
                      <a16:creationId xmlns:a16="http://schemas.microsoft.com/office/drawing/2014/main" id="{840C973E-9868-4976-80E7-B2B2C4B7BC12}"/>
                    </a:ext>
                  </a:extLst>
                </p:cNvPr>
                <p:cNvSpPr/>
                <p:nvPr/>
              </p:nvSpPr>
              <p:spPr>
                <a:xfrm>
                  <a:off x="7651915" y="3569758"/>
                  <a:ext cx="133350" cy="133350"/>
                </a:xfrm>
                <a:prstGeom prst="ellipse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ysDot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64" name="Oval 58">
                <a:extLst>
                  <a:ext uri="{FF2B5EF4-FFF2-40B4-BE49-F238E27FC236}">
                    <a16:creationId xmlns:a16="http://schemas.microsoft.com/office/drawing/2014/main" id="{AF318CC1-58A1-4925-8236-72F16EC8DFCC}"/>
                  </a:ext>
                </a:extLst>
              </p:cNvPr>
              <p:cNvSpPr/>
              <p:nvPr/>
            </p:nvSpPr>
            <p:spPr>
              <a:xfrm>
                <a:off x="5425774" y="1426319"/>
                <a:ext cx="92815" cy="8952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5" name="Oval 60">
                <a:extLst>
                  <a:ext uri="{FF2B5EF4-FFF2-40B4-BE49-F238E27FC236}">
                    <a16:creationId xmlns:a16="http://schemas.microsoft.com/office/drawing/2014/main" id="{769D6876-4820-488A-81AD-17C307E03881}"/>
                  </a:ext>
                </a:extLst>
              </p:cNvPr>
              <p:cNvSpPr/>
              <p:nvPr/>
            </p:nvSpPr>
            <p:spPr>
              <a:xfrm>
                <a:off x="5672800" y="2912663"/>
                <a:ext cx="92815" cy="8952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6" name="Oval 61">
                <a:extLst>
                  <a:ext uri="{FF2B5EF4-FFF2-40B4-BE49-F238E27FC236}">
                    <a16:creationId xmlns:a16="http://schemas.microsoft.com/office/drawing/2014/main" id="{05E4C3DF-E4EA-4DE5-8869-A177D364D10A}"/>
                  </a:ext>
                </a:extLst>
              </p:cNvPr>
              <p:cNvSpPr/>
              <p:nvPr/>
            </p:nvSpPr>
            <p:spPr>
              <a:xfrm>
                <a:off x="5024728" y="1112463"/>
                <a:ext cx="92815" cy="8952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7" name="Oval 62">
                <a:extLst>
                  <a:ext uri="{FF2B5EF4-FFF2-40B4-BE49-F238E27FC236}">
                    <a16:creationId xmlns:a16="http://schemas.microsoft.com/office/drawing/2014/main" id="{6DCA69D4-A383-43B7-BAF5-AB293CB61FE1}"/>
                  </a:ext>
                </a:extLst>
              </p:cNvPr>
              <p:cNvSpPr/>
              <p:nvPr/>
            </p:nvSpPr>
            <p:spPr>
              <a:xfrm>
                <a:off x="5147937" y="1688527"/>
                <a:ext cx="92815" cy="8952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8" name="Oval 63">
                <a:extLst>
                  <a:ext uri="{FF2B5EF4-FFF2-40B4-BE49-F238E27FC236}">
                    <a16:creationId xmlns:a16="http://schemas.microsoft.com/office/drawing/2014/main" id="{30411444-CADD-4256-B834-11C7384DACF0}"/>
                  </a:ext>
                </a:extLst>
              </p:cNvPr>
              <p:cNvSpPr/>
              <p:nvPr/>
            </p:nvSpPr>
            <p:spPr>
              <a:xfrm>
                <a:off x="5312760" y="2607119"/>
                <a:ext cx="92815" cy="8952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9" name="Oval 64">
                <a:extLst>
                  <a:ext uri="{FF2B5EF4-FFF2-40B4-BE49-F238E27FC236}">
                    <a16:creationId xmlns:a16="http://schemas.microsoft.com/office/drawing/2014/main" id="{EE473E2C-63D7-43C7-A71D-0417B659CF35}"/>
                  </a:ext>
                </a:extLst>
              </p:cNvPr>
              <p:cNvSpPr/>
              <p:nvPr/>
            </p:nvSpPr>
            <p:spPr>
              <a:xfrm>
                <a:off x="5372753" y="3111175"/>
                <a:ext cx="92815" cy="8952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3" name="Forme libre 12"/>
            <p:cNvSpPr/>
            <p:nvPr/>
          </p:nvSpPr>
          <p:spPr>
            <a:xfrm>
              <a:off x="7254240" y="3600450"/>
              <a:ext cx="430530" cy="128270"/>
            </a:xfrm>
            <a:custGeom>
              <a:avLst/>
              <a:gdLst>
                <a:gd name="connsiteX0" fmla="*/ 422910 w 430530"/>
                <a:gd name="connsiteY0" fmla="*/ 11430 h 91440"/>
                <a:gd name="connsiteX1" fmla="*/ 327660 w 430530"/>
                <a:gd name="connsiteY1" fmla="*/ 19050 h 91440"/>
                <a:gd name="connsiteX2" fmla="*/ 220980 w 430530"/>
                <a:gd name="connsiteY2" fmla="*/ 30480 h 91440"/>
                <a:gd name="connsiteX3" fmla="*/ 87630 w 430530"/>
                <a:gd name="connsiteY3" fmla="*/ 11430 h 91440"/>
                <a:gd name="connsiteX4" fmla="*/ 19050 w 430530"/>
                <a:gd name="connsiteY4" fmla="*/ 0 h 91440"/>
                <a:gd name="connsiteX5" fmla="*/ 0 w 430530"/>
                <a:gd name="connsiteY5" fmla="*/ 57150 h 91440"/>
                <a:gd name="connsiteX6" fmla="*/ 167640 w 430530"/>
                <a:gd name="connsiteY6" fmla="*/ 91440 h 91440"/>
                <a:gd name="connsiteX7" fmla="*/ 293370 w 430530"/>
                <a:gd name="connsiteY7" fmla="*/ 87630 h 91440"/>
                <a:gd name="connsiteX8" fmla="*/ 430530 w 430530"/>
                <a:gd name="connsiteY8" fmla="*/ 72390 h 91440"/>
                <a:gd name="connsiteX9" fmla="*/ 422910 w 430530"/>
                <a:gd name="connsiteY9" fmla="*/ 114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530" h="91440">
                  <a:moveTo>
                    <a:pt x="422910" y="11430"/>
                  </a:moveTo>
                  <a:lnTo>
                    <a:pt x="327660" y="19050"/>
                  </a:lnTo>
                  <a:lnTo>
                    <a:pt x="220980" y="30480"/>
                  </a:lnTo>
                  <a:lnTo>
                    <a:pt x="87630" y="11430"/>
                  </a:lnTo>
                  <a:lnTo>
                    <a:pt x="19050" y="0"/>
                  </a:lnTo>
                  <a:lnTo>
                    <a:pt x="0" y="57150"/>
                  </a:lnTo>
                  <a:lnTo>
                    <a:pt x="167640" y="91440"/>
                  </a:lnTo>
                  <a:lnTo>
                    <a:pt x="293370" y="87630"/>
                  </a:lnTo>
                  <a:lnTo>
                    <a:pt x="430530" y="72390"/>
                  </a:lnTo>
                  <a:lnTo>
                    <a:pt x="422910" y="114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4805680" y="3625852"/>
              <a:ext cx="430852" cy="98438"/>
            </a:xfrm>
            <a:custGeom>
              <a:avLst/>
              <a:gdLst>
                <a:gd name="connsiteX0" fmla="*/ 422910 w 430530"/>
                <a:gd name="connsiteY0" fmla="*/ 11430 h 91440"/>
                <a:gd name="connsiteX1" fmla="*/ 327660 w 430530"/>
                <a:gd name="connsiteY1" fmla="*/ 19050 h 91440"/>
                <a:gd name="connsiteX2" fmla="*/ 220980 w 430530"/>
                <a:gd name="connsiteY2" fmla="*/ 30480 h 91440"/>
                <a:gd name="connsiteX3" fmla="*/ 87630 w 430530"/>
                <a:gd name="connsiteY3" fmla="*/ 11430 h 91440"/>
                <a:gd name="connsiteX4" fmla="*/ 19050 w 430530"/>
                <a:gd name="connsiteY4" fmla="*/ 0 h 91440"/>
                <a:gd name="connsiteX5" fmla="*/ 0 w 430530"/>
                <a:gd name="connsiteY5" fmla="*/ 57150 h 91440"/>
                <a:gd name="connsiteX6" fmla="*/ 167640 w 430530"/>
                <a:gd name="connsiteY6" fmla="*/ 91440 h 91440"/>
                <a:gd name="connsiteX7" fmla="*/ 293370 w 430530"/>
                <a:gd name="connsiteY7" fmla="*/ 87630 h 91440"/>
                <a:gd name="connsiteX8" fmla="*/ 430530 w 430530"/>
                <a:gd name="connsiteY8" fmla="*/ 72390 h 91440"/>
                <a:gd name="connsiteX9" fmla="*/ 422910 w 430530"/>
                <a:gd name="connsiteY9" fmla="*/ 114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530" h="91440">
                  <a:moveTo>
                    <a:pt x="422910" y="11430"/>
                  </a:moveTo>
                  <a:lnTo>
                    <a:pt x="327660" y="19050"/>
                  </a:lnTo>
                  <a:lnTo>
                    <a:pt x="220980" y="30480"/>
                  </a:lnTo>
                  <a:lnTo>
                    <a:pt x="87630" y="11430"/>
                  </a:lnTo>
                  <a:lnTo>
                    <a:pt x="19050" y="0"/>
                  </a:lnTo>
                  <a:lnTo>
                    <a:pt x="0" y="57150"/>
                  </a:lnTo>
                  <a:lnTo>
                    <a:pt x="167640" y="91440"/>
                  </a:lnTo>
                  <a:lnTo>
                    <a:pt x="293370" y="87630"/>
                  </a:lnTo>
                  <a:lnTo>
                    <a:pt x="430530" y="72390"/>
                  </a:lnTo>
                  <a:lnTo>
                    <a:pt x="422910" y="114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7535325" y="3625851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7319080" y="3625851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5079086" y="3646171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4862841" y="3646171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5347310" y="426796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4973930" y="445846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4981550" y="485470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5659730" y="495376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5934403" y="543636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5789001" y="554304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7469505" y="411937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7476216" y="4629636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7720056" y="4419404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ysDash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99" t="55948" r="36775" b="35334"/>
            <a:stretch/>
          </p:blipFill>
          <p:spPr>
            <a:xfrm>
              <a:off x="5599151" y="3666702"/>
              <a:ext cx="1292470" cy="597877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5834480" y="6663927"/>
              <a:ext cx="1111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b="1" dirty="0" smtClean="0"/>
                <a:t>CGM2.4 marker set</a:t>
              </a:r>
              <a:endParaRPr lang="fr-FR" sz="900" b="1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675536" y="27728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RPSI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109217" y="417400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LASI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106338" y="285937"/>
              <a:ext cx="3962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RASI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5075024" y="927622"/>
              <a:ext cx="4876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LTHAP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139197" y="1437844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LTHAD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373168" y="1210018"/>
              <a:ext cx="3898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LTHI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5435054" y="1811563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LKNE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715221" y="1768610"/>
              <a:ext cx="4651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LKNM</a:t>
              </a: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560452" y="2484466"/>
              <a:ext cx="3802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LTIB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303995" y="2192492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LTIAP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32665" y="2677051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LTIAD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516961" y="2885426"/>
              <a:ext cx="4171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LHEE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492530" y="3010006"/>
              <a:ext cx="4331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LANK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Oval 47">
              <a:extLst>
                <a:ext uri="{FF2B5EF4-FFF2-40B4-BE49-F238E27FC236}">
                  <a16:creationId xmlns:a16="http://schemas.microsoft.com/office/drawing/2014/main" id="{840C973E-9868-4976-80E7-B2B2C4B7BC12}"/>
                </a:ext>
              </a:extLst>
            </p:cNvPr>
            <p:cNvSpPr/>
            <p:nvPr/>
          </p:nvSpPr>
          <p:spPr>
            <a:xfrm>
              <a:off x="5197474" y="2984100"/>
              <a:ext cx="79098" cy="7719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177241" y="3113553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LTOE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817759" y="2894579"/>
              <a:ext cx="4587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LMED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7476216" y="3646171"/>
              <a:ext cx="4523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RBHD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7024660" y="3646171"/>
              <a:ext cx="4379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LBHD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7354230" y="4149163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C7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7354230" y="4664574"/>
              <a:ext cx="356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T10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753877" y="4343047"/>
              <a:ext cx="4363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RBAK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239719" y="4092546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LSHO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5720885" y="4866328"/>
              <a:ext cx="3994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LELB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955347" y="5327396"/>
              <a:ext cx="4651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LWRA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5399746" y="5511562"/>
              <a:ext cx="4603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LWRB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4796750" y="4488611"/>
              <a:ext cx="4267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CLAV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4809812" y="4902395"/>
              <a:ext cx="4299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STRN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6577993" y="5582102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594810" y="5511562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LFIN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Oval 32">
              <a:extLst>
                <a:ext uri="{FF2B5EF4-FFF2-40B4-BE49-F238E27FC236}">
                  <a16:creationId xmlns:a16="http://schemas.microsoft.com/office/drawing/2014/main" id="{D977A49E-7494-4B8D-9748-39896AACF417}"/>
                </a:ext>
              </a:extLst>
            </p:cNvPr>
            <p:cNvSpPr/>
            <p:nvPr/>
          </p:nvSpPr>
          <p:spPr>
            <a:xfrm>
              <a:off x="5909924" y="297135"/>
              <a:ext cx="80040" cy="78117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0" name="Oval 32">
              <a:extLst>
                <a:ext uri="{FF2B5EF4-FFF2-40B4-BE49-F238E27FC236}">
                  <a16:creationId xmlns:a16="http://schemas.microsoft.com/office/drawing/2014/main" id="{D977A49E-7494-4B8D-9748-39896AACF417}"/>
                </a:ext>
              </a:extLst>
            </p:cNvPr>
            <p:cNvSpPr/>
            <p:nvPr/>
          </p:nvSpPr>
          <p:spPr>
            <a:xfrm>
              <a:off x="5909924" y="427904"/>
              <a:ext cx="80040" cy="7811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949944" y="220777"/>
              <a:ext cx="9252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/>
                <a:t>Calibration </a:t>
              </a:r>
              <a:r>
                <a:rPr lang="fr-FR" sz="900" dirty="0" err="1" smtClean="0"/>
                <a:t>only</a:t>
              </a:r>
              <a:endParaRPr lang="fr-FR" sz="900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951849" y="345597"/>
              <a:ext cx="5918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err="1" smtClean="0"/>
                <a:t>Optional</a:t>
              </a:r>
              <a:endParaRPr lang="fr-FR" sz="900" dirty="0"/>
            </a:p>
          </p:txBody>
        </p:sp>
        <p:sp>
          <p:nvSpPr>
            <p:cNvPr id="9" name="Oval 32">
              <a:extLst>
                <a:ext uri="{FF2B5EF4-FFF2-40B4-BE49-F238E27FC236}">
                  <a16:creationId xmlns:a16="http://schemas.microsoft.com/office/drawing/2014/main" id="{D977A49E-7494-4B8D-9748-39896AACF417}"/>
                </a:ext>
              </a:extLst>
            </p:cNvPr>
            <p:cNvSpPr/>
            <p:nvPr/>
          </p:nvSpPr>
          <p:spPr>
            <a:xfrm>
              <a:off x="5599151" y="4590577"/>
              <a:ext cx="80040" cy="7811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" name="Oval 32">
              <a:extLst>
                <a:ext uri="{FF2B5EF4-FFF2-40B4-BE49-F238E27FC236}">
                  <a16:creationId xmlns:a16="http://schemas.microsoft.com/office/drawing/2014/main" id="{D977A49E-7494-4B8D-9748-39896AACF417}"/>
                </a:ext>
              </a:extLst>
            </p:cNvPr>
            <p:cNvSpPr/>
            <p:nvPr/>
          </p:nvSpPr>
          <p:spPr>
            <a:xfrm>
              <a:off x="5794460" y="5199324"/>
              <a:ext cx="80040" cy="7811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777" y="1586607"/>
              <a:ext cx="1655853" cy="530815"/>
            </a:xfrm>
            <a:prstGeom prst="rect">
              <a:avLst/>
            </a:prstGeom>
          </p:spPr>
        </p:pic>
        <p:sp>
          <p:nvSpPr>
            <p:cNvPr id="89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6173757" y="1873834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0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7021693" y="1903839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7422580" y="2003796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2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7239040" y="1591478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3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7399119" y="1855513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4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5007004" y="3333597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5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5206810" y="3380057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6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4989619" y="3233373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5226505" y="3331092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LVMH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4614102" y="3118582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LFMH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5378905" y="3483492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LVMH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4621332" y="3256169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LSMH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6411725" y="1461787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LTOE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4" name="Connecteur droit avec flèche 103"/>
            <p:cNvCxnSpPr>
              <a:stCxn id="102" idx="3"/>
            </p:cNvCxnSpPr>
            <p:nvPr/>
          </p:nvCxnSpPr>
          <p:spPr>
            <a:xfrm>
              <a:off x="6833635" y="1577203"/>
              <a:ext cx="188058" cy="30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ZoneTexte 104"/>
            <p:cNvSpPr txBox="1"/>
            <p:nvPr/>
          </p:nvSpPr>
          <p:spPr>
            <a:xfrm>
              <a:off x="7184865" y="1373185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LVMH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7744585" y="1621182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LSMH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8" name="Connecteur droit avec flèche 107"/>
            <p:cNvCxnSpPr>
              <a:stCxn id="106" idx="1"/>
              <a:endCxn id="93" idx="7"/>
            </p:cNvCxnSpPr>
            <p:nvPr/>
          </p:nvCxnSpPr>
          <p:spPr>
            <a:xfrm flipH="1">
              <a:off x="7467437" y="1736598"/>
              <a:ext cx="277148" cy="130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7439139" y="2096811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LFMH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26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900611" y="13651"/>
            <a:ext cx="4736070" cy="6881108"/>
            <a:chOff x="3900611" y="13651"/>
            <a:chExt cx="4736070" cy="6881108"/>
          </a:xfrm>
        </p:grpSpPr>
        <p:sp>
          <p:nvSpPr>
            <p:cNvPr id="5" name="ZoneTexte 4"/>
            <p:cNvSpPr txBox="1"/>
            <p:nvPr/>
          </p:nvSpPr>
          <p:spPr>
            <a:xfrm>
              <a:off x="5384424" y="13651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LPSI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113"/>
            <a:stretch/>
          </p:blipFill>
          <p:spPr>
            <a:xfrm>
              <a:off x="3900611" y="3473240"/>
              <a:ext cx="4736070" cy="2629388"/>
            </a:xfrm>
            <a:prstGeom prst="rect">
              <a:avLst/>
            </a:prstGeom>
          </p:spPr>
        </p:pic>
        <p:grpSp>
          <p:nvGrpSpPr>
            <p:cNvPr id="7" name="Groupe 6"/>
            <p:cNvGrpSpPr/>
            <p:nvPr/>
          </p:nvGrpSpPr>
          <p:grpSpPr>
            <a:xfrm>
              <a:off x="4266471" y="185382"/>
              <a:ext cx="1356183" cy="3283919"/>
              <a:chOff x="4192970" y="157134"/>
              <a:chExt cx="1572645" cy="3808069"/>
            </a:xfrm>
          </p:grpSpPr>
          <p:grpSp>
            <p:nvGrpSpPr>
              <p:cNvPr id="79" name="Group 13">
                <a:extLst>
                  <a:ext uri="{FF2B5EF4-FFF2-40B4-BE49-F238E27FC236}">
                    <a16:creationId xmlns:a16="http://schemas.microsoft.com/office/drawing/2014/main" id="{E2B0C821-AB77-4741-9B2A-41434133960C}"/>
                  </a:ext>
                </a:extLst>
              </p:cNvPr>
              <p:cNvGrpSpPr/>
              <p:nvPr/>
            </p:nvGrpSpPr>
            <p:grpSpPr>
              <a:xfrm>
                <a:off x="4192970" y="157134"/>
                <a:ext cx="1564146" cy="3808069"/>
                <a:chOff x="6198734" y="709613"/>
                <a:chExt cx="2274015" cy="5672556"/>
              </a:xfrm>
            </p:grpSpPr>
            <p:sp>
              <p:nvSpPr>
                <p:cNvPr id="86" name="Freeform 83">
                  <a:extLst>
                    <a:ext uri="{FF2B5EF4-FFF2-40B4-BE49-F238E27FC236}">
                      <a16:creationId xmlns:a16="http://schemas.microsoft.com/office/drawing/2014/main" id="{F365789B-E473-4055-AF12-4EB63BC33F1B}"/>
                    </a:ext>
                  </a:extLst>
                </p:cNvPr>
                <p:cNvSpPr/>
                <p:nvPr/>
              </p:nvSpPr>
              <p:spPr>
                <a:xfrm>
                  <a:off x="6608763" y="769938"/>
                  <a:ext cx="1477962" cy="368300"/>
                </a:xfrm>
                <a:custGeom>
                  <a:avLst/>
                  <a:gdLst>
                    <a:gd name="connsiteX0" fmla="*/ 358678 w 1032933"/>
                    <a:gd name="connsiteY0" fmla="*/ 26170 h 1040631"/>
                    <a:gd name="connsiteX1" fmla="*/ 959042 w 1032933"/>
                    <a:gd name="connsiteY1" fmla="*/ 515697 h 1040631"/>
                    <a:gd name="connsiteX2" fmla="*/ 802023 w 1032933"/>
                    <a:gd name="connsiteY2" fmla="*/ 1014461 h 1040631"/>
                    <a:gd name="connsiteX3" fmla="*/ 72351 w 1032933"/>
                    <a:gd name="connsiteY3" fmla="*/ 672715 h 1040631"/>
                    <a:gd name="connsiteX4" fmla="*/ 358678 w 1032933"/>
                    <a:gd name="connsiteY4" fmla="*/ 26170 h 1040631"/>
                    <a:gd name="connsiteX0" fmla="*/ 358678 w 1032933"/>
                    <a:gd name="connsiteY0" fmla="*/ 26170 h 1040631"/>
                    <a:gd name="connsiteX1" fmla="*/ 959042 w 1032933"/>
                    <a:gd name="connsiteY1" fmla="*/ 515697 h 1040631"/>
                    <a:gd name="connsiteX2" fmla="*/ 802023 w 1032933"/>
                    <a:gd name="connsiteY2" fmla="*/ 1014461 h 1040631"/>
                    <a:gd name="connsiteX3" fmla="*/ 72351 w 1032933"/>
                    <a:gd name="connsiteY3" fmla="*/ 672715 h 1040631"/>
                    <a:gd name="connsiteX4" fmla="*/ 358678 w 1032933"/>
                    <a:gd name="connsiteY4" fmla="*/ 26170 h 1040631"/>
                    <a:gd name="connsiteX0" fmla="*/ 358678 w 1032933"/>
                    <a:gd name="connsiteY0" fmla="*/ 26170 h 1040631"/>
                    <a:gd name="connsiteX1" fmla="*/ 959042 w 1032933"/>
                    <a:gd name="connsiteY1" fmla="*/ 515697 h 1040631"/>
                    <a:gd name="connsiteX2" fmla="*/ 802023 w 1032933"/>
                    <a:gd name="connsiteY2" fmla="*/ 1014461 h 1040631"/>
                    <a:gd name="connsiteX3" fmla="*/ 72351 w 1032933"/>
                    <a:gd name="connsiteY3" fmla="*/ 672715 h 1040631"/>
                    <a:gd name="connsiteX4" fmla="*/ 358678 w 1032933"/>
                    <a:gd name="connsiteY4" fmla="*/ 26170 h 1040631"/>
                    <a:gd name="connsiteX0" fmla="*/ 358678 w 959042"/>
                    <a:gd name="connsiteY0" fmla="*/ 26170 h 1040631"/>
                    <a:gd name="connsiteX1" fmla="*/ 959042 w 959042"/>
                    <a:gd name="connsiteY1" fmla="*/ 515697 h 1040631"/>
                    <a:gd name="connsiteX2" fmla="*/ 802023 w 959042"/>
                    <a:gd name="connsiteY2" fmla="*/ 1014461 h 1040631"/>
                    <a:gd name="connsiteX3" fmla="*/ 72351 w 959042"/>
                    <a:gd name="connsiteY3" fmla="*/ 672715 h 1040631"/>
                    <a:gd name="connsiteX4" fmla="*/ 358678 w 959042"/>
                    <a:gd name="connsiteY4" fmla="*/ 26170 h 1040631"/>
                    <a:gd name="connsiteX0" fmla="*/ 358678 w 959042"/>
                    <a:gd name="connsiteY0" fmla="*/ 0 h 1014461"/>
                    <a:gd name="connsiteX1" fmla="*/ 959042 w 959042"/>
                    <a:gd name="connsiteY1" fmla="*/ 489527 h 1014461"/>
                    <a:gd name="connsiteX2" fmla="*/ 802023 w 959042"/>
                    <a:gd name="connsiteY2" fmla="*/ 988291 h 1014461"/>
                    <a:gd name="connsiteX3" fmla="*/ 72351 w 959042"/>
                    <a:gd name="connsiteY3" fmla="*/ 646545 h 1014461"/>
                    <a:gd name="connsiteX4" fmla="*/ 358678 w 959042"/>
                    <a:gd name="connsiteY4" fmla="*/ 0 h 1014461"/>
                    <a:gd name="connsiteX0" fmla="*/ 286327 w 886691"/>
                    <a:gd name="connsiteY0" fmla="*/ 0 h 1014461"/>
                    <a:gd name="connsiteX1" fmla="*/ 886691 w 886691"/>
                    <a:gd name="connsiteY1" fmla="*/ 489527 h 1014461"/>
                    <a:gd name="connsiteX2" fmla="*/ 729672 w 886691"/>
                    <a:gd name="connsiteY2" fmla="*/ 988291 h 1014461"/>
                    <a:gd name="connsiteX3" fmla="*/ 0 w 886691"/>
                    <a:gd name="connsiteY3" fmla="*/ 646545 h 1014461"/>
                    <a:gd name="connsiteX4" fmla="*/ 286327 w 886691"/>
                    <a:gd name="connsiteY4" fmla="*/ 0 h 1014461"/>
                    <a:gd name="connsiteX0" fmla="*/ 286327 w 886691"/>
                    <a:gd name="connsiteY0" fmla="*/ 0 h 988291"/>
                    <a:gd name="connsiteX1" fmla="*/ 886691 w 886691"/>
                    <a:gd name="connsiteY1" fmla="*/ 489527 h 988291"/>
                    <a:gd name="connsiteX2" fmla="*/ 729672 w 886691"/>
                    <a:gd name="connsiteY2" fmla="*/ 988291 h 988291"/>
                    <a:gd name="connsiteX3" fmla="*/ 0 w 886691"/>
                    <a:gd name="connsiteY3" fmla="*/ 646545 h 988291"/>
                    <a:gd name="connsiteX4" fmla="*/ 286327 w 886691"/>
                    <a:gd name="connsiteY4" fmla="*/ 0 h 988291"/>
                    <a:gd name="connsiteX0" fmla="*/ 286327 w 3417276"/>
                    <a:gd name="connsiteY0" fmla="*/ 0 h 988291"/>
                    <a:gd name="connsiteX1" fmla="*/ 3417276 w 3417276"/>
                    <a:gd name="connsiteY1" fmla="*/ 147991 h 988291"/>
                    <a:gd name="connsiteX2" fmla="*/ 729672 w 3417276"/>
                    <a:gd name="connsiteY2" fmla="*/ 988291 h 988291"/>
                    <a:gd name="connsiteX3" fmla="*/ 0 w 3417276"/>
                    <a:gd name="connsiteY3" fmla="*/ 646545 h 988291"/>
                    <a:gd name="connsiteX4" fmla="*/ 286327 w 3417276"/>
                    <a:gd name="connsiteY4" fmla="*/ 0 h 988291"/>
                    <a:gd name="connsiteX0" fmla="*/ 2884976 w 3417276"/>
                    <a:gd name="connsiteY0" fmla="*/ 0 h 899662"/>
                    <a:gd name="connsiteX1" fmla="*/ 3417276 w 3417276"/>
                    <a:gd name="connsiteY1" fmla="*/ 59362 h 899662"/>
                    <a:gd name="connsiteX2" fmla="*/ 729672 w 3417276"/>
                    <a:gd name="connsiteY2" fmla="*/ 899662 h 899662"/>
                    <a:gd name="connsiteX3" fmla="*/ 0 w 3417276"/>
                    <a:gd name="connsiteY3" fmla="*/ 557916 h 899662"/>
                    <a:gd name="connsiteX4" fmla="*/ 2884976 w 3417276"/>
                    <a:gd name="connsiteY4" fmla="*/ 0 h 899662"/>
                    <a:gd name="connsiteX0" fmla="*/ 2155304 w 2687604"/>
                    <a:gd name="connsiteY0" fmla="*/ 238148 h 1137810"/>
                    <a:gd name="connsiteX1" fmla="*/ 2687604 w 2687604"/>
                    <a:gd name="connsiteY1" fmla="*/ 297510 h 1137810"/>
                    <a:gd name="connsiteX2" fmla="*/ 0 w 2687604"/>
                    <a:gd name="connsiteY2" fmla="*/ 1137810 h 1137810"/>
                    <a:gd name="connsiteX3" fmla="*/ 1218843 w 2687604"/>
                    <a:gd name="connsiteY3" fmla="*/ 0 h 1137810"/>
                    <a:gd name="connsiteX4" fmla="*/ 2155304 w 2687604"/>
                    <a:gd name="connsiteY4" fmla="*/ 238148 h 1137810"/>
                    <a:gd name="connsiteX0" fmla="*/ 936461 w 1468761"/>
                    <a:gd name="connsiteY0" fmla="*/ 238148 h 606254"/>
                    <a:gd name="connsiteX1" fmla="*/ 1468761 w 1468761"/>
                    <a:gd name="connsiteY1" fmla="*/ 297510 h 606254"/>
                    <a:gd name="connsiteX2" fmla="*/ 993940 w 1468761"/>
                    <a:gd name="connsiteY2" fmla="*/ 606254 h 606254"/>
                    <a:gd name="connsiteX3" fmla="*/ 0 w 1468761"/>
                    <a:gd name="connsiteY3" fmla="*/ 0 h 606254"/>
                    <a:gd name="connsiteX4" fmla="*/ 936461 w 1468761"/>
                    <a:gd name="connsiteY4" fmla="*/ 238148 h 606254"/>
                    <a:gd name="connsiteX0" fmla="*/ 899159 w 1431459"/>
                    <a:gd name="connsiteY0" fmla="*/ 0 h 368106"/>
                    <a:gd name="connsiteX1" fmla="*/ 1431459 w 1431459"/>
                    <a:gd name="connsiteY1" fmla="*/ 59362 h 368106"/>
                    <a:gd name="connsiteX2" fmla="*/ 956638 w 1431459"/>
                    <a:gd name="connsiteY2" fmla="*/ 368106 h 368106"/>
                    <a:gd name="connsiteX3" fmla="*/ 0 w 1431459"/>
                    <a:gd name="connsiteY3" fmla="*/ 280824 h 368106"/>
                    <a:gd name="connsiteX4" fmla="*/ 899159 w 1431459"/>
                    <a:gd name="connsiteY4" fmla="*/ 0 h 368106"/>
                    <a:gd name="connsiteX0" fmla="*/ 944984 w 1477284"/>
                    <a:gd name="connsiteY0" fmla="*/ 0 h 368106"/>
                    <a:gd name="connsiteX1" fmla="*/ 1477284 w 1477284"/>
                    <a:gd name="connsiteY1" fmla="*/ 59362 h 368106"/>
                    <a:gd name="connsiteX2" fmla="*/ 1002463 w 1477284"/>
                    <a:gd name="connsiteY2" fmla="*/ 368106 h 368106"/>
                    <a:gd name="connsiteX3" fmla="*/ 0 w 1477284"/>
                    <a:gd name="connsiteY3" fmla="*/ 304977 h 368106"/>
                    <a:gd name="connsiteX4" fmla="*/ 944984 w 1477284"/>
                    <a:gd name="connsiteY4" fmla="*/ 0 h 368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7284" h="368106">
                      <a:moveTo>
                        <a:pt x="944984" y="0"/>
                      </a:moveTo>
                      <a:lnTo>
                        <a:pt x="1477284" y="59362"/>
                      </a:lnTo>
                      <a:lnTo>
                        <a:pt x="1002463" y="368106"/>
                      </a:lnTo>
                      <a:lnTo>
                        <a:pt x="0" y="304977"/>
                      </a:lnTo>
                      <a:lnTo>
                        <a:pt x="94498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87" name="Oval 27">
                  <a:extLst>
                    <a:ext uri="{FF2B5EF4-FFF2-40B4-BE49-F238E27FC236}">
                      <a16:creationId xmlns:a16="http://schemas.microsoft.com/office/drawing/2014/main" id="{FC62170C-9767-4C57-99C2-7C08CD3CC31C}"/>
                    </a:ext>
                  </a:extLst>
                </p:cNvPr>
                <p:cNvSpPr/>
                <p:nvPr/>
              </p:nvSpPr>
              <p:spPr>
                <a:xfrm>
                  <a:off x="8191500" y="5507038"/>
                  <a:ext cx="134938" cy="133350"/>
                </a:xfrm>
                <a:prstGeom prst="ellipse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grpSp>
              <p:nvGrpSpPr>
                <p:cNvPr id="88" name="Group 29">
                  <a:extLst>
                    <a:ext uri="{FF2B5EF4-FFF2-40B4-BE49-F238E27FC236}">
                      <a16:creationId xmlns:a16="http://schemas.microsoft.com/office/drawing/2014/main" id="{7959FBD2-AC5B-47C8-BFC1-DF5F9EAC6D3F}"/>
                    </a:ext>
                  </a:extLst>
                </p:cNvPr>
                <p:cNvGrpSpPr/>
                <p:nvPr/>
              </p:nvGrpSpPr>
              <p:grpSpPr>
                <a:xfrm>
                  <a:off x="6198734" y="798561"/>
                  <a:ext cx="2274015" cy="5583608"/>
                  <a:chOff x="1304835" y="148046"/>
                  <a:chExt cx="2635794" cy="6471919"/>
                </a:xfrm>
                <a:noFill/>
              </p:grpSpPr>
              <p:sp>
                <p:nvSpPr>
                  <p:cNvPr id="97" name="Freeform 115">
                    <a:extLst>
                      <a:ext uri="{FF2B5EF4-FFF2-40B4-BE49-F238E27FC236}">
                        <a16:creationId xmlns:a16="http://schemas.microsoft.com/office/drawing/2014/main" id="{2FD2A70B-C644-4BEA-A5F0-896849B732A7}"/>
                      </a:ext>
                    </a:extLst>
                  </p:cNvPr>
                  <p:cNvSpPr/>
                  <p:nvPr/>
                </p:nvSpPr>
                <p:spPr>
                  <a:xfrm>
                    <a:off x="1738811" y="148046"/>
                    <a:ext cx="464458" cy="3492137"/>
                  </a:xfrm>
                  <a:custGeom>
                    <a:avLst/>
                    <a:gdLst>
                      <a:gd name="connsiteX0" fmla="*/ 142240 w 464458"/>
                      <a:gd name="connsiteY0" fmla="*/ 0 h 3492137"/>
                      <a:gd name="connsiteX1" fmla="*/ 107406 w 464458"/>
                      <a:gd name="connsiteY1" fmla="*/ 304800 h 3492137"/>
                      <a:gd name="connsiteX2" fmla="*/ 124823 w 464458"/>
                      <a:gd name="connsiteY2" fmla="*/ 409303 h 3492137"/>
                      <a:gd name="connsiteX3" fmla="*/ 37738 w 464458"/>
                      <a:gd name="connsiteY3" fmla="*/ 836023 h 3492137"/>
                      <a:gd name="connsiteX4" fmla="*/ 20320 w 464458"/>
                      <a:gd name="connsiteY4" fmla="*/ 1480457 h 3492137"/>
                      <a:gd name="connsiteX5" fmla="*/ 159658 w 464458"/>
                      <a:gd name="connsiteY5" fmla="*/ 2281645 h 3492137"/>
                      <a:gd name="connsiteX6" fmla="*/ 264160 w 464458"/>
                      <a:gd name="connsiteY6" fmla="*/ 2534194 h 3492137"/>
                      <a:gd name="connsiteX7" fmla="*/ 307703 w 464458"/>
                      <a:gd name="connsiteY7" fmla="*/ 2908663 h 3492137"/>
                      <a:gd name="connsiteX8" fmla="*/ 359955 w 464458"/>
                      <a:gd name="connsiteY8" fmla="*/ 3187337 h 3492137"/>
                      <a:gd name="connsiteX9" fmla="*/ 464458 w 464458"/>
                      <a:gd name="connsiteY9" fmla="*/ 3492137 h 3492137"/>
                      <a:gd name="connsiteX10" fmla="*/ 464458 w 464458"/>
                      <a:gd name="connsiteY10" fmla="*/ 3492137 h 3492137"/>
                      <a:gd name="connsiteX0" fmla="*/ 142240 w 464458"/>
                      <a:gd name="connsiteY0" fmla="*/ 0 h 3492137"/>
                      <a:gd name="connsiteX1" fmla="*/ 107406 w 464458"/>
                      <a:gd name="connsiteY1" fmla="*/ 304800 h 3492137"/>
                      <a:gd name="connsiteX2" fmla="*/ 124823 w 464458"/>
                      <a:gd name="connsiteY2" fmla="*/ 409303 h 3492137"/>
                      <a:gd name="connsiteX3" fmla="*/ 37738 w 464458"/>
                      <a:gd name="connsiteY3" fmla="*/ 836023 h 3492137"/>
                      <a:gd name="connsiteX4" fmla="*/ 20320 w 464458"/>
                      <a:gd name="connsiteY4" fmla="*/ 1480457 h 3492137"/>
                      <a:gd name="connsiteX5" fmla="*/ 159658 w 464458"/>
                      <a:gd name="connsiteY5" fmla="*/ 2281645 h 3492137"/>
                      <a:gd name="connsiteX6" fmla="*/ 235168 w 464458"/>
                      <a:gd name="connsiteY6" fmla="*/ 2516223 h 3492137"/>
                      <a:gd name="connsiteX7" fmla="*/ 307703 w 464458"/>
                      <a:gd name="connsiteY7" fmla="*/ 2908663 h 3492137"/>
                      <a:gd name="connsiteX8" fmla="*/ 359955 w 464458"/>
                      <a:gd name="connsiteY8" fmla="*/ 3187337 h 3492137"/>
                      <a:gd name="connsiteX9" fmla="*/ 464458 w 464458"/>
                      <a:gd name="connsiteY9" fmla="*/ 3492137 h 3492137"/>
                      <a:gd name="connsiteX10" fmla="*/ 464458 w 464458"/>
                      <a:gd name="connsiteY10" fmla="*/ 3492137 h 3492137"/>
                      <a:gd name="connsiteX0" fmla="*/ 142240 w 464458"/>
                      <a:gd name="connsiteY0" fmla="*/ 0 h 3492137"/>
                      <a:gd name="connsiteX1" fmla="*/ 126636 w 464458"/>
                      <a:gd name="connsiteY1" fmla="*/ 167762 h 3492137"/>
                      <a:gd name="connsiteX2" fmla="*/ 124823 w 464458"/>
                      <a:gd name="connsiteY2" fmla="*/ 409303 h 3492137"/>
                      <a:gd name="connsiteX3" fmla="*/ 37738 w 464458"/>
                      <a:gd name="connsiteY3" fmla="*/ 836023 h 3492137"/>
                      <a:gd name="connsiteX4" fmla="*/ 20320 w 464458"/>
                      <a:gd name="connsiteY4" fmla="*/ 1480457 h 3492137"/>
                      <a:gd name="connsiteX5" fmla="*/ 159658 w 464458"/>
                      <a:gd name="connsiteY5" fmla="*/ 2281645 h 3492137"/>
                      <a:gd name="connsiteX6" fmla="*/ 235168 w 464458"/>
                      <a:gd name="connsiteY6" fmla="*/ 2516223 h 3492137"/>
                      <a:gd name="connsiteX7" fmla="*/ 307703 w 464458"/>
                      <a:gd name="connsiteY7" fmla="*/ 2908663 h 3492137"/>
                      <a:gd name="connsiteX8" fmla="*/ 359955 w 464458"/>
                      <a:gd name="connsiteY8" fmla="*/ 3187337 h 3492137"/>
                      <a:gd name="connsiteX9" fmla="*/ 464458 w 464458"/>
                      <a:gd name="connsiteY9" fmla="*/ 3492137 h 3492137"/>
                      <a:gd name="connsiteX10" fmla="*/ 464458 w 464458"/>
                      <a:gd name="connsiteY10" fmla="*/ 3492137 h 3492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4458" h="3492137">
                        <a:moveTo>
                          <a:pt x="142240" y="0"/>
                        </a:moveTo>
                        <a:cubicBezTo>
                          <a:pt x="126274" y="118291"/>
                          <a:pt x="129539" y="99545"/>
                          <a:pt x="126636" y="167762"/>
                        </a:cubicBezTo>
                        <a:cubicBezTo>
                          <a:pt x="123733" y="235979"/>
                          <a:pt x="139639" y="297926"/>
                          <a:pt x="124823" y="409303"/>
                        </a:cubicBezTo>
                        <a:cubicBezTo>
                          <a:pt x="110007" y="520680"/>
                          <a:pt x="55155" y="657497"/>
                          <a:pt x="37738" y="836023"/>
                        </a:cubicBezTo>
                        <a:cubicBezTo>
                          <a:pt x="20321" y="1014549"/>
                          <a:pt x="0" y="1239520"/>
                          <a:pt x="20320" y="1480457"/>
                        </a:cubicBezTo>
                        <a:cubicBezTo>
                          <a:pt x="40640" y="1721394"/>
                          <a:pt x="123850" y="2109017"/>
                          <a:pt x="159658" y="2281645"/>
                        </a:cubicBezTo>
                        <a:cubicBezTo>
                          <a:pt x="195466" y="2454273"/>
                          <a:pt x="210494" y="2411720"/>
                          <a:pt x="235168" y="2516223"/>
                        </a:cubicBezTo>
                        <a:cubicBezTo>
                          <a:pt x="259842" y="2620726"/>
                          <a:pt x="286905" y="2796811"/>
                          <a:pt x="307703" y="2908663"/>
                        </a:cubicBezTo>
                        <a:cubicBezTo>
                          <a:pt x="328501" y="3020515"/>
                          <a:pt x="333829" y="3090091"/>
                          <a:pt x="359955" y="3187337"/>
                        </a:cubicBezTo>
                        <a:cubicBezTo>
                          <a:pt x="386081" y="3284583"/>
                          <a:pt x="464458" y="3492137"/>
                          <a:pt x="464458" y="3492137"/>
                        </a:cubicBezTo>
                        <a:lnTo>
                          <a:pt x="464458" y="3492137"/>
                        </a:lnTo>
                      </a:path>
                    </a:pathLst>
                  </a:custGeom>
                  <a:noFill/>
                  <a:ln w="28575" cap="flat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black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8" name="Freeform 116">
                    <a:extLst>
                      <a:ext uri="{FF2B5EF4-FFF2-40B4-BE49-F238E27FC236}">
                        <a16:creationId xmlns:a16="http://schemas.microsoft.com/office/drawing/2014/main" id="{93C2DDC7-913C-4287-ADAF-8F48D9A16C11}"/>
                      </a:ext>
                    </a:extLst>
                  </p:cNvPr>
                  <p:cNvSpPr/>
                  <p:nvPr/>
                </p:nvSpPr>
                <p:spPr>
                  <a:xfrm>
                    <a:off x="1304835" y="3387634"/>
                    <a:ext cx="1587863" cy="2632892"/>
                  </a:xfrm>
                  <a:custGeom>
                    <a:avLst/>
                    <a:gdLst>
                      <a:gd name="connsiteX0" fmla="*/ 837474 w 1587863"/>
                      <a:gd name="connsiteY0" fmla="*/ 148046 h 2632892"/>
                      <a:gd name="connsiteX1" fmla="*/ 811348 w 1587863"/>
                      <a:gd name="connsiteY1" fmla="*/ 539932 h 2632892"/>
                      <a:gd name="connsiteX2" fmla="*/ 907142 w 1587863"/>
                      <a:gd name="connsiteY2" fmla="*/ 1210492 h 2632892"/>
                      <a:gd name="connsiteX3" fmla="*/ 933268 w 1587863"/>
                      <a:gd name="connsiteY3" fmla="*/ 1628503 h 2632892"/>
                      <a:gd name="connsiteX4" fmla="*/ 907142 w 1587863"/>
                      <a:gd name="connsiteY4" fmla="*/ 1828800 h 2632892"/>
                      <a:gd name="connsiteX5" fmla="*/ 863599 w 1587863"/>
                      <a:gd name="connsiteY5" fmla="*/ 2002972 h 2632892"/>
                      <a:gd name="connsiteX6" fmla="*/ 550091 w 1587863"/>
                      <a:gd name="connsiteY6" fmla="*/ 2220686 h 2632892"/>
                      <a:gd name="connsiteX7" fmla="*/ 280125 w 1587863"/>
                      <a:gd name="connsiteY7" fmla="*/ 2307772 h 2632892"/>
                      <a:gd name="connsiteX8" fmla="*/ 149496 w 1587863"/>
                      <a:gd name="connsiteY8" fmla="*/ 2403566 h 2632892"/>
                      <a:gd name="connsiteX9" fmla="*/ 36285 w 1587863"/>
                      <a:gd name="connsiteY9" fmla="*/ 2455817 h 2632892"/>
                      <a:gd name="connsiteX10" fmla="*/ 1451 w 1587863"/>
                      <a:gd name="connsiteY10" fmla="*/ 2516777 h 2632892"/>
                      <a:gd name="connsiteX11" fmla="*/ 27576 w 1587863"/>
                      <a:gd name="connsiteY11" fmla="*/ 2577737 h 2632892"/>
                      <a:gd name="connsiteX12" fmla="*/ 53702 w 1587863"/>
                      <a:gd name="connsiteY12" fmla="*/ 2577737 h 2632892"/>
                      <a:gd name="connsiteX13" fmla="*/ 132079 w 1587863"/>
                      <a:gd name="connsiteY13" fmla="*/ 2603863 h 2632892"/>
                      <a:gd name="connsiteX14" fmla="*/ 201748 w 1587863"/>
                      <a:gd name="connsiteY14" fmla="*/ 2629989 h 2632892"/>
                      <a:gd name="connsiteX15" fmla="*/ 341085 w 1587863"/>
                      <a:gd name="connsiteY15" fmla="*/ 2586446 h 2632892"/>
                      <a:gd name="connsiteX16" fmla="*/ 471714 w 1587863"/>
                      <a:gd name="connsiteY16" fmla="*/ 2595155 h 2632892"/>
                      <a:gd name="connsiteX17" fmla="*/ 732971 w 1587863"/>
                      <a:gd name="connsiteY17" fmla="*/ 2490652 h 2632892"/>
                      <a:gd name="connsiteX18" fmla="*/ 898434 w 1587863"/>
                      <a:gd name="connsiteY18" fmla="*/ 2438400 h 2632892"/>
                      <a:gd name="connsiteX19" fmla="*/ 1150982 w 1587863"/>
                      <a:gd name="connsiteY19" fmla="*/ 2455817 h 2632892"/>
                      <a:gd name="connsiteX20" fmla="*/ 1342571 w 1587863"/>
                      <a:gd name="connsiteY20" fmla="*/ 2412275 h 2632892"/>
                      <a:gd name="connsiteX21" fmla="*/ 1438365 w 1587863"/>
                      <a:gd name="connsiteY21" fmla="*/ 2316480 h 2632892"/>
                      <a:gd name="connsiteX22" fmla="*/ 1394822 w 1587863"/>
                      <a:gd name="connsiteY22" fmla="*/ 2151017 h 2632892"/>
                      <a:gd name="connsiteX23" fmla="*/ 1368696 w 1587863"/>
                      <a:gd name="connsiteY23" fmla="*/ 2063932 h 2632892"/>
                      <a:gd name="connsiteX24" fmla="*/ 1386114 w 1587863"/>
                      <a:gd name="connsiteY24" fmla="*/ 1628503 h 2632892"/>
                      <a:gd name="connsiteX25" fmla="*/ 1464491 w 1587863"/>
                      <a:gd name="connsiteY25" fmla="*/ 1175657 h 2632892"/>
                      <a:gd name="connsiteX26" fmla="*/ 1568994 w 1587863"/>
                      <a:gd name="connsiteY26" fmla="*/ 818606 h 2632892"/>
                      <a:gd name="connsiteX27" fmla="*/ 1577702 w 1587863"/>
                      <a:gd name="connsiteY27" fmla="*/ 513806 h 2632892"/>
                      <a:gd name="connsiteX28" fmla="*/ 1542868 w 1587863"/>
                      <a:gd name="connsiteY28" fmla="*/ 252549 h 2632892"/>
                      <a:gd name="connsiteX29" fmla="*/ 1481908 w 1587863"/>
                      <a:gd name="connsiteY29" fmla="*/ 0 h 2632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1587863" h="2632892">
                        <a:moveTo>
                          <a:pt x="837474" y="148046"/>
                        </a:moveTo>
                        <a:cubicBezTo>
                          <a:pt x="818605" y="255452"/>
                          <a:pt x="799737" y="362858"/>
                          <a:pt x="811348" y="539932"/>
                        </a:cubicBezTo>
                        <a:cubicBezTo>
                          <a:pt x="822959" y="717006"/>
                          <a:pt x="886822" y="1029064"/>
                          <a:pt x="907142" y="1210492"/>
                        </a:cubicBezTo>
                        <a:cubicBezTo>
                          <a:pt x="927462" y="1391921"/>
                          <a:pt x="933268" y="1525452"/>
                          <a:pt x="933268" y="1628503"/>
                        </a:cubicBezTo>
                        <a:cubicBezTo>
                          <a:pt x="933268" y="1731554"/>
                          <a:pt x="918753" y="1766389"/>
                          <a:pt x="907142" y="1828800"/>
                        </a:cubicBezTo>
                        <a:cubicBezTo>
                          <a:pt x="895531" y="1891211"/>
                          <a:pt x="923108" y="1937658"/>
                          <a:pt x="863599" y="2002972"/>
                        </a:cubicBezTo>
                        <a:cubicBezTo>
                          <a:pt x="804091" y="2068286"/>
                          <a:pt x="647337" y="2169886"/>
                          <a:pt x="550091" y="2220686"/>
                        </a:cubicBezTo>
                        <a:cubicBezTo>
                          <a:pt x="452845" y="2271486"/>
                          <a:pt x="346891" y="2277292"/>
                          <a:pt x="280125" y="2307772"/>
                        </a:cubicBezTo>
                        <a:cubicBezTo>
                          <a:pt x="213359" y="2338252"/>
                          <a:pt x="190136" y="2378892"/>
                          <a:pt x="149496" y="2403566"/>
                        </a:cubicBezTo>
                        <a:cubicBezTo>
                          <a:pt x="108856" y="2428240"/>
                          <a:pt x="60959" y="2436948"/>
                          <a:pt x="36285" y="2455817"/>
                        </a:cubicBezTo>
                        <a:cubicBezTo>
                          <a:pt x="11611" y="2474686"/>
                          <a:pt x="2902" y="2496457"/>
                          <a:pt x="1451" y="2516777"/>
                        </a:cubicBezTo>
                        <a:cubicBezTo>
                          <a:pt x="0" y="2537097"/>
                          <a:pt x="18868" y="2567577"/>
                          <a:pt x="27576" y="2577737"/>
                        </a:cubicBezTo>
                        <a:cubicBezTo>
                          <a:pt x="36284" y="2587897"/>
                          <a:pt x="36285" y="2573383"/>
                          <a:pt x="53702" y="2577737"/>
                        </a:cubicBezTo>
                        <a:cubicBezTo>
                          <a:pt x="71119" y="2582091"/>
                          <a:pt x="107405" y="2595154"/>
                          <a:pt x="132079" y="2603863"/>
                        </a:cubicBezTo>
                        <a:cubicBezTo>
                          <a:pt x="156753" y="2612572"/>
                          <a:pt x="166914" y="2632892"/>
                          <a:pt x="201748" y="2629989"/>
                        </a:cubicBezTo>
                        <a:cubicBezTo>
                          <a:pt x="236582" y="2627086"/>
                          <a:pt x="296091" y="2592252"/>
                          <a:pt x="341085" y="2586446"/>
                        </a:cubicBezTo>
                        <a:cubicBezTo>
                          <a:pt x="386079" y="2580640"/>
                          <a:pt x="406400" y="2611121"/>
                          <a:pt x="471714" y="2595155"/>
                        </a:cubicBezTo>
                        <a:cubicBezTo>
                          <a:pt x="537028" y="2579189"/>
                          <a:pt x="661851" y="2516778"/>
                          <a:pt x="732971" y="2490652"/>
                        </a:cubicBezTo>
                        <a:cubicBezTo>
                          <a:pt x="804091" y="2464526"/>
                          <a:pt x="828766" y="2444206"/>
                          <a:pt x="898434" y="2438400"/>
                        </a:cubicBezTo>
                        <a:cubicBezTo>
                          <a:pt x="968102" y="2432594"/>
                          <a:pt x="1076959" y="2460171"/>
                          <a:pt x="1150982" y="2455817"/>
                        </a:cubicBezTo>
                        <a:cubicBezTo>
                          <a:pt x="1225005" y="2451463"/>
                          <a:pt x="1294674" y="2435498"/>
                          <a:pt x="1342571" y="2412275"/>
                        </a:cubicBezTo>
                        <a:cubicBezTo>
                          <a:pt x="1390468" y="2389052"/>
                          <a:pt x="1429657" y="2360023"/>
                          <a:pt x="1438365" y="2316480"/>
                        </a:cubicBezTo>
                        <a:cubicBezTo>
                          <a:pt x="1447073" y="2272937"/>
                          <a:pt x="1406433" y="2193108"/>
                          <a:pt x="1394822" y="2151017"/>
                        </a:cubicBezTo>
                        <a:cubicBezTo>
                          <a:pt x="1383211" y="2108926"/>
                          <a:pt x="1370147" y="2151018"/>
                          <a:pt x="1368696" y="2063932"/>
                        </a:cubicBezTo>
                        <a:cubicBezTo>
                          <a:pt x="1367245" y="1976846"/>
                          <a:pt x="1370148" y="1776549"/>
                          <a:pt x="1386114" y="1628503"/>
                        </a:cubicBezTo>
                        <a:cubicBezTo>
                          <a:pt x="1402080" y="1480457"/>
                          <a:pt x="1434011" y="1310640"/>
                          <a:pt x="1464491" y="1175657"/>
                        </a:cubicBezTo>
                        <a:cubicBezTo>
                          <a:pt x="1494971" y="1040674"/>
                          <a:pt x="1550125" y="928915"/>
                          <a:pt x="1568994" y="818606"/>
                        </a:cubicBezTo>
                        <a:cubicBezTo>
                          <a:pt x="1587863" y="708297"/>
                          <a:pt x="1582056" y="608149"/>
                          <a:pt x="1577702" y="513806"/>
                        </a:cubicBezTo>
                        <a:cubicBezTo>
                          <a:pt x="1573348" y="419463"/>
                          <a:pt x="1558834" y="338183"/>
                          <a:pt x="1542868" y="252549"/>
                        </a:cubicBezTo>
                        <a:cubicBezTo>
                          <a:pt x="1526902" y="166915"/>
                          <a:pt x="1504405" y="83457"/>
                          <a:pt x="1481908" y="0"/>
                        </a:cubicBezTo>
                      </a:path>
                    </a:pathLst>
                  </a:cu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black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9" name="Freeform 117">
                    <a:extLst>
                      <a:ext uri="{FF2B5EF4-FFF2-40B4-BE49-F238E27FC236}">
                        <a16:creationId xmlns:a16="http://schemas.microsoft.com/office/drawing/2014/main" id="{2AB6C644-7A34-44FC-9361-41E187E9C5CA}"/>
                      </a:ext>
                    </a:extLst>
                  </p:cNvPr>
                  <p:cNvSpPr/>
                  <p:nvPr/>
                </p:nvSpPr>
                <p:spPr>
                  <a:xfrm>
                    <a:off x="3648891" y="148046"/>
                    <a:ext cx="143300" cy="3143794"/>
                  </a:xfrm>
                  <a:custGeom>
                    <a:avLst/>
                    <a:gdLst>
                      <a:gd name="connsiteX0" fmla="*/ 0 w 159658"/>
                      <a:gd name="connsiteY0" fmla="*/ 0 h 3143794"/>
                      <a:gd name="connsiteX1" fmla="*/ 34835 w 159658"/>
                      <a:gd name="connsiteY1" fmla="*/ 339634 h 3143794"/>
                      <a:gd name="connsiteX2" fmla="*/ 17418 w 159658"/>
                      <a:gd name="connsiteY2" fmla="*/ 452845 h 3143794"/>
                      <a:gd name="connsiteX3" fmla="*/ 104503 w 159658"/>
                      <a:gd name="connsiteY3" fmla="*/ 931817 h 3143794"/>
                      <a:gd name="connsiteX4" fmla="*/ 156755 w 159658"/>
                      <a:gd name="connsiteY4" fmla="*/ 1254034 h 3143794"/>
                      <a:gd name="connsiteX5" fmla="*/ 121920 w 159658"/>
                      <a:gd name="connsiteY5" fmla="*/ 1454331 h 3143794"/>
                      <a:gd name="connsiteX6" fmla="*/ 78378 w 159658"/>
                      <a:gd name="connsiteY6" fmla="*/ 1593668 h 3143794"/>
                      <a:gd name="connsiteX7" fmla="*/ 26126 w 159658"/>
                      <a:gd name="connsiteY7" fmla="*/ 1898468 h 3143794"/>
                      <a:gd name="connsiteX8" fmla="*/ 43543 w 159658"/>
                      <a:gd name="connsiteY8" fmla="*/ 2351314 h 3143794"/>
                      <a:gd name="connsiteX9" fmla="*/ 52252 w 159658"/>
                      <a:gd name="connsiteY9" fmla="*/ 2708365 h 3143794"/>
                      <a:gd name="connsiteX10" fmla="*/ 17418 w 159658"/>
                      <a:gd name="connsiteY10" fmla="*/ 3143794 h 3143794"/>
                      <a:gd name="connsiteX0" fmla="*/ 0 w 159658"/>
                      <a:gd name="connsiteY0" fmla="*/ 0 h 3143794"/>
                      <a:gd name="connsiteX1" fmla="*/ 17418 w 159658"/>
                      <a:gd name="connsiteY1" fmla="*/ 452845 h 3143794"/>
                      <a:gd name="connsiteX2" fmla="*/ 104503 w 159658"/>
                      <a:gd name="connsiteY2" fmla="*/ 931817 h 3143794"/>
                      <a:gd name="connsiteX3" fmla="*/ 156755 w 159658"/>
                      <a:gd name="connsiteY3" fmla="*/ 1254034 h 3143794"/>
                      <a:gd name="connsiteX4" fmla="*/ 121920 w 159658"/>
                      <a:gd name="connsiteY4" fmla="*/ 1454331 h 3143794"/>
                      <a:gd name="connsiteX5" fmla="*/ 78378 w 159658"/>
                      <a:gd name="connsiteY5" fmla="*/ 1593668 h 3143794"/>
                      <a:gd name="connsiteX6" fmla="*/ 26126 w 159658"/>
                      <a:gd name="connsiteY6" fmla="*/ 1898468 h 3143794"/>
                      <a:gd name="connsiteX7" fmla="*/ 43543 w 159658"/>
                      <a:gd name="connsiteY7" fmla="*/ 2351314 h 3143794"/>
                      <a:gd name="connsiteX8" fmla="*/ 52252 w 159658"/>
                      <a:gd name="connsiteY8" fmla="*/ 2708365 h 3143794"/>
                      <a:gd name="connsiteX9" fmla="*/ 17418 w 159658"/>
                      <a:gd name="connsiteY9" fmla="*/ 3143794 h 3143794"/>
                      <a:gd name="connsiteX0" fmla="*/ 0 w 159658"/>
                      <a:gd name="connsiteY0" fmla="*/ 0 h 3143794"/>
                      <a:gd name="connsiteX1" fmla="*/ 56538 w 159658"/>
                      <a:gd name="connsiteY1" fmla="*/ 292021 h 3143794"/>
                      <a:gd name="connsiteX2" fmla="*/ 17418 w 159658"/>
                      <a:gd name="connsiteY2" fmla="*/ 452845 h 3143794"/>
                      <a:gd name="connsiteX3" fmla="*/ 104503 w 159658"/>
                      <a:gd name="connsiteY3" fmla="*/ 931817 h 3143794"/>
                      <a:gd name="connsiteX4" fmla="*/ 156755 w 159658"/>
                      <a:gd name="connsiteY4" fmla="*/ 1254034 h 3143794"/>
                      <a:gd name="connsiteX5" fmla="*/ 121920 w 159658"/>
                      <a:gd name="connsiteY5" fmla="*/ 1454331 h 3143794"/>
                      <a:gd name="connsiteX6" fmla="*/ 78378 w 159658"/>
                      <a:gd name="connsiteY6" fmla="*/ 1593668 h 3143794"/>
                      <a:gd name="connsiteX7" fmla="*/ 26126 w 159658"/>
                      <a:gd name="connsiteY7" fmla="*/ 1898468 h 3143794"/>
                      <a:gd name="connsiteX8" fmla="*/ 43543 w 159658"/>
                      <a:gd name="connsiteY8" fmla="*/ 2351314 h 3143794"/>
                      <a:gd name="connsiteX9" fmla="*/ 52252 w 159658"/>
                      <a:gd name="connsiteY9" fmla="*/ 2708365 h 3143794"/>
                      <a:gd name="connsiteX10" fmla="*/ 17418 w 159658"/>
                      <a:gd name="connsiteY10" fmla="*/ 3143794 h 3143794"/>
                      <a:gd name="connsiteX0" fmla="*/ 0 w 159658"/>
                      <a:gd name="connsiteY0" fmla="*/ 0 h 3143794"/>
                      <a:gd name="connsiteX1" fmla="*/ 23651 w 159658"/>
                      <a:gd name="connsiteY1" fmla="*/ 200866 h 3143794"/>
                      <a:gd name="connsiteX2" fmla="*/ 17418 w 159658"/>
                      <a:gd name="connsiteY2" fmla="*/ 452845 h 3143794"/>
                      <a:gd name="connsiteX3" fmla="*/ 104503 w 159658"/>
                      <a:gd name="connsiteY3" fmla="*/ 931817 h 3143794"/>
                      <a:gd name="connsiteX4" fmla="*/ 156755 w 159658"/>
                      <a:gd name="connsiteY4" fmla="*/ 1254034 h 3143794"/>
                      <a:gd name="connsiteX5" fmla="*/ 121920 w 159658"/>
                      <a:gd name="connsiteY5" fmla="*/ 1454331 h 3143794"/>
                      <a:gd name="connsiteX6" fmla="*/ 78378 w 159658"/>
                      <a:gd name="connsiteY6" fmla="*/ 1593668 h 3143794"/>
                      <a:gd name="connsiteX7" fmla="*/ 26126 w 159658"/>
                      <a:gd name="connsiteY7" fmla="*/ 1898468 h 3143794"/>
                      <a:gd name="connsiteX8" fmla="*/ 43543 w 159658"/>
                      <a:gd name="connsiteY8" fmla="*/ 2351314 h 3143794"/>
                      <a:gd name="connsiteX9" fmla="*/ 52252 w 159658"/>
                      <a:gd name="connsiteY9" fmla="*/ 2708365 h 3143794"/>
                      <a:gd name="connsiteX10" fmla="*/ 17418 w 159658"/>
                      <a:gd name="connsiteY10" fmla="*/ 3143794 h 3143794"/>
                      <a:gd name="connsiteX0" fmla="*/ 0 w 141849"/>
                      <a:gd name="connsiteY0" fmla="*/ 0 h 3143794"/>
                      <a:gd name="connsiteX1" fmla="*/ 23651 w 141849"/>
                      <a:gd name="connsiteY1" fmla="*/ 200866 h 3143794"/>
                      <a:gd name="connsiteX2" fmla="*/ 17418 w 141849"/>
                      <a:gd name="connsiteY2" fmla="*/ 452845 h 3143794"/>
                      <a:gd name="connsiteX3" fmla="*/ 104503 w 141849"/>
                      <a:gd name="connsiteY3" fmla="*/ 931817 h 3143794"/>
                      <a:gd name="connsiteX4" fmla="*/ 138946 w 141849"/>
                      <a:gd name="connsiteY4" fmla="*/ 1306637 h 3143794"/>
                      <a:gd name="connsiteX5" fmla="*/ 121920 w 141849"/>
                      <a:gd name="connsiteY5" fmla="*/ 1454331 h 3143794"/>
                      <a:gd name="connsiteX6" fmla="*/ 78378 w 141849"/>
                      <a:gd name="connsiteY6" fmla="*/ 1593668 h 3143794"/>
                      <a:gd name="connsiteX7" fmla="*/ 26126 w 141849"/>
                      <a:gd name="connsiteY7" fmla="*/ 1898468 h 3143794"/>
                      <a:gd name="connsiteX8" fmla="*/ 43543 w 141849"/>
                      <a:gd name="connsiteY8" fmla="*/ 2351314 h 3143794"/>
                      <a:gd name="connsiteX9" fmla="*/ 52252 w 141849"/>
                      <a:gd name="connsiteY9" fmla="*/ 2708365 h 3143794"/>
                      <a:gd name="connsiteX10" fmla="*/ 17418 w 141849"/>
                      <a:gd name="connsiteY10" fmla="*/ 3143794 h 3143794"/>
                      <a:gd name="connsiteX0" fmla="*/ 0 w 143300"/>
                      <a:gd name="connsiteY0" fmla="*/ 0 h 3143794"/>
                      <a:gd name="connsiteX1" fmla="*/ 23651 w 143300"/>
                      <a:gd name="connsiteY1" fmla="*/ 200866 h 3143794"/>
                      <a:gd name="connsiteX2" fmla="*/ 17418 w 143300"/>
                      <a:gd name="connsiteY2" fmla="*/ 452845 h 3143794"/>
                      <a:gd name="connsiteX3" fmla="*/ 104503 w 143300"/>
                      <a:gd name="connsiteY3" fmla="*/ 931817 h 3143794"/>
                      <a:gd name="connsiteX4" fmla="*/ 138946 w 143300"/>
                      <a:gd name="connsiteY4" fmla="*/ 1306637 h 3143794"/>
                      <a:gd name="connsiteX5" fmla="*/ 78378 w 143300"/>
                      <a:gd name="connsiteY5" fmla="*/ 1593668 h 3143794"/>
                      <a:gd name="connsiteX6" fmla="*/ 26126 w 143300"/>
                      <a:gd name="connsiteY6" fmla="*/ 1898468 h 3143794"/>
                      <a:gd name="connsiteX7" fmla="*/ 43543 w 143300"/>
                      <a:gd name="connsiteY7" fmla="*/ 2351314 h 3143794"/>
                      <a:gd name="connsiteX8" fmla="*/ 52252 w 143300"/>
                      <a:gd name="connsiteY8" fmla="*/ 2708365 h 3143794"/>
                      <a:gd name="connsiteX9" fmla="*/ 17418 w 143300"/>
                      <a:gd name="connsiteY9" fmla="*/ 3143794 h 3143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3300" h="3143794">
                        <a:moveTo>
                          <a:pt x="0" y="0"/>
                        </a:moveTo>
                        <a:cubicBezTo>
                          <a:pt x="0" y="46446"/>
                          <a:pt x="20748" y="125392"/>
                          <a:pt x="23651" y="200866"/>
                        </a:cubicBezTo>
                        <a:cubicBezTo>
                          <a:pt x="26554" y="276340"/>
                          <a:pt x="3943" y="331020"/>
                          <a:pt x="17418" y="452845"/>
                        </a:cubicBezTo>
                        <a:cubicBezTo>
                          <a:pt x="30893" y="574670"/>
                          <a:pt x="84248" y="789518"/>
                          <a:pt x="104503" y="931817"/>
                        </a:cubicBezTo>
                        <a:cubicBezTo>
                          <a:pt x="124758" y="1074116"/>
                          <a:pt x="143300" y="1196329"/>
                          <a:pt x="138946" y="1306637"/>
                        </a:cubicBezTo>
                        <a:cubicBezTo>
                          <a:pt x="134592" y="1416945"/>
                          <a:pt x="97181" y="1495030"/>
                          <a:pt x="78378" y="1593668"/>
                        </a:cubicBezTo>
                        <a:cubicBezTo>
                          <a:pt x="59575" y="1692306"/>
                          <a:pt x="31932" y="1772194"/>
                          <a:pt x="26126" y="1898468"/>
                        </a:cubicBezTo>
                        <a:cubicBezTo>
                          <a:pt x="20320" y="2024742"/>
                          <a:pt x="39189" y="2216331"/>
                          <a:pt x="43543" y="2351314"/>
                        </a:cubicBezTo>
                        <a:cubicBezTo>
                          <a:pt x="47897" y="2486297"/>
                          <a:pt x="56606" y="2576285"/>
                          <a:pt x="52252" y="2708365"/>
                        </a:cubicBezTo>
                        <a:cubicBezTo>
                          <a:pt x="47898" y="2840445"/>
                          <a:pt x="32658" y="2992119"/>
                          <a:pt x="17418" y="3143794"/>
                        </a:cubicBezTo>
                      </a:path>
                    </a:pathLst>
                  </a:custGeom>
                  <a:grpFill/>
                  <a:ln w="28575" cap="flat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black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0" name="Freeform 118">
                    <a:extLst>
                      <a:ext uri="{FF2B5EF4-FFF2-40B4-BE49-F238E27FC236}">
                        <a16:creationId xmlns:a16="http://schemas.microsoft.com/office/drawing/2014/main" id="{CAAC8E50-0FEF-4B70-A2D9-B2104F5D8ABA}"/>
                      </a:ext>
                    </a:extLst>
                  </p:cNvPr>
                  <p:cNvSpPr/>
                  <p:nvPr/>
                </p:nvSpPr>
                <p:spPr>
                  <a:xfrm>
                    <a:off x="2512423" y="3187336"/>
                    <a:ext cx="1428206" cy="3432629"/>
                  </a:xfrm>
                  <a:custGeom>
                    <a:avLst/>
                    <a:gdLst>
                      <a:gd name="connsiteX0" fmla="*/ 1171303 w 1428206"/>
                      <a:gd name="connsiteY0" fmla="*/ 0 h 3432628"/>
                      <a:gd name="connsiteX1" fmla="*/ 1206137 w 1428206"/>
                      <a:gd name="connsiteY1" fmla="*/ 200297 h 3432628"/>
                      <a:gd name="connsiteX2" fmla="*/ 1240971 w 1428206"/>
                      <a:gd name="connsiteY2" fmla="*/ 383177 h 3432628"/>
                      <a:gd name="connsiteX3" fmla="*/ 1336766 w 1428206"/>
                      <a:gd name="connsiteY3" fmla="*/ 557349 h 3432628"/>
                      <a:gd name="connsiteX4" fmla="*/ 1406434 w 1428206"/>
                      <a:gd name="connsiteY4" fmla="*/ 879566 h 3432628"/>
                      <a:gd name="connsiteX5" fmla="*/ 1415143 w 1428206"/>
                      <a:gd name="connsiteY5" fmla="*/ 1306286 h 3432628"/>
                      <a:gd name="connsiteX6" fmla="*/ 1328057 w 1428206"/>
                      <a:gd name="connsiteY6" fmla="*/ 1759132 h 3432628"/>
                      <a:gd name="connsiteX7" fmla="*/ 1206137 w 1428206"/>
                      <a:gd name="connsiteY7" fmla="*/ 2168434 h 3432628"/>
                      <a:gd name="connsiteX8" fmla="*/ 1136468 w 1428206"/>
                      <a:gd name="connsiteY8" fmla="*/ 2612572 h 3432628"/>
                      <a:gd name="connsiteX9" fmla="*/ 1162594 w 1428206"/>
                      <a:gd name="connsiteY9" fmla="*/ 2865120 h 3432628"/>
                      <a:gd name="connsiteX10" fmla="*/ 1197428 w 1428206"/>
                      <a:gd name="connsiteY10" fmla="*/ 2987040 h 3432628"/>
                      <a:gd name="connsiteX11" fmla="*/ 1031966 w 1428206"/>
                      <a:gd name="connsiteY11" fmla="*/ 3126377 h 3432628"/>
                      <a:gd name="connsiteX12" fmla="*/ 788126 w 1428206"/>
                      <a:gd name="connsiteY12" fmla="*/ 3317966 h 3432628"/>
                      <a:gd name="connsiteX13" fmla="*/ 674914 w 1428206"/>
                      <a:gd name="connsiteY13" fmla="*/ 3352800 h 3432628"/>
                      <a:gd name="connsiteX14" fmla="*/ 605246 w 1428206"/>
                      <a:gd name="connsiteY14" fmla="*/ 3396343 h 3432628"/>
                      <a:gd name="connsiteX15" fmla="*/ 526868 w 1428206"/>
                      <a:gd name="connsiteY15" fmla="*/ 3361509 h 3432628"/>
                      <a:gd name="connsiteX16" fmla="*/ 448491 w 1428206"/>
                      <a:gd name="connsiteY16" fmla="*/ 3422469 h 3432628"/>
                      <a:gd name="connsiteX17" fmla="*/ 370114 w 1428206"/>
                      <a:gd name="connsiteY17" fmla="*/ 3396343 h 3432628"/>
                      <a:gd name="connsiteX18" fmla="*/ 291737 w 1428206"/>
                      <a:gd name="connsiteY18" fmla="*/ 3431177 h 3432628"/>
                      <a:gd name="connsiteX19" fmla="*/ 248194 w 1428206"/>
                      <a:gd name="connsiteY19" fmla="*/ 3405052 h 3432628"/>
                      <a:gd name="connsiteX20" fmla="*/ 161108 w 1428206"/>
                      <a:gd name="connsiteY20" fmla="*/ 3422469 h 3432628"/>
                      <a:gd name="connsiteX21" fmla="*/ 117566 w 1428206"/>
                      <a:gd name="connsiteY21" fmla="*/ 3370217 h 3432628"/>
                      <a:gd name="connsiteX22" fmla="*/ 39188 w 1428206"/>
                      <a:gd name="connsiteY22" fmla="*/ 3352800 h 3432628"/>
                      <a:gd name="connsiteX23" fmla="*/ 13063 w 1428206"/>
                      <a:gd name="connsiteY23" fmla="*/ 3265714 h 3432628"/>
                      <a:gd name="connsiteX24" fmla="*/ 117566 w 1428206"/>
                      <a:gd name="connsiteY24" fmla="*/ 3161212 h 3432628"/>
                      <a:gd name="connsiteX25" fmla="*/ 291737 w 1428206"/>
                      <a:gd name="connsiteY25" fmla="*/ 3030583 h 3432628"/>
                      <a:gd name="connsiteX26" fmla="*/ 439783 w 1428206"/>
                      <a:gd name="connsiteY26" fmla="*/ 2934789 h 3432628"/>
                      <a:gd name="connsiteX27" fmla="*/ 640080 w 1428206"/>
                      <a:gd name="connsiteY27" fmla="*/ 2699657 h 3432628"/>
                      <a:gd name="connsiteX28" fmla="*/ 709748 w 1428206"/>
                      <a:gd name="connsiteY28" fmla="*/ 2455817 h 3432628"/>
                      <a:gd name="connsiteX29" fmla="*/ 788126 w 1428206"/>
                      <a:gd name="connsiteY29" fmla="*/ 2307772 h 3432628"/>
                      <a:gd name="connsiteX30" fmla="*/ 788126 w 1428206"/>
                      <a:gd name="connsiteY30" fmla="*/ 1968137 h 3432628"/>
                      <a:gd name="connsiteX31" fmla="*/ 718457 w 1428206"/>
                      <a:gd name="connsiteY31" fmla="*/ 1558834 h 3432628"/>
                      <a:gd name="connsiteX32" fmla="*/ 683623 w 1428206"/>
                      <a:gd name="connsiteY32" fmla="*/ 1271452 h 3432628"/>
                      <a:gd name="connsiteX33" fmla="*/ 683623 w 1428206"/>
                      <a:gd name="connsiteY33" fmla="*/ 1062446 h 3432628"/>
                      <a:gd name="connsiteX34" fmla="*/ 718457 w 1428206"/>
                      <a:gd name="connsiteY34" fmla="*/ 870857 h 3432628"/>
                      <a:gd name="connsiteX0" fmla="*/ 1171303 w 1428206"/>
                      <a:gd name="connsiteY0" fmla="*/ 0 h 3432628"/>
                      <a:gd name="connsiteX1" fmla="*/ 1206137 w 1428206"/>
                      <a:gd name="connsiteY1" fmla="*/ 200297 h 3432628"/>
                      <a:gd name="connsiteX2" fmla="*/ 1240971 w 1428206"/>
                      <a:gd name="connsiteY2" fmla="*/ 383177 h 3432628"/>
                      <a:gd name="connsiteX3" fmla="*/ 1336766 w 1428206"/>
                      <a:gd name="connsiteY3" fmla="*/ 557349 h 3432628"/>
                      <a:gd name="connsiteX4" fmla="*/ 1406434 w 1428206"/>
                      <a:gd name="connsiteY4" fmla="*/ 879566 h 3432628"/>
                      <a:gd name="connsiteX5" fmla="*/ 1415143 w 1428206"/>
                      <a:gd name="connsiteY5" fmla="*/ 1306286 h 3432628"/>
                      <a:gd name="connsiteX6" fmla="*/ 1328057 w 1428206"/>
                      <a:gd name="connsiteY6" fmla="*/ 1759132 h 3432628"/>
                      <a:gd name="connsiteX7" fmla="*/ 1206137 w 1428206"/>
                      <a:gd name="connsiteY7" fmla="*/ 2168434 h 3432628"/>
                      <a:gd name="connsiteX8" fmla="*/ 1136468 w 1428206"/>
                      <a:gd name="connsiteY8" fmla="*/ 2612572 h 3432628"/>
                      <a:gd name="connsiteX9" fmla="*/ 1162594 w 1428206"/>
                      <a:gd name="connsiteY9" fmla="*/ 2865120 h 3432628"/>
                      <a:gd name="connsiteX10" fmla="*/ 1197428 w 1428206"/>
                      <a:gd name="connsiteY10" fmla="*/ 2987040 h 3432628"/>
                      <a:gd name="connsiteX11" fmla="*/ 1031966 w 1428206"/>
                      <a:gd name="connsiteY11" fmla="*/ 3126377 h 3432628"/>
                      <a:gd name="connsiteX12" fmla="*/ 788126 w 1428206"/>
                      <a:gd name="connsiteY12" fmla="*/ 3317966 h 3432628"/>
                      <a:gd name="connsiteX13" fmla="*/ 674914 w 1428206"/>
                      <a:gd name="connsiteY13" fmla="*/ 3352800 h 3432628"/>
                      <a:gd name="connsiteX14" fmla="*/ 605246 w 1428206"/>
                      <a:gd name="connsiteY14" fmla="*/ 3396343 h 3432628"/>
                      <a:gd name="connsiteX15" fmla="*/ 448491 w 1428206"/>
                      <a:gd name="connsiteY15" fmla="*/ 3422469 h 3432628"/>
                      <a:gd name="connsiteX16" fmla="*/ 370114 w 1428206"/>
                      <a:gd name="connsiteY16" fmla="*/ 3396343 h 3432628"/>
                      <a:gd name="connsiteX17" fmla="*/ 291737 w 1428206"/>
                      <a:gd name="connsiteY17" fmla="*/ 3431177 h 3432628"/>
                      <a:gd name="connsiteX18" fmla="*/ 248194 w 1428206"/>
                      <a:gd name="connsiteY18" fmla="*/ 3405052 h 3432628"/>
                      <a:gd name="connsiteX19" fmla="*/ 161108 w 1428206"/>
                      <a:gd name="connsiteY19" fmla="*/ 3422469 h 3432628"/>
                      <a:gd name="connsiteX20" fmla="*/ 117566 w 1428206"/>
                      <a:gd name="connsiteY20" fmla="*/ 3370217 h 3432628"/>
                      <a:gd name="connsiteX21" fmla="*/ 39188 w 1428206"/>
                      <a:gd name="connsiteY21" fmla="*/ 3352800 h 3432628"/>
                      <a:gd name="connsiteX22" fmla="*/ 13063 w 1428206"/>
                      <a:gd name="connsiteY22" fmla="*/ 3265714 h 3432628"/>
                      <a:gd name="connsiteX23" fmla="*/ 117566 w 1428206"/>
                      <a:gd name="connsiteY23" fmla="*/ 3161212 h 3432628"/>
                      <a:gd name="connsiteX24" fmla="*/ 291737 w 1428206"/>
                      <a:gd name="connsiteY24" fmla="*/ 3030583 h 3432628"/>
                      <a:gd name="connsiteX25" fmla="*/ 439783 w 1428206"/>
                      <a:gd name="connsiteY25" fmla="*/ 2934789 h 3432628"/>
                      <a:gd name="connsiteX26" fmla="*/ 640080 w 1428206"/>
                      <a:gd name="connsiteY26" fmla="*/ 2699657 h 3432628"/>
                      <a:gd name="connsiteX27" fmla="*/ 709748 w 1428206"/>
                      <a:gd name="connsiteY27" fmla="*/ 2455817 h 3432628"/>
                      <a:gd name="connsiteX28" fmla="*/ 788126 w 1428206"/>
                      <a:gd name="connsiteY28" fmla="*/ 2307772 h 3432628"/>
                      <a:gd name="connsiteX29" fmla="*/ 788126 w 1428206"/>
                      <a:gd name="connsiteY29" fmla="*/ 1968137 h 3432628"/>
                      <a:gd name="connsiteX30" fmla="*/ 718457 w 1428206"/>
                      <a:gd name="connsiteY30" fmla="*/ 1558834 h 3432628"/>
                      <a:gd name="connsiteX31" fmla="*/ 683623 w 1428206"/>
                      <a:gd name="connsiteY31" fmla="*/ 1271452 h 3432628"/>
                      <a:gd name="connsiteX32" fmla="*/ 683623 w 1428206"/>
                      <a:gd name="connsiteY32" fmla="*/ 1062446 h 3432628"/>
                      <a:gd name="connsiteX33" fmla="*/ 718457 w 1428206"/>
                      <a:gd name="connsiteY33" fmla="*/ 870857 h 3432628"/>
                      <a:gd name="connsiteX0" fmla="*/ 1171303 w 1428206"/>
                      <a:gd name="connsiteY0" fmla="*/ 0 h 3434080"/>
                      <a:gd name="connsiteX1" fmla="*/ 1206137 w 1428206"/>
                      <a:gd name="connsiteY1" fmla="*/ 200297 h 3434080"/>
                      <a:gd name="connsiteX2" fmla="*/ 1240971 w 1428206"/>
                      <a:gd name="connsiteY2" fmla="*/ 383177 h 3434080"/>
                      <a:gd name="connsiteX3" fmla="*/ 1336766 w 1428206"/>
                      <a:gd name="connsiteY3" fmla="*/ 557349 h 3434080"/>
                      <a:gd name="connsiteX4" fmla="*/ 1406434 w 1428206"/>
                      <a:gd name="connsiteY4" fmla="*/ 879566 h 3434080"/>
                      <a:gd name="connsiteX5" fmla="*/ 1415143 w 1428206"/>
                      <a:gd name="connsiteY5" fmla="*/ 1306286 h 3434080"/>
                      <a:gd name="connsiteX6" fmla="*/ 1328057 w 1428206"/>
                      <a:gd name="connsiteY6" fmla="*/ 1759132 h 3434080"/>
                      <a:gd name="connsiteX7" fmla="*/ 1206137 w 1428206"/>
                      <a:gd name="connsiteY7" fmla="*/ 2168434 h 3434080"/>
                      <a:gd name="connsiteX8" fmla="*/ 1136468 w 1428206"/>
                      <a:gd name="connsiteY8" fmla="*/ 2612572 h 3434080"/>
                      <a:gd name="connsiteX9" fmla="*/ 1162594 w 1428206"/>
                      <a:gd name="connsiteY9" fmla="*/ 2865120 h 3434080"/>
                      <a:gd name="connsiteX10" fmla="*/ 1197428 w 1428206"/>
                      <a:gd name="connsiteY10" fmla="*/ 2987040 h 3434080"/>
                      <a:gd name="connsiteX11" fmla="*/ 1031966 w 1428206"/>
                      <a:gd name="connsiteY11" fmla="*/ 3126377 h 3434080"/>
                      <a:gd name="connsiteX12" fmla="*/ 788126 w 1428206"/>
                      <a:gd name="connsiteY12" fmla="*/ 3317966 h 3434080"/>
                      <a:gd name="connsiteX13" fmla="*/ 674914 w 1428206"/>
                      <a:gd name="connsiteY13" fmla="*/ 3352800 h 3434080"/>
                      <a:gd name="connsiteX14" fmla="*/ 605246 w 1428206"/>
                      <a:gd name="connsiteY14" fmla="*/ 3396343 h 3434080"/>
                      <a:gd name="connsiteX15" fmla="*/ 448491 w 1428206"/>
                      <a:gd name="connsiteY15" fmla="*/ 3422469 h 3434080"/>
                      <a:gd name="connsiteX16" fmla="*/ 291737 w 1428206"/>
                      <a:gd name="connsiteY16" fmla="*/ 3431177 h 3434080"/>
                      <a:gd name="connsiteX17" fmla="*/ 248194 w 1428206"/>
                      <a:gd name="connsiteY17" fmla="*/ 3405052 h 3434080"/>
                      <a:gd name="connsiteX18" fmla="*/ 161108 w 1428206"/>
                      <a:gd name="connsiteY18" fmla="*/ 3422469 h 3434080"/>
                      <a:gd name="connsiteX19" fmla="*/ 117566 w 1428206"/>
                      <a:gd name="connsiteY19" fmla="*/ 3370217 h 3434080"/>
                      <a:gd name="connsiteX20" fmla="*/ 39188 w 1428206"/>
                      <a:gd name="connsiteY20" fmla="*/ 3352800 h 3434080"/>
                      <a:gd name="connsiteX21" fmla="*/ 13063 w 1428206"/>
                      <a:gd name="connsiteY21" fmla="*/ 3265714 h 3434080"/>
                      <a:gd name="connsiteX22" fmla="*/ 117566 w 1428206"/>
                      <a:gd name="connsiteY22" fmla="*/ 3161212 h 3434080"/>
                      <a:gd name="connsiteX23" fmla="*/ 291737 w 1428206"/>
                      <a:gd name="connsiteY23" fmla="*/ 3030583 h 3434080"/>
                      <a:gd name="connsiteX24" fmla="*/ 439783 w 1428206"/>
                      <a:gd name="connsiteY24" fmla="*/ 2934789 h 3434080"/>
                      <a:gd name="connsiteX25" fmla="*/ 640080 w 1428206"/>
                      <a:gd name="connsiteY25" fmla="*/ 2699657 h 3434080"/>
                      <a:gd name="connsiteX26" fmla="*/ 709748 w 1428206"/>
                      <a:gd name="connsiteY26" fmla="*/ 2455817 h 3434080"/>
                      <a:gd name="connsiteX27" fmla="*/ 788126 w 1428206"/>
                      <a:gd name="connsiteY27" fmla="*/ 2307772 h 3434080"/>
                      <a:gd name="connsiteX28" fmla="*/ 788126 w 1428206"/>
                      <a:gd name="connsiteY28" fmla="*/ 1968137 h 3434080"/>
                      <a:gd name="connsiteX29" fmla="*/ 718457 w 1428206"/>
                      <a:gd name="connsiteY29" fmla="*/ 1558834 h 3434080"/>
                      <a:gd name="connsiteX30" fmla="*/ 683623 w 1428206"/>
                      <a:gd name="connsiteY30" fmla="*/ 1271452 h 3434080"/>
                      <a:gd name="connsiteX31" fmla="*/ 683623 w 1428206"/>
                      <a:gd name="connsiteY31" fmla="*/ 1062446 h 3434080"/>
                      <a:gd name="connsiteX32" fmla="*/ 718457 w 1428206"/>
                      <a:gd name="connsiteY32" fmla="*/ 870857 h 3434080"/>
                      <a:gd name="connsiteX0" fmla="*/ 1171303 w 1428206"/>
                      <a:gd name="connsiteY0" fmla="*/ 0 h 3434080"/>
                      <a:gd name="connsiteX1" fmla="*/ 1206137 w 1428206"/>
                      <a:gd name="connsiteY1" fmla="*/ 200297 h 3434080"/>
                      <a:gd name="connsiteX2" fmla="*/ 1240971 w 1428206"/>
                      <a:gd name="connsiteY2" fmla="*/ 383177 h 3434080"/>
                      <a:gd name="connsiteX3" fmla="*/ 1336766 w 1428206"/>
                      <a:gd name="connsiteY3" fmla="*/ 557349 h 3434080"/>
                      <a:gd name="connsiteX4" fmla="*/ 1406434 w 1428206"/>
                      <a:gd name="connsiteY4" fmla="*/ 879566 h 3434080"/>
                      <a:gd name="connsiteX5" fmla="*/ 1415143 w 1428206"/>
                      <a:gd name="connsiteY5" fmla="*/ 1306286 h 3434080"/>
                      <a:gd name="connsiteX6" fmla="*/ 1328057 w 1428206"/>
                      <a:gd name="connsiteY6" fmla="*/ 1759132 h 3434080"/>
                      <a:gd name="connsiteX7" fmla="*/ 1206137 w 1428206"/>
                      <a:gd name="connsiteY7" fmla="*/ 2168434 h 3434080"/>
                      <a:gd name="connsiteX8" fmla="*/ 1136468 w 1428206"/>
                      <a:gd name="connsiteY8" fmla="*/ 2612572 h 3434080"/>
                      <a:gd name="connsiteX9" fmla="*/ 1162594 w 1428206"/>
                      <a:gd name="connsiteY9" fmla="*/ 2865120 h 3434080"/>
                      <a:gd name="connsiteX10" fmla="*/ 1197428 w 1428206"/>
                      <a:gd name="connsiteY10" fmla="*/ 2987040 h 3434080"/>
                      <a:gd name="connsiteX11" fmla="*/ 1031966 w 1428206"/>
                      <a:gd name="connsiteY11" fmla="*/ 3126377 h 3434080"/>
                      <a:gd name="connsiteX12" fmla="*/ 788126 w 1428206"/>
                      <a:gd name="connsiteY12" fmla="*/ 3317966 h 3434080"/>
                      <a:gd name="connsiteX13" fmla="*/ 605246 w 1428206"/>
                      <a:gd name="connsiteY13" fmla="*/ 3396343 h 3434080"/>
                      <a:gd name="connsiteX14" fmla="*/ 448491 w 1428206"/>
                      <a:gd name="connsiteY14" fmla="*/ 3422469 h 3434080"/>
                      <a:gd name="connsiteX15" fmla="*/ 291737 w 1428206"/>
                      <a:gd name="connsiteY15" fmla="*/ 3431177 h 3434080"/>
                      <a:gd name="connsiteX16" fmla="*/ 248194 w 1428206"/>
                      <a:gd name="connsiteY16" fmla="*/ 3405052 h 3434080"/>
                      <a:gd name="connsiteX17" fmla="*/ 161108 w 1428206"/>
                      <a:gd name="connsiteY17" fmla="*/ 3422469 h 3434080"/>
                      <a:gd name="connsiteX18" fmla="*/ 117566 w 1428206"/>
                      <a:gd name="connsiteY18" fmla="*/ 3370217 h 3434080"/>
                      <a:gd name="connsiteX19" fmla="*/ 39188 w 1428206"/>
                      <a:gd name="connsiteY19" fmla="*/ 3352800 h 3434080"/>
                      <a:gd name="connsiteX20" fmla="*/ 13063 w 1428206"/>
                      <a:gd name="connsiteY20" fmla="*/ 3265714 h 3434080"/>
                      <a:gd name="connsiteX21" fmla="*/ 117566 w 1428206"/>
                      <a:gd name="connsiteY21" fmla="*/ 3161212 h 3434080"/>
                      <a:gd name="connsiteX22" fmla="*/ 291737 w 1428206"/>
                      <a:gd name="connsiteY22" fmla="*/ 3030583 h 3434080"/>
                      <a:gd name="connsiteX23" fmla="*/ 439783 w 1428206"/>
                      <a:gd name="connsiteY23" fmla="*/ 2934789 h 3434080"/>
                      <a:gd name="connsiteX24" fmla="*/ 640080 w 1428206"/>
                      <a:gd name="connsiteY24" fmla="*/ 2699657 h 3434080"/>
                      <a:gd name="connsiteX25" fmla="*/ 709748 w 1428206"/>
                      <a:gd name="connsiteY25" fmla="*/ 2455817 h 3434080"/>
                      <a:gd name="connsiteX26" fmla="*/ 788126 w 1428206"/>
                      <a:gd name="connsiteY26" fmla="*/ 2307772 h 3434080"/>
                      <a:gd name="connsiteX27" fmla="*/ 788126 w 1428206"/>
                      <a:gd name="connsiteY27" fmla="*/ 1968137 h 3434080"/>
                      <a:gd name="connsiteX28" fmla="*/ 718457 w 1428206"/>
                      <a:gd name="connsiteY28" fmla="*/ 1558834 h 3434080"/>
                      <a:gd name="connsiteX29" fmla="*/ 683623 w 1428206"/>
                      <a:gd name="connsiteY29" fmla="*/ 1271452 h 3434080"/>
                      <a:gd name="connsiteX30" fmla="*/ 683623 w 1428206"/>
                      <a:gd name="connsiteY30" fmla="*/ 1062446 h 3434080"/>
                      <a:gd name="connsiteX31" fmla="*/ 718457 w 1428206"/>
                      <a:gd name="connsiteY31" fmla="*/ 870857 h 3434080"/>
                      <a:gd name="connsiteX0" fmla="*/ 1171303 w 1428206"/>
                      <a:gd name="connsiteY0" fmla="*/ 0 h 3432629"/>
                      <a:gd name="connsiteX1" fmla="*/ 1206137 w 1428206"/>
                      <a:gd name="connsiteY1" fmla="*/ 200297 h 3432629"/>
                      <a:gd name="connsiteX2" fmla="*/ 1240971 w 1428206"/>
                      <a:gd name="connsiteY2" fmla="*/ 383177 h 3432629"/>
                      <a:gd name="connsiteX3" fmla="*/ 1336766 w 1428206"/>
                      <a:gd name="connsiteY3" fmla="*/ 557349 h 3432629"/>
                      <a:gd name="connsiteX4" fmla="*/ 1406434 w 1428206"/>
                      <a:gd name="connsiteY4" fmla="*/ 879566 h 3432629"/>
                      <a:gd name="connsiteX5" fmla="*/ 1415143 w 1428206"/>
                      <a:gd name="connsiteY5" fmla="*/ 1306286 h 3432629"/>
                      <a:gd name="connsiteX6" fmla="*/ 1328057 w 1428206"/>
                      <a:gd name="connsiteY6" fmla="*/ 1759132 h 3432629"/>
                      <a:gd name="connsiteX7" fmla="*/ 1206137 w 1428206"/>
                      <a:gd name="connsiteY7" fmla="*/ 2168434 h 3432629"/>
                      <a:gd name="connsiteX8" fmla="*/ 1136468 w 1428206"/>
                      <a:gd name="connsiteY8" fmla="*/ 2612572 h 3432629"/>
                      <a:gd name="connsiteX9" fmla="*/ 1162594 w 1428206"/>
                      <a:gd name="connsiteY9" fmla="*/ 2865120 h 3432629"/>
                      <a:gd name="connsiteX10" fmla="*/ 1197428 w 1428206"/>
                      <a:gd name="connsiteY10" fmla="*/ 2987040 h 3432629"/>
                      <a:gd name="connsiteX11" fmla="*/ 1031966 w 1428206"/>
                      <a:gd name="connsiteY11" fmla="*/ 3126377 h 3432629"/>
                      <a:gd name="connsiteX12" fmla="*/ 788126 w 1428206"/>
                      <a:gd name="connsiteY12" fmla="*/ 3317966 h 3432629"/>
                      <a:gd name="connsiteX13" fmla="*/ 605246 w 1428206"/>
                      <a:gd name="connsiteY13" fmla="*/ 3396343 h 3432629"/>
                      <a:gd name="connsiteX14" fmla="*/ 448491 w 1428206"/>
                      <a:gd name="connsiteY14" fmla="*/ 3422469 h 3432629"/>
                      <a:gd name="connsiteX15" fmla="*/ 291737 w 1428206"/>
                      <a:gd name="connsiteY15" fmla="*/ 3431177 h 3432629"/>
                      <a:gd name="connsiteX16" fmla="*/ 161108 w 1428206"/>
                      <a:gd name="connsiteY16" fmla="*/ 3422469 h 3432629"/>
                      <a:gd name="connsiteX17" fmla="*/ 117566 w 1428206"/>
                      <a:gd name="connsiteY17" fmla="*/ 3370217 h 3432629"/>
                      <a:gd name="connsiteX18" fmla="*/ 39188 w 1428206"/>
                      <a:gd name="connsiteY18" fmla="*/ 3352800 h 3432629"/>
                      <a:gd name="connsiteX19" fmla="*/ 13063 w 1428206"/>
                      <a:gd name="connsiteY19" fmla="*/ 3265714 h 3432629"/>
                      <a:gd name="connsiteX20" fmla="*/ 117566 w 1428206"/>
                      <a:gd name="connsiteY20" fmla="*/ 3161212 h 3432629"/>
                      <a:gd name="connsiteX21" fmla="*/ 291737 w 1428206"/>
                      <a:gd name="connsiteY21" fmla="*/ 3030583 h 3432629"/>
                      <a:gd name="connsiteX22" fmla="*/ 439783 w 1428206"/>
                      <a:gd name="connsiteY22" fmla="*/ 2934789 h 3432629"/>
                      <a:gd name="connsiteX23" fmla="*/ 640080 w 1428206"/>
                      <a:gd name="connsiteY23" fmla="*/ 2699657 h 3432629"/>
                      <a:gd name="connsiteX24" fmla="*/ 709748 w 1428206"/>
                      <a:gd name="connsiteY24" fmla="*/ 2455817 h 3432629"/>
                      <a:gd name="connsiteX25" fmla="*/ 788126 w 1428206"/>
                      <a:gd name="connsiteY25" fmla="*/ 2307772 h 3432629"/>
                      <a:gd name="connsiteX26" fmla="*/ 788126 w 1428206"/>
                      <a:gd name="connsiteY26" fmla="*/ 1968137 h 3432629"/>
                      <a:gd name="connsiteX27" fmla="*/ 718457 w 1428206"/>
                      <a:gd name="connsiteY27" fmla="*/ 1558834 h 3432629"/>
                      <a:gd name="connsiteX28" fmla="*/ 683623 w 1428206"/>
                      <a:gd name="connsiteY28" fmla="*/ 1271452 h 3432629"/>
                      <a:gd name="connsiteX29" fmla="*/ 683623 w 1428206"/>
                      <a:gd name="connsiteY29" fmla="*/ 1062446 h 3432629"/>
                      <a:gd name="connsiteX30" fmla="*/ 718457 w 1428206"/>
                      <a:gd name="connsiteY30" fmla="*/ 870857 h 3432629"/>
                      <a:gd name="connsiteX0" fmla="*/ 1171303 w 1428206"/>
                      <a:gd name="connsiteY0" fmla="*/ 0 h 3432629"/>
                      <a:gd name="connsiteX1" fmla="*/ 1206137 w 1428206"/>
                      <a:gd name="connsiteY1" fmla="*/ 200297 h 3432629"/>
                      <a:gd name="connsiteX2" fmla="*/ 1240971 w 1428206"/>
                      <a:gd name="connsiteY2" fmla="*/ 383177 h 3432629"/>
                      <a:gd name="connsiteX3" fmla="*/ 1336766 w 1428206"/>
                      <a:gd name="connsiteY3" fmla="*/ 557349 h 3432629"/>
                      <a:gd name="connsiteX4" fmla="*/ 1406434 w 1428206"/>
                      <a:gd name="connsiteY4" fmla="*/ 879566 h 3432629"/>
                      <a:gd name="connsiteX5" fmla="*/ 1415143 w 1428206"/>
                      <a:gd name="connsiteY5" fmla="*/ 1306286 h 3432629"/>
                      <a:gd name="connsiteX6" fmla="*/ 1328057 w 1428206"/>
                      <a:gd name="connsiteY6" fmla="*/ 1759132 h 3432629"/>
                      <a:gd name="connsiteX7" fmla="*/ 1206137 w 1428206"/>
                      <a:gd name="connsiteY7" fmla="*/ 2168434 h 3432629"/>
                      <a:gd name="connsiteX8" fmla="*/ 1136468 w 1428206"/>
                      <a:gd name="connsiteY8" fmla="*/ 2612572 h 3432629"/>
                      <a:gd name="connsiteX9" fmla="*/ 1162594 w 1428206"/>
                      <a:gd name="connsiteY9" fmla="*/ 2865120 h 3432629"/>
                      <a:gd name="connsiteX10" fmla="*/ 1197428 w 1428206"/>
                      <a:gd name="connsiteY10" fmla="*/ 2987040 h 3432629"/>
                      <a:gd name="connsiteX11" fmla="*/ 1031966 w 1428206"/>
                      <a:gd name="connsiteY11" fmla="*/ 3126377 h 3432629"/>
                      <a:gd name="connsiteX12" fmla="*/ 788126 w 1428206"/>
                      <a:gd name="connsiteY12" fmla="*/ 3317966 h 3432629"/>
                      <a:gd name="connsiteX13" fmla="*/ 605246 w 1428206"/>
                      <a:gd name="connsiteY13" fmla="*/ 3396343 h 3432629"/>
                      <a:gd name="connsiteX14" fmla="*/ 448491 w 1428206"/>
                      <a:gd name="connsiteY14" fmla="*/ 3422469 h 3432629"/>
                      <a:gd name="connsiteX15" fmla="*/ 291737 w 1428206"/>
                      <a:gd name="connsiteY15" fmla="*/ 3431177 h 3432629"/>
                      <a:gd name="connsiteX16" fmla="*/ 161108 w 1428206"/>
                      <a:gd name="connsiteY16" fmla="*/ 3422469 h 3432629"/>
                      <a:gd name="connsiteX17" fmla="*/ 117566 w 1428206"/>
                      <a:gd name="connsiteY17" fmla="*/ 3370217 h 3432629"/>
                      <a:gd name="connsiteX18" fmla="*/ 39188 w 1428206"/>
                      <a:gd name="connsiteY18" fmla="*/ 3352800 h 3432629"/>
                      <a:gd name="connsiteX19" fmla="*/ 13063 w 1428206"/>
                      <a:gd name="connsiteY19" fmla="*/ 3265714 h 3432629"/>
                      <a:gd name="connsiteX20" fmla="*/ 117566 w 1428206"/>
                      <a:gd name="connsiteY20" fmla="*/ 3161212 h 3432629"/>
                      <a:gd name="connsiteX21" fmla="*/ 291737 w 1428206"/>
                      <a:gd name="connsiteY21" fmla="*/ 3030583 h 3432629"/>
                      <a:gd name="connsiteX22" fmla="*/ 412873 w 1428206"/>
                      <a:gd name="connsiteY22" fmla="*/ 2874194 h 3432629"/>
                      <a:gd name="connsiteX23" fmla="*/ 640080 w 1428206"/>
                      <a:gd name="connsiteY23" fmla="*/ 2699657 h 3432629"/>
                      <a:gd name="connsiteX24" fmla="*/ 709748 w 1428206"/>
                      <a:gd name="connsiteY24" fmla="*/ 2455817 h 3432629"/>
                      <a:gd name="connsiteX25" fmla="*/ 788126 w 1428206"/>
                      <a:gd name="connsiteY25" fmla="*/ 2307772 h 3432629"/>
                      <a:gd name="connsiteX26" fmla="*/ 788126 w 1428206"/>
                      <a:gd name="connsiteY26" fmla="*/ 1968137 h 3432629"/>
                      <a:gd name="connsiteX27" fmla="*/ 718457 w 1428206"/>
                      <a:gd name="connsiteY27" fmla="*/ 1558834 h 3432629"/>
                      <a:gd name="connsiteX28" fmla="*/ 683623 w 1428206"/>
                      <a:gd name="connsiteY28" fmla="*/ 1271452 h 3432629"/>
                      <a:gd name="connsiteX29" fmla="*/ 683623 w 1428206"/>
                      <a:gd name="connsiteY29" fmla="*/ 1062446 h 3432629"/>
                      <a:gd name="connsiteX30" fmla="*/ 718457 w 1428206"/>
                      <a:gd name="connsiteY30" fmla="*/ 870857 h 3432629"/>
                      <a:gd name="connsiteX0" fmla="*/ 1171303 w 1428206"/>
                      <a:gd name="connsiteY0" fmla="*/ 0 h 3432629"/>
                      <a:gd name="connsiteX1" fmla="*/ 1206137 w 1428206"/>
                      <a:gd name="connsiteY1" fmla="*/ 200297 h 3432629"/>
                      <a:gd name="connsiteX2" fmla="*/ 1240971 w 1428206"/>
                      <a:gd name="connsiteY2" fmla="*/ 383177 h 3432629"/>
                      <a:gd name="connsiteX3" fmla="*/ 1336766 w 1428206"/>
                      <a:gd name="connsiteY3" fmla="*/ 557349 h 3432629"/>
                      <a:gd name="connsiteX4" fmla="*/ 1406434 w 1428206"/>
                      <a:gd name="connsiteY4" fmla="*/ 879566 h 3432629"/>
                      <a:gd name="connsiteX5" fmla="*/ 1415143 w 1428206"/>
                      <a:gd name="connsiteY5" fmla="*/ 1306286 h 3432629"/>
                      <a:gd name="connsiteX6" fmla="*/ 1328057 w 1428206"/>
                      <a:gd name="connsiteY6" fmla="*/ 1759132 h 3432629"/>
                      <a:gd name="connsiteX7" fmla="*/ 1206137 w 1428206"/>
                      <a:gd name="connsiteY7" fmla="*/ 2168434 h 3432629"/>
                      <a:gd name="connsiteX8" fmla="*/ 1136468 w 1428206"/>
                      <a:gd name="connsiteY8" fmla="*/ 2612572 h 3432629"/>
                      <a:gd name="connsiteX9" fmla="*/ 1162594 w 1428206"/>
                      <a:gd name="connsiteY9" fmla="*/ 2865120 h 3432629"/>
                      <a:gd name="connsiteX10" fmla="*/ 1197428 w 1428206"/>
                      <a:gd name="connsiteY10" fmla="*/ 2987040 h 3432629"/>
                      <a:gd name="connsiteX11" fmla="*/ 1031966 w 1428206"/>
                      <a:gd name="connsiteY11" fmla="*/ 3126377 h 3432629"/>
                      <a:gd name="connsiteX12" fmla="*/ 788126 w 1428206"/>
                      <a:gd name="connsiteY12" fmla="*/ 3317966 h 3432629"/>
                      <a:gd name="connsiteX13" fmla="*/ 605246 w 1428206"/>
                      <a:gd name="connsiteY13" fmla="*/ 3396343 h 3432629"/>
                      <a:gd name="connsiteX14" fmla="*/ 448491 w 1428206"/>
                      <a:gd name="connsiteY14" fmla="*/ 3422469 h 3432629"/>
                      <a:gd name="connsiteX15" fmla="*/ 291737 w 1428206"/>
                      <a:gd name="connsiteY15" fmla="*/ 3431177 h 3432629"/>
                      <a:gd name="connsiteX16" fmla="*/ 161108 w 1428206"/>
                      <a:gd name="connsiteY16" fmla="*/ 3422469 h 3432629"/>
                      <a:gd name="connsiteX17" fmla="*/ 117566 w 1428206"/>
                      <a:gd name="connsiteY17" fmla="*/ 3370217 h 3432629"/>
                      <a:gd name="connsiteX18" fmla="*/ 39188 w 1428206"/>
                      <a:gd name="connsiteY18" fmla="*/ 3352800 h 3432629"/>
                      <a:gd name="connsiteX19" fmla="*/ 13063 w 1428206"/>
                      <a:gd name="connsiteY19" fmla="*/ 3265714 h 3432629"/>
                      <a:gd name="connsiteX20" fmla="*/ 117566 w 1428206"/>
                      <a:gd name="connsiteY20" fmla="*/ 3161212 h 3432629"/>
                      <a:gd name="connsiteX21" fmla="*/ 291737 w 1428206"/>
                      <a:gd name="connsiteY21" fmla="*/ 3030583 h 3432629"/>
                      <a:gd name="connsiteX22" fmla="*/ 449263 w 1428206"/>
                      <a:gd name="connsiteY22" fmla="*/ 2887946 h 3432629"/>
                      <a:gd name="connsiteX23" fmla="*/ 640080 w 1428206"/>
                      <a:gd name="connsiteY23" fmla="*/ 2699657 h 3432629"/>
                      <a:gd name="connsiteX24" fmla="*/ 709748 w 1428206"/>
                      <a:gd name="connsiteY24" fmla="*/ 2455817 h 3432629"/>
                      <a:gd name="connsiteX25" fmla="*/ 788126 w 1428206"/>
                      <a:gd name="connsiteY25" fmla="*/ 2307772 h 3432629"/>
                      <a:gd name="connsiteX26" fmla="*/ 788126 w 1428206"/>
                      <a:gd name="connsiteY26" fmla="*/ 1968137 h 3432629"/>
                      <a:gd name="connsiteX27" fmla="*/ 718457 w 1428206"/>
                      <a:gd name="connsiteY27" fmla="*/ 1558834 h 3432629"/>
                      <a:gd name="connsiteX28" fmla="*/ 683623 w 1428206"/>
                      <a:gd name="connsiteY28" fmla="*/ 1271452 h 3432629"/>
                      <a:gd name="connsiteX29" fmla="*/ 683623 w 1428206"/>
                      <a:gd name="connsiteY29" fmla="*/ 1062446 h 3432629"/>
                      <a:gd name="connsiteX30" fmla="*/ 718457 w 1428206"/>
                      <a:gd name="connsiteY30" fmla="*/ 870857 h 3432629"/>
                      <a:gd name="connsiteX0" fmla="*/ 1171303 w 1428206"/>
                      <a:gd name="connsiteY0" fmla="*/ 0 h 3432629"/>
                      <a:gd name="connsiteX1" fmla="*/ 1206137 w 1428206"/>
                      <a:gd name="connsiteY1" fmla="*/ 200297 h 3432629"/>
                      <a:gd name="connsiteX2" fmla="*/ 1240971 w 1428206"/>
                      <a:gd name="connsiteY2" fmla="*/ 383177 h 3432629"/>
                      <a:gd name="connsiteX3" fmla="*/ 1336766 w 1428206"/>
                      <a:gd name="connsiteY3" fmla="*/ 557349 h 3432629"/>
                      <a:gd name="connsiteX4" fmla="*/ 1406434 w 1428206"/>
                      <a:gd name="connsiteY4" fmla="*/ 879566 h 3432629"/>
                      <a:gd name="connsiteX5" fmla="*/ 1415143 w 1428206"/>
                      <a:gd name="connsiteY5" fmla="*/ 1306286 h 3432629"/>
                      <a:gd name="connsiteX6" fmla="*/ 1328057 w 1428206"/>
                      <a:gd name="connsiteY6" fmla="*/ 1759132 h 3432629"/>
                      <a:gd name="connsiteX7" fmla="*/ 1206137 w 1428206"/>
                      <a:gd name="connsiteY7" fmla="*/ 2168434 h 3432629"/>
                      <a:gd name="connsiteX8" fmla="*/ 1136468 w 1428206"/>
                      <a:gd name="connsiteY8" fmla="*/ 2612572 h 3432629"/>
                      <a:gd name="connsiteX9" fmla="*/ 1129707 w 1428206"/>
                      <a:gd name="connsiteY9" fmla="*/ 2835329 h 3432629"/>
                      <a:gd name="connsiteX10" fmla="*/ 1197428 w 1428206"/>
                      <a:gd name="connsiteY10" fmla="*/ 2987040 h 3432629"/>
                      <a:gd name="connsiteX11" fmla="*/ 1031966 w 1428206"/>
                      <a:gd name="connsiteY11" fmla="*/ 3126377 h 3432629"/>
                      <a:gd name="connsiteX12" fmla="*/ 788126 w 1428206"/>
                      <a:gd name="connsiteY12" fmla="*/ 3317966 h 3432629"/>
                      <a:gd name="connsiteX13" fmla="*/ 605246 w 1428206"/>
                      <a:gd name="connsiteY13" fmla="*/ 3396343 h 3432629"/>
                      <a:gd name="connsiteX14" fmla="*/ 448491 w 1428206"/>
                      <a:gd name="connsiteY14" fmla="*/ 3422469 h 3432629"/>
                      <a:gd name="connsiteX15" fmla="*/ 291737 w 1428206"/>
                      <a:gd name="connsiteY15" fmla="*/ 3431177 h 3432629"/>
                      <a:gd name="connsiteX16" fmla="*/ 161108 w 1428206"/>
                      <a:gd name="connsiteY16" fmla="*/ 3422469 h 3432629"/>
                      <a:gd name="connsiteX17" fmla="*/ 117566 w 1428206"/>
                      <a:gd name="connsiteY17" fmla="*/ 3370217 h 3432629"/>
                      <a:gd name="connsiteX18" fmla="*/ 39188 w 1428206"/>
                      <a:gd name="connsiteY18" fmla="*/ 3352800 h 3432629"/>
                      <a:gd name="connsiteX19" fmla="*/ 13063 w 1428206"/>
                      <a:gd name="connsiteY19" fmla="*/ 3265714 h 3432629"/>
                      <a:gd name="connsiteX20" fmla="*/ 117566 w 1428206"/>
                      <a:gd name="connsiteY20" fmla="*/ 3161212 h 3432629"/>
                      <a:gd name="connsiteX21" fmla="*/ 291737 w 1428206"/>
                      <a:gd name="connsiteY21" fmla="*/ 3030583 h 3432629"/>
                      <a:gd name="connsiteX22" fmla="*/ 449263 w 1428206"/>
                      <a:gd name="connsiteY22" fmla="*/ 2887946 h 3432629"/>
                      <a:gd name="connsiteX23" fmla="*/ 640080 w 1428206"/>
                      <a:gd name="connsiteY23" fmla="*/ 2699657 h 3432629"/>
                      <a:gd name="connsiteX24" fmla="*/ 709748 w 1428206"/>
                      <a:gd name="connsiteY24" fmla="*/ 2455817 h 3432629"/>
                      <a:gd name="connsiteX25" fmla="*/ 788126 w 1428206"/>
                      <a:gd name="connsiteY25" fmla="*/ 2307772 h 3432629"/>
                      <a:gd name="connsiteX26" fmla="*/ 788126 w 1428206"/>
                      <a:gd name="connsiteY26" fmla="*/ 1968137 h 3432629"/>
                      <a:gd name="connsiteX27" fmla="*/ 718457 w 1428206"/>
                      <a:gd name="connsiteY27" fmla="*/ 1558834 h 3432629"/>
                      <a:gd name="connsiteX28" fmla="*/ 683623 w 1428206"/>
                      <a:gd name="connsiteY28" fmla="*/ 1271452 h 3432629"/>
                      <a:gd name="connsiteX29" fmla="*/ 683623 w 1428206"/>
                      <a:gd name="connsiteY29" fmla="*/ 1062446 h 3432629"/>
                      <a:gd name="connsiteX30" fmla="*/ 718457 w 1428206"/>
                      <a:gd name="connsiteY30" fmla="*/ 870857 h 3432629"/>
                      <a:gd name="connsiteX0" fmla="*/ 1171303 w 1428206"/>
                      <a:gd name="connsiteY0" fmla="*/ 0 h 3432629"/>
                      <a:gd name="connsiteX1" fmla="*/ 1206137 w 1428206"/>
                      <a:gd name="connsiteY1" fmla="*/ 200297 h 3432629"/>
                      <a:gd name="connsiteX2" fmla="*/ 1240971 w 1428206"/>
                      <a:gd name="connsiteY2" fmla="*/ 383177 h 3432629"/>
                      <a:gd name="connsiteX3" fmla="*/ 1336766 w 1428206"/>
                      <a:gd name="connsiteY3" fmla="*/ 557349 h 3432629"/>
                      <a:gd name="connsiteX4" fmla="*/ 1406434 w 1428206"/>
                      <a:gd name="connsiteY4" fmla="*/ 879566 h 3432629"/>
                      <a:gd name="connsiteX5" fmla="*/ 1415143 w 1428206"/>
                      <a:gd name="connsiteY5" fmla="*/ 1306286 h 3432629"/>
                      <a:gd name="connsiteX6" fmla="*/ 1328057 w 1428206"/>
                      <a:gd name="connsiteY6" fmla="*/ 1759132 h 3432629"/>
                      <a:gd name="connsiteX7" fmla="*/ 1206137 w 1428206"/>
                      <a:gd name="connsiteY7" fmla="*/ 2168434 h 3432629"/>
                      <a:gd name="connsiteX8" fmla="*/ 1136468 w 1428206"/>
                      <a:gd name="connsiteY8" fmla="*/ 2612572 h 3432629"/>
                      <a:gd name="connsiteX9" fmla="*/ 1190667 w 1428206"/>
                      <a:gd name="connsiteY9" fmla="*/ 2835329 h 3432629"/>
                      <a:gd name="connsiteX10" fmla="*/ 1197428 w 1428206"/>
                      <a:gd name="connsiteY10" fmla="*/ 2987040 h 3432629"/>
                      <a:gd name="connsiteX11" fmla="*/ 1031966 w 1428206"/>
                      <a:gd name="connsiteY11" fmla="*/ 3126377 h 3432629"/>
                      <a:gd name="connsiteX12" fmla="*/ 788126 w 1428206"/>
                      <a:gd name="connsiteY12" fmla="*/ 3317966 h 3432629"/>
                      <a:gd name="connsiteX13" fmla="*/ 605246 w 1428206"/>
                      <a:gd name="connsiteY13" fmla="*/ 3396343 h 3432629"/>
                      <a:gd name="connsiteX14" fmla="*/ 448491 w 1428206"/>
                      <a:gd name="connsiteY14" fmla="*/ 3422469 h 3432629"/>
                      <a:gd name="connsiteX15" fmla="*/ 291737 w 1428206"/>
                      <a:gd name="connsiteY15" fmla="*/ 3431177 h 3432629"/>
                      <a:gd name="connsiteX16" fmla="*/ 161108 w 1428206"/>
                      <a:gd name="connsiteY16" fmla="*/ 3422469 h 3432629"/>
                      <a:gd name="connsiteX17" fmla="*/ 117566 w 1428206"/>
                      <a:gd name="connsiteY17" fmla="*/ 3370217 h 3432629"/>
                      <a:gd name="connsiteX18" fmla="*/ 39188 w 1428206"/>
                      <a:gd name="connsiteY18" fmla="*/ 3352800 h 3432629"/>
                      <a:gd name="connsiteX19" fmla="*/ 13063 w 1428206"/>
                      <a:gd name="connsiteY19" fmla="*/ 3265714 h 3432629"/>
                      <a:gd name="connsiteX20" fmla="*/ 117566 w 1428206"/>
                      <a:gd name="connsiteY20" fmla="*/ 3161212 h 3432629"/>
                      <a:gd name="connsiteX21" fmla="*/ 291737 w 1428206"/>
                      <a:gd name="connsiteY21" fmla="*/ 3030583 h 3432629"/>
                      <a:gd name="connsiteX22" fmla="*/ 449263 w 1428206"/>
                      <a:gd name="connsiteY22" fmla="*/ 2887946 h 3432629"/>
                      <a:gd name="connsiteX23" fmla="*/ 640080 w 1428206"/>
                      <a:gd name="connsiteY23" fmla="*/ 2699657 h 3432629"/>
                      <a:gd name="connsiteX24" fmla="*/ 709748 w 1428206"/>
                      <a:gd name="connsiteY24" fmla="*/ 2455817 h 3432629"/>
                      <a:gd name="connsiteX25" fmla="*/ 788126 w 1428206"/>
                      <a:gd name="connsiteY25" fmla="*/ 2307772 h 3432629"/>
                      <a:gd name="connsiteX26" fmla="*/ 788126 w 1428206"/>
                      <a:gd name="connsiteY26" fmla="*/ 1968137 h 3432629"/>
                      <a:gd name="connsiteX27" fmla="*/ 718457 w 1428206"/>
                      <a:gd name="connsiteY27" fmla="*/ 1558834 h 3432629"/>
                      <a:gd name="connsiteX28" fmla="*/ 683623 w 1428206"/>
                      <a:gd name="connsiteY28" fmla="*/ 1271452 h 3432629"/>
                      <a:gd name="connsiteX29" fmla="*/ 683623 w 1428206"/>
                      <a:gd name="connsiteY29" fmla="*/ 1062446 h 3432629"/>
                      <a:gd name="connsiteX30" fmla="*/ 718457 w 1428206"/>
                      <a:gd name="connsiteY30" fmla="*/ 870857 h 3432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428206" h="3432629">
                        <a:moveTo>
                          <a:pt x="1171303" y="0"/>
                        </a:moveTo>
                        <a:cubicBezTo>
                          <a:pt x="1182914" y="68217"/>
                          <a:pt x="1194526" y="136434"/>
                          <a:pt x="1206137" y="200297"/>
                        </a:cubicBezTo>
                        <a:cubicBezTo>
                          <a:pt x="1217748" y="264160"/>
                          <a:pt x="1219200" y="323668"/>
                          <a:pt x="1240971" y="383177"/>
                        </a:cubicBezTo>
                        <a:cubicBezTo>
                          <a:pt x="1262742" y="442686"/>
                          <a:pt x="1309189" y="474618"/>
                          <a:pt x="1336766" y="557349"/>
                        </a:cubicBezTo>
                        <a:cubicBezTo>
                          <a:pt x="1364343" y="640081"/>
                          <a:pt x="1393371" y="754743"/>
                          <a:pt x="1406434" y="879566"/>
                        </a:cubicBezTo>
                        <a:cubicBezTo>
                          <a:pt x="1419497" y="1004389"/>
                          <a:pt x="1428206" y="1159692"/>
                          <a:pt x="1415143" y="1306286"/>
                        </a:cubicBezTo>
                        <a:cubicBezTo>
                          <a:pt x="1402080" y="1452880"/>
                          <a:pt x="1362891" y="1615441"/>
                          <a:pt x="1328057" y="1759132"/>
                        </a:cubicBezTo>
                        <a:cubicBezTo>
                          <a:pt x="1293223" y="1902823"/>
                          <a:pt x="1238069" y="2026194"/>
                          <a:pt x="1206137" y="2168434"/>
                        </a:cubicBezTo>
                        <a:cubicBezTo>
                          <a:pt x="1174206" y="2310674"/>
                          <a:pt x="1139046" y="2501423"/>
                          <a:pt x="1136468" y="2612572"/>
                        </a:cubicBezTo>
                        <a:cubicBezTo>
                          <a:pt x="1133890" y="2723721"/>
                          <a:pt x="1180507" y="2772918"/>
                          <a:pt x="1190667" y="2835329"/>
                        </a:cubicBezTo>
                        <a:cubicBezTo>
                          <a:pt x="1200827" y="2897740"/>
                          <a:pt x="1223878" y="2938532"/>
                          <a:pt x="1197428" y="2987040"/>
                        </a:cubicBezTo>
                        <a:cubicBezTo>
                          <a:pt x="1170978" y="3035548"/>
                          <a:pt x="1100183" y="3071223"/>
                          <a:pt x="1031966" y="3126377"/>
                        </a:cubicBezTo>
                        <a:cubicBezTo>
                          <a:pt x="963749" y="3181531"/>
                          <a:pt x="859246" y="3272972"/>
                          <a:pt x="788126" y="3317966"/>
                        </a:cubicBezTo>
                        <a:cubicBezTo>
                          <a:pt x="717006" y="3362960"/>
                          <a:pt x="661852" y="3378926"/>
                          <a:pt x="605246" y="3396343"/>
                        </a:cubicBezTo>
                        <a:cubicBezTo>
                          <a:pt x="548640" y="3413760"/>
                          <a:pt x="500742" y="3416663"/>
                          <a:pt x="448491" y="3422469"/>
                        </a:cubicBezTo>
                        <a:cubicBezTo>
                          <a:pt x="396240" y="3428275"/>
                          <a:pt x="339634" y="3431177"/>
                          <a:pt x="291737" y="3431177"/>
                        </a:cubicBezTo>
                        <a:cubicBezTo>
                          <a:pt x="243840" y="3431177"/>
                          <a:pt x="190137" y="3432629"/>
                          <a:pt x="161108" y="3422469"/>
                        </a:cubicBezTo>
                        <a:cubicBezTo>
                          <a:pt x="132079" y="3412309"/>
                          <a:pt x="137886" y="3381829"/>
                          <a:pt x="117566" y="3370217"/>
                        </a:cubicBezTo>
                        <a:cubicBezTo>
                          <a:pt x="97246" y="3358606"/>
                          <a:pt x="56605" y="3370217"/>
                          <a:pt x="39188" y="3352800"/>
                        </a:cubicBezTo>
                        <a:cubicBezTo>
                          <a:pt x="21771" y="3335383"/>
                          <a:pt x="0" y="3297645"/>
                          <a:pt x="13063" y="3265714"/>
                        </a:cubicBezTo>
                        <a:cubicBezTo>
                          <a:pt x="26126" y="3233783"/>
                          <a:pt x="71120" y="3200401"/>
                          <a:pt x="117566" y="3161212"/>
                        </a:cubicBezTo>
                        <a:cubicBezTo>
                          <a:pt x="164012" y="3122024"/>
                          <a:pt x="236454" y="3076127"/>
                          <a:pt x="291737" y="3030583"/>
                        </a:cubicBezTo>
                        <a:cubicBezTo>
                          <a:pt x="347020" y="2985039"/>
                          <a:pt x="391206" y="2943100"/>
                          <a:pt x="449263" y="2887946"/>
                        </a:cubicBezTo>
                        <a:cubicBezTo>
                          <a:pt x="507320" y="2832792"/>
                          <a:pt x="596666" y="2771678"/>
                          <a:pt x="640080" y="2699657"/>
                        </a:cubicBezTo>
                        <a:cubicBezTo>
                          <a:pt x="683494" y="2627636"/>
                          <a:pt x="685074" y="2521131"/>
                          <a:pt x="709748" y="2455817"/>
                        </a:cubicBezTo>
                        <a:cubicBezTo>
                          <a:pt x="734422" y="2390503"/>
                          <a:pt x="775063" y="2389052"/>
                          <a:pt x="788126" y="2307772"/>
                        </a:cubicBezTo>
                        <a:cubicBezTo>
                          <a:pt x="801189" y="2226492"/>
                          <a:pt x="799738" y="2092960"/>
                          <a:pt x="788126" y="1968137"/>
                        </a:cubicBezTo>
                        <a:cubicBezTo>
                          <a:pt x="776515" y="1843314"/>
                          <a:pt x="735874" y="1674948"/>
                          <a:pt x="718457" y="1558834"/>
                        </a:cubicBezTo>
                        <a:cubicBezTo>
                          <a:pt x="701040" y="1442720"/>
                          <a:pt x="689429" y="1354183"/>
                          <a:pt x="683623" y="1271452"/>
                        </a:cubicBezTo>
                        <a:cubicBezTo>
                          <a:pt x="677817" y="1188721"/>
                          <a:pt x="677817" y="1129212"/>
                          <a:pt x="683623" y="1062446"/>
                        </a:cubicBezTo>
                        <a:cubicBezTo>
                          <a:pt x="689429" y="995680"/>
                          <a:pt x="703943" y="933268"/>
                          <a:pt x="718457" y="870857"/>
                        </a:cubicBezTo>
                      </a:path>
                    </a:pathLst>
                  </a:cu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black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1" name="Freeform 119">
                    <a:extLst>
                      <a:ext uri="{FF2B5EF4-FFF2-40B4-BE49-F238E27FC236}">
                        <a16:creationId xmlns:a16="http://schemas.microsoft.com/office/drawing/2014/main" id="{6F4C7B91-D2D6-4862-AFE6-FC2FF99E859D}"/>
                      </a:ext>
                    </a:extLst>
                  </p:cNvPr>
                  <p:cNvSpPr/>
                  <p:nvPr/>
                </p:nvSpPr>
                <p:spPr>
                  <a:xfrm>
                    <a:off x="2751909" y="2760617"/>
                    <a:ext cx="71119" cy="679269"/>
                  </a:xfrm>
                  <a:custGeom>
                    <a:avLst/>
                    <a:gdLst>
                      <a:gd name="connsiteX0" fmla="*/ 52251 w 71119"/>
                      <a:gd name="connsiteY0" fmla="*/ 0 h 679269"/>
                      <a:gd name="connsiteX1" fmla="*/ 52251 w 71119"/>
                      <a:gd name="connsiteY1" fmla="*/ 182880 h 679269"/>
                      <a:gd name="connsiteX2" fmla="*/ 69668 w 71119"/>
                      <a:gd name="connsiteY2" fmla="*/ 409303 h 679269"/>
                      <a:gd name="connsiteX3" fmla="*/ 43542 w 71119"/>
                      <a:gd name="connsiteY3" fmla="*/ 574766 h 679269"/>
                      <a:gd name="connsiteX4" fmla="*/ 0 w 71119"/>
                      <a:gd name="connsiteY4" fmla="*/ 679269 h 679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119" h="679269">
                        <a:moveTo>
                          <a:pt x="52251" y="0"/>
                        </a:moveTo>
                        <a:cubicBezTo>
                          <a:pt x="50799" y="57331"/>
                          <a:pt x="49348" y="114663"/>
                          <a:pt x="52251" y="182880"/>
                        </a:cubicBezTo>
                        <a:cubicBezTo>
                          <a:pt x="55154" y="251097"/>
                          <a:pt x="71119" y="343989"/>
                          <a:pt x="69668" y="409303"/>
                        </a:cubicBezTo>
                        <a:cubicBezTo>
                          <a:pt x="68217" y="474617"/>
                          <a:pt x="55153" y="529772"/>
                          <a:pt x="43542" y="574766"/>
                        </a:cubicBezTo>
                        <a:cubicBezTo>
                          <a:pt x="31931" y="619760"/>
                          <a:pt x="15965" y="649514"/>
                          <a:pt x="0" y="679269"/>
                        </a:cubicBezTo>
                      </a:path>
                    </a:pathLst>
                  </a:custGeom>
                  <a:grpFill/>
                  <a:ln w="28575" cap="flat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black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2" name="Freeform 120">
                    <a:extLst>
                      <a:ext uri="{FF2B5EF4-FFF2-40B4-BE49-F238E27FC236}">
                        <a16:creationId xmlns:a16="http://schemas.microsoft.com/office/drawing/2014/main" id="{D2288292-382A-4099-86BA-48B427C9BB70}"/>
                      </a:ext>
                    </a:extLst>
                  </p:cNvPr>
                  <p:cNvSpPr/>
                  <p:nvPr/>
                </p:nvSpPr>
                <p:spPr>
                  <a:xfrm>
                    <a:off x="2499360" y="1410789"/>
                    <a:ext cx="847016" cy="3871193"/>
                  </a:xfrm>
                  <a:custGeom>
                    <a:avLst/>
                    <a:gdLst>
                      <a:gd name="connsiteX0" fmla="*/ 0 w 853440"/>
                      <a:gd name="connsiteY0" fmla="*/ 0 h 3753394"/>
                      <a:gd name="connsiteX1" fmla="*/ 43543 w 853440"/>
                      <a:gd name="connsiteY1" fmla="*/ 574765 h 3753394"/>
                      <a:gd name="connsiteX2" fmla="*/ 243840 w 853440"/>
                      <a:gd name="connsiteY2" fmla="*/ 1140822 h 3753394"/>
                      <a:gd name="connsiteX3" fmla="*/ 357051 w 853440"/>
                      <a:gd name="connsiteY3" fmla="*/ 1506582 h 3753394"/>
                      <a:gd name="connsiteX4" fmla="*/ 444137 w 853440"/>
                      <a:gd name="connsiteY4" fmla="*/ 1776548 h 3753394"/>
                      <a:gd name="connsiteX5" fmla="*/ 426720 w 853440"/>
                      <a:gd name="connsiteY5" fmla="*/ 1942011 h 3753394"/>
                      <a:gd name="connsiteX6" fmla="*/ 531223 w 853440"/>
                      <a:gd name="connsiteY6" fmla="*/ 2220685 h 3753394"/>
                      <a:gd name="connsiteX7" fmla="*/ 661851 w 853440"/>
                      <a:gd name="connsiteY7" fmla="*/ 2394857 h 3753394"/>
                      <a:gd name="connsiteX8" fmla="*/ 722811 w 853440"/>
                      <a:gd name="connsiteY8" fmla="*/ 2612571 h 3753394"/>
                      <a:gd name="connsiteX9" fmla="*/ 775063 w 853440"/>
                      <a:gd name="connsiteY9" fmla="*/ 2943497 h 3753394"/>
                      <a:gd name="connsiteX10" fmla="*/ 801189 w 853440"/>
                      <a:gd name="connsiteY10" fmla="*/ 3344091 h 3753394"/>
                      <a:gd name="connsiteX11" fmla="*/ 853440 w 853440"/>
                      <a:gd name="connsiteY11" fmla="*/ 3753394 h 3753394"/>
                      <a:gd name="connsiteX12" fmla="*/ 853440 w 853440"/>
                      <a:gd name="connsiteY12" fmla="*/ 3753394 h 3753394"/>
                      <a:gd name="connsiteX13" fmla="*/ 853440 w 853440"/>
                      <a:gd name="connsiteY13" fmla="*/ 3753394 h 3753394"/>
                      <a:gd name="connsiteX0" fmla="*/ 0 w 853440"/>
                      <a:gd name="connsiteY0" fmla="*/ 0 h 3753394"/>
                      <a:gd name="connsiteX1" fmla="*/ 43543 w 853440"/>
                      <a:gd name="connsiteY1" fmla="*/ 574765 h 3753394"/>
                      <a:gd name="connsiteX2" fmla="*/ 243840 w 853440"/>
                      <a:gd name="connsiteY2" fmla="*/ 1140822 h 3753394"/>
                      <a:gd name="connsiteX3" fmla="*/ 357051 w 853440"/>
                      <a:gd name="connsiteY3" fmla="*/ 1506582 h 3753394"/>
                      <a:gd name="connsiteX4" fmla="*/ 419567 w 853440"/>
                      <a:gd name="connsiteY4" fmla="*/ 1759618 h 3753394"/>
                      <a:gd name="connsiteX5" fmla="*/ 426720 w 853440"/>
                      <a:gd name="connsiteY5" fmla="*/ 1942011 h 3753394"/>
                      <a:gd name="connsiteX6" fmla="*/ 531223 w 853440"/>
                      <a:gd name="connsiteY6" fmla="*/ 2220685 h 3753394"/>
                      <a:gd name="connsiteX7" fmla="*/ 661851 w 853440"/>
                      <a:gd name="connsiteY7" fmla="*/ 2394857 h 3753394"/>
                      <a:gd name="connsiteX8" fmla="*/ 722811 w 853440"/>
                      <a:gd name="connsiteY8" fmla="*/ 2612571 h 3753394"/>
                      <a:gd name="connsiteX9" fmla="*/ 775063 w 853440"/>
                      <a:gd name="connsiteY9" fmla="*/ 2943497 h 3753394"/>
                      <a:gd name="connsiteX10" fmla="*/ 801189 w 853440"/>
                      <a:gd name="connsiteY10" fmla="*/ 3344091 h 3753394"/>
                      <a:gd name="connsiteX11" fmla="*/ 853440 w 853440"/>
                      <a:gd name="connsiteY11" fmla="*/ 3753394 h 3753394"/>
                      <a:gd name="connsiteX12" fmla="*/ 853440 w 853440"/>
                      <a:gd name="connsiteY12" fmla="*/ 3753394 h 3753394"/>
                      <a:gd name="connsiteX13" fmla="*/ 853440 w 853440"/>
                      <a:gd name="connsiteY13" fmla="*/ 3753394 h 3753394"/>
                      <a:gd name="connsiteX0" fmla="*/ 0 w 897043"/>
                      <a:gd name="connsiteY0" fmla="*/ 0 h 3811880"/>
                      <a:gd name="connsiteX1" fmla="*/ 43543 w 897043"/>
                      <a:gd name="connsiteY1" fmla="*/ 574765 h 3811880"/>
                      <a:gd name="connsiteX2" fmla="*/ 243840 w 897043"/>
                      <a:gd name="connsiteY2" fmla="*/ 1140822 h 3811880"/>
                      <a:gd name="connsiteX3" fmla="*/ 357051 w 897043"/>
                      <a:gd name="connsiteY3" fmla="*/ 1506582 h 3811880"/>
                      <a:gd name="connsiteX4" fmla="*/ 419567 w 897043"/>
                      <a:gd name="connsiteY4" fmla="*/ 1759618 h 3811880"/>
                      <a:gd name="connsiteX5" fmla="*/ 426720 w 897043"/>
                      <a:gd name="connsiteY5" fmla="*/ 1942011 h 3811880"/>
                      <a:gd name="connsiteX6" fmla="*/ 531223 w 897043"/>
                      <a:gd name="connsiteY6" fmla="*/ 2220685 h 3811880"/>
                      <a:gd name="connsiteX7" fmla="*/ 661851 w 897043"/>
                      <a:gd name="connsiteY7" fmla="*/ 2394857 h 3811880"/>
                      <a:gd name="connsiteX8" fmla="*/ 722811 w 897043"/>
                      <a:gd name="connsiteY8" fmla="*/ 2612571 h 3811880"/>
                      <a:gd name="connsiteX9" fmla="*/ 775063 w 897043"/>
                      <a:gd name="connsiteY9" fmla="*/ 2943497 h 3811880"/>
                      <a:gd name="connsiteX10" fmla="*/ 801189 w 897043"/>
                      <a:gd name="connsiteY10" fmla="*/ 3344091 h 3811880"/>
                      <a:gd name="connsiteX11" fmla="*/ 853440 w 897043"/>
                      <a:gd name="connsiteY11" fmla="*/ 3753394 h 3811880"/>
                      <a:gd name="connsiteX12" fmla="*/ 853440 w 897043"/>
                      <a:gd name="connsiteY12" fmla="*/ 3753394 h 3811880"/>
                      <a:gd name="connsiteX13" fmla="*/ 897043 w 897043"/>
                      <a:gd name="connsiteY13" fmla="*/ 3811880 h 3811880"/>
                      <a:gd name="connsiteX0" fmla="*/ 0 w 897043"/>
                      <a:gd name="connsiteY0" fmla="*/ 0 h 3884819"/>
                      <a:gd name="connsiteX1" fmla="*/ 43543 w 897043"/>
                      <a:gd name="connsiteY1" fmla="*/ 574765 h 3884819"/>
                      <a:gd name="connsiteX2" fmla="*/ 243840 w 897043"/>
                      <a:gd name="connsiteY2" fmla="*/ 1140822 h 3884819"/>
                      <a:gd name="connsiteX3" fmla="*/ 357051 w 897043"/>
                      <a:gd name="connsiteY3" fmla="*/ 1506582 h 3884819"/>
                      <a:gd name="connsiteX4" fmla="*/ 419567 w 897043"/>
                      <a:gd name="connsiteY4" fmla="*/ 1759618 h 3884819"/>
                      <a:gd name="connsiteX5" fmla="*/ 426720 w 897043"/>
                      <a:gd name="connsiteY5" fmla="*/ 1942011 h 3884819"/>
                      <a:gd name="connsiteX6" fmla="*/ 531223 w 897043"/>
                      <a:gd name="connsiteY6" fmla="*/ 2220685 h 3884819"/>
                      <a:gd name="connsiteX7" fmla="*/ 661851 w 897043"/>
                      <a:gd name="connsiteY7" fmla="*/ 2394857 h 3884819"/>
                      <a:gd name="connsiteX8" fmla="*/ 722811 w 897043"/>
                      <a:gd name="connsiteY8" fmla="*/ 2612571 h 3884819"/>
                      <a:gd name="connsiteX9" fmla="*/ 775063 w 897043"/>
                      <a:gd name="connsiteY9" fmla="*/ 2943497 h 3884819"/>
                      <a:gd name="connsiteX10" fmla="*/ 801189 w 897043"/>
                      <a:gd name="connsiteY10" fmla="*/ 3344091 h 3884819"/>
                      <a:gd name="connsiteX11" fmla="*/ 853440 w 897043"/>
                      <a:gd name="connsiteY11" fmla="*/ 3753394 h 3884819"/>
                      <a:gd name="connsiteX12" fmla="*/ 853440 w 897043"/>
                      <a:gd name="connsiteY12" fmla="*/ 3753394 h 3884819"/>
                      <a:gd name="connsiteX13" fmla="*/ 897043 w 897043"/>
                      <a:gd name="connsiteY13" fmla="*/ 3811880 h 3884819"/>
                      <a:gd name="connsiteX0" fmla="*/ 0 w 853440"/>
                      <a:gd name="connsiteY0" fmla="*/ 0 h 3753394"/>
                      <a:gd name="connsiteX1" fmla="*/ 43543 w 853440"/>
                      <a:gd name="connsiteY1" fmla="*/ 574765 h 3753394"/>
                      <a:gd name="connsiteX2" fmla="*/ 243840 w 853440"/>
                      <a:gd name="connsiteY2" fmla="*/ 1140822 h 3753394"/>
                      <a:gd name="connsiteX3" fmla="*/ 357051 w 853440"/>
                      <a:gd name="connsiteY3" fmla="*/ 1506582 h 3753394"/>
                      <a:gd name="connsiteX4" fmla="*/ 419567 w 853440"/>
                      <a:gd name="connsiteY4" fmla="*/ 1759618 h 3753394"/>
                      <a:gd name="connsiteX5" fmla="*/ 426720 w 853440"/>
                      <a:gd name="connsiteY5" fmla="*/ 1942011 h 3753394"/>
                      <a:gd name="connsiteX6" fmla="*/ 531223 w 853440"/>
                      <a:gd name="connsiteY6" fmla="*/ 2220685 h 3753394"/>
                      <a:gd name="connsiteX7" fmla="*/ 661851 w 853440"/>
                      <a:gd name="connsiteY7" fmla="*/ 2394857 h 3753394"/>
                      <a:gd name="connsiteX8" fmla="*/ 722811 w 853440"/>
                      <a:gd name="connsiteY8" fmla="*/ 2612571 h 3753394"/>
                      <a:gd name="connsiteX9" fmla="*/ 775063 w 853440"/>
                      <a:gd name="connsiteY9" fmla="*/ 2943497 h 3753394"/>
                      <a:gd name="connsiteX10" fmla="*/ 801189 w 853440"/>
                      <a:gd name="connsiteY10" fmla="*/ 3344091 h 3753394"/>
                      <a:gd name="connsiteX11" fmla="*/ 853440 w 853440"/>
                      <a:gd name="connsiteY11" fmla="*/ 3753394 h 3753394"/>
                      <a:gd name="connsiteX12" fmla="*/ 853440 w 853440"/>
                      <a:gd name="connsiteY12" fmla="*/ 3753394 h 3753394"/>
                      <a:gd name="connsiteX0" fmla="*/ 0 w 897043"/>
                      <a:gd name="connsiteY0" fmla="*/ 0 h 3831359"/>
                      <a:gd name="connsiteX1" fmla="*/ 43543 w 897043"/>
                      <a:gd name="connsiteY1" fmla="*/ 574765 h 3831359"/>
                      <a:gd name="connsiteX2" fmla="*/ 243840 w 897043"/>
                      <a:gd name="connsiteY2" fmla="*/ 1140822 h 3831359"/>
                      <a:gd name="connsiteX3" fmla="*/ 357051 w 897043"/>
                      <a:gd name="connsiteY3" fmla="*/ 1506582 h 3831359"/>
                      <a:gd name="connsiteX4" fmla="*/ 419567 w 897043"/>
                      <a:gd name="connsiteY4" fmla="*/ 1759618 h 3831359"/>
                      <a:gd name="connsiteX5" fmla="*/ 426720 w 897043"/>
                      <a:gd name="connsiteY5" fmla="*/ 1942011 h 3831359"/>
                      <a:gd name="connsiteX6" fmla="*/ 531223 w 897043"/>
                      <a:gd name="connsiteY6" fmla="*/ 2220685 h 3831359"/>
                      <a:gd name="connsiteX7" fmla="*/ 661851 w 897043"/>
                      <a:gd name="connsiteY7" fmla="*/ 2394857 h 3831359"/>
                      <a:gd name="connsiteX8" fmla="*/ 722811 w 897043"/>
                      <a:gd name="connsiteY8" fmla="*/ 2612571 h 3831359"/>
                      <a:gd name="connsiteX9" fmla="*/ 775063 w 897043"/>
                      <a:gd name="connsiteY9" fmla="*/ 2943497 h 3831359"/>
                      <a:gd name="connsiteX10" fmla="*/ 801189 w 897043"/>
                      <a:gd name="connsiteY10" fmla="*/ 3344091 h 3831359"/>
                      <a:gd name="connsiteX11" fmla="*/ 853440 w 897043"/>
                      <a:gd name="connsiteY11" fmla="*/ 3753394 h 3831359"/>
                      <a:gd name="connsiteX12" fmla="*/ 897043 w 897043"/>
                      <a:gd name="connsiteY12" fmla="*/ 3811880 h 3831359"/>
                      <a:gd name="connsiteX0" fmla="*/ 0 w 897043"/>
                      <a:gd name="connsiteY0" fmla="*/ 0 h 3831359"/>
                      <a:gd name="connsiteX1" fmla="*/ 43543 w 897043"/>
                      <a:gd name="connsiteY1" fmla="*/ 574765 h 3831359"/>
                      <a:gd name="connsiteX2" fmla="*/ 243840 w 897043"/>
                      <a:gd name="connsiteY2" fmla="*/ 1140822 h 3831359"/>
                      <a:gd name="connsiteX3" fmla="*/ 357051 w 897043"/>
                      <a:gd name="connsiteY3" fmla="*/ 1506582 h 3831359"/>
                      <a:gd name="connsiteX4" fmla="*/ 419567 w 897043"/>
                      <a:gd name="connsiteY4" fmla="*/ 1759618 h 3831359"/>
                      <a:gd name="connsiteX5" fmla="*/ 426720 w 897043"/>
                      <a:gd name="connsiteY5" fmla="*/ 1942011 h 3831359"/>
                      <a:gd name="connsiteX6" fmla="*/ 531223 w 897043"/>
                      <a:gd name="connsiteY6" fmla="*/ 2220685 h 3831359"/>
                      <a:gd name="connsiteX7" fmla="*/ 661851 w 897043"/>
                      <a:gd name="connsiteY7" fmla="*/ 2394857 h 3831359"/>
                      <a:gd name="connsiteX8" fmla="*/ 722811 w 897043"/>
                      <a:gd name="connsiteY8" fmla="*/ 2612571 h 3831359"/>
                      <a:gd name="connsiteX9" fmla="*/ 775063 w 897043"/>
                      <a:gd name="connsiteY9" fmla="*/ 2943497 h 3831359"/>
                      <a:gd name="connsiteX10" fmla="*/ 801189 w 897043"/>
                      <a:gd name="connsiteY10" fmla="*/ 3344091 h 3831359"/>
                      <a:gd name="connsiteX11" fmla="*/ 853440 w 897043"/>
                      <a:gd name="connsiteY11" fmla="*/ 3753394 h 3831359"/>
                      <a:gd name="connsiteX12" fmla="*/ 897043 w 897043"/>
                      <a:gd name="connsiteY12" fmla="*/ 3811880 h 3831359"/>
                      <a:gd name="connsiteX0" fmla="*/ 0 w 897043"/>
                      <a:gd name="connsiteY0" fmla="*/ 0 h 3811880"/>
                      <a:gd name="connsiteX1" fmla="*/ 43543 w 897043"/>
                      <a:gd name="connsiteY1" fmla="*/ 574765 h 3811880"/>
                      <a:gd name="connsiteX2" fmla="*/ 243840 w 897043"/>
                      <a:gd name="connsiteY2" fmla="*/ 1140822 h 3811880"/>
                      <a:gd name="connsiteX3" fmla="*/ 357051 w 897043"/>
                      <a:gd name="connsiteY3" fmla="*/ 1506582 h 3811880"/>
                      <a:gd name="connsiteX4" fmla="*/ 419567 w 897043"/>
                      <a:gd name="connsiteY4" fmla="*/ 1759618 h 3811880"/>
                      <a:gd name="connsiteX5" fmla="*/ 426720 w 897043"/>
                      <a:gd name="connsiteY5" fmla="*/ 1942011 h 3811880"/>
                      <a:gd name="connsiteX6" fmla="*/ 531223 w 897043"/>
                      <a:gd name="connsiteY6" fmla="*/ 2220685 h 3811880"/>
                      <a:gd name="connsiteX7" fmla="*/ 661851 w 897043"/>
                      <a:gd name="connsiteY7" fmla="*/ 2394857 h 3811880"/>
                      <a:gd name="connsiteX8" fmla="*/ 722811 w 897043"/>
                      <a:gd name="connsiteY8" fmla="*/ 2612571 h 3811880"/>
                      <a:gd name="connsiteX9" fmla="*/ 775063 w 897043"/>
                      <a:gd name="connsiteY9" fmla="*/ 2943497 h 3811880"/>
                      <a:gd name="connsiteX10" fmla="*/ 801189 w 897043"/>
                      <a:gd name="connsiteY10" fmla="*/ 3344091 h 3811880"/>
                      <a:gd name="connsiteX11" fmla="*/ 897043 w 897043"/>
                      <a:gd name="connsiteY11" fmla="*/ 3811880 h 3811880"/>
                      <a:gd name="connsiteX0" fmla="*/ 0 w 855297"/>
                      <a:gd name="connsiteY0" fmla="*/ 0 h 3879474"/>
                      <a:gd name="connsiteX1" fmla="*/ 43543 w 855297"/>
                      <a:gd name="connsiteY1" fmla="*/ 574765 h 3879474"/>
                      <a:gd name="connsiteX2" fmla="*/ 243840 w 855297"/>
                      <a:gd name="connsiteY2" fmla="*/ 1140822 h 3879474"/>
                      <a:gd name="connsiteX3" fmla="*/ 357051 w 855297"/>
                      <a:gd name="connsiteY3" fmla="*/ 1506582 h 3879474"/>
                      <a:gd name="connsiteX4" fmla="*/ 419567 w 855297"/>
                      <a:gd name="connsiteY4" fmla="*/ 1759618 h 3879474"/>
                      <a:gd name="connsiteX5" fmla="*/ 426720 w 855297"/>
                      <a:gd name="connsiteY5" fmla="*/ 1942011 h 3879474"/>
                      <a:gd name="connsiteX6" fmla="*/ 531223 w 855297"/>
                      <a:gd name="connsiteY6" fmla="*/ 2220685 h 3879474"/>
                      <a:gd name="connsiteX7" fmla="*/ 661851 w 855297"/>
                      <a:gd name="connsiteY7" fmla="*/ 2394857 h 3879474"/>
                      <a:gd name="connsiteX8" fmla="*/ 722811 w 855297"/>
                      <a:gd name="connsiteY8" fmla="*/ 2612571 h 3879474"/>
                      <a:gd name="connsiteX9" fmla="*/ 775063 w 855297"/>
                      <a:gd name="connsiteY9" fmla="*/ 2943497 h 3879474"/>
                      <a:gd name="connsiteX10" fmla="*/ 801189 w 855297"/>
                      <a:gd name="connsiteY10" fmla="*/ 3344091 h 3879474"/>
                      <a:gd name="connsiteX11" fmla="*/ 855297 w 855297"/>
                      <a:gd name="connsiteY11" fmla="*/ 3879474 h 3879474"/>
                      <a:gd name="connsiteX0" fmla="*/ 0 w 855297"/>
                      <a:gd name="connsiteY0" fmla="*/ 0 h 3879474"/>
                      <a:gd name="connsiteX1" fmla="*/ 43543 w 855297"/>
                      <a:gd name="connsiteY1" fmla="*/ 574765 h 3879474"/>
                      <a:gd name="connsiteX2" fmla="*/ 243840 w 855297"/>
                      <a:gd name="connsiteY2" fmla="*/ 1140822 h 3879474"/>
                      <a:gd name="connsiteX3" fmla="*/ 357051 w 855297"/>
                      <a:gd name="connsiteY3" fmla="*/ 1506582 h 3879474"/>
                      <a:gd name="connsiteX4" fmla="*/ 419567 w 855297"/>
                      <a:gd name="connsiteY4" fmla="*/ 1759618 h 3879474"/>
                      <a:gd name="connsiteX5" fmla="*/ 426720 w 855297"/>
                      <a:gd name="connsiteY5" fmla="*/ 1942011 h 3879474"/>
                      <a:gd name="connsiteX6" fmla="*/ 531223 w 855297"/>
                      <a:gd name="connsiteY6" fmla="*/ 2220685 h 3879474"/>
                      <a:gd name="connsiteX7" fmla="*/ 661851 w 855297"/>
                      <a:gd name="connsiteY7" fmla="*/ 2394857 h 3879474"/>
                      <a:gd name="connsiteX8" fmla="*/ 722811 w 855297"/>
                      <a:gd name="connsiteY8" fmla="*/ 2612571 h 3879474"/>
                      <a:gd name="connsiteX9" fmla="*/ 775063 w 855297"/>
                      <a:gd name="connsiteY9" fmla="*/ 2943497 h 3879474"/>
                      <a:gd name="connsiteX10" fmla="*/ 801189 w 855297"/>
                      <a:gd name="connsiteY10" fmla="*/ 3344091 h 3879474"/>
                      <a:gd name="connsiteX11" fmla="*/ 855297 w 855297"/>
                      <a:gd name="connsiteY11" fmla="*/ 3879474 h 3879474"/>
                      <a:gd name="connsiteX0" fmla="*/ 0 w 847016"/>
                      <a:gd name="connsiteY0" fmla="*/ 0 h 3871193"/>
                      <a:gd name="connsiteX1" fmla="*/ 43543 w 847016"/>
                      <a:gd name="connsiteY1" fmla="*/ 574765 h 3871193"/>
                      <a:gd name="connsiteX2" fmla="*/ 243840 w 847016"/>
                      <a:gd name="connsiteY2" fmla="*/ 1140822 h 3871193"/>
                      <a:gd name="connsiteX3" fmla="*/ 357051 w 847016"/>
                      <a:gd name="connsiteY3" fmla="*/ 1506582 h 3871193"/>
                      <a:gd name="connsiteX4" fmla="*/ 419567 w 847016"/>
                      <a:gd name="connsiteY4" fmla="*/ 1759618 h 3871193"/>
                      <a:gd name="connsiteX5" fmla="*/ 426720 w 847016"/>
                      <a:gd name="connsiteY5" fmla="*/ 1942011 h 3871193"/>
                      <a:gd name="connsiteX6" fmla="*/ 531223 w 847016"/>
                      <a:gd name="connsiteY6" fmla="*/ 2220685 h 3871193"/>
                      <a:gd name="connsiteX7" fmla="*/ 661851 w 847016"/>
                      <a:gd name="connsiteY7" fmla="*/ 2394857 h 3871193"/>
                      <a:gd name="connsiteX8" fmla="*/ 722811 w 847016"/>
                      <a:gd name="connsiteY8" fmla="*/ 2612571 h 3871193"/>
                      <a:gd name="connsiteX9" fmla="*/ 775063 w 847016"/>
                      <a:gd name="connsiteY9" fmla="*/ 2943497 h 3871193"/>
                      <a:gd name="connsiteX10" fmla="*/ 801189 w 847016"/>
                      <a:gd name="connsiteY10" fmla="*/ 3344091 h 3871193"/>
                      <a:gd name="connsiteX11" fmla="*/ 847016 w 847016"/>
                      <a:gd name="connsiteY11" fmla="*/ 3871193 h 3871193"/>
                      <a:gd name="connsiteX0" fmla="*/ 0 w 847016"/>
                      <a:gd name="connsiteY0" fmla="*/ 0 h 3871193"/>
                      <a:gd name="connsiteX1" fmla="*/ 43543 w 847016"/>
                      <a:gd name="connsiteY1" fmla="*/ 574765 h 3871193"/>
                      <a:gd name="connsiteX2" fmla="*/ 243840 w 847016"/>
                      <a:gd name="connsiteY2" fmla="*/ 1140822 h 3871193"/>
                      <a:gd name="connsiteX3" fmla="*/ 357051 w 847016"/>
                      <a:gd name="connsiteY3" fmla="*/ 1506582 h 3871193"/>
                      <a:gd name="connsiteX4" fmla="*/ 419567 w 847016"/>
                      <a:gd name="connsiteY4" fmla="*/ 1759618 h 3871193"/>
                      <a:gd name="connsiteX5" fmla="*/ 426720 w 847016"/>
                      <a:gd name="connsiteY5" fmla="*/ 1942011 h 3871193"/>
                      <a:gd name="connsiteX6" fmla="*/ 531223 w 847016"/>
                      <a:gd name="connsiteY6" fmla="*/ 2220685 h 3871193"/>
                      <a:gd name="connsiteX7" fmla="*/ 661851 w 847016"/>
                      <a:gd name="connsiteY7" fmla="*/ 2394857 h 3871193"/>
                      <a:gd name="connsiteX8" fmla="*/ 722811 w 847016"/>
                      <a:gd name="connsiteY8" fmla="*/ 2612571 h 3871193"/>
                      <a:gd name="connsiteX9" fmla="*/ 747462 w 847016"/>
                      <a:gd name="connsiteY9" fmla="*/ 2954537 h 3871193"/>
                      <a:gd name="connsiteX10" fmla="*/ 801189 w 847016"/>
                      <a:gd name="connsiteY10" fmla="*/ 3344091 h 3871193"/>
                      <a:gd name="connsiteX11" fmla="*/ 847016 w 847016"/>
                      <a:gd name="connsiteY11" fmla="*/ 3871193 h 3871193"/>
                      <a:gd name="connsiteX0" fmla="*/ 0 w 847016"/>
                      <a:gd name="connsiteY0" fmla="*/ 0 h 3871193"/>
                      <a:gd name="connsiteX1" fmla="*/ 43543 w 847016"/>
                      <a:gd name="connsiteY1" fmla="*/ 574765 h 3871193"/>
                      <a:gd name="connsiteX2" fmla="*/ 243840 w 847016"/>
                      <a:gd name="connsiteY2" fmla="*/ 1140822 h 3871193"/>
                      <a:gd name="connsiteX3" fmla="*/ 357051 w 847016"/>
                      <a:gd name="connsiteY3" fmla="*/ 1506582 h 3871193"/>
                      <a:gd name="connsiteX4" fmla="*/ 419567 w 847016"/>
                      <a:gd name="connsiteY4" fmla="*/ 1759618 h 3871193"/>
                      <a:gd name="connsiteX5" fmla="*/ 426720 w 847016"/>
                      <a:gd name="connsiteY5" fmla="*/ 1942011 h 3871193"/>
                      <a:gd name="connsiteX6" fmla="*/ 531223 w 847016"/>
                      <a:gd name="connsiteY6" fmla="*/ 2220685 h 3871193"/>
                      <a:gd name="connsiteX7" fmla="*/ 661851 w 847016"/>
                      <a:gd name="connsiteY7" fmla="*/ 2394857 h 3871193"/>
                      <a:gd name="connsiteX8" fmla="*/ 722811 w 847016"/>
                      <a:gd name="connsiteY8" fmla="*/ 2612571 h 3871193"/>
                      <a:gd name="connsiteX9" fmla="*/ 747462 w 847016"/>
                      <a:gd name="connsiteY9" fmla="*/ 2954537 h 3871193"/>
                      <a:gd name="connsiteX10" fmla="*/ 784629 w 847016"/>
                      <a:gd name="connsiteY10" fmla="*/ 3349612 h 3871193"/>
                      <a:gd name="connsiteX11" fmla="*/ 847016 w 847016"/>
                      <a:gd name="connsiteY11" fmla="*/ 3871193 h 3871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47016" h="3871193">
                        <a:moveTo>
                          <a:pt x="0" y="0"/>
                        </a:moveTo>
                        <a:cubicBezTo>
                          <a:pt x="1451" y="192314"/>
                          <a:pt x="2903" y="384628"/>
                          <a:pt x="43543" y="574765"/>
                        </a:cubicBezTo>
                        <a:cubicBezTo>
                          <a:pt x="84183" y="764902"/>
                          <a:pt x="191589" y="985519"/>
                          <a:pt x="243840" y="1140822"/>
                        </a:cubicBezTo>
                        <a:cubicBezTo>
                          <a:pt x="296091" y="1296125"/>
                          <a:pt x="327763" y="1403449"/>
                          <a:pt x="357051" y="1506582"/>
                        </a:cubicBezTo>
                        <a:cubicBezTo>
                          <a:pt x="386339" y="1609715"/>
                          <a:pt x="407956" y="1687047"/>
                          <a:pt x="419567" y="1759618"/>
                        </a:cubicBezTo>
                        <a:cubicBezTo>
                          <a:pt x="431178" y="1832189"/>
                          <a:pt x="408111" y="1865167"/>
                          <a:pt x="426720" y="1942011"/>
                        </a:cubicBezTo>
                        <a:cubicBezTo>
                          <a:pt x="445329" y="2018855"/>
                          <a:pt x="492035" y="2145211"/>
                          <a:pt x="531223" y="2220685"/>
                        </a:cubicBezTo>
                        <a:cubicBezTo>
                          <a:pt x="570412" y="2296159"/>
                          <a:pt x="629920" y="2329543"/>
                          <a:pt x="661851" y="2394857"/>
                        </a:cubicBezTo>
                        <a:cubicBezTo>
                          <a:pt x="693782" y="2460171"/>
                          <a:pt x="708543" y="2519291"/>
                          <a:pt x="722811" y="2612571"/>
                        </a:cubicBezTo>
                        <a:cubicBezTo>
                          <a:pt x="737079" y="2705851"/>
                          <a:pt x="737159" y="2831697"/>
                          <a:pt x="747462" y="2954537"/>
                        </a:cubicBezTo>
                        <a:cubicBezTo>
                          <a:pt x="757765" y="3077377"/>
                          <a:pt x="768037" y="3196836"/>
                          <a:pt x="784629" y="3349612"/>
                        </a:cubicBezTo>
                        <a:cubicBezTo>
                          <a:pt x="801221" y="3502388"/>
                          <a:pt x="843607" y="3773736"/>
                          <a:pt x="847016" y="3871193"/>
                        </a:cubicBezTo>
                      </a:path>
                    </a:pathLst>
                  </a:custGeom>
                  <a:grpFill/>
                  <a:ln w="28575" cap="flat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600" kern="0">
                      <a:solidFill>
                        <a:prstClr val="black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89" name="Oval 31">
                  <a:extLst>
                    <a:ext uri="{FF2B5EF4-FFF2-40B4-BE49-F238E27FC236}">
                      <a16:creationId xmlns:a16="http://schemas.microsoft.com/office/drawing/2014/main" id="{51687F33-5E59-41AB-960F-4CBA80AC50AF}"/>
                    </a:ext>
                  </a:extLst>
                </p:cNvPr>
                <p:cNvSpPr/>
                <p:nvPr/>
              </p:nvSpPr>
              <p:spPr>
                <a:xfrm>
                  <a:off x="7526338" y="1082675"/>
                  <a:ext cx="134937" cy="13335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90" name="Oval 32">
                  <a:extLst>
                    <a:ext uri="{FF2B5EF4-FFF2-40B4-BE49-F238E27FC236}">
                      <a16:creationId xmlns:a16="http://schemas.microsoft.com/office/drawing/2014/main" id="{D977A49E-7494-4B8D-9748-39896AACF417}"/>
                    </a:ext>
                  </a:extLst>
                </p:cNvPr>
                <p:cNvSpPr/>
                <p:nvPr/>
              </p:nvSpPr>
              <p:spPr>
                <a:xfrm>
                  <a:off x="7991475" y="777875"/>
                  <a:ext cx="134938" cy="134938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ysDot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91" name="Oval 33">
                  <a:extLst>
                    <a:ext uri="{FF2B5EF4-FFF2-40B4-BE49-F238E27FC236}">
                      <a16:creationId xmlns:a16="http://schemas.microsoft.com/office/drawing/2014/main" id="{71748CB6-BB3A-4A82-92C5-863CDC232E7E}"/>
                    </a:ext>
                  </a:extLst>
                </p:cNvPr>
                <p:cNvSpPr/>
                <p:nvPr/>
              </p:nvSpPr>
              <p:spPr>
                <a:xfrm>
                  <a:off x="7481888" y="709613"/>
                  <a:ext cx="134937" cy="134937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ysDot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92" name="Oval 34">
                  <a:extLst>
                    <a:ext uri="{FF2B5EF4-FFF2-40B4-BE49-F238E27FC236}">
                      <a16:creationId xmlns:a16="http://schemas.microsoft.com/office/drawing/2014/main" id="{6A8377B6-5321-4407-914F-659566807488}"/>
                    </a:ext>
                  </a:extLst>
                </p:cNvPr>
                <p:cNvSpPr/>
                <p:nvPr/>
              </p:nvSpPr>
              <p:spPr>
                <a:xfrm>
                  <a:off x="8064500" y="3659188"/>
                  <a:ext cx="134938" cy="13335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93" name="Oval 35">
                  <a:extLst>
                    <a:ext uri="{FF2B5EF4-FFF2-40B4-BE49-F238E27FC236}">
                      <a16:creationId xmlns:a16="http://schemas.microsoft.com/office/drawing/2014/main" id="{8EAB292A-ABE5-4FEE-A652-0ADD08D339C6}"/>
                    </a:ext>
                  </a:extLst>
                </p:cNvPr>
                <p:cNvSpPr/>
                <p:nvPr/>
              </p:nvSpPr>
              <p:spPr>
                <a:xfrm>
                  <a:off x="7722039" y="5872987"/>
                  <a:ext cx="134938" cy="133350"/>
                </a:xfrm>
                <a:prstGeom prst="ellipse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94" name="Oval 36">
                  <a:extLst>
                    <a:ext uri="{FF2B5EF4-FFF2-40B4-BE49-F238E27FC236}">
                      <a16:creationId xmlns:a16="http://schemas.microsoft.com/office/drawing/2014/main" id="{6DA69B62-3275-4B55-BE67-1C9D972482A0}"/>
                    </a:ext>
                  </a:extLst>
                </p:cNvPr>
                <p:cNvSpPr/>
                <p:nvPr/>
              </p:nvSpPr>
              <p:spPr>
                <a:xfrm>
                  <a:off x="6562725" y="1000125"/>
                  <a:ext cx="134938" cy="134938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95" name="Oval 40">
                  <a:extLst>
                    <a:ext uri="{FF2B5EF4-FFF2-40B4-BE49-F238E27FC236}">
                      <a16:creationId xmlns:a16="http://schemas.microsoft.com/office/drawing/2014/main" id="{FABE78F3-B6DA-459B-B72E-C237C94538A1}"/>
                    </a:ext>
                  </a:extLst>
                </p:cNvPr>
                <p:cNvSpPr/>
                <p:nvPr/>
              </p:nvSpPr>
              <p:spPr>
                <a:xfrm>
                  <a:off x="8139113" y="5675313"/>
                  <a:ext cx="134937" cy="134937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96" name="Oval 47">
                  <a:extLst>
                    <a:ext uri="{FF2B5EF4-FFF2-40B4-BE49-F238E27FC236}">
                      <a16:creationId xmlns:a16="http://schemas.microsoft.com/office/drawing/2014/main" id="{840C973E-9868-4976-80E7-B2B2C4B7BC12}"/>
                    </a:ext>
                  </a:extLst>
                </p:cNvPr>
                <p:cNvSpPr/>
                <p:nvPr/>
              </p:nvSpPr>
              <p:spPr>
                <a:xfrm>
                  <a:off x="7651915" y="3569758"/>
                  <a:ext cx="133350" cy="133350"/>
                </a:xfrm>
                <a:prstGeom prst="ellipse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ysDot"/>
                </a:ln>
                <a:effectLst/>
              </p:spPr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16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80" name="Oval 58">
                <a:extLst>
                  <a:ext uri="{FF2B5EF4-FFF2-40B4-BE49-F238E27FC236}">
                    <a16:creationId xmlns:a16="http://schemas.microsoft.com/office/drawing/2014/main" id="{AF318CC1-58A1-4925-8236-72F16EC8DFCC}"/>
                  </a:ext>
                </a:extLst>
              </p:cNvPr>
              <p:cNvSpPr/>
              <p:nvPr/>
            </p:nvSpPr>
            <p:spPr>
              <a:xfrm>
                <a:off x="5425774" y="1426319"/>
                <a:ext cx="92815" cy="8952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1" name="Oval 60">
                <a:extLst>
                  <a:ext uri="{FF2B5EF4-FFF2-40B4-BE49-F238E27FC236}">
                    <a16:creationId xmlns:a16="http://schemas.microsoft.com/office/drawing/2014/main" id="{769D6876-4820-488A-81AD-17C307E03881}"/>
                  </a:ext>
                </a:extLst>
              </p:cNvPr>
              <p:cNvSpPr/>
              <p:nvPr/>
            </p:nvSpPr>
            <p:spPr>
              <a:xfrm>
                <a:off x="5672800" y="2912663"/>
                <a:ext cx="92815" cy="8952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2" name="Oval 61">
                <a:extLst>
                  <a:ext uri="{FF2B5EF4-FFF2-40B4-BE49-F238E27FC236}">
                    <a16:creationId xmlns:a16="http://schemas.microsoft.com/office/drawing/2014/main" id="{05E4C3DF-E4EA-4DE5-8869-A177D364D10A}"/>
                  </a:ext>
                </a:extLst>
              </p:cNvPr>
              <p:cNvSpPr/>
              <p:nvPr/>
            </p:nvSpPr>
            <p:spPr>
              <a:xfrm>
                <a:off x="5024728" y="1112463"/>
                <a:ext cx="92815" cy="8952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3" name="Oval 62">
                <a:extLst>
                  <a:ext uri="{FF2B5EF4-FFF2-40B4-BE49-F238E27FC236}">
                    <a16:creationId xmlns:a16="http://schemas.microsoft.com/office/drawing/2014/main" id="{6DCA69D4-A383-43B7-BAF5-AB293CB61FE1}"/>
                  </a:ext>
                </a:extLst>
              </p:cNvPr>
              <p:cNvSpPr/>
              <p:nvPr/>
            </p:nvSpPr>
            <p:spPr>
              <a:xfrm>
                <a:off x="5147937" y="1688527"/>
                <a:ext cx="92815" cy="8952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4" name="Oval 63">
                <a:extLst>
                  <a:ext uri="{FF2B5EF4-FFF2-40B4-BE49-F238E27FC236}">
                    <a16:creationId xmlns:a16="http://schemas.microsoft.com/office/drawing/2014/main" id="{30411444-CADD-4256-B834-11C7384DACF0}"/>
                  </a:ext>
                </a:extLst>
              </p:cNvPr>
              <p:cNvSpPr/>
              <p:nvPr/>
            </p:nvSpPr>
            <p:spPr>
              <a:xfrm>
                <a:off x="5312760" y="2607119"/>
                <a:ext cx="92815" cy="8952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5" name="Oval 64">
                <a:extLst>
                  <a:ext uri="{FF2B5EF4-FFF2-40B4-BE49-F238E27FC236}">
                    <a16:creationId xmlns:a16="http://schemas.microsoft.com/office/drawing/2014/main" id="{EE473E2C-63D7-43C7-A71D-0417B659CF35}"/>
                  </a:ext>
                </a:extLst>
              </p:cNvPr>
              <p:cNvSpPr/>
              <p:nvPr/>
            </p:nvSpPr>
            <p:spPr>
              <a:xfrm>
                <a:off x="5372753" y="3111175"/>
                <a:ext cx="92815" cy="8952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0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7634119" y="3750271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7246879" y="3761587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4999011" y="3732584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5347310" y="426796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4973930" y="445846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5659730" y="495376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5934403" y="543636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5789001" y="554304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7469505" y="4198113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7476216" y="4629636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7720056" y="4419404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ysDash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99" t="55948" r="36775" b="35334"/>
            <a:stretch/>
          </p:blipFill>
          <p:spPr>
            <a:xfrm>
              <a:off x="5599151" y="3666702"/>
              <a:ext cx="1292470" cy="597877"/>
            </a:xfrm>
            <a:prstGeom prst="rect">
              <a:avLst/>
            </a:prstGeom>
          </p:spPr>
        </p:pic>
        <p:sp>
          <p:nvSpPr>
            <p:cNvPr id="24" name="ZoneTexte 23"/>
            <p:cNvSpPr txBox="1"/>
            <p:nvPr/>
          </p:nvSpPr>
          <p:spPr>
            <a:xfrm>
              <a:off x="5834480" y="6663927"/>
              <a:ext cx="1111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b="1" dirty="0" smtClean="0"/>
                <a:t>CGM2.5 marker set</a:t>
              </a:r>
              <a:endParaRPr lang="fr-FR" sz="900" b="1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675536" y="27728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RPSI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109217" y="417400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LASI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106338" y="285937"/>
              <a:ext cx="3962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RASI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075024" y="927622"/>
              <a:ext cx="4876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LTHAP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139197" y="1437844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LTHAD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373168" y="1210018"/>
              <a:ext cx="3898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LTHI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435054" y="1811563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LKNE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715221" y="1768610"/>
              <a:ext cx="4651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LKNM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5560452" y="2484466"/>
              <a:ext cx="3802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LTIB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03995" y="2192492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LTIAP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332665" y="2677051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LTIAD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5516961" y="2885426"/>
              <a:ext cx="4171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LHEE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492530" y="3010006"/>
              <a:ext cx="4331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LANK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Oval 47">
              <a:extLst>
                <a:ext uri="{FF2B5EF4-FFF2-40B4-BE49-F238E27FC236}">
                  <a16:creationId xmlns:a16="http://schemas.microsoft.com/office/drawing/2014/main" id="{840C973E-9868-4976-80E7-B2B2C4B7BC12}"/>
                </a:ext>
              </a:extLst>
            </p:cNvPr>
            <p:cNvSpPr/>
            <p:nvPr/>
          </p:nvSpPr>
          <p:spPr>
            <a:xfrm>
              <a:off x="5197474" y="2984100"/>
              <a:ext cx="79098" cy="7719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177241" y="3113553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LTOE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4817759" y="2894579"/>
              <a:ext cx="4587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LMED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7652710" y="3664183"/>
              <a:ext cx="4667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RMAS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878053" y="3663890"/>
              <a:ext cx="4523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LMAS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7354230" y="4227903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T2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7354230" y="4664574"/>
              <a:ext cx="356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T10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7753877" y="4343047"/>
              <a:ext cx="4363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RBAK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5239719" y="4092546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LSHO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720885" y="4866328"/>
              <a:ext cx="3994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LELB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5955347" y="5327396"/>
              <a:ext cx="4651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LWRA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5399746" y="5511562"/>
              <a:ext cx="4603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LWRB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796750" y="4488611"/>
              <a:ext cx="4267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CLAV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Oval 55">
              <a:extLst>
                <a:ext uri="{FF2B5EF4-FFF2-40B4-BE49-F238E27FC236}">
                  <a16:creationId xmlns:a16="http://schemas.microsoft.com/office/drawing/2014/main" id="{5290D962-745A-4AAA-A19C-BFF6697C1156}"/>
                </a:ext>
              </a:extLst>
            </p:cNvPr>
            <p:cNvSpPr/>
            <p:nvPr/>
          </p:nvSpPr>
          <p:spPr>
            <a:xfrm>
              <a:off x="6577993" y="5582102"/>
              <a:ext cx="80039" cy="78118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6594810" y="5511562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LFIN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Oval 32">
              <a:extLst>
                <a:ext uri="{FF2B5EF4-FFF2-40B4-BE49-F238E27FC236}">
                  <a16:creationId xmlns:a16="http://schemas.microsoft.com/office/drawing/2014/main" id="{D977A49E-7494-4B8D-9748-39896AACF417}"/>
                </a:ext>
              </a:extLst>
            </p:cNvPr>
            <p:cNvSpPr/>
            <p:nvPr/>
          </p:nvSpPr>
          <p:spPr>
            <a:xfrm>
              <a:off x="5909924" y="297135"/>
              <a:ext cx="80040" cy="78117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5" name="Oval 32">
              <a:extLst>
                <a:ext uri="{FF2B5EF4-FFF2-40B4-BE49-F238E27FC236}">
                  <a16:creationId xmlns:a16="http://schemas.microsoft.com/office/drawing/2014/main" id="{D977A49E-7494-4B8D-9748-39896AACF417}"/>
                </a:ext>
              </a:extLst>
            </p:cNvPr>
            <p:cNvSpPr/>
            <p:nvPr/>
          </p:nvSpPr>
          <p:spPr>
            <a:xfrm>
              <a:off x="5909924" y="427904"/>
              <a:ext cx="80040" cy="7811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949944" y="220777"/>
              <a:ext cx="9252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/>
                <a:t>Calibration </a:t>
              </a:r>
              <a:r>
                <a:rPr lang="fr-FR" sz="900" dirty="0" err="1" smtClean="0"/>
                <a:t>only</a:t>
              </a:r>
              <a:endParaRPr lang="fr-FR" sz="9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5951849" y="345597"/>
              <a:ext cx="5918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err="1" smtClean="0"/>
                <a:t>Optional</a:t>
              </a:r>
              <a:endParaRPr lang="fr-FR" sz="900" dirty="0"/>
            </a:p>
          </p:txBody>
        </p:sp>
        <p:sp>
          <p:nvSpPr>
            <p:cNvPr id="58" name="Oval 32">
              <a:extLst>
                <a:ext uri="{FF2B5EF4-FFF2-40B4-BE49-F238E27FC236}">
                  <a16:creationId xmlns:a16="http://schemas.microsoft.com/office/drawing/2014/main" id="{D977A49E-7494-4B8D-9748-39896AACF417}"/>
                </a:ext>
              </a:extLst>
            </p:cNvPr>
            <p:cNvSpPr/>
            <p:nvPr/>
          </p:nvSpPr>
          <p:spPr>
            <a:xfrm>
              <a:off x="5599151" y="4590577"/>
              <a:ext cx="80040" cy="7811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9" name="Oval 32">
              <a:extLst>
                <a:ext uri="{FF2B5EF4-FFF2-40B4-BE49-F238E27FC236}">
                  <a16:creationId xmlns:a16="http://schemas.microsoft.com/office/drawing/2014/main" id="{D977A49E-7494-4B8D-9748-39896AACF417}"/>
                </a:ext>
              </a:extLst>
            </p:cNvPr>
            <p:cNvSpPr/>
            <p:nvPr/>
          </p:nvSpPr>
          <p:spPr>
            <a:xfrm>
              <a:off x="5794460" y="5199324"/>
              <a:ext cx="80040" cy="7811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777" y="1586607"/>
              <a:ext cx="1655853" cy="530815"/>
            </a:xfrm>
            <a:prstGeom prst="rect">
              <a:avLst/>
            </a:prstGeom>
          </p:spPr>
        </p:pic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6173757" y="1873834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2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7021693" y="1903839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3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7422580" y="2003796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4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7239040" y="1591478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5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7399119" y="1855513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6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5007004" y="3333597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7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5206810" y="3380057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8" name="Oval 35">
              <a:extLst>
                <a:ext uri="{FF2B5EF4-FFF2-40B4-BE49-F238E27FC236}">
                  <a16:creationId xmlns:a16="http://schemas.microsoft.com/office/drawing/2014/main" id="{8EAB292A-ABE5-4FEE-A652-0ADD08D339C6}"/>
                </a:ext>
              </a:extLst>
            </p:cNvPr>
            <p:cNvSpPr/>
            <p:nvPr/>
          </p:nvSpPr>
          <p:spPr>
            <a:xfrm>
              <a:off x="4989619" y="3233373"/>
              <a:ext cx="80040" cy="7719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5226505" y="3331092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LVMH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4614102" y="3118582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LFMH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5378905" y="3483492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LVMH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4621332" y="3256169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LSMH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6411725" y="1461787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LTOE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4" name="Connecteur droit avec flèche 73"/>
            <p:cNvCxnSpPr>
              <a:stCxn id="73" idx="3"/>
            </p:cNvCxnSpPr>
            <p:nvPr/>
          </p:nvCxnSpPr>
          <p:spPr>
            <a:xfrm>
              <a:off x="6833635" y="1577203"/>
              <a:ext cx="188058" cy="30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7184865" y="1373185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LVMH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7744585" y="1621182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LSMH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7" name="Connecteur droit avec flèche 76"/>
            <p:cNvCxnSpPr>
              <a:stCxn id="76" idx="1"/>
              <a:endCxn id="65" idx="7"/>
            </p:cNvCxnSpPr>
            <p:nvPr/>
          </p:nvCxnSpPr>
          <p:spPr>
            <a:xfrm flipH="1">
              <a:off x="7467437" y="1736598"/>
              <a:ext cx="277148" cy="130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7439139" y="2096811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1">
                      <a:lumMod val="75000"/>
                    </a:schemeClr>
                  </a:solidFill>
                </a:rPr>
                <a:t>LFMH</a:t>
              </a:r>
              <a:endParaRPr lang="fr-FR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3" name="ZoneTexte 102"/>
          <p:cNvSpPr txBox="1"/>
          <p:nvPr/>
        </p:nvSpPr>
        <p:spPr>
          <a:xfrm>
            <a:off x="4810476" y="374812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>
                <a:solidFill>
                  <a:schemeClr val="accent1">
                    <a:lumMod val="75000"/>
                  </a:schemeClr>
                </a:solidFill>
              </a:rPr>
              <a:t>GLAB</a:t>
            </a:r>
            <a:endParaRPr lang="fr-FR" sz="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71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119</Words>
  <Application>Microsoft Office PowerPoint</Application>
  <PresentationFormat>Grand écran</PresentationFormat>
  <Paragraphs>110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Sitka Text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CHU-NANTES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LEBOEUF Fabien</dc:creator>
  <cp:lastModifiedBy>LEBOEUF Fabien</cp:lastModifiedBy>
  <cp:revision>11</cp:revision>
  <dcterms:created xsi:type="dcterms:W3CDTF">2021-01-25T13:48:15Z</dcterms:created>
  <dcterms:modified xsi:type="dcterms:W3CDTF">2021-03-08T13:22:08Z</dcterms:modified>
</cp:coreProperties>
</file>