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9E86-5DD0-4F40-98CA-796A3CE9F619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DA1-9D46-4D2D-8A0D-BB1D0B21EB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49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9E86-5DD0-4F40-98CA-796A3CE9F619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DA1-9D46-4D2D-8A0D-BB1D0B21EB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17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9E86-5DD0-4F40-98CA-796A3CE9F619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DA1-9D46-4D2D-8A0D-BB1D0B21EB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20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9E86-5DD0-4F40-98CA-796A3CE9F619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DA1-9D46-4D2D-8A0D-BB1D0B21EB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22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9E86-5DD0-4F40-98CA-796A3CE9F619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DA1-9D46-4D2D-8A0D-BB1D0B21EB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00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9E86-5DD0-4F40-98CA-796A3CE9F619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DA1-9D46-4D2D-8A0D-BB1D0B21EB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65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9E86-5DD0-4F40-98CA-796A3CE9F619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DA1-9D46-4D2D-8A0D-BB1D0B21EB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64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9E86-5DD0-4F40-98CA-796A3CE9F619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DA1-9D46-4D2D-8A0D-BB1D0B21EB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2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9E86-5DD0-4F40-98CA-796A3CE9F619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DA1-9D46-4D2D-8A0D-BB1D0B21EB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4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9E86-5DD0-4F40-98CA-796A3CE9F619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DA1-9D46-4D2D-8A0D-BB1D0B21EB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94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9E86-5DD0-4F40-98CA-796A3CE9F619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DA1-9D46-4D2D-8A0D-BB1D0B21EB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43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F9E86-5DD0-4F40-98CA-796A3CE9F619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34DA1-9D46-4D2D-8A0D-BB1D0B21EB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3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79712" y="456927"/>
            <a:ext cx="2736304" cy="2468017"/>
            <a:chOff x="1979712" y="456927"/>
            <a:chExt cx="2736304" cy="2468017"/>
          </a:xfrm>
        </p:grpSpPr>
        <p:sp>
          <p:nvSpPr>
            <p:cNvPr id="4" name="TextBox 3"/>
            <p:cNvSpPr txBox="1"/>
            <p:nvPr/>
          </p:nvSpPr>
          <p:spPr>
            <a:xfrm>
              <a:off x="2940990" y="456927"/>
              <a:ext cx="813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pyCGM2</a:t>
              </a:r>
              <a:endParaRPr lang="fr-F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979712" y="838920"/>
              <a:ext cx="2736304" cy="504056"/>
              <a:chOff x="1979712" y="838920"/>
              <a:chExt cx="2736304" cy="50405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979712" y="838920"/>
                <a:ext cx="273630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29" name="Picture 5" descr="C:\Users\AAA34169\Documents\Programming\API\pyCGM2\pyCGM2-website-dev\content\images\installation\python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0044" y="838920"/>
                <a:ext cx="504056" cy="50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3080124" y="952449"/>
                <a:ext cx="11861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Python 2.7 </a:t>
                </a:r>
                <a:r>
                  <a:rPr lang="fr-FR" sz="1200" dirty="0" err="1" smtClean="0"/>
                  <a:t>Core</a:t>
                </a:r>
                <a:endParaRPr lang="fr-FR" sz="12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979712" y="1412776"/>
              <a:ext cx="2736304" cy="821366"/>
              <a:chOff x="1979712" y="1412776"/>
              <a:chExt cx="2736304" cy="82136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979712" y="1412776"/>
                <a:ext cx="2736304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28" name="Picture 4" descr="C:\Users\AAA34169\Documents\Programming\API\pyCGM2\pyCGM2-website-dev\content\images\installation\anacond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1760" y="1464230"/>
                <a:ext cx="1723716" cy="5246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83435" y="1957143"/>
                <a:ext cx="14845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 smtClean="0"/>
                  <a:t>scientifical</a:t>
                </a:r>
                <a:r>
                  <a:rPr lang="fr-FR" sz="1200" dirty="0" smtClean="0"/>
                  <a:t> packages</a:t>
                </a:r>
                <a:endParaRPr lang="fr-FR" sz="12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983706" y="2276872"/>
              <a:ext cx="2728317" cy="648072"/>
              <a:chOff x="1987699" y="2276872"/>
              <a:chExt cx="2728317" cy="64807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372943" y="2276872"/>
                <a:ext cx="1343073" cy="64807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987699" y="2276872"/>
                <a:ext cx="1343073" cy="64807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26" name="Picture 2" descr="C:\Users\AAA34169\Documents\Programming\API\pyCGM2\pyCGM2-website-dev\content\images\installation\opemMA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9406" y="2325870"/>
                <a:ext cx="550077" cy="550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3" descr="C:\Users\AAA34169\Documents\Programming\API\pyCGM2\pyCGM2-website-dev\content\images\installation\btk-128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3707" y="2339775"/>
                <a:ext cx="550985" cy="550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2589384" y="2462409"/>
                <a:ext cx="677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 smtClean="0"/>
                  <a:t>OpenMA</a:t>
                </a:r>
                <a:endParaRPr lang="fr-FR" sz="1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128708" y="2476768"/>
                <a:ext cx="3883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 smtClean="0"/>
                  <a:t>Btk</a:t>
                </a:r>
                <a:endParaRPr lang="fr-FR" sz="1200" dirty="0"/>
              </a:p>
            </p:txBody>
          </p:sp>
        </p:grpSp>
        <p:cxnSp>
          <p:nvCxnSpPr>
            <p:cNvPr id="3" name="Straight Connector 2"/>
            <p:cNvCxnSpPr/>
            <p:nvPr/>
          </p:nvCxnSpPr>
          <p:spPr>
            <a:xfrm flipH="1">
              <a:off x="2047953" y="607368"/>
              <a:ext cx="8764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739829" y="607368"/>
              <a:ext cx="8764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536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Salford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AAA34169</dc:creator>
  <cp:lastModifiedBy>AAA34169</cp:lastModifiedBy>
  <cp:revision>4</cp:revision>
  <dcterms:created xsi:type="dcterms:W3CDTF">2017-03-29T11:08:27Z</dcterms:created>
  <dcterms:modified xsi:type="dcterms:W3CDTF">2017-03-29T11:30:41Z</dcterms:modified>
</cp:coreProperties>
</file>