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44" y="9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7F9-D416-47FB-B327-8C4F0F938FFF}" type="datetimeFigureOut">
              <a:rPr lang="fr-FR" smtClean="0"/>
              <a:t>19/12/2016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ABA9-24ED-4289-851C-14D87EE49D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03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7F9-D416-47FB-B327-8C4F0F938FFF}" type="datetimeFigureOut">
              <a:rPr lang="fr-FR" smtClean="0"/>
              <a:t>19/12/2016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ABA9-24ED-4289-851C-14D87EE49D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7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7F9-D416-47FB-B327-8C4F0F938FFF}" type="datetimeFigureOut">
              <a:rPr lang="fr-FR" smtClean="0"/>
              <a:t>19/12/2016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ABA9-24ED-4289-851C-14D87EE49D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77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7F9-D416-47FB-B327-8C4F0F938FFF}" type="datetimeFigureOut">
              <a:rPr lang="fr-FR" smtClean="0"/>
              <a:t>19/12/2016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ABA9-24ED-4289-851C-14D87EE49D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91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7F9-D416-47FB-B327-8C4F0F938FFF}" type="datetimeFigureOut">
              <a:rPr lang="fr-FR" smtClean="0"/>
              <a:t>19/12/2016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ABA9-24ED-4289-851C-14D87EE49D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35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7F9-D416-47FB-B327-8C4F0F938FFF}" type="datetimeFigureOut">
              <a:rPr lang="fr-FR" smtClean="0"/>
              <a:t>19/12/2016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ABA9-24ED-4289-851C-14D87EE49D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29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7F9-D416-47FB-B327-8C4F0F938FFF}" type="datetimeFigureOut">
              <a:rPr lang="fr-FR" smtClean="0"/>
              <a:t>19/12/2016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ABA9-24ED-4289-851C-14D87EE49D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57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7F9-D416-47FB-B327-8C4F0F938FFF}" type="datetimeFigureOut">
              <a:rPr lang="fr-FR" smtClean="0"/>
              <a:t>19/12/2016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ABA9-24ED-4289-851C-14D87EE49D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97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7F9-D416-47FB-B327-8C4F0F938FFF}" type="datetimeFigureOut">
              <a:rPr lang="fr-FR" smtClean="0"/>
              <a:t>19/12/2016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ABA9-24ED-4289-851C-14D87EE49D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4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7F9-D416-47FB-B327-8C4F0F938FFF}" type="datetimeFigureOut">
              <a:rPr lang="fr-FR" smtClean="0"/>
              <a:t>19/12/2016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ABA9-24ED-4289-851C-14D87EE49D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18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D7F9-D416-47FB-B327-8C4F0F938FFF}" type="datetimeFigureOut">
              <a:rPr lang="fr-FR" smtClean="0"/>
              <a:t>19/12/2016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ABA9-24ED-4289-851C-14D87EE49D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22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5D7F9-D416-47FB-B327-8C4F0F938FFF}" type="datetimeFigureOut">
              <a:rPr lang="fr-FR" smtClean="0"/>
              <a:t>19/12/2016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ABA9-24ED-4289-851C-14D87EE49D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89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72466" y="4016897"/>
            <a:ext cx="29007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458548" y="2936776"/>
            <a:ext cx="2919963" cy="9364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472466" y="2374464"/>
            <a:ext cx="1409601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922842" y="2377088"/>
            <a:ext cx="14556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7" name="Picture 3" descr="C:\Users\AAA34169\Documents\Programming\API\pyCGM2\pyCGM2.github.io\images\opemM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529" y="2396634"/>
            <a:ext cx="429256" cy="42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AA34169\Documents\Programming\API\pyCGM2\pyCGM2.github.io\images\btk-12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193" y="2408062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6" descr="Résultat de recherche d'images pour &quot;anaconda pyth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769" y="3380482"/>
            <a:ext cx="1766596" cy="31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Résultat de recherche d'images pour &quot;python 2.7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780" y="4068206"/>
            <a:ext cx="354580" cy="35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163829" y="4060830"/>
            <a:ext cx="18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Core</a:t>
            </a:r>
            <a:r>
              <a:rPr lang="fr-FR" dirty="0" smtClean="0"/>
              <a:t> : Python 2.7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510291" y="3035682"/>
            <a:ext cx="2816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 smtClean="0"/>
              <a:t>Scientifical</a:t>
            </a:r>
            <a:r>
              <a:rPr lang="fr-FR" dirty="0" smtClean="0"/>
              <a:t> python packages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192115" y="2426596"/>
            <a:ext cx="488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Btk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4351819" y="2426596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OpenMA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2204864" y="2072680"/>
            <a:ext cx="3384376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/>
          <p:cNvSpPr txBox="1"/>
          <p:nvPr/>
        </p:nvSpPr>
        <p:spPr>
          <a:xfrm>
            <a:off x="3423040" y="1856656"/>
            <a:ext cx="99097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pyCGM2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215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16633" y="344488"/>
            <a:ext cx="6652475" cy="4482306"/>
            <a:chOff x="116633" y="344488"/>
            <a:chExt cx="6652475" cy="448230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33" y="344488"/>
              <a:ext cx="2858294" cy="4482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068960" y="1106081"/>
              <a:ext cx="29774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1. Double click on « </a:t>
              </a:r>
              <a:r>
                <a:rPr lang="fr-FR" sz="1200" dirty="0" err="1" smtClean="0"/>
                <a:t>Run</a:t>
              </a:r>
              <a:r>
                <a:rPr lang="fr-FR" sz="1200" dirty="0" smtClean="0"/>
                <a:t> Python </a:t>
              </a:r>
              <a:r>
                <a:rPr lang="fr-FR" sz="1200" dirty="0" err="1" smtClean="0"/>
                <a:t>Operation</a:t>
              </a:r>
              <a:r>
                <a:rPr lang="fr-FR" sz="1200" dirty="0" smtClean="0"/>
                <a:t> » </a:t>
              </a:r>
              <a:endParaRPr lang="fr-FR" sz="12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2994660" y="1394460"/>
              <a:ext cx="1615440" cy="937260"/>
            </a:xfrm>
            <a:custGeom>
              <a:avLst/>
              <a:gdLst>
                <a:gd name="connsiteX0" fmla="*/ 1615440 w 1615440"/>
                <a:gd name="connsiteY0" fmla="*/ 0 h 937260"/>
                <a:gd name="connsiteX1" fmla="*/ 1181100 w 1615440"/>
                <a:gd name="connsiteY1" fmla="*/ 754380 h 937260"/>
                <a:gd name="connsiteX2" fmla="*/ 0 w 1615440"/>
                <a:gd name="connsiteY2" fmla="*/ 937260 h 93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5440" h="937260">
                  <a:moveTo>
                    <a:pt x="1615440" y="0"/>
                  </a:moveTo>
                  <a:cubicBezTo>
                    <a:pt x="1532890" y="299085"/>
                    <a:pt x="1450340" y="598170"/>
                    <a:pt x="1181100" y="754380"/>
                  </a:cubicBezTo>
                  <a:cubicBezTo>
                    <a:pt x="911860" y="910590"/>
                    <a:pt x="455930" y="923925"/>
                    <a:pt x="0" y="93726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02380" y="1724590"/>
              <a:ext cx="12685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>
                <a:defRPr sz="1200"/>
              </a:lvl1pPr>
            </a:lstStyle>
            <a:p>
              <a:r>
                <a:rPr lang="fr-FR" b="1" i="1" dirty="0" err="1"/>
                <a:t>Add</a:t>
              </a:r>
              <a:r>
                <a:rPr lang="fr-FR" dirty="0"/>
                <a:t> an </a:t>
              </a:r>
              <a:r>
                <a:rPr lang="fr-FR" dirty="0" err="1"/>
                <a:t>operation</a:t>
              </a:r>
              <a:endParaRPr lang="fr-FR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4103" y="2432720"/>
              <a:ext cx="23748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You </a:t>
              </a:r>
              <a:r>
                <a:rPr lang="fr-FR" sz="1200" dirty="0" err="1" smtClean="0"/>
                <a:t>can</a:t>
              </a:r>
              <a:r>
                <a:rPr lang="fr-FR" sz="1200" dirty="0" smtClean="0"/>
                <a:t> </a:t>
              </a:r>
              <a:r>
                <a:rPr lang="fr-FR" sz="1200" dirty="0" err="1" smtClean="0"/>
                <a:t>rename</a:t>
              </a:r>
              <a:r>
                <a:rPr lang="fr-FR" sz="1200" dirty="0" smtClean="0"/>
                <a:t> by a single click on</a:t>
              </a:r>
              <a:endParaRPr lang="fr-FR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68960" y="3584848"/>
              <a:ext cx="2567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2. </a:t>
              </a:r>
              <a:r>
                <a:rPr lang="fr-FR" sz="1200" dirty="0" err="1" smtClean="0"/>
                <a:t>Add</a:t>
              </a:r>
              <a:r>
                <a:rPr lang="fr-FR" sz="1200" dirty="0" smtClean="0"/>
                <a:t> python file </a:t>
              </a:r>
              <a:r>
                <a:rPr lang="fr-FR" sz="1200" dirty="0" err="1" smtClean="0"/>
                <a:t>from</a:t>
              </a:r>
              <a:r>
                <a:rPr lang="fr-FR" sz="1200" dirty="0" smtClean="0"/>
                <a:t> pyCGM2/Apps</a:t>
              </a:r>
              <a:endParaRPr lang="fr-FR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68960" y="3867974"/>
              <a:ext cx="1652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3. </a:t>
              </a:r>
              <a:r>
                <a:rPr lang="fr-FR" sz="1200" dirty="0" err="1" smtClean="0"/>
                <a:t>Add</a:t>
              </a:r>
              <a:r>
                <a:rPr lang="fr-FR" sz="1200" dirty="0" smtClean="0"/>
                <a:t> input arguments</a:t>
              </a:r>
              <a:endParaRPr lang="fr-FR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68960" y="4171945"/>
              <a:ext cx="37001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200" b="1" dirty="0" err="1" smtClean="0">
                  <a:solidFill>
                    <a:srgbClr val="FF0000"/>
                  </a:solidFill>
                </a:rPr>
                <a:t>Leave</a:t>
              </a:r>
              <a:r>
                <a:rPr lang="fr-FR" sz="1200" b="1" dirty="0" smtClean="0">
                  <a:solidFill>
                    <a:srgbClr val="FF0000"/>
                  </a:solidFill>
                </a:rPr>
                <a:t> </a:t>
              </a:r>
              <a:r>
                <a:rPr lang="fr-FR" sz="1200" b="1" dirty="0" err="1" smtClean="0">
                  <a:solidFill>
                    <a:srgbClr val="FF0000"/>
                  </a:solidFill>
                </a:rPr>
                <a:t>unticked</a:t>
              </a:r>
              <a:r>
                <a:rPr lang="fr-FR" sz="1200" b="1" dirty="0" smtClean="0">
                  <a:solidFill>
                    <a:srgbClr val="FF0000"/>
                  </a:solidFill>
                </a:rPr>
                <a:t> </a:t>
              </a:r>
              <a:r>
                <a:rPr lang="fr-FR" sz="1200" b="1" dirty="0" err="1" smtClean="0">
                  <a:solidFill>
                    <a:srgbClr val="FF0000"/>
                  </a:solidFill>
                </a:rPr>
                <a:t>this</a:t>
              </a:r>
              <a:r>
                <a:rPr lang="fr-FR" sz="1200" b="1" dirty="0" smtClean="0">
                  <a:solidFill>
                    <a:srgbClr val="FF0000"/>
                  </a:solidFill>
                </a:rPr>
                <a:t> </a:t>
              </a:r>
              <a:r>
                <a:rPr lang="fr-FR" sz="1200" b="1" dirty="0" err="1" smtClean="0">
                  <a:solidFill>
                    <a:srgbClr val="FF0000"/>
                  </a:solidFill>
                </a:rPr>
                <a:t>checkBox</a:t>
              </a:r>
              <a:r>
                <a:rPr lang="fr-FR" sz="1200" dirty="0" smtClean="0"/>
                <a:t>, 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1628800" y="4088904"/>
              <a:ext cx="1440160" cy="2160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1"/>
            </p:cNvCxnSpPr>
            <p:nvPr/>
          </p:nvCxnSpPr>
          <p:spPr>
            <a:xfrm flipH="1" flipV="1">
              <a:off x="2743200" y="3967163"/>
              <a:ext cx="325760" cy="393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1"/>
            </p:cNvCxnSpPr>
            <p:nvPr/>
          </p:nvCxnSpPr>
          <p:spPr>
            <a:xfrm flipH="1">
              <a:off x="2743200" y="3723348"/>
              <a:ext cx="325760" cy="1446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358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774914" y="1978283"/>
            <a:ext cx="2204628" cy="4710273"/>
            <a:chOff x="6198734" y="709613"/>
            <a:chExt cx="2591254" cy="5672556"/>
          </a:xfrm>
        </p:grpSpPr>
        <p:sp>
          <p:nvSpPr>
            <p:cNvPr id="5" name="Freeform 4"/>
            <p:cNvSpPr/>
            <p:nvPr/>
          </p:nvSpPr>
          <p:spPr>
            <a:xfrm>
              <a:off x="7823200" y="1333500"/>
              <a:ext cx="279400" cy="2382838"/>
            </a:xfrm>
            <a:custGeom>
              <a:avLst/>
              <a:gdLst>
                <a:gd name="connsiteX0" fmla="*/ 358678 w 1032933"/>
                <a:gd name="connsiteY0" fmla="*/ 26170 h 1040631"/>
                <a:gd name="connsiteX1" fmla="*/ 959042 w 1032933"/>
                <a:gd name="connsiteY1" fmla="*/ 515697 h 1040631"/>
                <a:gd name="connsiteX2" fmla="*/ 802023 w 1032933"/>
                <a:gd name="connsiteY2" fmla="*/ 1014461 h 1040631"/>
                <a:gd name="connsiteX3" fmla="*/ 72351 w 1032933"/>
                <a:gd name="connsiteY3" fmla="*/ 672715 h 1040631"/>
                <a:gd name="connsiteX4" fmla="*/ 358678 w 1032933"/>
                <a:gd name="connsiteY4" fmla="*/ 26170 h 1040631"/>
                <a:gd name="connsiteX0" fmla="*/ 358678 w 1032933"/>
                <a:gd name="connsiteY0" fmla="*/ 26170 h 1040631"/>
                <a:gd name="connsiteX1" fmla="*/ 959042 w 1032933"/>
                <a:gd name="connsiteY1" fmla="*/ 515697 h 1040631"/>
                <a:gd name="connsiteX2" fmla="*/ 802023 w 1032933"/>
                <a:gd name="connsiteY2" fmla="*/ 1014461 h 1040631"/>
                <a:gd name="connsiteX3" fmla="*/ 72351 w 1032933"/>
                <a:gd name="connsiteY3" fmla="*/ 672715 h 1040631"/>
                <a:gd name="connsiteX4" fmla="*/ 358678 w 1032933"/>
                <a:gd name="connsiteY4" fmla="*/ 26170 h 1040631"/>
                <a:gd name="connsiteX0" fmla="*/ 358678 w 1032933"/>
                <a:gd name="connsiteY0" fmla="*/ 26170 h 1040631"/>
                <a:gd name="connsiteX1" fmla="*/ 959042 w 1032933"/>
                <a:gd name="connsiteY1" fmla="*/ 515697 h 1040631"/>
                <a:gd name="connsiteX2" fmla="*/ 802023 w 1032933"/>
                <a:gd name="connsiteY2" fmla="*/ 1014461 h 1040631"/>
                <a:gd name="connsiteX3" fmla="*/ 72351 w 1032933"/>
                <a:gd name="connsiteY3" fmla="*/ 672715 h 1040631"/>
                <a:gd name="connsiteX4" fmla="*/ 358678 w 1032933"/>
                <a:gd name="connsiteY4" fmla="*/ 26170 h 1040631"/>
                <a:gd name="connsiteX0" fmla="*/ 358678 w 959042"/>
                <a:gd name="connsiteY0" fmla="*/ 26170 h 1040631"/>
                <a:gd name="connsiteX1" fmla="*/ 959042 w 959042"/>
                <a:gd name="connsiteY1" fmla="*/ 515697 h 1040631"/>
                <a:gd name="connsiteX2" fmla="*/ 802023 w 959042"/>
                <a:gd name="connsiteY2" fmla="*/ 1014461 h 1040631"/>
                <a:gd name="connsiteX3" fmla="*/ 72351 w 959042"/>
                <a:gd name="connsiteY3" fmla="*/ 672715 h 1040631"/>
                <a:gd name="connsiteX4" fmla="*/ 358678 w 959042"/>
                <a:gd name="connsiteY4" fmla="*/ 26170 h 1040631"/>
                <a:gd name="connsiteX0" fmla="*/ 358678 w 959042"/>
                <a:gd name="connsiteY0" fmla="*/ 0 h 1014461"/>
                <a:gd name="connsiteX1" fmla="*/ 959042 w 959042"/>
                <a:gd name="connsiteY1" fmla="*/ 489527 h 1014461"/>
                <a:gd name="connsiteX2" fmla="*/ 802023 w 959042"/>
                <a:gd name="connsiteY2" fmla="*/ 988291 h 1014461"/>
                <a:gd name="connsiteX3" fmla="*/ 72351 w 959042"/>
                <a:gd name="connsiteY3" fmla="*/ 646545 h 1014461"/>
                <a:gd name="connsiteX4" fmla="*/ 358678 w 959042"/>
                <a:gd name="connsiteY4" fmla="*/ 0 h 1014461"/>
                <a:gd name="connsiteX0" fmla="*/ 286327 w 886691"/>
                <a:gd name="connsiteY0" fmla="*/ 0 h 1014461"/>
                <a:gd name="connsiteX1" fmla="*/ 886691 w 886691"/>
                <a:gd name="connsiteY1" fmla="*/ 489527 h 1014461"/>
                <a:gd name="connsiteX2" fmla="*/ 729672 w 886691"/>
                <a:gd name="connsiteY2" fmla="*/ 988291 h 1014461"/>
                <a:gd name="connsiteX3" fmla="*/ 0 w 886691"/>
                <a:gd name="connsiteY3" fmla="*/ 646545 h 1014461"/>
                <a:gd name="connsiteX4" fmla="*/ 286327 w 886691"/>
                <a:gd name="connsiteY4" fmla="*/ 0 h 1014461"/>
                <a:gd name="connsiteX0" fmla="*/ 286327 w 886691"/>
                <a:gd name="connsiteY0" fmla="*/ 0 h 988291"/>
                <a:gd name="connsiteX1" fmla="*/ 886691 w 886691"/>
                <a:gd name="connsiteY1" fmla="*/ 489527 h 988291"/>
                <a:gd name="connsiteX2" fmla="*/ 729672 w 886691"/>
                <a:gd name="connsiteY2" fmla="*/ 988291 h 988291"/>
                <a:gd name="connsiteX3" fmla="*/ 0 w 886691"/>
                <a:gd name="connsiteY3" fmla="*/ 646545 h 988291"/>
                <a:gd name="connsiteX4" fmla="*/ 286327 w 886691"/>
                <a:gd name="connsiteY4" fmla="*/ 0 h 988291"/>
                <a:gd name="connsiteX0" fmla="*/ 286327 w 3417276"/>
                <a:gd name="connsiteY0" fmla="*/ 0 h 988291"/>
                <a:gd name="connsiteX1" fmla="*/ 3417276 w 3417276"/>
                <a:gd name="connsiteY1" fmla="*/ 147991 h 988291"/>
                <a:gd name="connsiteX2" fmla="*/ 729672 w 3417276"/>
                <a:gd name="connsiteY2" fmla="*/ 988291 h 988291"/>
                <a:gd name="connsiteX3" fmla="*/ 0 w 3417276"/>
                <a:gd name="connsiteY3" fmla="*/ 646545 h 988291"/>
                <a:gd name="connsiteX4" fmla="*/ 286327 w 3417276"/>
                <a:gd name="connsiteY4" fmla="*/ 0 h 988291"/>
                <a:gd name="connsiteX0" fmla="*/ 2884976 w 3417276"/>
                <a:gd name="connsiteY0" fmla="*/ 0 h 899662"/>
                <a:gd name="connsiteX1" fmla="*/ 3417276 w 3417276"/>
                <a:gd name="connsiteY1" fmla="*/ 59362 h 899662"/>
                <a:gd name="connsiteX2" fmla="*/ 729672 w 3417276"/>
                <a:gd name="connsiteY2" fmla="*/ 899662 h 899662"/>
                <a:gd name="connsiteX3" fmla="*/ 0 w 3417276"/>
                <a:gd name="connsiteY3" fmla="*/ 557916 h 899662"/>
                <a:gd name="connsiteX4" fmla="*/ 2884976 w 3417276"/>
                <a:gd name="connsiteY4" fmla="*/ 0 h 899662"/>
                <a:gd name="connsiteX0" fmla="*/ 2155304 w 2687604"/>
                <a:gd name="connsiteY0" fmla="*/ 238148 h 1137810"/>
                <a:gd name="connsiteX1" fmla="*/ 2687604 w 2687604"/>
                <a:gd name="connsiteY1" fmla="*/ 297510 h 1137810"/>
                <a:gd name="connsiteX2" fmla="*/ 0 w 2687604"/>
                <a:gd name="connsiteY2" fmla="*/ 1137810 h 1137810"/>
                <a:gd name="connsiteX3" fmla="*/ 1218843 w 2687604"/>
                <a:gd name="connsiteY3" fmla="*/ 0 h 1137810"/>
                <a:gd name="connsiteX4" fmla="*/ 2155304 w 2687604"/>
                <a:gd name="connsiteY4" fmla="*/ 238148 h 1137810"/>
                <a:gd name="connsiteX0" fmla="*/ 936461 w 1468761"/>
                <a:gd name="connsiteY0" fmla="*/ 238148 h 606254"/>
                <a:gd name="connsiteX1" fmla="*/ 1468761 w 1468761"/>
                <a:gd name="connsiteY1" fmla="*/ 297510 h 606254"/>
                <a:gd name="connsiteX2" fmla="*/ 993940 w 1468761"/>
                <a:gd name="connsiteY2" fmla="*/ 606254 h 606254"/>
                <a:gd name="connsiteX3" fmla="*/ 0 w 1468761"/>
                <a:gd name="connsiteY3" fmla="*/ 0 h 606254"/>
                <a:gd name="connsiteX4" fmla="*/ 936461 w 1468761"/>
                <a:gd name="connsiteY4" fmla="*/ 238148 h 606254"/>
                <a:gd name="connsiteX0" fmla="*/ 899159 w 1431459"/>
                <a:gd name="connsiteY0" fmla="*/ 0 h 368106"/>
                <a:gd name="connsiteX1" fmla="*/ 1431459 w 1431459"/>
                <a:gd name="connsiteY1" fmla="*/ 59362 h 368106"/>
                <a:gd name="connsiteX2" fmla="*/ 956638 w 1431459"/>
                <a:gd name="connsiteY2" fmla="*/ 368106 h 368106"/>
                <a:gd name="connsiteX3" fmla="*/ 0 w 1431459"/>
                <a:gd name="connsiteY3" fmla="*/ 280824 h 368106"/>
                <a:gd name="connsiteX4" fmla="*/ 899159 w 1431459"/>
                <a:gd name="connsiteY4" fmla="*/ 0 h 368106"/>
                <a:gd name="connsiteX0" fmla="*/ 944984 w 1477284"/>
                <a:gd name="connsiteY0" fmla="*/ 0 h 368106"/>
                <a:gd name="connsiteX1" fmla="*/ 1477284 w 1477284"/>
                <a:gd name="connsiteY1" fmla="*/ 59362 h 368106"/>
                <a:gd name="connsiteX2" fmla="*/ 1002463 w 1477284"/>
                <a:gd name="connsiteY2" fmla="*/ 368106 h 368106"/>
                <a:gd name="connsiteX3" fmla="*/ 0 w 1477284"/>
                <a:gd name="connsiteY3" fmla="*/ 304977 h 368106"/>
                <a:gd name="connsiteX4" fmla="*/ 944984 w 1477284"/>
                <a:gd name="connsiteY4" fmla="*/ 0 h 368106"/>
                <a:gd name="connsiteX0" fmla="*/ 944984 w 1477284"/>
                <a:gd name="connsiteY0" fmla="*/ 0 h 304977"/>
                <a:gd name="connsiteX1" fmla="*/ 1477284 w 1477284"/>
                <a:gd name="connsiteY1" fmla="*/ 59362 h 304977"/>
                <a:gd name="connsiteX2" fmla="*/ 0 w 1477284"/>
                <a:gd name="connsiteY2" fmla="*/ 304977 h 304977"/>
                <a:gd name="connsiteX3" fmla="*/ 944984 w 1477284"/>
                <a:gd name="connsiteY3" fmla="*/ 0 h 304977"/>
                <a:gd name="connsiteX0" fmla="*/ 1233016 w 1765316"/>
                <a:gd name="connsiteY0" fmla="*/ 144015 h 203377"/>
                <a:gd name="connsiteX1" fmla="*/ 1765316 w 1765316"/>
                <a:gd name="connsiteY1" fmla="*/ 203377 h 203377"/>
                <a:gd name="connsiteX2" fmla="*/ 0 w 1765316"/>
                <a:gd name="connsiteY2" fmla="*/ 0 h 203377"/>
                <a:gd name="connsiteX3" fmla="*/ 1233016 w 1765316"/>
                <a:gd name="connsiteY3" fmla="*/ 144015 h 203377"/>
                <a:gd name="connsiteX0" fmla="*/ 792088 w 1765316"/>
                <a:gd name="connsiteY0" fmla="*/ 936105 h 936105"/>
                <a:gd name="connsiteX1" fmla="*/ 1765316 w 1765316"/>
                <a:gd name="connsiteY1" fmla="*/ 203377 h 936105"/>
                <a:gd name="connsiteX2" fmla="*/ 0 w 1765316"/>
                <a:gd name="connsiteY2" fmla="*/ 0 h 936105"/>
                <a:gd name="connsiteX3" fmla="*/ 792088 w 1765316"/>
                <a:gd name="connsiteY3" fmla="*/ 936105 h 936105"/>
                <a:gd name="connsiteX0" fmla="*/ 216024 w 1765316"/>
                <a:gd name="connsiteY0" fmla="*/ 2520281 h 2520281"/>
                <a:gd name="connsiteX1" fmla="*/ 1765316 w 1765316"/>
                <a:gd name="connsiteY1" fmla="*/ 203377 h 2520281"/>
                <a:gd name="connsiteX2" fmla="*/ 0 w 1765316"/>
                <a:gd name="connsiteY2" fmla="*/ 0 h 2520281"/>
                <a:gd name="connsiteX3" fmla="*/ 216024 w 1765316"/>
                <a:gd name="connsiteY3" fmla="*/ 2520281 h 2520281"/>
                <a:gd name="connsiteX0" fmla="*/ 216024 w 432048"/>
                <a:gd name="connsiteY0" fmla="*/ 2520281 h 2520281"/>
                <a:gd name="connsiteX1" fmla="*/ 432048 w 432048"/>
                <a:gd name="connsiteY1" fmla="*/ 2520281 h 2520281"/>
                <a:gd name="connsiteX2" fmla="*/ 0 w 432048"/>
                <a:gd name="connsiteY2" fmla="*/ 0 h 2520281"/>
                <a:gd name="connsiteX3" fmla="*/ 216024 w 432048"/>
                <a:gd name="connsiteY3" fmla="*/ 2520281 h 2520281"/>
                <a:gd name="connsiteX0" fmla="*/ 0 w 648072"/>
                <a:gd name="connsiteY0" fmla="*/ 1800200 h 2520281"/>
                <a:gd name="connsiteX1" fmla="*/ 648072 w 648072"/>
                <a:gd name="connsiteY1" fmla="*/ 2520281 h 2520281"/>
                <a:gd name="connsiteX2" fmla="*/ 216024 w 648072"/>
                <a:gd name="connsiteY2" fmla="*/ 0 h 2520281"/>
                <a:gd name="connsiteX3" fmla="*/ 0 w 648072"/>
                <a:gd name="connsiteY3" fmla="*/ 1800200 h 2520281"/>
                <a:gd name="connsiteX0" fmla="*/ 0 w 1152128"/>
                <a:gd name="connsiteY0" fmla="*/ 1800200 h 1800200"/>
                <a:gd name="connsiteX1" fmla="*/ 1152128 w 1152128"/>
                <a:gd name="connsiteY1" fmla="*/ 1800200 h 1800200"/>
                <a:gd name="connsiteX2" fmla="*/ 216024 w 1152128"/>
                <a:gd name="connsiteY2" fmla="*/ 0 h 1800200"/>
                <a:gd name="connsiteX3" fmla="*/ 0 w 1152128"/>
                <a:gd name="connsiteY3" fmla="*/ 1800200 h 1800200"/>
                <a:gd name="connsiteX0" fmla="*/ 0 w 504056"/>
                <a:gd name="connsiteY0" fmla="*/ 1800200 h 2232248"/>
                <a:gd name="connsiteX1" fmla="*/ 504056 w 504056"/>
                <a:gd name="connsiteY1" fmla="*/ 2232248 h 2232248"/>
                <a:gd name="connsiteX2" fmla="*/ 216024 w 504056"/>
                <a:gd name="connsiteY2" fmla="*/ 0 h 2232248"/>
                <a:gd name="connsiteX3" fmla="*/ 0 w 504056"/>
                <a:gd name="connsiteY3" fmla="*/ 1800200 h 2232248"/>
                <a:gd name="connsiteX0" fmla="*/ 79540 w 288032"/>
                <a:gd name="connsiteY0" fmla="*/ 2206600 h 2232248"/>
                <a:gd name="connsiteX1" fmla="*/ 288032 w 288032"/>
                <a:gd name="connsiteY1" fmla="*/ 2232248 h 2232248"/>
                <a:gd name="connsiteX2" fmla="*/ 0 w 288032"/>
                <a:gd name="connsiteY2" fmla="*/ 0 h 2232248"/>
                <a:gd name="connsiteX3" fmla="*/ 79540 w 288032"/>
                <a:gd name="connsiteY3" fmla="*/ 2206600 h 2232248"/>
                <a:gd name="connsiteX0" fmla="*/ 79540 w 278796"/>
                <a:gd name="connsiteY0" fmla="*/ 2206600 h 2259957"/>
                <a:gd name="connsiteX1" fmla="*/ 278796 w 278796"/>
                <a:gd name="connsiteY1" fmla="*/ 2259957 h 2259957"/>
                <a:gd name="connsiteX2" fmla="*/ 0 w 278796"/>
                <a:gd name="connsiteY2" fmla="*/ 0 h 2259957"/>
                <a:gd name="connsiteX3" fmla="*/ 79540 w 278796"/>
                <a:gd name="connsiteY3" fmla="*/ 2206600 h 225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796" h="2259957">
                  <a:moveTo>
                    <a:pt x="79540" y="2206600"/>
                  </a:moveTo>
                  <a:lnTo>
                    <a:pt x="278796" y="2259957"/>
                  </a:lnTo>
                  <a:lnTo>
                    <a:pt x="0" y="0"/>
                  </a:lnTo>
                  <a:lnTo>
                    <a:pt x="79540" y="22066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6" name="Freeform 5"/>
            <p:cNvSpPr/>
            <p:nvPr/>
          </p:nvSpPr>
          <p:spPr>
            <a:xfrm>
              <a:off x="6608763" y="769938"/>
              <a:ext cx="1477962" cy="368300"/>
            </a:xfrm>
            <a:custGeom>
              <a:avLst/>
              <a:gdLst>
                <a:gd name="connsiteX0" fmla="*/ 358678 w 1032933"/>
                <a:gd name="connsiteY0" fmla="*/ 26170 h 1040631"/>
                <a:gd name="connsiteX1" fmla="*/ 959042 w 1032933"/>
                <a:gd name="connsiteY1" fmla="*/ 515697 h 1040631"/>
                <a:gd name="connsiteX2" fmla="*/ 802023 w 1032933"/>
                <a:gd name="connsiteY2" fmla="*/ 1014461 h 1040631"/>
                <a:gd name="connsiteX3" fmla="*/ 72351 w 1032933"/>
                <a:gd name="connsiteY3" fmla="*/ 672715 h 1040631"/>
                <a:gd name="connsiteX4" fmla="*/ 358678 w 1032933"/>
                <a:gd name="connsiteY4" fmla="*/ 26170 h 1040631"/>
                <a:gd name="connsiteX0" fmla="*/ 358678 w 1032933"/>
                <a:gd name="connsiteY0" fmla="*/ 26170 h 1040631"/>
                <a:gd name="connsiteX1" fmla="*/ 959042 w 1032933"/>
                <a:gd name="connsiteY1" fmla="*/ 515697 h 1040631"/>
                <a:gd name="connsiteX2" fmla="*/ 802023 w 1032933"/>
                <a:gd name="connsiteY2" fmla="*/ 1014461 h 1040631"/>
                <a:gd name="connsiteX3" fmla="*/ 72351 w 1032933"/>
                <a:gd name="connsiteY3" fmla="*/ 672715 h 1040631"/>
                <a:gd name="connsiteX4" fmla="*/ 358678 w 1032933"/>
                <a:gd name="connsiteY4" fmla="*/ 26170 h 1040631"/>
                <a:gd name="connsiteX0" fmla="*/ 358678 w 1032933"/>
                <a:gd name="connsiteY0" fmla="*/ 26170 h 1040631"/>
                <a:gd name="connsiteX1" fmla="*/ 959042 w 1032933"/>
                <a:gd name="connsiteY1" fmla="*/ 515697 h 1040631"/>
                <a:gd name="connsiteX2" fmla="*/ 802023 w 1032933"/>
                <a:gd name="connsiteY2" fmla="*/ 1014461 h 1040631"/>
                <a:gd name="connsiteX3" fmla="*/ 72351 w 1032933"/>
                <a:gd name="connsiteY3" fmla="*/ 672715 h 1040631"/>
                <a:gd name="connsiteX4" fmla="*/ 358678 w 1032933"/>
                <a:gd name="connsiteY4" fmla="*/ 26170 h 1040631"/>
                <a:gd name="connsiteX0" fmla="*/ 358678 w 959042"/>
                <a:gd name="connsiteY0" fmla="*/ 26170 h 1040631"/>
                <a:gd name="connsiteX1" fmla="*/ 959042 w 959042"/>
                <a:gd name="connsiteY1" fmla="*/ 515697 h 1040631"/>
                <a:gd name="connsiteX2" fmla="*/ 802023 w 959042"/>
                <a:gd name="connsiteY2" fmla="*/ 1014461 h 1040631"/>
                <a:gd name="connsiteX3" fmla="*/ 72351 w 959042"/>
                <a:gd name="connsiteY3" fmla="*/ 672715 h 1040631"/>
                <a:gd name="connsiteX4" fmla="*/ 358678 w 959042"/>
                <a:gd name="connsiteY4" fmla="*/ 26170 h 1040631"/>
                <a:gd name="connsiteX0" fmla="*/ 358678 w 959042"/>
                <a:gd name="connsiteY0" fmla="*/ 0 h 1014461"/>
                <a:gd name="connsiteX1" fmla="*/ 959042 w 959042"/>
                <a:gd name="connsiteY1" fmla="*/ 489527 h 1014461"/>
                <a:gd name="connsiteX2" fmla="*/ 802023 w 959042"/>
                <a:gd name="connsiteY2" fmla="*/ 988291 h 1014461"/>
                <a:gd name="connsiteX3" fmla="*/ 72351 w 959042"/>
                <a:gd name="connsiteY3" fmla="*/ 646545 h 1014461"/>
                <a:gd name="connsiteX4" fmla="*/ 358678 w 959042"/>
                <a:gd name="connsiteY4" fmla="*/ 0 h 1014461"/>
                <a:gd name="connsiteX0" fmla="*/ 286327 w 886691"/>
                <a:gd name="connsiteY0" fmla="*/ 0 h 1014461"/>
                <a:gd name="connsiteX1" fmla="*/ 886691 w 886691"/>
                <a:gd name="connsiteY1" fmla="*/ 489527 h 1014461"/>
                <a:gd name="connsiteX2" fmla="*/ 729672 w 886691"/>
                <a:gd name="connsiteY2" fmla="*/ 988291 h 1014461"/>
                <a:gd name="connsiteX3" fmla="*/ 0 w 886691"/>
                <a:gd name="connsiteY3" fmla="*/ 646545 h 1014461"/>
                <a:gd name="connsiteX4" fmla="*/ 286327 w 886691"/>
                <a:gd name="connsiteY4" fmla="*/ 0 h 1014461"/>
                <a:gd name="connsiteX0" fmla="*/ 286327 w 886691"/>
                <a:gd name="connsiteY0" fmla="*/ 0 h 988291"/>
                <a:gd name="connsiteX1" fmla="*/ 886691 w 886691"/>
                <a:gd name="connsiteY1" fmla="*/ 489527 h 988291"/>
                <a:gd name="connsiteX2" fmla="*/ 729672 w 886691"/>
                <a:gd name="connsiteY2" fmla="*/ 988291 h 988291"/>
                <a:gd name="connsiteX3" fmla="*/ 0 w 886691"/>
                <a:gd name="connsiteY3" fmla="*/ 646545 h 988291"/>
                <a:gd name="connsiteX4" fmla="*/ 286327 w 886691"/>
                <a:gd name="connsiteY4" fmla="*/ 0 h 988291"/>
                <a:gd name="connsiteX0" fmla="*/ 286327 w 3417276"/>
                <a:gd name="connsiteY0" fmla="*/ 0 h 988291"/>
                <a:gd name="connsiteX1" fmla="*/ 3417276 w 3417276"/>
                <a:gd name="connsiteY1" fmla="*/ 147991 h 988291"/>
                <a:gd name="connsiteX2" fmla="*/ 729672 w 3417276"/>
                <a:gd name="connsiteY2" fmla="*/ 988291 h 988291"/>
                <a:gd name="connsiteX3" fmla="*/ 0 w 3417276"/>
                <a:gd name="connsiteY3" fmla="*/ 646545 h 988291"/>
                <a:gd name="connsiteX4" fmla="*/ 286327 w 3417276"/>
                <a:gd name="connsiteY4" fmla="*/ 0 h 988291"/>
                <a:gd name="connsiteX0" fmla="*/ 2884976 w 3417276"/>
                <a:gd name="connsiteY0" fmla="*/ 0 h 899662"/>
                <a:gd name="connsiteX1" fmla="*/ 3417276 w 3417276"/>
                <a:gd name="connsiteY1" fmla="*/ 59362 h 899662"/>
                <a:gd name="connsiteX2" fmla="*/ 729672 w 3417276"/>
                <a:gd name="connsiteY2" fmla="*/ 899662 h 899662"/>
                <a:gd name="connsiteX3" fmla="*/ 0 w 3417276"/>
                <a:gd name="connsiteY3" fmla="*/ 557916 h 899662"/>
                <a:gd name="connsiteX4" fmla="*/ 2884976 w 3417276"/>
                <a:gd name="connsiteY4" fmla="*/ 0 h 899662"/>
                <a:gd name="connsiteX0" fmla="*/ 2155304 w 2687604"/>
                <a:gd name="connsiteY0" fmla="*/ 238148 h 1137810"/>
                <a:gd name="connsiteX1" fmla="*/ 2687604 w 2687604"/>
                <a:gd name="connsiteY1" fmla="*/ 297510 h 1137810"/>
                <a:gd name="connsiteX2" fmla="*/ 0 w 2687604"/>
                <a:gd name="connsiteY2" fmla="*/ 1137810 h 1137810"/>
                <a:gd name="connsiteX3" fmla="*/ 1218843 w 2687604"/>
                <a:gd name="connsiteY3" fmla="*/ 0 h 1137810"/>
                <a:gd name="connsiteX4" fmla="*/ 2155304 w 2687604"/>
                <a:gd name="connsiteY4" fmla="*/ 238148 h 1137810"/>
                <a:gd name="connsiteX0" fmla="*/ 936461 w 1468761"/>
                <a:gd name="connsiteY0" fmla="*/ 238148 h 606254"/>
                <a:gd name="connsiteX1" fmla="*/ 1468761 w 1468761"/>
                <a:gd name="connsiteY1" fmla="*/ 297510 h 606254"/>
                <a:gd name="connsiteX2" fmla="*/ 993940 w 1468761"/>
                <a:gd name="connsiteY2" fmla="*/ 606254 h 606254"/>
                <a:gd name="connsiteX3" fmla="*/ 0 w 1468761"/>
                <a:gd name="connsiteY3" fmla="*/ 0 h 606254"/>
                <a:gd name="connsiteX4" fmla="*/ 936461 w 1468761"/>
                <a:gd name="connsiteY4" fmla="*/ 238148 h 606254"/>
                <a:gd name="connsiteX0" fmla="*/ 899159 w 1431459"/>
                <a:gd name="connsiteY0" fmla="*/ 0 h 368106"/>
                <a:gd name="connsiteX1" fmla="*/ 1431459 w 1431459"/>
                <a:gd name="connsiteY1" fmla="*/ 59362 h 368106"/>
                <a:gd name="connsiteX2" fmla="*/ 956638 w 1431459"/>
                <a:gd name="connsiteY2" fmla="*/ 368106 h 368106"/>
                <a:gd name="connsiteX3" fmla="*/ 0 w 1431459"/>
                <a:gd name="connsiteY3" fmla="*/ 280824 h 368106"/>
                <a:gd name="connsiteX4" fmla="*/ 899159 w 1431459"/>
                <a:gd name="connsiteY4" fmla="*/ 0 h 368106"/>
                <a:gd name="connsiteX0" fmla="*/ 944984 w 1477284"/>
                <a:gd name="connsiteY0" fmla="*/ 0 h 368106"/>
                <a:gd name="connsiteX1" fmla="*/ 1477284 w 1477284"/>
                <a:gd name="connsiteY1" fmla="*/ 59362 h 368106"/>
                <a:gd name="connsiteX2" fmla="*/ 1002463 w 1477284"/>
                <a:gd name="connsiteY2" fmla="*/ 368106 h 368106"/>
                <a:gd name="connsiteX3" fmla="*/ 0 w 1477284"/>
                <a:gd name="connsiteY3" fmla="*/ 304977 h 368106"/>
                <a:gd name="connsiteX4" fmla="*/ 944984 w 1477284"/>
                <a:gd name="connsiteY4" fmla="*/ 0 h 36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284" h="368106">
                  <a:moveTo>
                    <a:pt x="944984" y="0"/>
                  </a:moveTo>
                  <a:lnTo>
                    <a:pt x="1477284" y="59362"/>
                  </a:lnTo>
                  <a:lnTo>
                    <a:pt x="1002463" y="368106"/>
                  </a:lnTo>
                  <a:lnTo>
                    <a:pt x="0" y="304977"/>
                  </a:lnTo>
                  <a:lnTo>
                    <a:pt x="94498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7346950" y="5318125"/>
              <a:ext cx="134938" cy="1333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8191500" y="5507038"/>
              <a:ext cx="134938" cy="1333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198734" y="798561"/>
              <a:ext cx="2274015" cy="5583608"/>
              <a:chOff x="1304835" y="148046"/>
              <a:chExt cx="2635794" cy="6471919"/>
            </a:xfrm>
            <a:noFill/>
          </p:grpSpPr>
          <p:sp>
            <p:nvSpPr>
              <p:cNvPr id="38" name="Freeform 37"/>
              <p:cNvSpPr/>
              <p:nvPr/>
            </p:nvSpPr>
            <p:spPr>
              <a:xfrm>
                <a:off x="1738811" y="148046"/>
                <a:ext cx="464458" cy="3492137"/>
              </a:xfrm>
              <a:custGeom>
                <a:avLst/>
                <a:gdLst>
                  <a:gd name="connsiteX0" fmla="*/ 142240 w 464458"/>
                  <a:gd name="connsiteY0" fmla="*/ 0 h 3492137"/>
                  <a:gd name="connsiteX1" fmla="*/ 107406 w 464458"/>
                  <a:gd name="connsiteY1" fmla="*/ 304800 h 3492137"/>
                  <a:gd name="connsiteX2" fmla="*/ 124823 w 464458"/>
                  <a:gd name="connsiteY2" fmla="*/ 409303 h 3492137"/>
                  <a:gd name="connsiteX3" fmla="*/ 37738 w 464458"/>
                  <a:gd name="connsiteY3" fmla="*/ 836023 h 3492137"/>
                  <a:gd name="connsiteX4" fmla="*/ 20320 w 464458"/>
                  <a:gd name="connsiteY4" fmla="*/ 1480457 h 3492137"/>
                  <a:gd name="connsiteX5" fmla="*/ 159658 w 464458"/>
                  <a:gd name="connsiteY5" fmla="*/ 2281645 h 3492137"/>
                  <a:gd name="connsiteX6" fmla="*/ 264160 w 464458"/>
                  <a:gd name="connsiteY6" fmla="*/ 2534194 h 3492137"/>
                  <a:gd name="connsiteX7" fmla="*/ 307703 w 464458"/>
                  <a:gd name="connsiteY7" fmla="*/ 2908663 h 3492137"/>
                  <a:gd name="connsiteX8" fmla="*/ 359955 w 464458"/>
                  <a:gd name="connsiteY8" fmla="*/ 3187337 h 3492137"/>
                  <a:gd name="connsiteX9" fmla="*/ 464458 w 464458"/>
                  <a:gd name="connsiteY9" fmla="*/ 3492137 h 3492137"/>
                  <a:gd name="connsiteX10" fmla="*/ 464458 w 464458"/>
                  <a:gd name="connsiteY10" fmla="*/ 3492137 h 3492137"/>
                  <a:gd name="connsiteX0" fmla="*/ 142240 w 464458"/>
                  <a:gd name="connsiteY0" fmla="*/ 0 h 3492137"/>
                  <a:gd name="connsiteX1" fmla="*/ 107406 w 464458"/>
                  <a:gd name="connsiteY1" fmla="*/ 304800 h 3492137"/>
                  <a:gd name="connsiteX2" fmla="*/ 124823 w 464458"/>
                  <a:gd name="connsiteY2" fmla="*/ 409303 h 3492137"/>
                  <a:gd name="connsiteX3" fmla="*/ 37738 w 464458"/>
                  <a:gd name="connsiteY3" fmla="*/ 836023 h 3492137"/>
                  <a:gd name="connsiteX4" fmla="*/ 20320 w 464458"/>
                  <a:gd name="connsiteY4" fmla="*/ 1480457 h 3492137"/>
                  <a:gd name="connsiteX5" fmla="*/ 159658 w 464458"/>
                  <a:gd name="connsiteY5" fmla="*/ 2281645 h 3492137"/>
                  <a:gd name="connsiteX6" fmla="*/ 235168 w 464458"/>
                  <a:gd name="connsiteY6" fmla="*/ 2516223 h 3492137"/>
                  <a:gd name="connsiteX7" fmla="*/ 307703 w 464458"/>
                  <a:gd name="connsiteY7" fmla="*/ 2908663 h 3492137"/>
                  <a:gd name="connsiteX8" fmla="*/ 359955 w 464458"/>
                  <a:gd name="connsiteY8" fmla="*/ 3187337 h 3492137"/>
                  <a:gd name="connsiteX9" fmla="*/ 464458 w 464458"/>
                  <a:gd name="connsiteY9" fmla="*/ 3492137 h 3492137"/>
                  <a:gd name="connsiteX10" fmla="*/ 464458 w 464458"/>
                  <a:gd name="connsiteY10" fmla="*/ 3492137 h 3492137"/>
                  <a:gd name="connsiteX0" fmla="*/ 142240 w 464458"/>
                  <a:gd name="connsiteY0" fmla="*/ 0 h 3492137"/>
                  <a:gd name="connsiteX1" fmla="*/ 126636 w 464458"/>
                  <a:gd name="connsiteY1" fmla="*/ 167762 h 3492137"/>
                  <a:gd name="connsiteX2" fmla="*/ 124823 w 464458"/>
                  <a:gd name="connsiteY2" fmla="*/ 409303 h 3492137"/>
                  <a:gd name="connsiteX3" fmla="*/ 37738 w 464458"/>
                  <a:gd name="connsiteY3" fmla="*/ 836023 h 3492137"/>
                  <a:gd name="connsiteX4" fmla="*/ 20320 w 464458"/>
                  <a:gd name="connsiteY4" fmla="*/ 1480457 h 3492137"/>
                  <a:gd name="connsiteX5" fmla="*/ 159658 w 464458"/>
                  <a:gd name="connsiteY5" fmla="*/ 2281645 h 3492137"/>
                  <a:gd name="connsiteX6" fmla="*/ 235168 w 464458"/>
                  <a:gd name="connsiteY6" fmla="*/ 2516223 h 3492137"/>
                  <a:gd name="connsiteX7" fmla="*/ 307703 w 464458"/>
                  <a:gd name="connsiteY7" fmla="*/ 2908663 h 3492137"/>
                  <a:gd name="connsiteX8" fmla="*/ 359955 w 464458"/>
                  <a:gd name="connsiteY8" fmla="*/ 3187337 h 3492137"/>
                  <a:gd name="connsiteX9" fmla="*/ 464458 w 464458"/>
                  <a:gd name="connsiteY9" fmla="*/ 3492137 h 3492137"/>
                  <a:gd name="connsiteX10" fmla="*/ 464458 w 464458"/>
                  <a:gd name="connsiteY10" fmla="*/ 3492137 h 3492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4458" h="3492137">
                    <a:moveTo>
                      <a:pt x="142240" y="0"/>
                    </a:moveTo>
                    <a:cubicBezTo>
                      <a:pt x="126274" y="118291"/>
                      <a:pt x="129539" y="99545"/>
                      <a:pt x="126636" y="167762"/>
                    </a:cubicBezTo>
                    <a:cubicBezTo>
                      <a:pt x="123733" y="235979"/>
                      <a:pt x="139639" y="297926"/>
                      <a:pt x="124823" y="409303"/>
                    </a:cubicBezTo>
                    <a:cubicBezTo>
                      <a:pt x="110007" y="520680"/>
                      <a:pt x="55155" y="657497"/>
                      <a:pt x="37738" y="836023"/>
                    </a:cubicBezTo>
                    <a:cubicBezTo>
                      <a:pt x="20321" y="1014549"/>
                      <a:pt x="0" y="1239520"/>
                      <a:pt x="20320" y="1480457"/>
                    </a:cubicBezTo>
                    <a:cubicBezTo>
                      <a:pt x="40640" y="1721394"/>
                      <a:pt x="123850" y="2109017"/>
                      <a:pt x="159658" y="2281645"/>
                    </a:cubicBezTo>
                    <a:cubicBezTo>
                      <a:pt x="195466" y="2454273"/>
                      <a:pt x="210494" y="2411720"/>
                      <a:pt x="235168" y="2516223"/>
                    </a:cubicBezTo>
                    <a:cubicBezTo>
                      <a:pt x="259842" y="2620726"/>
                      <a:pt x="286905" y="2796811"/>
                      <a:pt x="307703" y="2908663"/>
                    </a:cubicBezTo>
                    <a:cubicBezTo>
                      <a:pt x="328501" y="3020515"/>
                      <a:pt x="333829" y="3090091"/>
                      <a:pt x="359955" y="3187337"/>
                    </a:cubicBezTo>
                    <a:cubicBezTo>
                      <a:pt x="386081" y="3284583"/>
                      <a:pt x="464458" y="3492137"/>
                      <a:pt x="464458" y="3492137"/>
                    </a:cubicBezTo>
                    <a:lnTo>
                      <a:pt x="464458" y="3492137"/>
                    </a:ln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1304835" y="3387634"/>
                <a:ext cx="1587863" cy="2632892"/>
              </a:xfrm>
              <a:custGeom>
                <a:avLst/>
                <a:gdLst>
                  <a:gd name="connsiteX0" fmla="*/ 837474 w 1587863"/>
                  <a:gd name="connsiteY0" fmla="*/ 148046 h 2632892"/>
                  <a:gd name="connsiteX1" fmla="*/ 811348 w 1587863"/>
                  <a:gd name="connsiteY1" fmla="*/ 539932 h 2632892"/>
                  <a:gd name="connsiteX2" fmla="*/ 907142 w 1587863"/>
                  <a:gd name="connsiteY2" fmla="*/ 1210492 h 2632892"/>
                  <a:gd name="connsiteX3" fmla="*/ 933268 w 1587863"/>
                  <a:gd name="connsiteY3" fmla="*/ 1628503 h 2632892"/>
                  <a:gd name="connsiteX4" fmla="*/ 907142 w 1587863"/>
                  <a:gd name="connsiteY4" fmla="*/ 1828800 h 2632892"/>
                  <a:gd name="connsiteX5" fmla="*/ 863599 w 1587863"/>
                  <a:gd name="connsiteY5" fmla="*/ 2002972 h 2632892"/>
                  <a:gd name="connsiteX6" fmla="*/ 550091 w 1587863"/>
                  <a:gd name="connsiteY6" fmla="*/ 2220686 h 2632892"/>
                  <a:gd name="connsiteX7" fmla="*/ 280125 w 1587863"/>
                  <a:gd name="connsiteY7" fmla="*/ 2307772 h 2632892"/>
                  <a:gd name="connsiteX8" fmla="*/ 149496 w 1587863"/>
                  <a:gd name="connsiteY8" fmla="*/ 2403566 h 2632892"/>
                  <a:gd name="connsiteX9" fmla="*/ 36285 w 1587863"/>
                  <a:gd name="connsiteY9" fmla="*/ 2455817 h 2632892"/>
                  <a:gd name="connsiteX10" fmla="*/ 1451 w 1587863"/>
                  <a:gd name="connsiteY10" fmla="*/ 2516777 h 2632892"/>
                  <a:gd name="connsiteX11" fmla="*/ 27576 w 1587863"/>
                  <a:gd name="connsiteY11" fmla="*/ 2577737 h 2632892"/>
                  <a:gd name="connsiteX12" fmla="*/ 53702 w 1587863"/>
                  <a:gd name="connsiteY12" fmla="*/ 2577737 h 2632892"/>
                  <a:gd name="connsiteX13" fmla="*/ 132079 w 1587863"/>
                  <a:gd name="connsiteY13" fmla="*/ 2603863 h 2632892"/>
                  <a:gd name="connsiteX14" fmla="*/ 201748 w 1587863"/>
                  <a:gd name="connsiteY14" fmla="*/ 2629989 h 2632892"/>
                  <a:gd name="connsiteX15" fmla="*/ 341085 w 1587863"/>
                  <a:gd name="connsiteY15" fmla="*/ 2586446 h 2632892"/>
                  <a:gd name="connsiteX16" fmla="*/ 471714 w 1587863"/>
                  <a:gd name="connsiteY16" fmla="*/ 2595155 h 2632892"/>
                  <a:gd name="connsiteX17" fmla="*/ 732971 w 1587863"/>
                  <a:gd name="connsiteY17" fmla="*/ 2490652 h 2632892"/>
                  <a:gd name="connsiteX18" fmla="*/ 898434 w 1587863"/>
                  <a:gd name="connsiteY18" fmla="*/ 2438400 h 2632892"/>
                  <a:gd name="connsiteX19" fmla="*/ 1150982 w 1587863"/>
                  <a:gd name="connsiteY19" fmla="*/ 2455817 h 2632892"/>
                  <a:gd name="connsiteX20" fmla="*/ 1342571 w 1587863"/>
                  <a:gd name="connsiteY20" fmla="*/ 2412275 h 2632892"/>
                  <a:gd name="connsiteX21" fmla="*/ 1438365 w 1587863"/>
                  <a:gd name="connsiteY21" fmla="*/ 2316480 h 2632892"/>
                  <a:gd name="connsiteX22" fmla="*/ 1394822 w 1587863"/>
                  <a:gd name="connsiteY22" fmla="*/ 2151017 h 2632892"/>
                  <a:gd name="connsiteX23" fmla="*/ 1368696 w 1587863"/>
                  <a:gd name="connsiteY23" fmla="*/ 2063932 h 2632892"/>
                  <a:gd name="connsiteX24" fmla="*/ 1386114 w 1587863"/>
                  <a:gd name="connsiteY24" fmla="*/ 1628503 h 2632892"/>
                  <a:gd name="connsiteX25" fmla="*/ 1464491 w 1587863"/>
                  <a:gd name="connsiteY25" fmla="*/ 1175657 h 2632892"/>
                  <a:gd name="connsiteX26" fmla="*/ 1568994 w 1587863"/>
                  <a:gd name="connsiteY26" fmla="*/ 818606 h 2632892"/>
                  <a:gd name="connsiteX27" fmla="*/ 1577702 w 1587863"/>
                  <a:gd name="connsiteY27" fmla="*/ 513806 h 2632892"/>
                  <a:gd name="connsiteX28" fmla="*/ 1542868 w 1587863"/>
                  <a:gd name="connsiteY28" fmla="*/ 252549 h 2632892"/>
                  <a:gd name="connsiteX29" fmla="*/ 1481908 w 1587863"/>
                  <a:gd name="connsiteY29" fmla="*/ 0 h 263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587863" h="2632892">
                    <a:moveTo>
                      <a:pt x="837474" y="148046"/>
                    </a:moveTo>
                    <a:cubicBezTo>
                      <a:pt x="818605" y="255452"/>
                      <a:pt x="799737" y="362858"/>
                      <a:pt x="811348" y="539932"/>
                    </a:cubicBezTo>
                    <a:cubicBezTo>
                      <a:pt x="822959" y="717006"/>
                      <a:pt x="886822" y="1029064"/>
                      <a:pt x="907142" y="1210492"/>
                    </a:cubicBezTo>
                    <a:cubicBezTo>
                      <a:pt x="927462" y="1391921"/>
                      <a:pt x="933268" y="1525452"/>
                      <a:pt x="933268" y="1628503"/>
                    </a:cubicBezTo>
                    <a:cubicBezTo>
                      <a:pt x="933268" y="1731554"/>
                      <a:pt x="918753" y="1766389"/>
                      <a:pt x="907142" y="1828800"/>
                    </a:cubicBezTo>
                    <a:cubicBezTo>
                      <a:pt x="895531" y="1891211"/>
                      <a:pt x="923108" y="1937658"/>
                      <a:pt x="863599" y="2002972"/>
                    </a:cubicBezTo>
                    <a:cubicBezTo>
                      <a:pt x="804091" y="2068286"/>
                      <a:pt x="647337" y="2169886"/>
                      <a:pt x="550091" y="2220686"/>
                    </a:cubicBezTo>
                    <a:cubicBezTo>
                      <a:pt x="452845" y="2271486"/>
                      <a:pt x="346891" y="2277292"/>
                      <a:pt x="280125" y="2307772"/>
                    </a:cubicBezTo>
                    <a:cubicBezTo>
                      <a:pt x="213359" y="2338252"/>
                      <a:pt x="190136" y="2378892"/>
                      <a:pt x="149496" y="2403566"/>
                    </a:cubicBezTo>
                    <a:cubicBezTo>
                      <a:pt x="108856" y="2428240"/>
                      <a:pt x="60959" y="2436948"/>
                      <a:pt x="36285" y="2455817"/>
                    </a:cubicBezTo>
                    <a:cubicBezTo>
                      <a:pt x="11611" y="2474686"/>
                      <a:pt x="2902" y="2496457"/>
                      <a:pt x="1451" y="2516777"/>
                    </a:cubicBezTo>
                    <a:cubicBezTo>
                      <a:pt x="0" y="2537097"/>
                      <a:pt x="18868" y="2567577"/>
                      <a:pt x="27576" y="2577737"/>
                    </a:cubicBezTo>
                    <a:cubicBezTo>
                      <a:pt x="36284" y="2587897"/>
                      <a:pt x="36285" y="2573383"/>
                      <a:pt x="53702" y="2577737"/>
                    </a:cubicBezTo>
                    <a:cubicBezTo>
                      <a:pt x="71119" y="2582091"/>
                      <a:pt x="107405" y="2595154"/>
                      <a:pt x="132079" y="2603863"/>
                    </a:cubicBezTo>
                    <a:cubicBezTo>
                      <a:pt x="156753" y="2612572"/>
                      <a:pt x="166914" y="2632892"/>
                      <a:pt x="201748" y="2629989"/>
                    </a:cubicBezTo>
                    <a:cubicBezTo>
                      <a:pt x="236582" y="2627086"/>
                      <a:pt x="296091" y="2592252"/>
                      <a:pt x="341085" y="2586446"/>
                    </a:cubicBezTo>
                    <a:cubicBezTo>
                      <a:pt x="386079" y="2580640"/>
                      <a:pt x="406400" y="2611121"/>
                      <a:pt x="471714" y="2595155"/>
                    </a:cubicBezTo>
                    <a:cubicBezTo>
                      <a:pt x="537028" y="2579189"/>
                      <a:pt x="661851" y="2516778"/>
                      <a:pt x="732971" y="2490652"/>
                    </a:cubicBezTo>
                    <a:cubicBezTo>
                      <a:pt x="804091" y="2464526"/>
                      <a:pt x="828766" y="2444206"/>
                      <a:pt x="898434" y="2438400"/>
                    </a:cubicBezTo>
                    <a:cubicBezTo>
                      <a:pt x="968102" y="2432594"/>
                      <a:pt x="1076959" y="2460171"/>
                      <a:pt x="1150982" y="2455817"/>
                    </a:cubicBezTo>
                    <a:cubicBezTo>
                      <a:pt x="1225005" y="2451463"/>
                      <a:pt x="1294674" y="2435498"/>
                      <a:pt x="1342571" y="2412275"/>
                    </a:cubicBezTo>
                    <a:cubicBezTo>
                      <a:pt x="1390468" y="2389052"/>
                      <a:pt x="1429657" y="2360023"/>
                      <a:pt x="1438365" y="2316480"/>
                    </a:cubicBezTo>
                    <a:cubicBezTo>
                      <a:pt x="1447073" y="2272937"/>
                      <a:pt x="1406433" y="2193108"/>
                      <a:pt x="1394822" y="2151017"/>
                    </a:cubicBezTo>
                    <a:cubicBezTo>
                      <a:pt x="1383211" y="2108926"/>
                      <a:pt x="1370147" y="2151018"/>
                      <a:pt x="1368696" y="2063932"/>
                    </a:cubicBezTo>
                    <a:cubicBezTo>
                      <a:pt x="1367245" y="1976846"/>
                      <a:pt x="1370148" y="1776549"/>
                      <a:pt x="1386114" y="1628503"/>
                    </a:cubicBezTo>
                    <a:cubicBezTo>
                      <a:pt x="1402080" y="1480457"/>
                      <a:pt x="1434011" y="1310640"/>
                      <a:pt x="1464491" y="1175657"/>
                    </a:cubicBezTo>
                    <a:cubicBezTo>
                      <a:pt x="1494971" y="1040674"/>
                      <a:pt x="1550125" y="928915"/>
                      <a:pt x="1568994" y="818606"/>
                    </a:cubicBezTo>
                    <a:cubicBezTo>
                      <a:pt x="1587863" y="708297"/>
                      <a:pt x="1582056" y="608149"/>
                      <a:pt x="1577702" y="513806"/>
                    </a:cubicBezTo>
                    <a:cubicBezTo>
                      <a:pt x="1573348" y="419463"/>
                      <a:pt x="1558834" y="338183"/>
                      <a:pt x="1542868" y="252549"/>
                    </a:cubicBezTo>
                    <a:cubicBezTo>
                      <a:pt x="1526902" y="166915"/>
                      <a:pt x="1504405" y="83457"/>
                      <a:pt x="1481908" y="0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3648891" y="148046"/>
                <a:ext cx="143300" cy="3143794"/>
              </a:xfrm>
              <a:custGeom>
                <a:avLst/>
                <a:gdLst>
                  <a:gd name="connsiteX0" fmla="*/ 0 w 159658"/>
                  <a:gd name="connsiteY0" fmla="*/ 0 h 3143794"/>
                  <a:gd name="connsiteX1" fmla="*/ 34835 w 159658"/>
                  <a:gd name="connsiteY1" fmla="*/ 339634 h 3143794"/>
                  <a:gd name="connsiteX2" fmla="*/ 17418 w 159658"/>
                  <a:gd name="connsiteY2" fmla="*/ 452845 h 3143794"/>
                  <a:gd name="connsiteX3" fmla="*/ 104503 w 159658"/>
                  <a:gd name="connsiteY3" fmla="*/ 931817 h 3143794"/>
                  <a:gd name="connsiteX4" fmla="*/ 156755 w 159658"/>
                  <a:gd name="connsiteY4" fmla="*/ 1254034 h 3143794"/>
                  <a:gd name="connsiteX5" fmla="*/ 121920 w 159658"/>
                  <a:gd name="connsiteY5" fmla="*/ 1454331 h 3143794"/>
                  <a:gd name="connsiteX6" fmla="*/ 78378 w 159658"/>
                  <a:gd name="connsiteY6" fmla="*/ 1593668 h 3143794"/>
                  <a:gd name="connsiteX7" fmla="*/ 26126 w 159658"/>
                  <a:gd name="connsiteY7" fmla="*/ 1898468 h 3143794"/>
                  <a:gd name="connsiteX8" fmla="*/ 43543 w 159658"/>
                  <a:gd name="connsiteY8" fmla="*/ 2351314 h 3143794"/>
                  <a:gd name="connsiteX9" fmla="*/ 52252 w 159658"/>
                  <a:gd name="connsiteY9" fmla="*/ 2708365 h 3143794"/>
                  <a:gd name="connsiteX10" fmla="*/ 17418 w 159658"/>
                  <a:gd name="connsiteY10" fmla="*/ 3143794 h 3143794"/>
                  <a:gd name="connsiteX0" fmla="*/ 0 w 159658"/>
                  <a:gd name="connsiteY0" fmla="*/ 0 h 3143794"/>
                  <a:gd name="connsiteX1" fmla="*/ 17418 w 159658"/>
                  <a:gd name="connsiteY1" fmla="*/ 452845 h 3143794"/>
                  <a:gd name="connsiteX2" fmla="*/ 104503 w 159658"/>
                  <a:gd name="connsiteY2" fmla="*/ 931817 h 3143794"/>
                  <a:gd name="connsiteX3" fmla="*/ 156755 w 159658"/>
                  <a:gd name="connsiteY3" fmla="*/ 1254034 h 3143794"/>
                  <a:gd name="connsiteX4" fmla="*/ 121920 w 159658"/>
                  <a:gd name="connsiteY4" fmla="*/ 1454331 h 3143794"/>
                  <a:gd name="connsiteX5" fmla="*/ 78378 w 159658"/>
                  <a:gd name="connsiteY5" fmla="*/ 1593668 h 3143794"/>
                  <a:gd name="connsiteX6" fmla="*/ 26126 w 159658"/>
                  <a:gd name="connsiteY6" fmla="*/ 1898468 h 3143794"/>
                  <a:gd name="connsiteX7" fmla="*/ 43543 w 159658"/>
                  <a:gd name="connsiteY7" fmla="*/ 2351314 h 3143794"/>
                  <a:gd name="connsiteX8" fmla="*/ 52252 w 159658"/>
                  <a:gd name="connsiteY8" fmla="*/ 2708365 h 3143794"/>
                  <a:gd name="connsiteX9" fmla="*/ 17418 w 159658"/>
                  <a:gd name="connsiteY9" fmla="*/ 3143794 h 3143794"/>
                  <a:gd name="connsiteX0" fmla="*/ 0 w 159658"/>
                  <a:gd name="connsiteY0" fmla="*/ 0 h 3143794"/>
                  <a:gd name="connsiteX1" fmla="*/ 56538 w 159658"/>
                  <a:gd name="connsiteY1" fmla="*/ 292021 h 3143794"/>
                  <a:gd name="connsiteX2" fmla="*/ 17418 w 159658"/>
                  <a:gd name="connsiteY2" fmla="*/ 452845 h 3143794"/>
                  <a:gd name="connsiteX3" fmla="*/ 104503 w 159658"/>
                  <a:gd name="connsiteY3" fmla="*/ 931817 h 3143794"/>
                  <a:gd name="connsiteX4" fmla="*/ 156755 w 159658"/>
                  <a:gd name="connsiteY4" fmla="*/ 1254034 h 3143794"/>
                  <a:gd name="connsiteX5" fmla="*/ 121920 w 159658"/>
                  <a:gd name="connsiteY5" fmla="*/ 1454331 h 3143794"/>
                  <a:gd name="connsiteX6" fmla="*/ 78378 w 159658"/>
                  <a:gd name="connsiteY6" fmla="*/ 1593668 h 3143794"/>
                  <a:gd name="connsiteX7" fmla="*/ 26126 w 159658"/>
                  <a:gd name="connsiteY7" fmla="*/ 1898468 h 3143794"/>
                  <a:gd name="connsiteX8" fmla="*/ 43543 w 159658"/>
                  <a:gd name="connsiteY8" fmla="*/ 2351314 h 3143794"/>
                  <a:gd name="connsiteX9" fmla="*/ 52252 w 159658"/>
                  <a:gd name="connsiteY9" fmla="*/ 2708365 h 3143794"/>
                  <a:gd name="connsiteX10" fmla="*/ 17418 w 159658"/>
                  <a:gd name="connsiteY10" fmla="*/ 3143794 h 3143794"/>
                  <a:gd name="connsiteX0" fmla="*/ 0 w 159658"/>
                  <a:gd name="connsiteY0" fmla="*/ 0 h 3143794"/>
                  <a:gd name="connsiteX1" fmla="*/ 23651 w 159658"/>
                  <a:gd name="connsiteY1" fmla="*/ 200866 h 3143794"/>
                  <a:gd name="connsiteX2" fmla="*/ 17418 w 159658"/>
                  <a:gd name="connsiteY2" fmla="*/ 452845 h 3143794"/>
                  <a:gd name="connsiteX3" fmla="*/ 104503 w 159658"/>
                  <a:gd name="connsiteY3" fmla="*/ 931817 h 3143794"/>
                  <a:gd name="connsiteX4" fmla="*/ 156755 w 159658"/>
                  <a:gd name="connsiteY4" fmla="*/ 1254034 h 3143794"/>
                  <a:gd name="connsiteX5" fmla="*/ 121920 w 159658"/>
                  <a:gd name="connsiteY5" fmla="*/ 1454331 h 3143794"/>
                  <a:gd name="connsiteX6" fmla="*/ 78378 w 159658"/>
                  <a:gd name="connsiteY6" fmla="*/ 1593668 h 3143794"/>
                  <a:gd name="connsiteX7" fmla="*/ 26126 w 159658"/>
                  <a:gd name="connsiteY7" fmla="*/ 1898468 h 3143794"/>
                  <a:gd name="connsiteX8" fmla="*/ 43543 w 159658"/>
                  <a:gd name="connsiteY8" fmla="*/ 2351314 h 3143794"/>
                  <a:gd name="connsiteX9" fmla="*/ 52252 w 159658"/>
                  <a:gd name="connsiteY9" fmla="*/ 2708365 h 3143794"/>
                  <a:gd name="connsiteX10" fmla="*/ 17418 w 159658"/>
                  <a:gd name="connsiteY10" fmla="*/ 3143794 h 3143794"/>
                  <a:gd name="connsiteX0" fmla="*/ 0 w 141849"/>
                  <a:gd name="connsiteY0" fmla="*/ 0 h 3143794"/>
                  <a:gd name="connsiteX1" fmla="*/ 23651 w 141849"/>
                  <a:gd name="connsiteY1" fmla="*/ 200866 h 3143794"/>
                  <a:gd name="connsiteX2" fmla="*/ 17418 w 141849"/>
                  <a:gd name="connsiteY2" fmla="*/ 452845 h 3143794"/>
                  <a:gd name="connsiteX3" fmla="*/ 104503 w 141849"/>
                  <a:gd name="connsiteY3" fmla="*/ 931817 h 3143794"/>
                  <a:gd name="connsiteX4" fmla="*/ 138946 w 141849"/>
                  <a:gd name="connsiteY4" fmla="*/ 1306637 h 3143794"/>
                  <a:gd name="connsiteX5" fmla="*/ 121920 w 141849"/>
                  <a:gd name="connsiteY5" fmla="*/ 1454331 h 3143794"/>
                  <a:gd name="connsiteX6" fmla="*/ 78378 w 141849"/>
                  <a:gd name="connsiteY6" fmla="*/ 1593668 h 3143794"/>
                  <a:gd name="connsiteX7" fmla="*/ 26126 w 141849"/>
                  <a:gd name="connsiteY7" fmla="*/ 1898468 h 3143794"/>
                  <a:gd name="connsiteX8" fmla="*/ 43543 w 141849"/>
                  <a:gd name="connsiteY8" fmla="*/ 2351314 h 3143794"/>
                  <a:gd name="connsiteX9" fmla="*/ 52252 w 141849"/>
                  <a:gd name="connsiteY9" fmla="*/ 2708365 h 3143794"/>
                  <a:gd name="connsiteX10" fmla="*/ 17418 w 141849"/>
                  <a:gd name="connsiteY10" fmla="*/ 3143794 h 3143794"/>
                  <a:gd name="connsiteX0" fmla="*/ 0 w 143300"/>
                  <a:gd name="connsiteY0" fmla="*/ 0 h 3143794"/>
                  <a:gd name="connsiteX1" fmla="*/ 23651 w 143300"/>
                  <a:gd name="connsiteY1" fmla="*/ 200866 h 3143794"/>
                  <a:gd name="connsiteX2" fmla="*/ 17418 w 143300"/>
                  <a:gd name="connsiteY2" fmla="*/ 452845 h 3143794"/>
                  <a:gd name="connsiteX3" fmla="*/ 104503 w 143300"/>
                  <a:gd name="connsiteY3" fmla="*/ 931817 h 3143794"/>
                  <a:gd name="connsiteX4" fmla="*/ 138946 w 143300"/>
                  <a:gd name="connsiteY4" fmla="*/ 1306637 h 3143794"/>
                  <a:gd name="connsiteX5" fmla="*/ 78378 w 143300"/>
                  <a:gd name="connsiteY5" fmla="*/ 1593668 h 3143794"/>
                  <a:gd name="connsiteX6" fmla="*/ 26126 w 143300"/>
                  <a:gd name="connsiteY6" fmla="*/ 1898468 h 3143794"/>
                  <a:gd name="connsiteX7" fmla="*/ 43543 w 143300"/>
                  <a:gd name="connsiteY7" fmla="*/ 2351314 h 3143794"/>
                  <a:gd name="connsiteX8" fmla="*/ 52252 w 143300"/>
                  <a:gd name="connsiteY8" fmla="*/ 2708365 h 3143794"/>
                  <a:gd name="connsiteX9" fmla="*/ 17418 w 143300"/>
                  <a:gd name="connsiteY9" fmla="*/ 3143794 h 3143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300" h="3143794">
                    <a:moveTo>
                      <a:pt x="0" y="0"/>
                    </a:moveTo>
                    <a:cubicBezTo>
                      <a:pt x="0" y="46446"/>
                      <a:pt x="20748" y="125392"/>
                      <a:pt x="23651" y="200866"/>
                    </a:cubicBezTo>
                    <a:cubicBezTo>
                      <a:pt x="26554" y="276340"/>
                      <a:pt x="3943" y="331020"/>
                      <a:pt x="17418" y="452845"/>
                    </a:cubicBezTo>
                    <a:cubicBezTo>
                      <a:pt x="30893" y="574670"/>
                      <a:pt x="84248" y="789518"/>
                      <a:pt x="104503" y="931817"/>
                    </a:cubicBezTo>
                    <a:cubicBezTo>
                      <a:pt x="124758" y="1074116"/>
                      <a:pt x="143300" y="1196329"/>
                      <a:pt x="138946" y="1306637"/>
                    </a:cubicBezTo>
                    <a:cubicBezTo>
                      <a:pt x="134592" y="1416945"/>
                      <a:pt x="97181" y="1495030"/>
                      <a:pt x="78378" y="1593668"/>
                    </a:cubicBezTo>
                    <a:cubicBezTo>
                      <a:pt x="59575" y="1692306"/>
                      <a:pt x="31932" y="1772194"/>
                      <a:pt x="26126" y="1898468"/>
                    </a:cubicBezTo>
                    <a:cubicBezTo>
                      <a:pt x="20320" y="2024742"/>
                      <a:pt x="39189" y="2216331"/>
                      <a:pt x="43543" y="2351314"/>
                    </a:cubicBezTo>
                    <a:cubicBezTo>
                      <a:pt x="47897" y="2486297"/>
                      <a:pt x="56606" y="2576285"/>
                      <a:pt x="52252" y="2708365"/>
                    </a:cubicBezTo>
                    <a:cubicBezTo>
                      <a:pt x="47898" y="2840445"/>
                      <a:pt x="32658" y="2992119"/>
                      <a:pt x="17418" y="3143794"/>
                    </a:cubicBezTo>
                  </a:path>
                </a:pathLst>
              </a:cu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2512423" y="3187336"/>
                <a:ext cx="1428206" cy="3432629"/>
              </a:xfrm>
              <a:custGeom>
                <a:avLst/>
                <a:gdLst>
                  <a:gd name="connsiteX0" fmla="*/ 1171303 w 1428206"/>
                  <a:gd name="connsiteY0" fmla="*/ 0 h 3432628"/>
                  <a:gd name="connsiteX1" fmla="*/ 1206137 w 1428206"/>
                  <a:gd name="connsiteY1" fmla="*/ 200297 h 3432628"/>
                  <a:gd name="connsiteX2" fmla="*/ 1240971 w 1428206"/>
                  <a:gd name="connsiteY2" fmla="*/ 383177 h 3432628"/>
                  <a:gd name="connsiteX3" fmla="*/ 1336766 w 1428206"/>
                  <a:gd name="connsiteY3" fmla="*/ 557349 h 3432628"/>
                  <a:gd name="connsiteX4" fmla="*/ 1406434 w 1428206"/>
                  <a:gd name="connsiteY4" fmla="*/ 879566 h 3432628"/>
                  <a:gd name="connsiteX5" fmla="*/ 1415143 w 1428206"/>
                  <a:gd name="connsiteY5" fmla="*/ 1306286 h 3432628"/>
                  <a:gd name="connsiteX6" fmla="*/ 1328057 w 1428206"/>
                  <a:gd name="connsiteY6" fmla="*/ 1759132 h 3432628"/>
                  <a:gd name="connsiteX7" fmla="*/ 1206137 w 1428206"/>
                  <a:gd name="connsiteY7" fmla="*/ 2168434 h 3432628"/>
                  <a:gd name="connsiteX8" fmla="*/ 1136468 w 1428206"/>
                  <a:gd name="connsiteY8" fmla="*/ 2612572 h 3432628"/>
                  <a:gd name="connsiteX9" fmla="*/ 1162594 w 1428206"/>
                  <a:gd name="connsiteY9" fmla="*/ 2865120 h 3432628"/>
                  <a:gd name="connsiteX10" fmla="*/ 1197428 w 1428206"/>
                  <a:gd name="connsiteY10" fmla="*/ 2987040 h 3432628"/>
                  <a:gd name="connsiteX11" fmla="*/ 1031966 w 1428206"/>
                  <a:gd name="connsiteY11" fmla="*/ 3126377 h 3432628"/>
                  <a:gd name="connsiteX12" fmla="*/ 788126 w 1428206"/>
                  <a:gd name="connsiteY12" fmla="*/ 3317966 h 3432628"/>
                  <a:gd name="connsiteX13" fmla="*/ 674914 w 1428206"/>
                  <a:gd name="connsiteY13" fmla="*/ 3352800 h 3432628"/>
                  <a:gd name="connsiteX14" fmla="*/ 605246 w 1428206"/>
                  <a:gd name="connsiteY14" fmla="*/ 3396343 h 3432628"/>
                  <a:gd name="connsiteX15" fmla="*/ 526868 w 1428206"/>
                  <a:gd name="connsiteY15" fmla="*/ 3361509 h 3432628"/>
                  <a:gd name="connsiteX16" fmla="*/ 448491 w 1428206"/>
                  <a:gd name="connsiteY16" fmla="*/ 3422469 h 3432628"/>
                  <a:gd name="connsiteX17" fmla="*/ 370114 w 1428206"/>
                  <a:gd name="connsiteY17" fmla="*/ 3396343 h 3432628"/>
                  <a:gd name="connsiteX18" fmla="*/ 291737 w 1428206"/>
                  <a:gd name="connsiteY18" fmla="*/ 3431177 h 3432628"/>
                  <a:gd name="connsiteX19" fmla="*/ 248194 w 1428206"/>
                  <a:gd name="connsiteY19" fmla="*/ 3405052 h 3432628"/>
                  <a:gd name="connsiteX20" fmla="*/ 161108 w 1428206"/>
                  <a:gd name="connsiteY20" fmla="*/ 3422469 h 3432628"/>
                  <a:gd name="connsiteX21" fmla="*/ 117566 w 1428206"/>
                  <a:gd name="connsiteY21" fmla="*/ 3370217 h 3432628"/>
                  <a:gd name="connsiteX22" fmla="*/ 39188 w 1428206"/>
                  <a:gd name="connsiteY22" fmla="*/ 3352800 h 3432628"/>
                  <a:gd name="connsiteX23" fmla="*/ 13063 w 1428206"/>
                  <a:gd name="connsiteY23" fmla="*/ 3265714 h 3432628"/>
                  <a:gd name="connsiteX24" fmla="*/ 117566 w 1428206"/>
                  <a:gd name="connsiteY24" fmla="*/ 3161212 h 3432628"/>
                  <a:gd name="connsiteX25" fmla="*/ 291737 w 1428206"/>
                  <a:gd name="connsiteY25" fmla="*/ 3030583 h 3432628"/>
                  <a:gd name="connsiteX26" fmla="*/ 439783 w 1428206"/>
                  <a:gd name="connsiteY26" fmla="*/ 2934789 h 3432628"/>
                  <a:gd name="connsiteX27" fmla="*/ 640080 w 1428206"/>
                  <a:gd name="connsiteY27" fmla="*/ 2699657 h 3432628"/>
                  <a:gd name="connsiteX28" fmla="*/ 709748 w 1428206"/>
                  <a:gd name="connsiteY28" fmla="*/ 2455817 h 3432628"/>
                  <a:gd name="connsiteX29" fmla="*/ 788126 w 1428206"/>
                  <a:gd name="connsiteY29" fmla="*/ 2307772 h 3432628"/>
                  <a:gd name="connsiteX30" fmla="*/ 788126 w 1428206"/>
                  <a:gd name="connsiteY30" fmla="*/ 1968137 h 3432628"/>
                  <a:gd name="connsiteX31" fmla="*/ 718457 w 1428206"/>
                  <a:gd name="connsiteY31" fmla="*/ 1558834 h 3432628"/>
                  <a:gd name="connsiteX32" fmla="*/ 683623 w 1428206"/>
                  <a:gd name="connsiteY32" fmla="*/ 1271452 h 3432628"/>
                  <a:gd name="connsiteX33" fmla="*/ 683623 w 1428206"/>
                  <a:gd name="connsiteY33" fmla="*/ 1062446 h 3432628"/>
                  <a:gd name="connsiteX34" fmla="*/ 718457 w 1428206"/>
                  <a:gd name="connsiteY34" fmla="*/ 870857 h 3432628"/>
                  <a:gd name="connsiteX0" fmla="*/ 1171303 w 1428206"/>
                  <a:gd name="connsiteY0" fmla="*/ 0 h 3432628"/>
                  <a:gd name="connsiteX1" fmla="*/ 1206137 w 1428206"/>
                  <a:gd name="connsiteY1" fmla="*/ 200297 h 3432628"/>
                  <a:gd name="connsiteX2" fmla="*/ 1240971 w 1428206"/>
                  <a:gd name="connsiteY2" fmla="*/ 383177 h 3432628"/>
                  <a:gd name="connsiteX3" fmla="*/ 1336766 w 1428206"/>
                  <a:gd name="connsiteY3" fmla="*/ 557349 h 3432628"/>
                  <a:gd name="connsiteX4" fmla="*/ 1406434 w 1428206"/>
                  <a:gd name="connsiteY4" fmla="*/ 879566 h 3432628"/>
                  <a:gd name="connsiteX5" fmla="*/ 1415143 w 1428206"/>
                  <a:gd name="connsiteY5" fmla="*/ 1306286 h 3432628"/>
                  <a:gd name="connsiteX6" fmla="*/ 1328057 w 1428206"/>
                  <a:gd name="connsiteY6" fmla="*/ 1759132 h 3432628"/>
                  <a:gd name="connsiteX7" fmla="*/ 1206137 w 1428206"/>
                  <a:gd name="connsiteY7" fmla="*/ 2168434 h 3432628"/>
                  <a:gd name="connsiteX8" fmla="*/ 1136468 w 1428206"/>
                  <a:gd name="connsiteY8" fmla="*/ 2612572 h 3432628"/>
                  <a:gd name="connsiteX9" fmla="*/ 1162594 w 1428206"/>
                  <a:gd name="connsiteY9" fmla="*/ 2865120 h 3432628"/>
                  <a:gd name="connsiteX10" fmla="*/ 1197428 w 1428206"/>
                  <a:gd name="connsiteY10" fmla="*/ 2987040 h 3432628"/>
                  <a:gd name="connsiteX11" fmla="*/ 1031966 w 1428206"/>
                  <a:gd name="connsiteY11" fmla="*/ 3126377 h 3432628"/>
                  <a:gd name="connsiteX12" fmla="*/ 788126 w 1428206"/>
                  <a:gd name="connsiteY12" fmla="*/ 3317966 h 3432628"/>
                  <a:gd name="connsiteX13" fmla="*/ 674914 w 1428206"/>
                  <a:gd name="connsiteY13" fmla="*/ 3352800 h 3432628"/>
                  <a:gd name="connsiteX14" fmla="*/ 605246 w 1428206"/>
                  <a:gd name="connsiteY14" fmla="*/ 3396343 h 3432628"/>
                  <a:gd name="connsiteX15" fmla="*/ 448491 w 1428206"/>
                  <a:gd name="connsiteY15" fmla="*/ 3422469 h 3432628"/>
                  <a:gd name="connsiteX16" fmla="*/ 370114 w 1428206"/>
                  <a:gd name="connsiteY16" fmla="*/ 3396343 h 3432628"/>
                  <a:gd name="connsiteX17" fmla="*/ 291737 w 1428206"/>
                  <a:gd name="connsiteY17" fmla="*/ 3431177 h 3432628"/>
                  <a:gd name="connsiteX18" fmla="*/ 248194 w 1428206"/>
                  <a:gd name="connsiteY18" fmla="*/ 3405052 h 3432628"/>
                  <a:gd name="connsiteX19" fmla="*/ 161108 w 1428206"/>
                  <a:gd name="connsiteY19" fmla="*/ 3422469 h 3432628"/>
                  <a:gd name="connsiteX20" fmla="*/ 117566 w 1428206"/>
                  <a:gd name="connsiteY20" fmla="*/ 3370217 h 3432628"/>
                  <a:gd name="connsiteX21" fmla="*/ 39188 w 1428206"/>
                  <a:gd name="connsiteY21" fmla="*/ 3352800 h 3432628"/>
                  <a:gd name="connsiteX22" fmla="*/ 13063 w 1428206"/>
                  <a:gd name="connsiteY22" fmla="*/ 3265714 h 3432628"/>
                  <a:gd name="connsiteX23" fmla="*/ 117566 w 1428206"/>
                  <a:gd name="connsiteY23" fmla="*/ 3161212 h 3432628"/>
                  <a:gd name="connsiteX24" fmla="*/ 291737 w 1428206"/>
                  <a:gd name="connsiteY24" fmla="*/ 3030583 h 3432628"/>
                  <a:gd name="connsiteX25" fmla="*/ 439783 w 1428206"/>
                  <a:gd name="connsiteY25" fmla="*/ 2934789 h 3432628"/>
                  <a:gd name="connsiteX26" fmla="*/ 640080 w 1428206"/>
                  <a:gd name="connsiteY26" fmla="*/ 2699657 h 3432628"/>
                  <a:gd name="connsiteX27" fmla="*/ 709748 w 1428206"/>
                  <a:gd name="connsiteY27" fmla="*/ 2455817 h 3432628"/>
                  <a:gd name="connsiteX28" fmla="*/ 788126 w 1428206"/>
                  <a:gd name="connsiteY28" fmla="*/ 2307772 h 3432628"/>
                  <a:gd name="connsiteX29" fmla="*/ 788126 w 1428206"/>
                  <a:gd name="connsiteY29" fmla="*/ 1968137 h 3432628"/>
                  <a:gd name="connsiteX30" fmla="*/ 718457 w 1428206"/>
                  <a:gd name="connsiteY30" fmla="*/ 1558834 h 3432628"/>
                  <a:gd name="connsiteX31" fmla="*/ 683623 w 1428206"/>
                  <a:gd name="connsiteY31" fmla="*/ 1271452 h 3432628"/>
                  <a:gd name="connsiteX32" fmla="*/ 683623 w 1428206"/>
                  <a:gd name="connsiteY32" fmla="*/ 1062446 h 3432628"/>
                  <a:gd name="connsiteX33" fmla="*/ 718457 w 1428206"/>
                  <a:gd name="connsiteY33" fmla="*/ 870857 h 3432628"/>
                  <a:gd name="connsiteX0" fmla="*/ 1171303 w 1428206"/>
                  <a:gd name="connsiteY0" fmla="*/ 0 h 3434080"/>
                  <a:gd name="connsiteX1" fmla="*/ 1206137 w 1428206"/>
                  <a:gd name="connsiteY1" fmla="*/ 200297 h 3434080"/>
                  <a:gd name="connsiteX2" fmla="*/ 1240971 w 1428206"/>
                  <a:gd name="connsiteY2" fmla="*/ 383177 h 3434080"/>
                  <a:gd name="connsiteX3" fmla="*/ 1336766 w 1428206"/>
                  <a:gd name="connsiteY3" fmla="*/ 557349 h 3434080"/>
                  <a:gd name="connsiteX4" fmla="*/ 1406434 w 1428206"/>
                  <a:gd name="connsiteY4" fmla="*/ 879566 h 3434080"/>
                  <a:gd name="connsiteX5" fmla="*/ 1415143 w 1428206"/>
                  <a:gd name="connsiteY5" fmla="*/ 1306286 h 3434080"/>
                  <a:gd name="connsiteX6" fmla="*/ 1328057 w 1428206"/>
                  <a:gd name="connsiteY6" fmla="*/ 1759132 h 3434080"/>
                  <a:gd name="connsiteX7" fmla="*/ 1206137 w 1428206"/>
                  <a:gd name="connsiteY7" fmla="*/ 2168434 h 3434080"/>
                  <a:gd name="connsiteX8" fmla="*/ 1136468 w 1428206"/>
                  <a:gd name="connsiteY8" fmla="*/ 2612572 h 3434080"/>
                  <a:gd name="connsiteX9" fmla="*/ 1162594 w 1428206"/>
                  <a:gd name="connsiteY9" fmla="*/ 2865120 h 3434080"/>
                  <a:gd name="connsiteX10" fmla="*/ 1197428 w 1428206"/>
                  <a:gd name="connsiteY10" fmla="*/ 2987040 h 3434080"/>
                  <a:gd name="connsiteX11" fmla="*/ 1031966 w 1428206"/>
                  <a:gd name="connsiteY11" fmla="*/ 3126377 h 3434080"/>
                  <a:gd name="connsiteX12" fmla="*/ 788126 w 1428206"/>
                  <a:gd name="connsiteY12" fmla="*/ 3317966 h 3434080"/>
                  <a:gd name="connsiteX13" fmla="*/ 674914 w 1428206"/>
                  <a:gd name="connsiteY13" fmla="*/ 3352800 h 3434080"/>
                  <a:gd name="connsiteX14" fmla="*/ 605246 w 1428206"/>
                  <a:gd name="connsiteY14" fmla="*/ 3396343 h 3434080"/>
                  <a:gd name="connsiteX15" fmla="*/ 448491 w 1428206"/>
                  <a:gd name="connsiteY15" fmla="*/ 3422469 h 3434080"/>
                  <a:gd name="connsiteX16" fmla="*/ 291737 w 1428206"/>
                  <a:gd name="connsiteY16" fmla="*/ 3431177 h 3434080"/>
                  <a:gd name="connsiteX17" fmla="*/ 248194 w 1428206"/>
                  <a:gd name="connsiteY17" fmla="*/ 3405052 h 3434080"/>
                  <a:gd name="connsiteX18" fmla="*/ 161108 w 1428206"/>
                  <a:gd name="connsiteY18" fmla="*/ 3422469 h 3434080"/>
                  <a:gd name="connsiteX19" fmla="*/ 117566 w 1428206"/>
                  <a:gd name="connsiteY19" fmla="*/ 3370217 h 3434080"/>
                  <a:gd name="connsiteX20" fmla="*/ 39188 w 1428206"/>
                  <a:gd name="connsiteY20" fmla="*/ 3352800 h 3434080"/>
                  <a:gd name="connsiteX21" fmla="*/ 13063 w 1428206"/>
                  <a:gd name="connsiteY21" fmla="*/ 3265714 h 3434080"/>
                  <a:gd name="connsiteX22" fmla="*/ 117566 w 1428206"/>
                  <a:gd name="connsiteY22" fmla="*/ 3161212 h 3434080"/>
                  <a:gd name="connsiteX23" fmla="*/ 291737 w 1428206"/>
                  <a:gd name="connsiteY23" fmla="*/ 3030583 h 3434080"/>
                  <a:gd name="connsiteX24" fmla="*/ 439783 w 1428206"/>
                  <a:gd name="connsiteY24" fmla="*/ 2934789 h 3434080"/>
                  <a:gd name="connsiteX25" fmla="*/ 640080 w 1428206"/>
                  <a:gd name="connsiteY25" fmla="*/ 2699657 h 3434080"/>
                  <a:gd name="connsiteX26" fmla="*/ 709748 w 1428206"/>
                  <a:gd name="connsiteY26" fmla="*/ 2455817 h 3434080"/>
                  <a:gd name="connsiteX27" fmla="*/ 788126 w 1428206"/>
                  <a:gd name="connsiteY27" fmla="*/ 2307772 h 3434080"/>
                  <a:gd name="connsiteX28" fmla="*/ 788126 w 1428206"/>
                  <a:gd name="connsiteY28" fmla="*/ 1968137 h 3434080"/>
                  <a:gd name="connsiteX29" fmla="*/ 718457 w 1428206"/>
                  <a:gd name="connsiteY29" fmla="*/ 1558834 h 3434080"/>
                  <a:gd name="connsiteX30" fmla="*/ 683623 w 1428206"/>
                  <a:gd name="connsiteY30" fmla="*/ 1271452 h 3434080"/>
                  <a:gd name="connsiteX31" fmla="*/ 683623 w 1428206"/>
                  <a:gd name="connsiteY31" fmla="*/ 1062446 h 3434080"/>
                  <a:gd name="connsiteX32" fmla="*/ 718457 w 1428206"/>
                  <a:gd name="connsiteY32" fmla="*/ 870857 h 3434080"/>
                  <a:gd name="connsiteX0" fmla="*/ 1171303 w 1428206"/>
                  <a:gd name="connsiteY0" fmla="*/ 0 h 3434080"/>
                  <a:gd name="connsiteX1" fmla="*/ 1206137 w 1428206"/>
                  <a:gd name="connsiteY1" fmla="*/ 200297 h 3434080"/>
                  <a:gd name="connsiteX2" fmla="*/ 1240971 w 1428206"/>
                  <a:gd name="connsiteY2" fmla="*/ 383177 h 3434080"/>
                  <a:gd name="connsiteX3" fmla="*/ 1336766 w 1428206"/>
                  <a:gd name="connsiteY3" fmla="*/ 557349 h 3434080"/>
                  <a:gd name="connsiteX4" fmla="*/ 1406434 w 1428206"/>
                  <a:gd name="connsiteY4" fmla="*/ 879566 h 3434080"/>
                  <a:gd name="connsiteX5" fmla="*/ 1415143 w 1428206"/>
                  <a:gd name="connsiteY5" fmla="*/ 1306286 h 3434080"/>
                  <a:gd name="connsiteX6" fmla="*/ 1328057 w 1428206"/>
                  <a:gd name="connsiteY6" fmla="*/ 1759132 h 3434080"/>
                  <a:gd name="connsiteX7" fmla="*/ 1206137 w 1428206"/>
                  <a:gd name="connsiteY7" fmla="*/ 2168434 h 3434080"/>
                  <a:gd name="connsiteX8" fmla="*/ 1136468 w 1428206"/>
                  <a:gd name="connsiteY8" fmla="*/ 2612572 h 3434080"/>
                  <a:gd name="connsiteX9" fmla="*/ 1162594 w 1428206"/>
                  <a:gd name="connsiteY9" fmla="*/ 2865120 h 3434080"/>
                  <a:gd name="connsiteX10" fmla="*/ 1197428 w 1428206"/>
                  <a:gd name="connsiteY10" fmla="*/ 2987040 h 3434080"/>
                  <a:gd name="connsiteX11" fmla="*/ 1031966 w 1428206"/>
                  <a:gd name="connsiteY11" fmla="*/ 3126377 h 3434080"/>
                  <a:gd name="connsiteX12" fmla="*/ 788126 w 1428206"/>
                  <a:gd name="connsiteY12" fmla="*/ 3317966 h 3434080"/>
                  <a:gd name="connsiteX13" fmla="*/ 605246 w 1428206"/>
                  <a:gd name="connsiteY13" fmla="*/ 3396343 h 3434080"/>
                  <a:gd name="connsiteX14" fmla="*/ 448491 w 1428206"/>
                  <a:gd name="connsiteY14" fmla="*/ 3422469 h 3434080"/>
                  <a:gd name="connsiteX15" fmla="*/ 291737 w 1428206"/>
                  <a:gd name="connsiteY15" fmla="*/ 3431177 h 3434080"/>
                  <a:gd name="connsiteX16" fmla="*/ 248194 w 1428206"/>
                  <a:gd name="connsiteY16" fmla="*/ 3405052 h 3434080"/>
                  <a:gd name="connsiteX17" fmla="*/ 161108 w 1428206"/>
                  <a:gd name="connsiteY17" fmla="*/ 3422469 h 3434080"/>
                  <a:gd name="connsiteX18" fmla="*/ 117566 w 1428206"/>
                  <a:gd name="connsiteY18" fmla="*/ 3370217 h 3434080"/>
                  <a:gd name="connsiteX19" fmla="*/ 39188 w 1428206"/>
                  <a:gd name="connsiteY19" fmla="*/ 3352800 h 3434080"/>
                  <a:gd name="connsiteX20" fmla="*/ 13063 w 1428206"/>
                  <a:gd name="connsiteY20" fmla="*/ 3265714 h 3434080"/>
                  <a:gd name="connsiteX21" fmla="*/ 117566 w 1428206"/>
                  <a:gd name="connsiteY21" fmla="*/ 3161212 h 3434080"/>
                  <a:gd name="connsiteX22" fmla="*/ 291737 w 1428206"/>
                  <a:gd name="connsiteY22" fmla="*/ 3030583 h 3434080"/>
                  <a:gd name="connsiteX23" fmla="*/ 439783 w 1428206"/>
                  <a:gd name="connsiteY23" fmla="*/ 2934789 h 3434080"/>
                  <a:gd name="connsiteX24" fmla="*/ 640080 w 1428206"/>
                  <a:gd name="connsiteY24" fmla="*/ 2699657 h 3434080"/>
                  <a:gd name="connsiteX25" fmla="*/ 709748 w 1428206"/>
                  <a:gd name="connsiteY25" fmla="*/ 2455817 h 3434080"/>
                  <a:gd name="connsiteX26" fmla="*/ 788126 w 1428206"/>
                  <a:gd name="connsiteY26" fmla="*/ 2307772 h 3434080"/>
                  <a:gd name="connsiteX27" fmla="*/ 788126 w 1428206"/>
                  <a:gd name="connsiteY27" fmla="*/ 1968137 h 3434080"/>
                  <a:gd name="connsiteX28" fmla="*/ 718457 w 1428206"/>
                  <a:gd name="connsiteY28" fmla="*/ 1558834 h 3434080"/>
                  <a:gd name="connsiteX29" fmla="*/ 683623 w 1428206"/>
                  <a:gd name="connsiteY29" fmla="*/ 1271452 h 3434080"/>
                  <a:gd name="connsiteX30" fmla="*/ 683623 w 1428206"/>
                  <a:gd name="connsiteY30" fmla="*/ 1062446 h 3434080"/>
                  <a:gd name="connsiteX31" fmla="*/ 718457 w 1428206"/>
                  <a:gd name="connsiteY31" fmla="*/ 870857 h 3434080"/>
                  <a:gd name="connsiteX0" fmla="*/ 1171303 w 1428206"/>
                  <a:gd name="connsiteY0" fmla="*/ 0 h 3432629"/>
                  <a:gd name="connsiteX1" fmla="*/ 1206137 w 1428206"/>
                  <a:gd name="connsiteY1" fmla="*/ 200297 h 3432629"/>
                  <a:gd name="connsiteX2" fmla="*/ 1240971 w 1428206"/>
                  <a:gd name="connsiteY2" fmla="*/ 383177 h 3432629"/>
                  <a:gd name="connsiteX3" fmla="*/ 1336766 w 1428206"/>
                  <a:gd name="connsiteY3" fmla="*/ 557349 h 3432629"/>
                  <a:gd name="connsiteX4" fmla="*/ 1406434 w 1428206"/>
                  <a:gd name="connsiteY4" fmla="*/ 879566 h 3432629"/>
                  <a:gd name="connsiteX5" fmla="*/ 1415143 w 1428206"/>
                  <a:gd name="connsiteY5" fmla="*/ 1306286 h 3432629"/>
                  <a:gd name="connsiteX6" fmla="*/ 1328057 w 1428206"/>
                  <a:gd name="connsiteY6" fmla="*/ 1759132 h 3432629"/>
                  <a:gd name="connsiteX7" fmla="*/ 1206137 w 1428206"/>
                  <a:gd name="connsiteY7" fmla="*/ 2168434 h 3432629"/>
                  <a:gd name="connsiteX8" fmla="*/ 1136468 w 1428206"/>
                  <a:gd name="connsiteY8" fmla="*/ 2612572 h 3432629"/>
                  <a:gd name="connsiteX9" fmla="*/ 1162594 w 1428206"/>
                  <a:gd name="connsiteY9" fmla="*/ 2865120 h 3432629"/>
                  <a:gd name="connsiteX10" fmla="*/ 1197428 w 1428206"/>
                  <a:gd name="connsiteY10" fmla="*/ 2987040 h 3432629"/>
                  <a:gd name="connsiteX11" fmla="*/ 1031966 w 1428206"/>
                  <a:gd name="connsiteY11" fmla="*/ 3126377 h 3432629"/>
                  <a:gd name="connsiteX12" fmla="*/ 788126 w 1428206"/>
                  <a:gd name="connsiteY12" fmla="*/ 3317966 h 3432629"/>
                  <a:gd name="connsiteX13" fmla="*/ 605246 w 1428206"/>
                  <a:gd name="connsiteY13" fmla="*/ 3396343 h 3432629"/>
                  <a:gd name="connsiteX14" fmla="*/ 448491 w 1428206"/>
                  <a:gd name="connsiteY14" fmla="*/ 3422469 h 3432629"/>
                  <a:gd name="connsiteX15" fmla="*/ 291737 w 1428206"/>
                  <a:gd name="connsiteY15" fmla="*/ 3431177 h 3432629"/>
                  <a:gd name="connsiteX16" fmla="*/ 161108 w 1428206"/>
                  <a:gd name="connsiteY16" fmla="*/ 3422469 h 3432629"/>
                  <a:gd name="connsiteX17" fmla="*/ 117566 w 1428206"/>
                  <a:gd name="connsiteY17" fmla="*/ 3370217 h 3432629"/>
                  <a:gd name="connsiteX18" fmla="*/ 39188 w 1428206"/>
                  <a:gd name="connsiteY18" fmla="*/ 3352800 h 3432629"/>
                  <a:gd name="connsiteX19" fmla="*/ 13063 w 1428206"/>
                  <a:gd name="connsiteY19" fmla="*/ 3265714 h 3432629"/>
                  <a:gd name="connsiteX20" fmla="*/ 117566 w 1428206"/>
                  <a:gd name="connsiteY20" fmla="*/ 3161212 h 3432629"/>
                  <a:gd name="connsiteX21" fmla="*/ 291737 w 1428206"/>
                  <a:gd name="connsiteY21" fmla="*/ 3030583 h 3432629"/>
                  <a:gd name="connsiteX22" fmla="*/ 439783 w 1428206"/>
                  <a:gd name="connsiteY22" fmla="*/ 2934789 h 3432629"/>
                  <a:gd name="connsiteX23" fmla="*/ 640080 w 1428206"/>
                  <a:gd name="connsiteY23" fmla="*/ 2699657 h 3432629"/>
                  <a:gd name="connsiteX24" fmla="*/ 709748 w 1428206"/>
                  <a:gd name="connsiteY24" fmla="*/ 2455817 h 3432629"/>
                  <a:gd name="connsiteX25" fmla="*/ 788126 w 1428206"/>
                  <a:gd name="connsiteY25" fmla="*/ 2307772 h 3432629"/>
                  <a:gd name="connsiteX26" fmla="*/ 788126 w 1428206"/>
                  <a:gd name="connsiteY26" fmla="*/ 1968137 h 3432629"/>
                  <a:gd name="connsiteX27" fmla="*/ 718457 w 1428206"/>
                  <a:gd name="connsiteY27" fmla="*/ 1558834 h 3432629"/>
                  <a:gd name="connsiteX28" fmla="*/ 683623 w 1428206"/>
                  <a:gd name="connsiteY28" fmla="*/ 1271452 h 3432629"/>
                  <a:gd name="connsiteX29" fmla="*/ 683623 w 1428206"/>
                  <a:gd name="connsiteY29" fmla="*/ 1062446 h 3432629"/>
                  <a:gd name="connsiteX30" fmla="*/ 718457 w 1428206"/>
                  <a:gd name="connsiteY30" fmla="*/ 870857 h 3432629"/>
                  <a:gd name="connsiteX0" fmla="*/ 1171303 w 1428206"/>
                  <a:gd name="connsiteY0" fmla="*/ 0 h 3432629"/>
                  <a:gd name="connsiteX1" fmla="*/ 1206137 w 1428206"/>
                  <a:gd name="connsiteY1" fmla="*/ 200297 h 3432629"/>
                  <a:gd name="connsiteX2" fmla="*/ 1240971 w 1428206"/>
                  <a:gd name="connsiteY2" fmla="*/ 383177 h 3432629"/>
                  <a:gd name="connsiteX3" fmla="*/ 1336766 w 1428206"/>
                  <a:gd name="connsiteY3" fmla="*/ 557349 h 3432629"/>
                  <a:gd name="connsiteX4" fmla="*/ 1406434 w 1428206"/>
                  <a:gd name="connsiteY4" fmla="*/ 879566 h 3432629"/>
                  <a:gd name="connsiteX5" fmla="*/ 1415143 w 1428206"/>
                  <a:gd name="connsiteY5" fmla="*/ 1306286 h 3432629"/>
                  <a:gd name="connsiteX6" fmla="*/ 1328057 w 1428206"/>
                  <a:gd name="connsiteY6" fmla="*/ 1759132 h 3432629"/>
                  <a:gd name="connsiteX7" fmla="*/ 1206137 w 1428206"/>
                  <a:gd name="connsiteY7" fmla="*/ 2168434 h 3432629"/>
                  <a:gd name="connsiteX8" fmla="*/ 1136468 w 1428206"/>
                  <a:gd name="connsiteY8" fmla="*/ 2612572 h 3432629"/>
                  <a:gd name="connsiteX9" fmla="*/ 1162594 w 1428206"/>
                  <a:gd name="connsiteY9" fmla="*/ 2865120 h 3432629"/>
                  <a:gd name="connsiteX10" fmla="*/ 1197428 w 1428206"/>
                  <a:gd name="connsiteY10" fmla="*/ 2987040 h 3432629"/>
                  <a:gd name="connsiteX11" fmla="*/ 1031966 w 1428206"/>
                  <a:gd name="connsiteY11" fmla="*/ 3126377 h 3432629"/>
                  <a:gd name="connsiteX12" fmla="*/ 788126 w 1428206"/>
                  <a:gd name="connsiteY12" fmla="*/ 3317966 h 3432629"/>
                  <a:gd name="connsiteX13" fmla="*/ 605246 w 1428206"/>
                  <a:gd name="connsiteY13" fmla="*/ 3396343 h 3432629"/>
                  <a:gd name="connsiteX14" fmla="*/ 448491 w 1428206"/>
                  <a:gd name="connsiteY14" fmla="*/ 3422469 h 3432629"/>
                  <a:gd name="connsiteX15" fmla="*/ 291737 w 1428206"/>
                  <a:gd name="connsiteY15" fmla="*/ 3431177 h 3432629"/>
                  <a:gd name="connsiteX16" fmla="*/ 161108 w 1428206"/>
                  <a:gd name="connsiteY16" fmla="*/ 3422469 h 3432629"/>
                  <a:gd name="connsiteX17" fmla="*/ 117566 w 1428206"/>
                  <a:gd name="connsiteY17" fmla="*/ 3370217 h 3432629"/>
                  <a:gd name="connsiteX18" fmla="*/ 39188 w 1428206"/>
                  <a:gd name="connsiteY18" fmla="*/ 3352800 h 3432629"/>
                  <a:gd name="connsiteX19" fmla="*/ 13063 w 1428206"/>
                  <a:gd name="connsiteY19" fmla="*/ 3265714 h 3432629"/>
                  <a:gd name="connsiteX20" fmla="*/ 117566 w 1428206"/>
                  <a:gd name="connsiteY20" fmla="*/ 3161212 h 3432629"/>
                  <a:gd name="connsiteX21" fmla="*/ 291737 w 1428206"/>
                  <a:gd name="connsiteY21" fmla="*/ 3030583 h 3432629"/>
                  <a:gd name="connsiteX22" fmla="*/ 412873 w 1428206"/>
                  <a:gd name="connsiteY22" fmla="*/ 2874194 h 3432629"/>
                  <a:gd name="connsiteX23" fmla="*/ 640080 w 1428206"/>
                  <a:gd name="connsiteY23" fmla="*/ 2699657 h 3432629"/>
                  <a:gd name="connsiteX24" fmla="*/ 709748 w 1428206"/>
                  <a:gd name="connsiteY24" fmla="*/ 2455817 h 3432629"/>
                  <a:gd name="connsiteX25" fmla="*/ 788126 w 1428206"/>
                  <a:gd name="connsiteY25" fmla="*/ 2307772 h 3432629"/>
                  <a:gd name="connsiteX26" fmla="*/ 788126 w 1428206"/>
                  <a:gd name="connsiteY26" fmla="*/ 1968137 h 3432629"/>
                  <a:gd name="connsiteX27" fmla="*/ 718457 w 1428206"/>
                  <a:gd name="connsiteY27" fmla="*/ 1558834 h 3432629"/>
                  <a:gd name="connsiteX28" fmla="*/ 683623 w 1428206"/>
                  <a:gd name="connsiteY28" fmla="*/ 1271452 h 3432629"/>
                  <a:gd name="connsiteX29" fmla="*/ 683623 w 1428206"/>
                  <a:gd name="connsiteY29" fmla="*/ 1062446 h 3432629"/>
                  <a:gd name="connsiteX30" fmla="*/ 718457 w 1428206"/>
                  <a:gd name="connsiteY30" fmla="*/ 870857 h 3432629"/>
                  <a:gd name="connsiteX0" fmla="*/ 1171303 w 1428206"/>
                  <a:gd name="connsiteY0" fmla="*/ 0 h 3432629"/>
                  <a:gd name="connsiteX1" fmla="*/ 1206137 w 1428206"/>
                  <a:gd name="connsiteY1" fmla="*/ 200297 h 3432629"/>
                  <a:gd name="connsiteX2" fmla="*/ 1240971 w 1428206"/>
                  <a:gd name="connsiteY2" fmla="*/ 383177 h 3432629"/>
                  <a:gd name="connsiteX3" fmla="*/ 1336766 w 1428206"/>
                  <a:gd name="connsiteY3" fmla="*/ 557349 h 3432629"/>
                  <a:gd name="connsiteX4" fmla="*/ 1406434 w 1428206"/>
                  <a:gd name="connsiteY4" fmla="*/ 879566 h 3432629"/>
                  <a:gd name="connsiteX5" fmla="*/ 1415143 w 1428206"/>
                  <a:gd name="connsiteY5" fmla="*/ 1306286 h 3432629"/>
                  <a:gd name="connsiteX6" fmla="*/ 1328057 w 1428206"/>
                  <a:gd name="connsiteY6" fmla="*/ 1759132 h 3432629"/>
                  <a:gd name="connsiteX7" fmla="*/ 1206137 w 1428206"/>
                  <a:gd name="connsiteY7" fmla="*/ 2168434 h 3432629"/>
                  <a:gd name="connsiteX8" fmla="*/ 1136468 w 1428206"/>
                  <a:gd name="connsiteY8" fmla="*/ 2612572 h 3432629"/>
                  <a:gd name="connsiteX9" fmla="*/ 1162594 w 1428206"/>
                  <a:gd name="connsiteY9" fmla="*/ 2865120 h 3432629"/>
                  <a:gd name="connsiteX10" fmla="*/ 1197428 w 1428206"/>
                  <a:gd name="connsiteY10" fmla="*/ 2987040 h 3432629"/>
                  <a:gd name="connsiteX11" fmla="*/ 1031966 w 1428206"/>
                  <a:gd name="connsiteY11" fmla="*/ 3126377 h 3432629"/>
                  <a:gd name="connsiteX12" fmla="*/ 788126 w 1428206"/>
                  <a:gd name="connsiteY12" fmla="*/ 3317966 h 3432629"/>
                  <a:gd name="connsiteX13" fmla="*/ 605246 w 1428206"/>
                  <a:gd name="connsiteY13" fmla="*/ 3396343 h 3432629"/>
                  <a:gd name="connsiteX14" fmla="*/ 448491 w 1428206"/>
                  <a:gd name="connsiteY14" fmla="*/ 3422469 h 3432629"/>
                  <a:gd name="connsiteX15" fmla="*/ 291737 w 1428206"/>
                  <a:gd name="connsiteY15" fmla="*/ 3431177 h 3432629"/>
                  <a:gd name="connsiteX16" fmla="*/ 161108 w 1428206"/>
                  <a:gd name="connsiteY16" fmla="*/ 3422469 h 3432629"/>
                  <a:gd name="connsiteX17" fmla="*/ 117566 w 1428206"/>
                  <a:gd name="connsiteY17" fmla="*/ 3370217 h 3432629"/>
                  <a:gd name="connsiteX18" fmla="*/ 39188 w 1428206"/>
                  <a:gd name="connsiteY18" fmla="*/ 3352800 h 3432629"/>
                  <a:gd name="connsiteX19" fmla="*/ 13063 w 1428206"/>
                  <a:gd name="connsiteY19" fmla="*/ 3265714 h 3432629"/>
                  <a:gd name="connsiteX20" fmla="*/ 117566 w 1428206"/>
                  <a:gd name="connsiteY20" fmla="*/ 3161212 h 3432629"/>
                  <a:gd name="connsiteX21" fmla="*/ 291737 w 1428206"/>
                  <a:gd name="connsiteY21" fmla="*/ 3030583 h 3432629"/>
                  <a:gd name="connsiteX22" fmla="*/ 449263 w 1428206"/>
                  <a:gd name="connsiteY22" fmla="*/ 2887946 h 3432629"/>
                  <a:gd name="connsiteX23" fmla="*/ 640080 w 1428206"/>
                  <a:gd name="connsiteY23" fmla="*/ 2699657 h 3432629"/>
                  <a:gd name="connsiteX24" fmla="*/ 709748 w 1428206"/>
                  <a:gd name="connsiteY24" fmla="*/ 2455817 h 3432629"/>
                  <a:gd name="connsiteX25" fmla="*/ 788126 w 1428206"/>
                  <a:gd name="connsiteY25" fmla="*/ 2307772 h 3432629"/>
                  <a:gd name="connsiteX26" fmla="*/ 788126 w 1428206"/>
                  <a:gd name="connsiteY26" fmla="*/ 1968137 h 3432629"/>
                  <a:gd name="connsiteX27" fmla="*/ 718457 w 1428206"/>
                  <a:gd name="connsiteY27" fmla="*/ 1558834 h 3432629"/>
                  <a:gd name="connsiteX28" fmla="*/ 683623 w 1428206"/>
                  <a:gd name="connsiteY28" fmla="*/ 1271452 h 3432629"/>
                  <a:gd name="connsiteX29" fmla="*/ 683623 w 1428206"/>
                  <a:gd name="connsiteY29" fmla="*/ 1062446 h 3432629"/>
                  <a:gd name="connsiteX30" fmla="*/ 718457 w 1428206"/>
                  <a:gd name="connsiteY30" fmla="*/ 870857 h 3432629"/>
                  <a:gd name="connsiteX0" fmla="*/ 1171303 w 1428206"/>
                  <a:gd name="connsiteY0" fmla="*/ 0 h 3432629"/>
                  <a:gd name="connsiteX1" fmla="*/ 1206137 w 1428206"/>
                  <a:gd name="connsiteY1" fmla="*/ 200297 h 3432629"/>
                  <a:gd name="connsiteX2" fmla="*/ 1240971 w 1428206"/>
                  <a:gd name="connsiteY2" fmla="*/ 383177 h 3432629"/>
                  <a:gd name="connsiteX3" fmla="*/ 1336766 w 1428206"/>
                  <a:gd name="connsiteY3" fmla="*/ 557349 h 3432629"/>
                  <a:gd name="connsiteX4" fmla="*/ 1406434 w 1428206"/>
                  <a:gd name="connsiteY4" fmla="*/ 879566 h 3432629"/>
                  <a:gd name="connsiteX5" fmla="*/ 1415143 w 1428206"/>
                  <a:gd name="connsiteY5" fmla="*/ 1306286 h 3432629"/>
                  <a:gd name="connsiteX6" fmla="*/ 1328057 w 1428206"/>
                  <a:gd name="connsiteY6" fmla="*/ 1759132 h 3432629"/>
                  <a:gd name="connsiteX7" fmla="*/ 1206137 w 1428206"/>
                  <a:gd name="connsiteY7" fmla="*/ 2168434 h 3432629"/>
                  <a:gd name="connsiteX8" fmla="*/ 1136468 w 1428206"/>
                  <a:gd name="connsiteY8" fmla="*/ 2612572 h 3432629"/>
                  <a:gd name="connsiteX9" fmla="*/ 1129707 w 1428206"/>
                  <a:gd name="connsiteY9" fmla="*/ 2835329 h 3432629"/>
                  <a:gd name="connsiteX10" fmla="*/ 1197428 w 1428206"/>
                  <a:gd name="connsiteY10" fmla="*/ 2987040 h 3432629"/>
                  <a:gd name="connsiteX11" fmla="*/ 1031966 w 1428206"/>
                  <a:gd name="connsiteY11" fmla="*/ 3126377 h 3432629"/>
                  <a:gd name="connsiteX12" fmla="*/ 788126 w 1428206"/>
                  <a:gd name="connsiteY12" fmla="*/ 3317966 h 3432629"/>
                  <a:gd name="connsiteX13" fmla="*/ 605246 w 1428206"/>
                  <a:gd name="connsiteY13" fmla="*/ 3396343 h 3432629"/>
                  <a:gd name="connsiteX14" fmla="*/ 448491 w 1428206"/>
                  <a:gd name="connsiteY14" fmla="*/ 3422469 h 3432629"/>
                  <a:gd name="connsiteX15" fmla="*/ 291737 w 1428206"/>
                  <a:gd name="connsiteY15" fmla="*/ 3431177 h 3432629"/>
                  <a:gd name="connsiteX16" fmla="*/ 161108 w 1428206"/>
                  <a:gd name="connsiteY16" fmla="*/ 3422469 h 3432629"/>
                  <a:gd name="connsiteX17" fmla="*/ 117566 w 1428206"/>
                  <a:gd name="connsiteY17" fmla="*/ 3370217 h 3432629"/>
                  <a:gd name="connsiteX18" fmla="*/ 39188 w 1428206"/>
                  <a:gd name="connsiteY18" fmla="*/ 3352800 h 3432629"/>
                  <a:gd name="connsiteX19" fmla="*/ 13063 w 1428206"/>
                  <a:gd name="connsiteY19" fmla="*/ 3265714 h 3432629"/>
                  <a:gd name="connsiteX20" fmla="*/ 117566 w 1428206"/>
                  <a:gd name="connsiteY20" fmla="*/ 3161212 h 3432629"/>
                  <a:gd name="connsiteX21" fmla="*/ 291737 w 1428206"/>
                  <a:gd name="connsiteY21" fmla="*/ 3030583 h 3432629"/>
                  <a:gd name="connsiteX22" fmla="*/ 449263 w 1428206"/>
                  <a:gd name="connsiteY22" fmla="*/ 2887946 h 3432629"/>
                  <a:gd name="connsiteX23" fmla="*/ 640080 w 1428206"/>
                  <a:gd name="connsiteY23" fmla="*/ 2699657 h 3432629"/>
                  <a:gd name="connsiteX24" fmla="*/ 709748 w 1428206"/>
                  <a:gd name="connsiteY24" fmla="*/ 2455817 h 3432629"/>
                  <a:gd name="connsiteX25" fmla="*/ 788126 w 1428206"/>
                  <a:gd name="connsiteY25" fmla="*/ 2307772 h 3432629"/>
                  <a:gd name="connsiteX26" fmla="*/ 788126 w 1428206"/>
                  <a:gd name="connsiteY26" fmla="*/ 1968137 h 3432629"/>
                  <a:gd name="connsiteX27" fmla="*/ 718457 w 1428206"/>
                  <a:gd name="connsiteY27" fmla="*/ 1558834 h 3432629"/>
                  <a:gd name="connsiteX28" fmla="*/ 683623 w 1428206"/>
                  <a:gd name="connsiteY28" fmla="*/ 1271452 h 3432629"/>
                  <a:gd name="connsiteX29" fmla="*/ 683623 w 1428206"/>
                  <a:gd name="connsiteY29" fmla="*/ 1062446 h 3432629"/>
                  <a:gd name="connsiteX30" fmla="*/ 718457 w 1428206"/>
                  <a:gd name="connsiteY30" fmla="*/ 870857 h 3432629"/>
                  <a:gd name="connsiteX0" fmla="*/ 1171303 w 1428206"/>
                  <a:gd name="connsiteY0" fmla="*/ 0 h 3432629"/>
                  <a:gd name="connsiteX1" fmla="*/ 1206137 w 1428206"/>
                  <a:gd name="connsiteY1" fmla="*/ 200297 h 3432629"/>
                  <a:gd name="connsiteX2" fmla="*/ 1240971 w 1428206"/>
                  <a:gd name="connsiteY2" fmla="*/ 383177 h 3432629"/>
                  <a:gd name="connsiteX3" fmla="*/ 1336766 w 1428206"/>
                  <a:gd name="connsiteY3" fmla="*/ 557349 h 3432629"/>
                  <a:gd name="connsiteX4" fmla="*/ 1406434 w 1428206"/>
                  <a:gd name="connsiteY4" fmla="*/ 879566 h 3432629"/>
                  <a:gd name="connsiteX5" fmla="*/ 1415143 w 1428206"/>
                  <a:gd name="connsiteY5" fmla="*/ 1306286 h 3432629"/>
                  <a:gd name="connsiteX6" fmla="*/ 1328057 w 1428206"/>
                  <a:gd name="connsiteY6" fmla="*/ 1759132 h 3432629"/>
                  <a:gd name="connsiteX7" fmla="*/ 1206137 w 1428206"/>
                  <a:gd name="connsiteY7" fmla="*/ 2168434 h 3432629"/>
                  <a:gd name="connsiteX8" fmla="*/ 1136468 w 1428206"/>
                  <a:gd name="connsiteY8" fmla="*/ 2612572 h 3432629"/>
                  <a:gd name="connsiteX9" fmla="*/ 1190667 w 1428206"/>
                  <a:gd name="connsiteY9" fmla="*/ 2835329 h 3432629"/>
                  <a:gd name="connsiteX10" fmla="*/ 1197428 w 1428206"/>
                  <a:gd name="connsiteY10" fmla="*/ 2987040 h 3432629"/>
                  <a:gd name="connsiteX11" fmla="*/ 1031966 w 1428206"/>
                  <a:gd name="connsiteY11" fmla="*/ 3126377 h 3432629"/>
                  <a:gd name="connsiteX12" fmla="*/ 788126 w 1428206"/>
                  <a:gd name="connsiteY12" fmla="*/ 3317966 h 3432629"/>
                  <a:gd name="connsiteX13" fmla="*/ 605246 w 1428206"/>
                  <a:gd name="connsiteY13" fmla="*/ 3396343 h 3432629"/>
                  <a:gd name="connsiteX14" fmla="*/ 448491 w 1428206"/>
                  <a:gd name="connsiteY14" fmla="*/ 3422469 h 3432629"/>
                  <a:gd name="connsiteX15" fmla="*/ 291737 w 1428206"/>
                  <a:gd name="connsiteY15" fmla="*/ 3431177 h 3432629"/>
                  <a:gd name="connsiteX16" fmla="*/ 161108 w 1428206"/>
                  <a:gd name="connsiteY16" fmla="*/ 3422469 h 3432629"/>
                  <a:gd name="connsiteX17" fmla="*/ 117566 w 1428206"/>
                  <a:gd name="connsiteY17" fmla="*/ 3370217 h 3432629"/>
                  <a:gd name="connsiteX18" fmla="*/ 39188 w 1428206"/>
                  <a:gd name="connsiteY18" fmla="*/ 3352800 h 3432629"/>
                  <a:gd name="connsiteX19" fmla="*/ 13063 w 1428206"/>
                  <a:gd name="connsiteY19" fmla="*/ 3265714 h 3432629"/>
                  <a:gd name="connsiteX20" fmla="*/ 117566 w 1428206"/>
                  <a:gd name="connsiteY20" fmla="*/ 3161212 h 3432629"/>
                  <a:gd name="connsiteX21" fmla="*/ 291737 w 1428206"/>
                  <a:gd name="connsiteY21" fmla="*/ 3030583 h 3432629"/>
                  <a:gd name="connsiteX22" fmla="*/ 449263 w 1428206"/>
                  <a:gd name="connsiteY22" fmla="*/ 2887946 h 3432629"/>
                  <a:gd name="connsiteX23" fmla="*/ 640080 w 1428206"/>
                  <a:gd name="connsiteY23" fmla="*/ 2699657 h 3432629"/>
                  <a:gd name="connsiteX24" fmla="*/ 709748 w 1428206"/>
                  <a:gd name="connsiteY24" fmla="*/ 2455817 h 3432629"/>
                  <a:gd name="connsiteX25" fmla="*/ 788126 w 1428206"/>
                  <a:gd name="connsiteY25" fmla="*/ 2307772 h 3432629"/>
                  <a:gd name="connsiteX26" fmla="*/ 788126 w 1428206"/>
                  <a:gd name="connsiteY26" fmla="*/ 1968137 h 3432629"/>
                  <a:gd name="connsiteX27" fmla="*/ 718457 w 1428206"/>
                  <a:gd name="connsiteY27" fmla="*/ 1558834 h 3432629"/>
                  <a:gd name="connsiteX28" fmla="*/ 683623 w 1428206"/>
                  <a:gd name="connsiteY28" fmla="*/ 1271452 h 3432629"/>
                  <a:gd name="connsiteX29" fmla="*/ 683623 w 1428206"/>
                  <a:gd name="connsiteY29" fmla="*/ 1062446 h 3432629"/>
                  <a:gd name="connsiteX30" fmla="*/ 718457 w 1428206"/>
                  <a:gd name="connsiteY30" fmla="*/ 870857 h 3432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428206" h="3432629">
                    <a:moveTo>
                      <a:pt x="1171303" y="0"/>
                    </a:moveTo>
                    <a:cubicBezTo>
                      <a:pt x="1182914" y="68217"/>
                      <a:pt x="1194526" y="136434"/>
                      <a:pt x="1206137" y="200297"/>
                    </a:cubicBezTo>
                    <a:cubicBezTo>
                      <a:pt x="1217748" y="264160"/>
                      <a:pt x="1219200" y="323668"/>
                      <a:pt x="1240971" y="383177"/>
                    </a:cubicBezTo>
                    <a:cubicBezTo>
                      <a:pt x="1262742" y="442686"/>
                      <a:pt x="1309189" y="474618"/>
                      <a:pt x="1336766" y="557349"/>
                    </a:cubicBezTo>
                    <a:cubicBezTo>
                      <a:pt x="1364343" y="640081"/>
                      <a:pt x="1393371" y="754743"/>
                      <a:pt x="1406434" y="879566"/>
                    </a:cubicBezTo>
                    <a:cubicBezTo>
                      <a:pt x="1419497" y="1004389"/>
                      <a:pt x="1428206" y="1159692"/>
                      <a:pt x="1415143" y="1306286"/>
                    </a:cubicBezTo>
                    <a:cubicBezTo>
                      <a:pt x="1402080" y="1452880"/>
                      <a:pt x="1362891" y="1615441"/>
                      <a:pt x="1328057" y="1759132"/>
                    </a:cubicBezTo>
                    <a:cubicBezTo>
                      <a:pt x="1293223" y="1902823"/>
                      <a:pt x="1238069" y="2026194"/>
                      <a:pt x="1206137" y="2168434"/>
                    </a:cubicBezTo>
                    <a:cubicBezTo>
                      <a:pt x="1174206" y="2310674"/>
                      <a:pt x="1139046" y="2501423"/>
                      <a:pt x="1136468" y="2612572"/>
                    </a:cubicBezTo>
                    <a:cubicBezTo>
                      <a:pt x="1133890" y="2723721"/>
                      <a:pt x="1180507" y="2772918"/>
                      <a:pt x="1190667" y="2835329"/>
                    </a:cubicBezTo>
                    <a:cubicBezTo>
                      <a:pt x="1200827" y="2897740"/>
                      <a:pt x="1223878" y="2938532"/>
                      <a:pt x="1197428" y="2987040"/>
                    </a:cubicBezTo>
                    <a:cubicBezTo>
                      <a:pt x="1170978" y="3035548"/>
                      <a:pt x="1100183" y="3071223"/>
                      <a:pt x="1031966" y="3126377"/>
                    </a:cubicBezTo>
                    <a:cubicBezTo>
                      <a:pt x="963749" y="3181531"/>
                      <a:pt x="859246" y="3272972"/>
                      <a:pt x="788126" y="3317966"/>
                    </a:cubicBezTo>
                    <a:cubicBezTo>
                      <a:pt x="717006" y="3362960"/>
                      <a:pt x="661852" y="3378926"/>
                      <a:pt x="605246" y="3396343"/>
                    </a:cubicBezTo>
                    <a:cubicBezTo>
                      <a:pt x="548640" y="3413760"/>
                      <a:pt x="500742" y="3416663"/>
                      <a:pt x="448491" y="3422469"/>
                    </a:cubicBezTo>
                    <a:cubicBezTo>
                      <a:pt x="396240" y="3428275"/>
                      <a:pt x="339634" y="3431177"/>
                      <a:pt x="291737" y="3431177"/>
                    </a:cubicBezTo>
                    <a:cubicBezTo>
                      <a:pt x="243840" y="3431177"/>
                      <a:pt x="190137" y="3432629"/>
                      <a:pt x="161108" y="3422469"/>
                    </a:cubicBezTo>
                    <a:cubicBezTo>
                      <a:pt x="132079" y="3412309"/>
                      <a:pt x="137886" y="3381829"/>
                      <a:pt x="117566" y="3370217"/>
                    </a:cubicBezTo>
                    <a:cubicBezTo>
                      <a:pt x="97246" y="3358606"/>
                      <a:pt x="56605" y="3370217"/>
                      <a:pt x="39188" y="3352800"/>
                    </a:cubicBezTo>
                    <a:cubicBezTo>
                      <a:pt x="21771" y="3335383"/>
                      <a:pt x="0" y="3297645"/>
                      <a:pt x="13063" y="3265714"/>
                    </a:cubicBezTo>
                    <a:cubicBezTo>
                      <a:pt x="26126" y="3233783"/>
                      <a:pt x="71120" y="3200401"/>
                      <a:pt x="117566" y="3161212"/>
                    </a:cubicBezTo>
                    <a:cubicBezTo>
                      <a:pt x="164012" y="3122024"/>
                      <a:pt x="236454" y="3076127"/>
                      <a:pt x="291737" y="3030583"/>
                    </a:cubicBezTo>
                    <a:cubicBezTo>
                      <a:pt x="347020" y="2985039"/>
                      <a:pt x="391206" y="2943100"/>
                      <a:pt x="449263" y="2887946"/>
                    </a:cubicBezTo>
                    <a:cubicBezTo>
                      <a:pt x="507320" y="2832792"/>
                      <a:pt x="596666" y="2771678"/>
                      <a:pt x="640080" y="2699657"/>
                    </a:cubicBezTo>
                    <a:cubicBezTo>
                      <a:pt x="683494" y="2627636"/>
                      <a:pt x="685074" y="2521131"/>
                      <a:pt x="709748" y="2455817"/>
                    </a:cubicBezTo>
                    <a:cubicBezTo>
                      <a:pt x="734422" y="2390503"/>
                      <a:pt x="775063" y="2389052"/>
                      <a:pt x="788126" y="2307772"/>
                    </a:cubicBezTo>
                    <a:cubicBezTo>
                      <a:pt x="801189" y="2226492"/>
                      <a:pt x="799738" y="2092960"/>
                      <a:pt x="788126" y="1968137"/>
                    </a:cubicBezTo>
                    <a:cubicBezTo>
                      <a:pt x="776515" y="1843314"/>
                      <a:pt x="735874" y="1674948"/>
                      <a:pt x="718457" y="1558834"/>
                    </a:cubicBezTo>
                    <a:cubicBezTo>
                      <a:pt x="701040" y="1442720"/>
                      <a:pt x="689429" y="1354183"/>
                      <a:pt x="683623" y="1271452"/>
                    </a:cubicBezTo>
                    <a:cubicBezTo>
                      <a:pt x="677817" y="1188721"/>
                      <a:pt x="677817" y="1129212"/>
                      <a:pt x="683623" y="1062446"/>
                    </a:cubicBezTo>
                    <a:cubicBezTo>
                      <a:pt x="689429" y="995680"/>
                      <a:pt x="703943" y="933268"/>
                      <a:pt x="718457" y="870857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2751909" y="2760617"/>
                <a:ext cx="71119" cy="679269"/>
              </a:xfrm>
              <a:custGeom>
                <a:avLst/>
                <a:gdLst>
                  <a:gd name="connsiteX0" fmla="*/ 52251 w 71119"/>
                  <a:gd name="connsiteY0" fmla="*/ 0 h 679269"/>
                  <a:gd name="connsiteX1" fmla="*/ 52251 w 71119"/>
                  <a:gd name="connsiteY1" fmla="*/ 182880 h 679269"/>
                  <a:gd name="connsiteX2" fmla="*/ 69668 w 71119"/>
                  <a:gd name="connsiteY2" fmla="*/ 409303 h 679269"/>
                  <a:gd name="connsiteX3" fmla="*/ 43542 w 71119"/>
                  <a:gd name="connsiteY3" fmla="*/ 574766 h 679269"/>
                  <a:gd name="connsiteX4" fmla="*/ 0 w 71119"/>
                  <a:gd name="connsiteY4" fmla="*/ 679269 h 679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119" h="679269">
                    <a:moveTo>
                      <a:pt x="52251" y="0"/>
                    </a:moveTo>
                    <a:cubicBezTo>
                      <a:pt x="50799" y="57331"/>
                      <a:pt x="49348" y="114663"/>
                      <a:pt x="52251" y="182880"/>
                    </a:cubicBezTo>
                    <a:cubicBezTo>
                      <a:pt x="55154" y="251097"/>
                      <a:pt x="71119" y="343989"/>
                      <a:pt x="69668" y="409303"/>
                    </a:cubicBezTo>
                    <a:cubicBezTo>
                      <a:pt x="68217" y="474617"/>
                      <a:pt x="55153" y="529772"/>
                      <a:pt x="43542" y="574766"/>
                    </a:cubicBezTo>
                    <a:cubicBezTo>
                      <a:pt x="31931" y="619760"/>
                      <a:pt x="15965" y="649514"/>
                      <a:pt x="0" y="679269"/>
                    </a:cubicBezTo>
                  </a:path>
                </a:pathLst>
              </a:cu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2499360" y="1410789"/>
                <a:ext cx="847016" cy="3871193"/>
              </a:xfrm>
              <a:custGeom>
                <a:avLst/>
                <a:gdLst>
                  <a:gd name="connsiteX0" fmla="*/ 0 w 853440"/>
                  <a:gd name="connsiteY0" fmla="*/ 0 h 3753394"/>
                  <a:gd name="connsiteX1" fmla="*/ 43543 w 853440"/>
                  <a:gd name="connsiteY1" fmla="*/ 574765 h 3753394"/>
                  <a:gd name="connsiteX2" fmla="*/ 243840 w 853440"/>
                  <a:gd name="connsiteY2" fmla="*/ 1140822 h 3753394"/>
                  <a:gd name="connsiteX3" fmla="*/ 357051 w 853440"/>
                  <a:gd name="connsiteY3" fmla="*/ 1506582 h 3753394"/>
                  <a:gd name="connsiteX4" fmla="*/ 444137 w 853440"/>
                  <a:gd name="connsiteY4" fmla="*/ 1776548 h 3753394"/>
                  <a:gd name="connsiteX5" fmla="*/ 426720 w 853440"/>
                  <a:gd name="connsiteY5" fmla="*/ 1942011 h 3753394"/>
                  <a:gd name="connsiteX6" fmla="*/ 531223 w 853440"/>
                  <a:gd name="connsiteY6" fmla="*/ 2220685 h 3753394"/>
                  <a:gd name="connsiteX7" fmla="*/ 661851 w 853440"/>
                  <a:gd name="connsiteY7" fmla="*/ 2394857 h 3753394"/>
                  <a:gd name="connsiteX8" fmla="*/ 722811 w 853440"/>
                  <a:gd name="connsiteY8" fmla="*/ 2612571 h 3753394"/>
                  <a:gd name="connsiteX9" fmla="*/ 775063 w 853440"/>
                  <a:gd name="connsiteY9" fmla="*/ 2943497 h 3753394"/>
                  <a:gd name="connsiteX10" fmla="*/ 801189 w 853440"/>
                  <a:gd name="connsiteY10" fmla="*/ 3344091 h 3753394"/>
                  <a:gd name="connsiteX11" fmla="*/ 853440 w 853440"/>
                  <a:gd name="connsiteY11" fmla="*/ 3753394 h 3753394"/>
                  <a:gd name="connsiteX12" fmla="*/ 853440 w 853440"/>
                  <a:gd name="connsiteY12" fmla="*/ 3753394 h 3753394"/>
                  <a:gd name="connsiteX13" fmla="*/ 853440 w 853440"/>
                  <a:gd name="connsiteY13" fmla="*/ 3753394 h 3753394"/>
                  <a:gd name="connsiteX0" fmla="*/ 0 w 853440"/>
                  <a:gd name="connsiteY0" fmla="*/ 0 h 3753394"/>
                  <a:gd name="connsiteX1" fmla="*/ 43543 w 853440"/>
                  <a:gd name="connsiteY1" fmla="*/ 574765 h 3753394"/>
                  <a:gd name="connsiteX2" fmla="*/ 243840 w 853440"/>
                  <a:gd name="connsiteY2" fmla="*/ 1140822 h 3753394"/>
                  <a:gd name="connsiteX3" fmla="*/ 357051 w 853440"/>
                  <a:gd name="connsiteY3" fmla="*/ 1506582 h 3753394"/>
                  <a:gd name="connsiteX4" fmla="*/ 419567 w 853440"/>
                  <a:gd name="connsiteY4" fmla="*/ 1759618 h 3753394"/>
                  <a:gd name="connsiteX5" fmla="*/ 426720 w 853440"/>
                  <a:gd name="connsiteY5" fmla="*/ 1942011 h 3753394"/>
                  <a:gd name="connsiteX6" fmla="*/ 531223 w 853440"/>
                  <a:gd name="connsiteY6" fmla="*/ 2220685 h 3753394"/>
                  <a:gd name="connsiteX7" fmla="*/ 661851 w 853440"/>
                  <a:gd name="connsiteY7" fmla="*/ 2394857 h 3753394"/>
                  <a:gd name="connsiteX8" fmla="*/ 722811 w 853440"/>
                  <a:gd name="connsiteY8" fmla="*/ 2612571 h 3753394"/>
                  <a:gd name="connsiteX9" fmla="*/ 775063 w 853440"/>
                  <a:gd name="connsiteY9" fmla="*/ 2943497 h 3753394"/>
                  <a:gd name="connsiteX10" fmla="*/ 801189 w 853440"/>
                  <a:gd name="connsiteY10" fmla="*/ 3344091 h 3753394"/>
                  <a:gd name="connsiteX11" fmla="*/ 853440 w 853440"/>
                  <a:gd name="connsiteY11" fmla="*/ 3753394 h 3753394"/>
                  <a:gd name="connsiteX12" fmla="*/ 853440 w 853440"/>
                  <a:gd name="connsiteY12" fmla="*/ 3753394 h 3753394"/>
                  <a:gd name="connsiteX13" fmla="*/ 853440 w 853440"/>
                  <a:gd name="connsiteY13" fmla="*/ 3753394 h 3753394"/>
                  <a:gd name="connsiteX0" fmla="*/ 0 w 897043"/>
                  <a:gd name="connsiteY0" fmla="*/ 0 h 3811880"/>
                  <a:gd name="connsiteX1" fmla="*/ 43543 w 897043"/>
                  <a:gd name="connsiteY1" fmla="*/ 574765 h 3811880"/>
                  <a:gd name="connsiteX2" fmla="*/ 243840 w 897043"/>
                  <a:gd name="connsiteY2" fmla="*/ 1140822 h 3811880"/>
                  <a:gd name="connsiteX3" fmla="*/ 357051 w 897043"/>
                  <a:gd name="connsiteY3" fmla="*/ 1506582 h 3811880"/>
                  <a:gd name="connsiteX4" fmla="*/ 419567 w 897043"/>
                  <a:gd name="connsiteY4" fmla="*/ 1759618 h 3811880"/>
                  <a:gd name="connsiteX5" fmla="*/ 426720 w 897043"/>
                  <a:gd name="connsiteY5" fmla="*/ 1942011 h 3811880"/>
                  <a:gd name="connsiteX6" fmla="*/ 531223 w 897043"/>
                  <a:gd name="connsiteY6" fmla="*/ 2220685 h 3811880"/>
                  <a:gd name="connsiteX7" fmla="*/ 661851 w 897043"/>
                  <a:gd name="connsiteY7" fmla="*/ 2394857 h 3811880"/>
                  <a:gd name="connsiteX8" fmla="*/ 722811 w 897043"/>
                  <a:gd name="connsiteY8" fmla="*/ 2612571 h 3811880"/>
                  <a:gd name="connsiteX9" fmla="*/ 775063 w 897043"/>
                  <a:gd name="connsiteY9" fmla="*/ 2943497 h 3811880"/>
                  <a:gd name="connsiteX10" fmla="*/ 801189 w 897043"/>
                  <a:gd name="connsiteY10" fmla="*/ 3344091 h 3811880"/>
                  <a:gd name="connsiteX11" fmla="*/ 853440 w 897043"/>
                  <a:gd name="connsiteY11" fmla="*/ 3753394 h 3811880"/>
                  <a:gd name="connsiteX12" fmla="*/ 853440 w 897043"/>
                  <a:gd name="connsiteY12" fmla="*/ 3753394 h 3811880"/>
                  <a:gd name="connsiteX13" fmla="*/ 897043 w 897043"/>
                  <a:gd name="connsiteY13" fmla="*/ 3811880 h 3811880"/>
                  <a:gd name="connsiteX0" fmla="*/ 0 w 897043"/>
                  <a:gd name="connsiteY0" fmla="*/ 0 h 3884819"/>
                  <a:gd name="connsiteX1" fmla="*/ 43543 w 897043"/>
                  <a:gd name="connsiteY1" fmla="*/ 574765 h 3884819"/>
                  <a:gd name="connsiteX2" fmla="*/ 243840 w 897043"/>
                  <a:gd name="connsiteY2" fmla="*/ 1140822 h 3884819"/>
                  <a:gd name="connsiteX3" fmla="*/ 357051 w 897043"/>
                  <a:gd name="connsiteY3" fmla="*/ 1506582 h 3884819"/>
                  <a:gd name="connsiteX4" fmla="*/ 419567 w 897043"/>
                  <a:gd name="connsiteY4" fmla="*/ 1759618 h 3884819"/>
                  <a:gd name="connsiteX5" fmla="*/ 426720 w 897043"/>
                  <a:gd name="connsiteY5" fmla="*/ 1942011 h 3884819"/>
                  <a:gd name="connsiteX6" fmla="*/ 531223 w 897043"/>
                  <a:gd name="connsiteY6" fmla="*/ 2220685 h 3884819"/>
                  <a:gd name="connsiteX7" fmla="*/ 661851 w 897043"/>
                  <a:gd name="connsiteY7" fmla="*/ 2394857 h 3884819"/>
                  <a:gd name="connsiteX8" fmla="*/ 722811 w 897043"/>
                  <a:gd name="connsiteY8" fmla="*/ 2612571 h 3884819"/>
                  <a:gd name="connsiteX9" fmla="*/ 775063 w 897043"/>
                  <a:gd name="connsiteY9" fmla="*/ 2943497 h 3884819"/>
                  <a:gd name="connsiteX10" fmla="*/ 801189 w 897043"/>
                  <a:gd name="connsiteY10" fmla="*/ 3344091 h 3884819"/>
                  <a:gd name="connsiteX11" fmla="*/ 853440 w 897043"/>
                  <a:gd name="connsiteY11" fmla="*/ 3753394 h 3884819"/>
                  <a:gd name="connsiteX12" fmla="*/ 853440 w 897043"/>
                  <a:gd name="connsiteY12" fmla="*/ 3753394 h 3884819"/>
                  <a:gd name="connsiteX13" fmla="*/ 897043 w 897043"/>
                  <a:gd name="connsiteY13" fmla="*/ 3811880 h 3884819"/>
                  <a:gd name="connsiteX0" fmla="*/ 0 w 853440"/>
                  <a:gd name="connsiteY0" fmla="*/ 0 h 3753394"/>
                  <a:gd name="connsiteX1" fmla="*/ 43543 w 853440"/>
                  <a:gd name="connsiteY1" fmla="*/ 574765 h 3753394"/>
                  <a:gd name="connsiteX2" fmla="*/ 243840 w 853440"/>
                  <a:gd name="connsiteY2" fmla="*/ 1140822 h 3753394"/>
                  <a:gd name="connsiteX3" fmla="*/ 357051 w 853440"/>
                  <a:gd name="connsiteY3" fmla="*/ 1506582 h 3753394"/>
                  <a:gd name="connsiteX4" fmla="*/ 419567 w 853440"/>
                  <a:gd name="connsiteY4" fmla="*/ 1759618 h 3753394"/>
                  <a:gd name="connsiteX5" fmla="*/ 426720 w 853440"/>
                  <a:gd name="connsiteY5" fmla="*/ 1942011 h 3753394"/>
                  <a:gd name="connsiteX6" fmla="*/ 531223 w 853440"/>
                  <a:gd name="connsiteY6" fmla="*/ 2220685 h 3753394"/>
                  <a:gd name="connsiteX7" fmla="*/ 661851 w 853440"/>
                  <a:gd name="connsiteY7" fmla="*/ 2394857 h 3753394"/>
                  <a:gd name="connsiteX8" fmla="*/ 722811 w 853440"/>
                  <a:gd name="connsiteY8" fmla="*/ 2612571 h 3753394"/>
                  <a:gd name="connsiteX9" fmla="*/ 775063 w 853440"/>
                  <a:gd name="connsiteY9" fmla="*/ 2943497 h 3753394"/>
                  <a:gd name="connsiteX10" fmla="*/ 801189 w 853440"/>
                  <a:gd name="connsiteY10" fmla="*/ 3344091 h 3753394"/>
                  <a:gd name="connsiteX11" fmla="*/ 853440 w 853440"/>
                  <a:gd name="connsiteY11" fmla="*/ 3753394 h 3753394"/>
                  <a:gd name="connsiteX12" fmla="*/ 853440 w 853440"/>
                  <a:gd name="connsiteY12" fmla="*/ 3753394 h 3753394"/>
                  <a:gd name="connsiteX0" fmla="*/ 0 w 897043"/>
                  <a:gd name="connsiteY0" fmla="*/ 0 h 3831359"/>
                  <a:gd name="connsiteX1" fmla="*/ 43543 w 897043"/>
                  <a:gd name="connsiteY1" fmla="*/ 574765 h 3831359"/>
                  <a:gd name="connsiteX2" fmla="*/ 243840 w 897043"/>
                  <a:gd name="connsiteY2" fmla="*/ 1140822 h 3831359"/>
                  <a:gd name="connsiteX3" fmla="*/ 357051 w 897043"/>
                  <a:gd name="connsiteY3" fmla="*/ 1506582 h 3831359"/>
                  <a:gd name="connsiteX4" fmla="*/ 419567 w 897043"/>
                  <a:gd name="connsiteY4" fmla="*/ 1759618 h 3831359"/>
                  <a:gd name="connsiteX5" fmla="*/ 426720 w 897043"/>
                  <a:gd name="connsiteY5" fmla="*/ 1942011 h 3831359"/>
                  <a:gd name="connsiteX6" fmla="*/ 531223 w 897043"/>
                  <a:gd name="connsiteY6" fmla="*/ 2220685 h 3831359"/>
                  <a:gd name="connsiteX7" fmla="*/ 661851 w 897043"/>
                  <a:gd name="connsiteY7" fmla="*/ 2394857 h 3831359"/>
                  <a:gd name="connsiteX8" fmla="*/ 722811 w 897043"/>
                  <a:gd name="connsiteY8" fmla="*/ 2612571 h 3831359"/>
                  <a:gd name="connsiteX9" fmla="*/ 775063 w 897043"/>
                  <a:gd name="connsiteY9" fmla="*/ 2943497 h 3831359"/>
                  <a:gd name="connsiteX10" fmla="*/ 801189 w 897043"/>
                  <a:gd name="connsiteY10" fmla="*/ 3344091 h 3831359"/>
                  <a:gd name="connsiteX11" fmla="*/ 853440 w 897043"/>
                  <a:gd name="connsiteY11" fmla="*/ 3753394 h 3831359"/>
                  <a:gd name="connsiteX12" fmla="*/ 897043 w 897043"/>
                  <a:gd name="connsiteY12" fmla="*/ 3811880 h 3831359"/>
                  <a:gd name="connsiteX0" fmla="*/ 0 w 897043"/>
                  <a:gd name="connsiteY0" fmla="*/ 0 h 3831359"/>
                  <a:gd name="connsiteX1" fmla="*/ 43543 w 897043"/>
                  <a:gd name="connsiteY1" fmla="*/ 574765 h 3831359"/>
                  <a:gd name="connsiteX2" fmla="*/ 243840 w 897043"/>
                  <a:gd name="connsiteY2" fmla="*/ 1140822 h 3831359"/>
                  <a:gd name="connsiteX3" fmla="*/ 357051 w 897043"/>
                  <a:gd name="connsiteY3" fmla="*/ 1506582 h 3831359"/>
                  <a:gd name="connsiteX4" fmla="*/ 419567 w 897043"/>
                  <a:gd name="connsiteY4" fmla="*/ 1759618 h 3831359"/>
                  <a:gd name="connsiteX5" fmla="*/ 426720 w 897043"/>
                  <a:gd name="connsiteY5" fmla="*/ 1942011 h 3831359"/>
                  <a:gd name="connsiteX6" fmla="*/ 531223 w 897043"/>
                  <a:gd name="connsiteY6" fmla="*/ 2220685 h 3831359"/>
                  <a:gd name="connsiteX7" fmla="*/ 661851 w 897043"/>
                  <a:gd name="connsiteY7" fmla="*/ 2394857 h 3831359"/>
                  <a:gd name="connsiteX8" fmla="*/ 722811 w 897043"/>
                  <a:gd name="connsiteY8" fmla="*/ 2612571 h 3831359"/>
                  <a:gd name="connsiteX9" fmla="*/ 775063 w 897043"/>
                  <a:gd name="connsiteY9" fmla="*/ 2943497 h 3831359"/>
                  <a:gd name="connsiteX10" fmla="*/ 801189 w 897043"/>
                  <a:gd name="connsiteY10" fmla="*/ 3344091 h 3831359"/>
                  <a:gd name="connsiteX11" fmla="*/ 853440 w 897043"/>
                  <a:gd name="connsiteY11" fmla="*/ 3753394 h 3831359"/>
                  <a:gd name="connsiteX12" fmla="*/ 897043 w 897043"/>
                  <a:gd name="connsiteY12" fmla="*/ 3811880 h 3831359"/>
                  <a:gd name="connsiteX0" fmla="*/ 0 w 897043"/>
                  <a:gd name="connsiteY0" fmla="*/ 0 h 3811880"/>
                  <a:gd name="connsiteX1" fmla="*/ 43543 w 897043"/>
                  <a:gd name="connsiteY1" fmla="*/ 574765 h 3811880"/>
                  <a:gd name="connsiteX2" fmla="*/ 243840 w 897043"/>
                  <a:gd name="connsiteY2" fmla="*/ 1140822 h 3811880"/>
                  <a:gd name="connsiteX3" fmla="*/ 357051 w 897043"/>
                  <a:gd name="connsiteY3" fmla="*/ 1506582 h 3811880"/>
                  <a:gd name="connsiteX4" fmla="*/ 419567 w 897043"/>
                  <a:gd name="connsiteY4" fmla="*/ 1759618 h 3811880"/>
                  <a:gd name="connsiteX5" fmla="*/ 426720 w 897043"/>
                  <a:gd name="connsiteY5" fmla="*/ 1942011 h 3811880"/>
                  <a:gd name="connsiteX6" fmla="*/ 531223 w 897043"/>
                  <a:gd name="connsiteY6" fmla="*/ 2220685 h 3811880"/>
                  <a:gd name="connsiteX7" fmla="*/ 661851 w 897043"/>
                  <a:gd name="connsiteY7" fmla="*/ 2394857 h 3811880"/>
                  <a:gd name="connsiteX8" fmla="*/ 722811 w 897043"/>
                  <a:gd name="connsiteY8" fmla="*/ 2612571 h 3811880"/>
                  <a:gd name="connsiteX9" fmla="*/ 775063 w 897043"/>
                  <a:gd name="connsiteY9" fmla="*/ 2943497 h 3811880"/>
                  <a:gd name="connsiteX10" fmla="*/ 801189 w 897043"/>
                  <a:gd name="connsiteY10" fmla="*/ 3344091 h 3811880"/>
                  <a:gd name="connsiteX11" fmla="*/ 897043 w 897043"/>
                  <a:gd name="connsiteY11" fmla="*/ 3811880 h 3811880"/>
                  <a:gd name="connsiteX0" fmla="*/ 0 w 855297"/>
                  <a:gd name="connsiteY0" fmla="*/ 0 h 3879474"/>
                  <a:gd name="connsiteX1" fmla="*/ 43543 w 855297"/>
                  <a:gd name="connsiteY1" fmla="*/ 574765 h 3879474"/>
                  <a:gd name="connsiteX2" fmla="*/ 243840 w 855297"/>
                  <a:gd name="connsiteY2" fmla="*/ 1140822 h 3879474"/>
                  <a:gd name="connsiteX3" fmla="*/ 357051 w 855297"/>
                  <a:gd name="connsiteY3" fmla="*/ 1506582 h 3879474"/>
                  <a:gd name="connsiteX4" fmla="*/ 419567 w 855297"/>
                  <a:gd name="connsiteY4" fmla="*/ 1759618 h 3879474"/>
                  <a:gd name="connsiteX5" fmla="*/ 426720 w 855297"/>
                  <a:gd name="connsiteY5" fmla="*/ 1942011 h 3879474"/>
                  <a:gd name="connsiteX6" fmla="*/ 531223 w 855297"/>
                  <a:gd name="connsiteY6" fmla="*/ 2220685 h 3879474"/>
                  <a:gd name="connsiteX7" fmla="*/ 661851 w 855297"/>
                  <a:gd name="connsiteY7" fmla="*/ 2394857 h 3879474"/>
                  <a:gd name="connsiteX8" fmla="*/ 722811 w 855297"/>
                  <a:gd name="connsiteY8" fmla="*/ 2612571 h 3879474"/>
                  <a:gd name="connsiteX9" fmla="*/ 775063 w 855297"/>
                  <a:gd name="connsiteY9" fmla="*/ 2943497 h 3879474"/>
                  <a:gd name="connsiteX10" fmla="*/ 801189 w 855297"/>
                  <a:gd name="connsiteY10" fmla="*/ 3344091 h 3879474"/>
                  <a:gd name="connsiteX11" fmla="*/ 855297 w 855297"/>
                  <a:gd name="connsiteY11" fmla="*/ 3879474 h 3879474"/>
                  <a:gd name="connsiteX0" fmla="*/ 0 w 855297"/>
                  <a:gd name="connsiteY0" fmla="*/ 0 h 3879474"/>
                  <a:gd name="connsiteX1" fmla="*/ 43543 w 855297"/>
                  <a:gd name="connsiteY1" fmla="*/ 574765 h 3879474"/>
                  <a:gd name="connsiteX2" fmla="*/ 243840 w 855297"/>
                  <a:gd name="connsiteY2" fmla="*/ 1140822 h 3879474"/>
                  <a:gd name="connsiteX3" fmla="*/ 357051 w 855297"/>
                  <a:gd name="connsiteY3" fmla="*/ 1506582 h 3879474"/>
                  <a:gd name="connsiteX4" fmla="*/ 419567 w 855297"/>
                  <a:gd name="connsiteY4" fmla="*/ 1759618 h 3879474"/>
                  <a:gd name="connsiteX5" fmla="*/ 426720 w 855297"/>
                  <a:gd name="connsiteY5" fmla="*/ 1942011 h 3879474"/>
                  <a:gd name="connsiteX6" fmla="*/ 531223 w 855297"/>
                  <a:gd name="connsiteY6" fmla="*/ 2220685 h 3879474"/>
                  <a:gd name="connsiteX7" fmla="*/ 661851 w 855297"/>
                  <a:gd name="connsiteY7" fmla="*/ 2394857 h 3879474"/>
                  <a:gd name="connsiteX8" fmla="*/ 722811 w 855297"/>
                  <a:gd name="connsiteY8" fmla="*/ 2612571 h 3879474"/>
                  <a:gd name="connsiteX9" fmla="*/ 775063 w 855297"/>
                  <a:gd name="connsiteY9" fmla="*/ 2943497 h 3879474"/>
                  <a:gd name="connsiteX10" fmla="*/ 801189 w 855297"/>
                  <a:gd name="connsiteY10" fmla="*/ 3344091 h 3879474"/>
                  <a:gd name="connsiteX11" fmla="*/ 855297 w 855297"/>
                  <a:gd name="connsiteY11" fmla="*/ 3879474 h 3879474"/>
                  <a:gd name="connsiteX0" fmla="*/ 0 w 847016"/>
                  <a:gd name="connsiteY0" fmla="*/ 0 h 3871193"/>
                  <a:gd name="connsiteX1" fmla="*/ 43543 w 847016"/>
                  <a:gd name="connsiteY1" fmla="*/ 574765 h 3871193"/>
                  <a:gd name="connsiteX2" fmla="*/ 243840 w 847016"/>
                  <a:gd name="connsiteY2" fmla="*/ 1140822 h 3871193"/>
                  <a:gd name="connsiteX3" fmla="*/ 357051 w 847016"/>
                  <a:gd name="connsiteY3" fmla="*/ 1506582 h 3871193"/>
                  <a:gd name="connsiteX4" fmla="*/ 419567 w 847016"/>
                  <a:gd name="connsiteY4" fmla="*/ 1759618 h 3871193"/>
                  <a:gd name="connsiteX5" fmla="*/ 426720 w 847016"/>
                  <a:gd name="connsiteY5" fmla="*/ 1942011 h 3871193"/>
                  <a:gd name="connsiteX6" fmla="*/ 531223 w 847016"/>
                  <a:gd name="connsiteY6" fmla="*/ 2220685 h 3871193"/>
                  <a:gd name="connsiteX7" fmla="*/ 661851 w 847016"/>
                  <a:gd name="connsiteY7" fmla="*/ 2394857 h 3871193"/>
                  <a:gd name="connsiteX8" fmla="*/ 722811 w 847016"/>
                  <a:gd name="connsiteY8" fmla="*/ 2612571 h 3871193"/>
                  <a:gd name="connsiteX9" fmla="*/ 775063 w 847016"/>
                  <a:gd name="connsiteY9" fmla="*/ 2943497 h 3871193"/>
                  <a:gd name="connsiteX10" fmla="*/ 801189 w 847016"/>
                  <a:gd name="connsiteY10" fmla="*/ 3344091 h 3871193"/>
                  <a:gd name="connsiteX11" fmla="*/ 847016 w 847016"/>
                  <a:gd name="connsiteY11" fmla="*/ 3871193 h 3871193"/>
                  <a:gd name="connsiteX0" fmla="*/ 0 w 847016"/>
                  <a:gd name="connsiteY0" fmla="*/ 0 h 3871193"/>
                  <a:gd name="connsiteX1" fmla="*/ 43543 w 847016"/>
                  <a:gd name="connsiteY1" fmla="*/ 574765 h 3871193"/>
                  <a:gd name="connsiteX2" fmla="*/ 243840 w 847016"/>
                  <a:gd name="connsiteY2" fmla="*/ 1140822 h 3871193"/>
                  <a:gd name="connsiteX3" fmla="*/ 357051 w 847016"/>
                  <a:gd name="connsiteY3" fmla="*/ 1506582 h 3871193"/>
                  <a:gd name="connsiteX4" fmla="*/ 419567 w 847016"/>
                  <a:gd name="connsiteY4" fmla="*/ 1759618 h 3871193"/>
                  <a:gd name="connsiteX5" fmla="*/ 426720 w 847016"/>
                  <a:gd name="connsiteY5" fmla="*/ 1942011 h 3871193"/>
                  <a:gd name="connsiteX6" fmla="*/ 531223 w 847016"/>
                  <a:gd name="connsiteY6" fmla="*/ 2220685 h 3871193"/>
                  <a:gd name="connsiteX7" fmla="*/ 661851 w 847016"/>
                  <a:gd name="connsiteY7" fmla="*/ 2394857 h 3871193"/>
                  <a:gd name="connsiteX8" fmla="*/ 722811 w 847016"/>
                  <a:gd name="connsiteY8" fmla="*/ 2612571 h 3871193"/>
                  <a:gd name="connsiteX9" fmla="*/ 747462 w 847016"/>
                  <a:gd name="connsiteY9" fmla="*/ 2954537 h 3871193"/>
                  <a:gd name="connsiteX10" fmla="*/ 801189 w 847016"/>
                  <a:gd name="connsiteY10" fmla="*/ 3344091 h 3871193"/>
                  <a:gd name="connsiteX11" fmla="*/ 847016 w 847016"/>
                  <a:gd name="connsiteY11" fmla="*/ 3871193 h 3871193"/>
                  <a:gd name="connsiteX0" fmla="*/ 0 w 847016"/>
                  <a:gd name="connsiteY0" fmla="*/ 0 h 3871193"/>
                  <a:gd name="connsiteX1" fmla="*/ 43543 w 847016"/>
                  <a:gd name="connsiteY1" fmla="*/ 574765 h 3871193"/>
                  <a:gd name="connsiteX2" fmla="*/ 243840 w 847016"/>
                  <a:gd name="connsiteY2" fmla="*/ 1140822 h 3871193"/>
                  <a:gd name="connsiteX3" fmla="*/ 357051 w 847016"/>
                  <a:gd name="connsiteY3" fmla="*/ 1506582 h 3871193"/>
                  <a:gd name="connsiteX4" fmla="*/ 419567 w 847016"/>
                  <a:gd name="connsiteY4" fmla="*/ 1759618 h 3871193"/>
                  <a:gd name="connsiteX5" fmla="*/ 426720 w 847016"/>
                  <a:gd name="connsiteY5" fmla="*/ 1942011 h 3871193"/>
                  <a:gd name="connsiteX6" fmla="*/ 531223 w 847016"/>
                  <a:gd name="connsiteY6" fmla="*/ 2220685 h 3871193"/>
                  <a:gd name="connsiteX7" fmla="*/ 661851 w 847016"/>
                  <a:gd name="connsiteY7" fmla="*/ 2394857 h 3871193"/>
                  <a:gd name="connsiteX8" fmla="*/ 722811 w 847016"/>
                  <a:gd name="connsiteY8" fmla="*/ 2612571 h 3871193"/>
                  <a:gd name="connsiteX9" fmla="*/ 747462 w 847016"/>
                  <a:gd name="connsiteY9" fmla="*/ 2954537 h 3871193"/>
                  <a:gd name="connsiteX10" fmla="*/ 784629 w 847016"/>
                  <a:gd name="connsiteY10" fmla="*/ 3349612 h 3871193"/>
                  <a:gd name="connsiteX11" fmla="*/ 847016 w 847016"/>
                  <a:gd name="connsiteY11" fmla="*/ 3871193 h 3871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47016" h="3871193">
                    <a:moveTo>
                      <a:pt x="0" y="0"/>
                    </a:moveTo>
                    <a:cubicBezTo>
                      <a:pt x="1451" y="192314"/>
                      <a:pt x="2903" y="384628"/>
                      <a:pt x="43543" y="574765"/>
                    </a:cubicBezTo>
                    <a:cubicBezTo>
                      <a:pt x="84183" y="764902"/>
                      <a:pt x="191589" y="985519"/>
                      <a:pt x="243840" y="1140822"/>
                    </a:cubicBezTo>
                    <a:cubicBezTo>
                      <a:pt x="296091" y="1296125"/>
                      <a:pt x="327763" y="1403449"/>
                      <a:pt x="357051" y="1506582"/>
                    </a:cubicBezTo>
                    <a:cubicBezTo>
                      <a:pt x="386339" y="1609715"/>
                      <a:pt x="407956" y="1687047"/>
                      <a:pt x="419567" y="1759618"/>
                    </a:cubicBezTo>
                    <a:cubicBezTo>
                      <a:pt x="431178" y="1832189"/>
                      <a:pt x="408111" y="1865167"/>
                      <a:pt x="426720" y="1942011"/>
                    </a:cubicBezTo>
                    <a:cubicBezTo>
                      <a:pt x="445329" y="2018855"/>
                      <a:pt x="492035" y="2145211"/>
                      <a:pt x="531223" y="2220685"/>
                    </a:cubicBezTo>
                    <a:cubicBezTo>
                      <a:pt x="570412" y="2296159"/>
                      <a:pt x="629920" y="2329543"/>
                      <a:pt x="661851" y="2394857"/>
                    </a:cubicBezTo>
                    <a:cubicBezTo>
                      <a:pt x="693782" y="2460171"/>
                      <a:pt x="708543" y="2519291"/>
                      <a:pt x="722811" y="2612571"/>
                    </a:cubicBezTo>
                    <a:cubicBezTo>
                      <a:pt x="737079" y="2705851"/>
                      <a:pt x="737159" y="2831697"/>
                      <a:pt x="747462" y="2954537"/>
                    </a:cubicBezTo>
                    <a:cubicBezTo>
                      <a:pt x="757765" y="3077377"/>
                      <a:pt x="768037" y="3196836"/>
                      <a:pt x="784629" y="3349612"/>
                    </a:cubicBezTo>
                    <a:cubicBezTo>
                      <a:pt x="801221" y="3502388"/>
                      <a:pt x="843607" y="3773736"/>
                      <a:pt x="847016" y="3871193"/>
                    </a:cubicBezTo>
                  </a:path>
                </a:pathLst>
              </a:cu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  <p:sp>
          <p:nvSpPr>
            <p:cNvPr id="10" name="Freeform 9"/>
            <p:cNvSpPr/>
            <p:nvPr/>
          </p:nvSpPr>
          <p:spPr>
            <a:xfrm rot="190320">
              <a:off x="7683500" y="2370138"/>
              <a:ext cx="538163" cy="831850"/>
            </a:xfrm>
            <a:custGeom>
              <a:avLst/>
              <a:gdLst>
                <a:gd name="connsiteX0" fmla="*/ 83343 w 550465"/>
                <a:gd name="connsiteY0" fmla="*/ 87710 h 971154"/>
                <a:gd name="connsiteX1" fmla="*/ 252412 w 550465"/>
                <a:gd name="connsiteY1" fmla="*/ 66279 h 971154"/>
                <a:gd name="connsiteX2" fmla="*/ 445293 w 550465"/>
                <a:gd name="connsiteY2" fmla="*/ 4366 h 971154"/>
                <a:gd name="connsiteX3" fmla="*/ 483393 w 550465"/>
                <a:gd name="connsiteY3" fmla="*/ 40085 h 971154"/>
                <a:gd name="connsiteX4" fmla="*/ 497681 w 550465"/>
                <a:gd name="connsiteY4" fmla="*/ 118666 h 971154"/>
                <a:gd name="connsiteX5" fmla="*/ 547687 w 550465"/>
                <a:gd name="connsiteY5" fmla="*/ 711598 h 971154"/>
                <a:gd name="connsiteX6" fmla="*/ 481012 w 550465"/>
                <a:gd name="connsiteY6" fmla="*/ 837804 h 971154"/>
                <a:gd name="connsiteX7" fmla="*/ 140493 w 550465"/>
                <a:gd name="connsiteY7" fmla="*/ 911623 h 971154"/>
                <a:gd name="connsiteX8" fmla="*/ 69056 w 550465"/>
                <a:gd name="connsiteY8" fmla="*/ 842566 h 971154"/>
                <a:gd name="connsiteX9" fmla="*/ 2381 w 550465"/>
                <a:gd name="connsiteY9" fmla="*/ 140098 h 971154"/>
                <a:gd name="connsiteX10" fmla="*/ 83343 w 550465"/>
                <a:gd name="connsiteY10" fmla="*/ 87710 h 971154"/>
                <a:gd name="connsiteX0" fmla="*/ 83343 w 550465"/>
                <a:gd name="connsiteY0" fmla="*/ 87710 h 971154"/>
                <a:gd name="connsiteX1" fmla="*/ 252412 w 550465"/>
                <a:gd name="connsiteY1" fmla="*/ 66279 h 971154"/>
                <a:gd name="connsiteX2" fmla="*/ 445293 w 550465"/>
                <a:gd name="connsiteY2" fmla="*/ 4366 h 971154"/>
                <a:gd name="connsiteX3" fmla="*/ 483393 w 550465"/>
                <a:gd name="connsiteY3" fmla="*/ 40085 h 971154"/>
                <a:gd name="connsiteX4" fmla="*/ 497681 w 550465"/>
                <a:gd name="connsiteY4" fmla="*/ 118666 h 971154"/>
                <a:gd name="connsiteX5" fmla="*/ 547687 w 550465"/>
                <a:gd name="connsiteY5" fmla="*/ 711598 h 971154"/>
                <a:gd name="connsiteX6" fmla="*/ 481012 w 550465"/>
                <a:gd name="connsiteY6" fmla="*/ 837804 h 971154"/>
                <a:gd name="connsiteX7" fmla="*/ 140493 w 550465"/>
                <a:gd name="connsiteY7" fmla="*/ 911623 h 971154"/>
                <a:gd name="connsiteX8" fmla="*/ 69056 w 550465"/>
                <a:gd name="connsiteY8" fmla="*/ 842566 h 971154"/>
                <a:gd name="connsiteX9" fmla="*/ 2381 w 550465"/>
                <a:gd name="connsiteY9" fmla="*/ 140098 h 971154"/>
                <a:gd name="connsiteX10" fmla="*/ 83343 w 550465"/>
                <a:gd name="connsiteY10" fmla="*/ 87710 h 971154"/>
                <a:gd name="connsiteX0" fmla="*/ 147711 w 614833"/>
                <a:gd name="connsiteY0" fmla="*/ 87710 h 971154"/>
                <a:gd name="connsiteX1" fmla="*/ 316780 w 614833"/>
                <a:gd name="connsiteY1" fmla="*/ 66279 h 971154"/>
                <a:gd name="connsiteX2" fmla="*/ 509661 w 614833"/>
                <a:gd name="connsiteY2" fmla="*/ 4366 h 971154"/>
                <a:gd name="connsiteX3" fmla="*/ 547761 w 614833"/>
                <a:gd name="connsiteY3" fmla="*/ 40085 h 971154"/>
                <a:gd name="connsiteX4" fmla="*/ 562049 w 614833"/>
                <a:gd name="connsiteY4" fmla="*/ 118666 h 971154"/>
                <a:gd name="connsiteX5" fmla="*/ 612055 w 614833"/>
                <a:gd name="connsiteY5" fmla="*/ 711598 h 971154"/>
                <a:gd name="connsiteX6" fmla="*/ 545380 w 614833"/>
                <a:gd name="connsiteY6" fmla="*/ 837804 h 971154"/>
                <a:gd name="connsiteX7" fmla="*/ 204861 w 614833"/>
                <a:gd name="connsiteY7" fmla="*/ 911623 h 971154"/>
                <a:gd name="connsiteX8" fmla="*/ 133424 w 614833"/>
                <a:gd name="connsiteY8" fmla="*/ 842566 h 971154"/>
                <a:gd name="connsiteX9" fmla="*/ 66749 w 614833"/>
                <a:gd name="connsiteY9" fmla="*/ 140098 h 971154"/>
                <a:gd name="connsiteX10" fmla="*/ 147711 w 614833"/>
                <a:gd name="connsiteY10" fmla="*/ 87710 h 971154"/>
                <a:gd name="connsiteX0" fmla="*/ 147711 w 614833"/>
                <a:gd name="connsiteY0" fmla="*/ 87710 h 971154"/>
                <a:gd name="connsiteX1" fmla="*/ 316780 w 614833"/>
                <a:gd name="connsiteY1" fmla="*/ 66279 h 971154"/>
                <a:gd name="connsiteX2" fmla="*/ 509661 w 614833"/>
                <a:gd name="connsiteY2" fmla="*/ 4366 h 971154"/>
                <a:gd name="connsiteX3" fmla="*/ 547761 w 614833"/>
                <a:gd name="connsiteY3" fmla="*/ 40085 h 971154"/>
                <a:gd name="connsiteX4" fmla="*/ 562049 w 614833"/>
                <a:gd name="connsiteY4" fmla="*/ 118666 h 971154"/>
                <a:gd name="connsiteX5" fmla="*/ 612055 w 614833"/>
                <a:gd name="connsiteY5" fmla="*/ 711598 h 971154"/>
                <a:gd name="connsiteX6" fmla="*/ 545380 w 614833"/>
                <a:gd name="connsiteY6" fmla="*/ 837804 h 971154"/>
                <a:gd name="connsiteX7" fmla="*/ 204861 w 614833"/>
                <a:gd name="connsiteY7" fmla="*/ 911623 h 971154"/>
                <a:gd name="connsiteX8" fmla="*/ 133424 w 614833"/>
                <a:gd name="connsiteY8" fmla="*/ 842566 h 971154"/>
                <a:gd name="connsiteX9" fmla="*/ 66749 w 614833"/>
                <a:gd name="connsiteY9" fmla="*/ 140098 h 971154"/>
                <a:gd name="connsiteX10" fmla="*/ 147711 w 614833"/>
                <a:gd name="connsiteY10" fmla="*/ 87710 h 971154"/>
                <a:gd name="connsiteX0" fmla="*/ 126205 w 593327"/>
                <a:gd name="connsiteY0" fmla="*/ 87710 h 964568"/>
                <a:gd name="connsiteX1" fmla="*/ 295274 w 593327"/>
                <a:gd name="connsiteY1" fmla="*/ 66279 h 964568"/>
                <a:gd name="connsiteX2" fmla="*/ 488155 w 593327"/>
                <a:gd name="connsiteY2" fmla="*/ 4366 h 964568"/>
                <a:gd name="connsiteX3" fmla="*/ 526255 w 593327"/>
                <a:gd name="connsiteY3" fmla="*/ 40085 h 964568"/>
                <a:gd name="connsiteX4" fmla="*/ 540543 w 593327"/>
                <a:gd name="connsiteY4" fmla="*/ 118666 h 964568"/>
                <a:gd name="connsiteX5" fmla="*/ 590549 w 593327"/>
                <a:gd name="connsiteY5" fmla="*/ 711598 h 964568"/>
                <a:gd name="connsiteX6" fmla="*/ 523874 w 593327"/>
                <a:gd name="connsiteY6" fmla="*/ 837804 h 964568"/>
                <a:gd name="connsiteX7" fmla="*/ 183355 w 593327"/>
                <a:gd name="connsiteY7" fmla="*/ 911623 h 964568"/>
                <a:gd name="connsiteX8" fmla="*/ 111918 w 593327"/>
                <a:gd name="connsiteY8" fmla="*/ 842566 h 964568"/>
                <a:gd name="connsiteX9" fmla="*/ 66749 w 593327"/>
                <a:gd name="connsiteY9" fmla="*/ 179612 h 964568"/>
                <a:gd name="connsiteX10" fmla="*/ 126205 w 593327"/>
                <a:gd name="connsiteY10" fmla="*/ 87710 h 964568"/>
                <a:gd name="connsiteX0" fmla="*/ 38087 w 531403"/>
                <a:gd name="connsiteY0" fmla="*/ 97235 h 964568"/>
                <a:gd name="connsiteX1" fmla="*/ 233350 w 531403"/>
                <a:gd name="connsiteY1" fmla="*/ 66279 h 964568"/>
                <a:gd name="connsiteX2" fmla="*/ 426231 w 531403"/>
                <a:gd name="connsiteY2" fmla="*/ 4366 h 964568"/>
                <a:gd name="connsiteX3" fmla="*/ 464331 w 531403"/>
                <a:gd name="connsiteY3" fmla="*/ 40085 h 964568"/>
                <a:gd name="connsiteX4" fmla="*/ 478619 w 531403"/>
                <a:gd name="connsiteY4" fmla="*/ 118666 h 964568"/>
                <a:gd name="connsiteX5" fmla="*/ 528625 w 531403"/>
                <a:gd name="connsiteY5" fmla="*/ 711598 h 964568"/>
                <a:gd name="connsiteX6" fmla="*/ 461950 w 531403"/>
                <a:gd name="connsiteY6" fmla="*/ 837804 h 964568"/>
                <a:gd name="connsiteX7" fmla="*/ 121431 w 531403"/>
                <a:gd name="connsiteY7" fmla="*/ 911623 h 964568"/>
                <a:gd name="connsiteX8" fmla="*/ 49994 w 531403"/>
                <a:gd name="connsiteY8" fmla="*/ 842566 h 964568"/>
                <a:gd name="connsiteX9" fmla="*/ 4825 w 531403"/>
                <a:gd name="connsiteY9" fmla="*/ 179612 h 964568"/>
                <a:gd name="connsiteX10" fmla="*/ 38087 w 531403"/>
                <a:gd name="connsiteY10" fmla="*/ 97235 h 964568"/>
                <a:gd name="connsiteX0" fmla="*/ 38087 w 531403"/>
                <a:gd name="connsiteY0" fmla="*/ 97235 h 964568"/>
                <a:gd name="connsiteX1" fmla="*/ 233350 w 531403"/>
                <a:gd name="connsiteY1" fmla="*/ 66279 h 964568"/>
                <a:gd name="connsiteX2" fmla="*/ 426231 w 531403"/>
                <a:gd name="connsiteY2" fmla="*/ 4366 h 964568"/>
                <a:gd name="connsiteX3" fmla="*/ 464331 w 531403"/>
                <a:gd name="connsiteY3" fmla="*/ 40085 h 964568"/>
                <a:gd name="connsiteX4" fmla="*/ 478619 w 531403"/>
                <a:gd name="connsiteY4" fmla="*/ 118666 h 964568"/>
                <a:gd name="connsiteX5" fmla="*/ 528625 w 531403"/>
                <a:gd name="connsiteY5" fmla="*/ 711598 h 964568"/>
                <a:gd name="connsiteX6" fmla="*/ 461950 w 531403"/>
                <a:gd name="connsiteY6" fmla="*/ 837804 h 964568"/>
                <a:gd name="connsiteX7" fmla="*/ 121431 w 531403"/>
                <a:gd name="connsiteY7" fmla="*/ 911623 h 964568"/>
                <a:gd name="connsiteX8" fmla="*/ 49994 w 531403"/>
                <a:gd name="connsiteY8" fmla="*/ 842566 h 964568"/>
                <a:gd name="connsiteX9" fmla="*/ 4825 w 531403"/>
                <a:gd name="connsiteY9" fmla="*/ 179612 h 964568"/>
                <a:gd name="connsiteX10" fmla="*/ 38087 w 531403"/>
                <a:gd name="connsiteY10" fmla="*/ 97235 h 964568"/>
                <a:gd name="connsiteX0" fmla="*/ 52411 w 545727"/>
                <a:gd name="connsiteY0" fmla="*/ 97235 h 965221"/>
                <a:gd name="connsiteX1" fmla="*/ 247674 w 545727"/>
                <a:gd name="connsiteY1" fmla="*/ 66279 h 965221"/>
                <a:gd name="connsiteX2" fmla="*/ 440555 w 545727"/>
                <a:gd name="connsiteY2" fmla="*/ 4366 h 965221"/>
                <a:gd name="connsiteX3" fmla="*/ 478655 w 545727"/>
                <a:gd name="connsiteY3" fmla="*/ 40085 h 965221"/>
                <a:gd name="connsiteX4" fmla="*/ 492943 w 545727"/>
                <a:gd name="connsiteY4" fmla="*/ 118666 h 965221"/>
                <a:gd name="connsiteX5" fmla="*/ 542949 w 545727"/>
                <a:gd name="connsiteY5" fmla="*/ 711598 h 965221"/>
                <a:gd name="connsiteX6" fmla="*/ 476274 w 545727"/>
                <a:gd name="connsiteY6" fmla="*/ 837804 h 965221"/>
                <a:gd name="connsiteX7" fmla="*/ 135755 w 545727"/>
                <a:gd name="connsiteY7" fmla="*/ 911623 h 965221"/>
                <a:gd name="connsiteX8" fmla="*/ 64318 w 545727"/>
                <a:gd name="connsiteY8" fmla="*/ 842566 h 965221"/>
                <a:gd name="connsiteX9" fmla="*/ 1984 w 545727"/>
                <a:gd name="connsiteY9" fmla="*/ 175693 h 965221"/>
                <a:gd name="connsiteX10" fmla="*/ 52411 w 545727"/>
                <a:gd name="connsiteY10" fmla="*/ 97235 h 965221"/>
                <a:gd name="connsiteX0" fmla="*/ 50427 w 543743"/>
                <a:gd name="connsiteY0" fmla="*/ 97235 h 965221"/>
                <a:gd name="connsiteX1" fmla="*/ 245690 w 543743"/>
                <a:gd name="connsiteY1" fmla="*/ 66279 h 965221"/>
                <a:gd name="connsiteX2" fmla="*/ 438571 w 543743"/>
                <a:gd name="connsiteY2" fmla="*/ 4366 h 965221"/>
                <a:gd name="connsiteX3" fmla="*/ 476671 w 543743"/>
                <a:gd name="connsiteY3" fmla="*/ 40085 h 965221"/>
                <a:gd name="connsiteX4" fmla="*/ 490959 w 543743"/>
                <a:gd name="connsiteY4" fmla="*/ 118666 h 965221"/>
                <a:gd name="connsiteX5" fmla="*/ 540965 w 543743"/>
                <a:gd name="connsiteY5" fmla="*/ 711598 h 965221"/>
                <a:gd name="connsiteX6" fmla="*/ 474290 w 543743"/>
                <a:gd name="connsiteY6" fmla="*/ 837804 h 965221"/>
                <a:gd name="connsiteX7" fmla="*/ 133771 w 543743"/>
                <a:gd name="connsiteY7" fmla="*/ 911623 h 965221"/>
                <a:gd name="connsiteX8" fmla="*/ 62334 w 543743"/>
                <a:gd name="connsiteY8" fmla="*/ 842566 h 965221"/>
                <a:gd name="connsiteX9" fmla="*/ 0 w 543743"/>
                <a:gd name="connsiteY9" fmla="*/ 175693 h 965221"/>
                <a:gd name="connsiteX10" fmla="*/ 50427 w 543743"/>
                <a:gd name="connsiteY10" fmla="*/ 97235 h 965221"/>
                <a:gd name="connsiteX0" fmla="*/ 50427 w 542156"/>
                <a:gd name="connsiteY0" fmla="*/ 175022 h 1043008"/>
                <a:gd name="connsiteX1" fmla="*/ 245690 w 542156"/>
                <a:gd name="connsiteY1" fmla="*/ 144066 h 1043008"/>
                <a:gd name="connsiteX2" fmla="*/ 438571 w 542156"/>
                <a:gd name="connsiteY2" fmla="*/ 82153 h 1043008"/>
                <a:gd name="connsiteX3" fmla="*/ 476671 w 542156"/>
                <a:gd name="connsiteY3" fmla="*/ 117872 h 1043008"/>
                <a:gd name="connsiteX4" fmla="*/ 540965 w 542156"/>
                <a:gd name="connsiteY4" fmla="*/ 789385 h 1043008"/>
                <a:gd name="connsiteX5" fmla="*/ 474290 w 542156"/>
                <a:gd name="connsiteY5" fmla="*/ 915591 h 1043008"/>
                <a:gd name="connsiteX6" fmla="*/ 133771 w 542156"/>
                <a:gd name="connsiteY6" fmla="*/ 989410 h 1043008"/>
                <a:gd name="connsiteX7" fmla="*/ 62334 w 542156"/>
                <a:gd name="connsiteY7" fmla="*/ 920353 h 1043008"/>
                <a:gd name="connsiteX8" fmla="*/ 0 w 542156"/>
                <a:gd name="connsiteY8" fmla="*/ 253480 h 1043008"/>
                <a:gd name="connsiteX9" fmla="*/ 50427 w 542156"/>
                <a:gd name="connsiteY9" fmla="*/ 175022 h 1043008"/>
                <a:gd name="connsiteX0" fmla="*/ 50427 w 542156"/>
                <a:gd name="connsiteY0" fmla="*/ 165100 h 1033086"/>
                <a:gd name="connsiteX1" fmla="*/ 245690 w 542156"/>
                <a:gd name="connsiteY1" fmla="*/ 134144 h 1033086"/>
                <a:gd name="connsiteX2" fmla="*/ 438571 w 542156"/>
                <a:gd name="connsiteY2" fmla="*/ 72231 h 1033086"/>
                <a:gd name="connsiteX3" fmla="*/ 468684 w 542156"/>
                <a:gd name="connsiteY3" fmla="*/ 117872 h 1033086"/>
                <a:gd name="connsiteX4" fmla="*/ 540965 w 542156"/>
                <a:gd name="connsiteY4" fmla="*/ 779463 h 1033086"/>
                <a:gd name="connsiteX5" fmla="*/ 474290 w 542156"/>
                <a:gd name="connsiteY5" fmla="*/ 905669 h 1033086"/>
                <a:gd name="connsiteX6" fmla="*/ 133771 w 542156"/>
                <a:gd name="connsiteY6" fmla="*/ 979488 h 1033086"/>
                <a:gd name="connsiteX7" fmla="*/ 62334 w 542156"/>
                <a:gd name="connsiteY7" fmla="*/ 910431 h 1033086"/>
                <a:gd name="connsiteX8" fmla="*/ 0 w 542156"/>
                <a:gd name="connsiteY8" fmla="*/ 243558 h 1033086"/>
                <a:gd name="connsiteX9" fmla="*/ 50427 w 542156"/>
                <a:gd name="connsiteY9" fmla="*/ 165100 h 1033086"/>
                <a:gd name="connsiteX0" fmla="*/ 50427 w 542156"/>
                <a:gd name="connsiteY0" fmla="*/ 95581 h 963567"/>
                <a:gd name="connsiteX1" fmla="*/ 245690 w 542156"/>
                <a:gd name="connsiteY1" fmla="*/ 64625 h 963567"/>
                <a:gd name="connsiteX2" fmla="*/ 438571 w 542156"/>
                <a:gd name="connsiteY2" fmla="*/ 2712 h 963567"/>
                <a:gd name="connsiteX3" fmla="*/ 468684 w 542156"/>
                <a:gd name="connsiteY3" fmla="*/ 48353 h 963567"/>
                <a:gd name="connsiteX4" fmla="*/ 540965 w 542156"/>
                <a:gd name="connsiteY4" fmla="*/ 709944 h 963567"/>
                <a:gd name="connsiteX5" fmla="*/ 474290 w 542156"/>
                <a:gd name="connsiteY5" fmla="*/ 836150 h 963567"/>
                <a:gd name="connsiteX6" fmla="*/ 133771 w 542156"/>
                <a:gd name="connsiteY6" fmla="*/ 909969 h 963567"/>
                <a:gd name="connsiteX7" fmla="*/ 62334 w 542156"/>
                <a:gd name="connsiteY7" fmla="*/ 840912 h 963567"/>
                <a:gd name="connsiteX8" fmla="*/ 0 w 542156"/>
                <a:gd name="connsiteY8" fmla="*/ 174039 h 963567"/>
                <a:gd name="connsiteX9" fmla="*/ 50427 w 542156"/>
                <a:gd name="connsiteY9" fmla="*/ 95581 h 963567"/>
                <a:gd name="connsiteX0" fmla="*/ 50427 w 542156"/>
                <a:gd name="connsiteY0" fmla="*/ 95250 h 963236"/>
                <a:gd name="connsiteX1" fmla="*/ 245690 w 542156"/>
                <a:gd name="connsiteY1" fmla="*/ 64294 h 963236"/>
                <a:gd name="connsiteX2" fmla="*/ 438571 w 542156"/>
                <a:gd name="connsiteY2" fmla="*/ 2381 h 963236"/>
                <a:gd name="connsiteX3" fmla="*/ 471909 w 542156"/>
                <a:gd name="connsiteY3" fmla="*/ 50006 h 963236"/>
                <a:gd name="connsiteX4" fmla="*/ 540965 w 542156"/>
                <a:gd name="connsiteY4" fmla="*/ 709613 h 963236"/>
                <a:gd name="connsiteX5" fmla="*/ 474290 w 542156"/>
                <a:gd name="connsiteY5" fmla="*/ 835819 h 963236"/>
                <a:gd name="connsiteX6" fmla="*/ 133771 w 542156"/>
                <a:gd name="connsiteY6" fmla="*/ 909638 h 963236"/>
                <a:gd name="connsiteX7" fmla="*/ 62334 w 542156"/>
                <a:gd name="connsiteY7" fmla="*/ 840581 h 963236"/>
                <a:gd name="connsiteX8" fmla="*/ 0 w 542156"/>
                <a:gd name="connsiteY8" fmla="*/ 173708 h 963236"/>
                <a:gd name="connsiteX9" fmla="*/ 50427 w 542156"/>
                <a:gd name="connsiteY9" fmla="*/ 95250 h 963236"/>
                <a:gd name="connsiteX0" fmla="*/ 50427 w 542156"/>
                <a:gd name="connsiteY0" fmla="*/ 95250 h 963236"/>
                <a:gd name="connsiteX1" fmla="*/ 245690 w 542156"/>
                <a:gd name="connsiteY1" fmla="*/ 64294 h 963236"/>
                <a:gd name="connsiteX2" fmla="*/ 438571 w 542156"/>
                <a:gd name="connsiteY2" fmla="*/ 2381 h 963236"/>
                <a:gd name="connsiteX3" fmla="*/ 471909 w 542156"/>
                <a:gd name="connsiteY3" fmla="*/ 50006 h 963236"/>
                <a:gd name="connsiteX4" fmla="*/ 540965 w 542156"/>
                <a:gd name="connsiteY4" fmla="*/ 709613 h 963236"/>
                <a:gd name="connsiteX5" fmla="*/ 474290 w 542156"/>
                <a:gd name="connsiteY5" fmla="*/ 835819 h 963236"/>
                <a:gd name="connsiteX6" fmla="*/ 133771 w 542156"/>
                <a:gd name="connsiteY6" fmla="*/ 909638 h 963236"/>
                <a:gd name="connsiteX7" fmla="*/ 62334 w 542156"/>
                <a:gd name="connsiteY7" fmla="*/ 840581 h 963236"/>
                <a:gd name="connsiteX8" fmla="*/ 0 w 542156"/>
                <a:gd name="connsiteY8" fmla="*/ 173708 h 963236"/>
                <a:gd name="connsiteX9" fmla="*/ 50427 w 542156"/>
                <a:gd name="connsiteY9" fmla="*/ 95250 h 963236"/>
                <a:gd name="connsiteX0" fmla="*/ 50427 w 541362"/>
                <a:gd name="connsiteY0" fmla="*/ 95250 h 963649"/>
                <a:gd name="connsiteX1" fmla="*/ 245690 w 541362"/>
                <a:gd name="connsiteY1" fmla="*/ 64294 h 963649"/>
                <a:gd name="connsiteX2" fmla="*/ 438571 w 541362"/>
                <a:gd name="connsiteY2" fmla="*/ 2381 h 963649"/>
                <a:gd name="connsiteX3" fmla="*/ 471909 w 541362"/>
                <a:gd name="connsiteY3" fmla="*/ 50006 h 963649"/>
                <a:gd name="connsiteX4" fmla="*/ 540965 w 541362"/>
                <a:gd name="connsiteY4" fmla="*/ 709613 h 963649"/>
                <a:gd name="connsiteX5" fmla="*/ 474290 w 541362"/>
                <a:gd name="connsiteY5" fmla="*/ 835819 h 963649"/>
                <a:gd name="connsiteX6" fmla="*/ 180652 w 541362"/>
                <a:gd name="connsiteY6" fmla="*/ 912117 h 963649"/>
                <a:gd name="connsiteX7" fmla="*/ 62334 w 541362"/>
                <a:gd name="connsiteY7" fmla="*/ 840581 h 963649"/>
                <a:gd name="connsiteX8" fmla="*/ 0 w 541362"/>
                <a:gd name="connsiteY8" fmla="*/ 173708 h 963649"/>
                <a:gd name="connsiteX9" fmla="*/ 50427 w 541362"/>
                <a:gd name="connsiteY9" fmla="*/ 95250 h 963649"/>
                <a:gd name="connsiteX0" fmla="*/ 50427 w 541362"/>
                <a:gd name="connsiteY0" fmla="*/ 95250 h 963649"/>
                <a:gd name="connsiteX1" fmla="*/ 245690 w 541362"/>
                <a:gd name="connsiteY1" fmla="*/ 64294 h 963649"/>
                <a:gd name="connsiteX2" fmla="*/ 438571 w 541362"/>
                <a:gd name="connsiteY2" fmla="*/ 2381 h 963649"/>
                <a:gd name="connsiteX3" fmla="*/ 471909 w 541362"/>
                <a:gd name="connsiteY3" fmla="*/ 50006 h 963649"/>
                <a:gd name="connsiteX4" fmla="*/ 540965 w 541362"/>
                <a:gd name="connsiteY4" fmla="*/ 709613 h 963649"/>
                <a:gd name="connsiteX5" fmla="*/ 474290 w 541362"/>
                <a:gd name="connsiteY5" fmla="*/ 835819 h 963649"/>
                <a:gd name="connsiteX6" fmla="*/ 180652 w 541362"/>
                <a:gd name="connsiteY6" fmla="*/ 912117 h 963649"/>
                <a:gd name="connsiteX7" fmla="*/ 62334 w 541362"/>
                <a:gd name="connsiteY7" fmla="*/ 840581 h 963649"/>
                <a:gd name="connsiteX8" fmla="*/ 0 w 541362"/>
                <a:gd name="connsiteY8" fmla="*/ 173708 h 963649"/>
                <a:gd name="connsiteX9" fmla="*/ 50427 w 541362"/>
                <a:gd name="connsiteY9" fmla="*/ 95250 h 963649"/>
                <a:gd name="connsiteX0" fmla="*/ 50427 w 541362"/>
                <a:gd name="connsiteY0" fmla="*/ 95250 h 963649"/>
                <a:gd name="connsiteX1" fmla="*/ 245690 w 541362"/>
                <a:gd name="connsiteY1" fmla="*/ 64294 h 963649"/>
                <a:gd name="connsiteX2" fmla="*/ 438571 w 541362"/>
                <a:gd name="connsiteY2" fmla="*/ 2381 h 963649"/>
                <a:gd name="connsiteX3" fmla="*/ 471909 w 541362"/>
                <a:gd name="connsiteY3" fmla="*/ 50006 h 963649"/>
                <a:gd name="connsiteX4" fmla="*/ 540965 w 541362"/>
                <a:gd name="connsiteY4" fmla="*/ 709613 h 963649"/>
                <a:gd name="connsiteX5" fmla="*/ 474290 w 541362"/>
                <a:gd name="connsiteY5" fmla="*/ 835819 h 963649"/>
                <a:gd name="connsiteX6" fmla="*/ 180652 w 541362"/>
                <a:gd name="connsiteY6" fmla="*/ 912117 h 963649"/>
                <a:gd name="connsiteX7" fmla="*/ 62334 w 541362"/>
                <a:gd name="connsiteY7" fmla="*/ 840581 h 963649"/>
                <a:gd name="connsiteX8" fmla="*/ 0 w 541362"/>
                <a:gd name="connsiteY8" fmla="*/ 173708 h 963649"/>
                <a:gd name="connsiteX9" fmla="*/ 50427 w 541362"/>
                <a:gd name="connsiteY9" fmla="*/ 95250 h 963649"/>
                <a:gd name="connsiteX0" fmla="*/ 50427 w 541362"/>
                <a:gd name="connsiteY0" fmla="*/ 95250 h 963649"/>
                <a:gd name="connsiteX1" fmla="*/ 245690 w 541362"/>
                <a:gd name="connsiteY1" fmla="*/ 64294 h 963649"/>
                <a:gd name="connsiteX2" fmla="*/ 438571 w 541362"/>
                <a:gd name="connsiteY2" fmla="*/ 2381 h 963649"/>
                <a:gd name="connsiteX3" fmla="*/ 471909 w 541362"/>
                <a:gd name="connsiteY3" fmla="*/ 50006 h 963649"/>
                <a:gd name="connsiteX4" fmla="*/ 540965 w 541362"/>
                <a:gd name="connsiteY4" fmla="*/ 709613 h 963649"/>
                <a:gd name="connsiteX5" fmla="*/ 474290 w 541362"/>
                <a:gd name="connsiteY5" fmla="*/ 835819 h 963649"/>
                <a:gd name="connsiteX6" fmla="*/ 180652 w 541362"/>
                <a:gd name="connsiteY6" fmla="*/ 912117 h 963649"/>
                <a:gd name="connsiteX7" fmla="*/ 62334 w 541362"/>
                <a:gd name="connsiteY7" fmla="*/ 840581 h 963649"/>
                <a:gd name="connsiteX8" fmla="*/ 0 w 541362"/>
                <a:gd name="connsiteY8" fmla="*/ 173708 h 963649"/>
                <a:gd name="connsiteX9" fmla="*/ 50427 w 541362"/>
                <a:gd name="connsiteY9" fmla="*/ 95250 h 963649"/>
                <a:gd name="connsiteX0" fmla="*/ 50427 w 541362"/>
                <a:gd name="connsiteY0" fmla="*/ 95250 h 963649"/>
                <a:gd name="connsiteX1" fmla="*/ 245690 w 541362"/>
                <a:gd name="connsiteY1" fmla="*/ 64294 h 963649"/>
                <a:gd name="connsiteX2" fmla="*/ 438571 w 541362"/>
                <a:gd name="connsiteY2" fmla="*/ 2381 h 963649"/>
                <a:gd name="connsiteX3" fmla="*/ 471909 w 541362"/>
                <a:gd name="connsiteY3" fmla="*/ 50006 h 963649"/>
                <a:gd name="connsiteX4" fmla="*/ 540965 w 541362"/>
                <a:gd name="connsiteY4" fmla="*/ 709613 h 963649"/>
                <a:gd name="connsiteX5" fmla="*/ 474290 w 541362"/>
                <a:gd name="connsiteY5" fmla="*/ 835819 h 963649"/>
                <a:gd name="connsiteX6" fmla="*/ 180652 w 541362"/>
                <a:gd name="connsiteY6" fmla="*/ 912117 h 963649"/>
                <a:gd name="connsiteX7" fmla="*/ 62334 w 541362"/>
                <a:gd name="connsiteY7" fmla="*/ 840581 h 963649"/>
                <a:gd name="connsiteX8" fmla="*/ 0 w 541362"/>
                <a:gd name="connsiteY8" fmla="*/ 173708 h 963649"/>
                <a:gd name="connsiteX9" fmla="*/ 50427 w 541362"/>
                <a:gd name="connsiteY9" fmla="*/ 95250 h 963649"/>
                <a:gd name="connsiteX0" fmla="*/ 50427 w 541362"/>
                <a:gd name="connsiteY0" fmla="*/ 95250 h 963649"/>
                <a:gd name="connsiteX1" fmla="*/ 245690 w 541362"/>
                <a:gd name="connsiteY1" fmla="*/ 64294 h 963649"/>
                <a:gd name="connsiteX2" fmla="*/ 438571 w 541362"/>
                <a:gd name="connsiteY2" fmla="*/ 2381 h 963649"/>
                <a:gd name="connsiteX3" fmla="*/ 471909 w 541362"/>
                <a:gd name="connsiteY3" fmla="*/ 50006 h 963649"/>
                <a:gd name="connsiteX4" fmla="*/ 540965 w 541362"/>
                <a:gd name="connsiteY4" fmla="*/ 709613 h 963649"/>
                <a:gd name="connsiteX5" fmla="*/ 474290 w 541362"/>
                <a:gd name="connsiteY5" fmla="*/ 835819 h 963649"/>
                <a:gd name="connsiteX6" fmla="*/ 180652 w 541362"/>
                <a:gd name="connsiteY6" fmla="*/ 912117 h 963649"/>
                <a:gd name="connsiteX7" fmla="*/ 62334 w 541362"/>
                <a:gd name="connsiteY7" fmla="*/ 840581 h 963649"/>
                <a:gd name="connsiteX8" fmla="*/ 0 w 541362"/>
                <a:gd name="connsiteY8" fmla="*/ 173708 h 963649"/>
                <a:gd name="connsiteX9" fmla="*/ 50427 w 541362"/>
                <a:gd name="connsiteY9" fmla="*/ 95250 h 96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1362" h="963649">
                  <a:moveTo>
                    <a:pt x="50427" y="95250"/>
                  </a:moveTo>
                  <a:cubicBezTo>
                    <a:pt x="91375" y="77014"/>
                    <a:pt x="180999" y="79772"/>
                    <a:pt x="245690" y="64294"/>
                  </a:cubicBezTo>
                  <a:cubicBezTo>
                    <a:pt x="310381" y="48816"/>
                    <a:pt x="400868" y="4762"/>
                    <a:pt x="438571" y="2381"/>
                  </a:cubicBezTo>
                  <a:cubicBezTo>
                    <a:pt x="476274" y="0"/>
                    <a:pt x="467593" y="28128"/>
                    <a:pt x="471909" y="50006"/>
                  </a:cubicBezTo>
                  <a:cubicBezTo>
                    <a:pt x="488975" y="167878"/>
                    <a:pt x="540568" y="578644"/>
                    <a:pt x="540965" y="709613"/>
                  </a:cubicBezTo>
                  <a:cubicBezTo>
                    <a:pt x="541362" y="840582"/>
                    <a:pt x="501277" y="826352"/>
                    <a:pt x="474290" y="835819"/>
                  </a:cubicBezTo>
                  <a:cubicBezTo>
                    <a:pt x="403746" y="865279"/>
                    <a:pt x="183132" y="916185"/>
                    <a:pt x="180652" y="912117"/>
                  </a:cubicBezTo>
                  <a:cubicBezTo>
                    <a:pt x="178172" y="908049"/>
                    <a:pt x="92443" y="963649"/>
                    <a:pt x="62334" y="840581"/>
                  </a:cubicBezTo>
                  <a:cubicBezTo>
                    <a:pt x="32225" y="717513"/>
                    <a:pt x="1984" y="297930"/>
                    <a:pt x="0" y="173708"/>
                  </a:cubicBezTo>
                  <a:cubicBezTo>
                    <a:pt x="5234" y="141958"/>
                    <a:pt x="9479" y="113486"/>
                    <a:pt x="50427" y="952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7526338" y="1082675"/>
              <a:ext cx="134937" cy="1333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7991475" y="777875"/>
              <a:ext cx="134938" cy="1349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7481888" y="709613"/>
              <a:ext cx="134937" cy="1349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8064500" y="3659188"/>
              <a:ext cx="134938" cy="1333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>
              <a:off x="7766050" y="6210300"/>
              <a:ext cx="134938" cy="1333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6562725" y="1000125"/>
              <a:ext cx="134938" cy="1349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7759700" y="1401763"/>
              <a:ext cx="134938" cy="1349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>
              <a:off x="6967538" y="1330325"/>
              <a:ext cx="134937" cy="1333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7915275" y="3663950"/>
              <a:ext cx="292100" cy="2103438"/>
            </a:xfrm>
            <a:custGeom>
              <a:avLst/>
              <a:gdLst>
                <a:gd name="connsiteX0" fmla="*/ 358678 w 1032933"/>
                <a:gd name="connsiteY0" fmla="*/ 26170 h 1040631"/>
                <a:gd name="connsiteX1" fmla="*/ 959042 w 1032933"/>
                <a:gd name="connsiteY1" fmla="*/ 515697 h 1040631"/>
                <a:gd name="connsiteX2" fmla="*/ 802023 w 1032933"/>
                <a:gd name="connsiteY2" fmla="*/ 1014461 h 1040631"/>
                <a:gd name="connsiteX3" fmla="*/ 72351 w 1032933"/>
                <a:gd name="connsiteY3" fmla="*/ 672715 h 1040631"/>
                <a:gd name="connsiteX4" fmla="*/ 358678 w 1032933"/>
                <a:gd name="connsiteY4" fmla="*/ 26170 h 1040631"/>
                <a:gd name="connsiteX0" fmla="*/ 358678 w 1032933"/>
                <a:gd name="connsiteY0" fmla="*/ 26170 h 1040631"/>
                <a:gd name="connsiteX1" fmla="*/ 959042 w 1032933"/>
                <a:gd name="connsiteY1" fmla="*/ 515697 h 1040631"/>
                <a:gd name="connsiteX2" fmla="*/ 802023 w 1032933"/>
                <a:gd name="connsiteY2" fmla="*/ 1014461 h 1040631"/>
                <a:gd name="connsiteX3" fmla="*/ 72351 w 1032933"/>
                <a:gd name="connsiteY3" fmla="*/ 672715 h 1040631"/>
                <a:gd name="connsiteX4" fmla="*/ 358678 w 1032933"/>
                <a:gd name="connsiteY4" fmla="*/ 26170 h 1040631"/>
                <a:gd name="connsiteX0" fmla="*/ 358678 w 1032933"/>
                <a:gd name="connsiteY0" fmla="*/ 26170 h 1040631"/>
                <a:gd name="connsiteX1" fmla="*/ 959042 w 1032933"/>
                <a:gd name="connsiteY1" fmla="*/ 515697 h 1040631"/>
                <a:gd name="connsiteX2" fmla="*/ 802023 w 1032933"/>
                <a:gd name="connsiteY2" fmla="*/ 1014461 h 1040631"/>
                <a:gd name="connsiteX3" fmla="*/ 72351 w 1032933"/>
                <a:gd name="connsiteY3" fmla="*/ 672715 h 1040631"/>
                <a:gd name="connsiteX4" fmla="*/ 358678 w 1032933"/>
                <a:gd name="connsiteY4" fmla="*/ 26170 h 1040631"/>
                <a:gd name="connsiteX0" fmla="*/ 358678 w 959042"/>
                <a:gd name="connsiteY0" fmla="*/ 26170 h 1040631"/>
                <a:gd name="connsiteX1" fmla="*/ 959042 w 959042"/>
                <a:gd name="connsiteY1" fmla="*/ 515697 h 1040631"/>
                <a:gd name="connsiteX2" fmla="*/ 802023 w 959042"/>
                <a:gd name="connsiteY2" fmla="*/ 1014461 h 1040631"/>
                <a:gd name="connsiteX3" fmla="*/ 72351 w 959042"/>
                <a:gd name="connsiteY3" fmla="*/ 672715 h 1040631"/>
                <a:gd name="connsiteX4" fmla="*/ 358678 w 959042"/>
                <a:gd name="connsiteY4" fmla="*/ 26170 h 1040631"/>
                <a:gd name="connsiteX0" fmla="*/ 358678 w 959042"/>
                <a:gd name="connsiteY0" fmla="*/ 0 h 1014461"/>
                <a:gd name="connsiteX1" fmla="*/ 959042 w 959042"/>
                <a:gd name="connsiteY1" fmla="*/ 489527 h 1014461"/>
                <a:gd name="connsiteX2" fmla="*/ 802023 w 959042"/>
                <a:gd name="connsiteY2" fmla="*/ 988291 h 1014461"/>
                <a:gd name="connsiteX3" fmla="*/ 72351 w 959042"/>
                <a:gd name="connsiteY3" fmla="*/ 646545 h 1014461"/>
                <a:gd name="connsiteX4" fmla="*/ 358678 w 959042"/>
                <a:gd name="connsiteY4" fmla="*/ 0 h 1014461"/>
                <a:gd name="connsiteX0" fmla="*/ 286327 w 886691"/>
                <a:gd name="connsiteY0" fmla="*/ 0 h 1014461"/>
                <a:gd name="connsiteX1" fmla="*/ 886691 w 886691"/>
                <a:gd name="connsiteY1" fmla="*/ 489527 h 1014461"/>
                <a:gd name="connsiteX2" fmla="*/ 729672 w 886691"/>
                <a:gd name="connsiteY2" fmla="*/ 988291 h 1014461"/>
                <a:gd name="connsiteX3" fmla="*/ 0 w 886691"/>
                <a:gd name="connsiteY3" fmla="*/ 646545 h 1014461"/>
                <a:gd name="connsiteX4" fmla="*/ 286327 w 886691"/>
                <a:gd name="connsiteY4" fmla="*/ 0 h 1014461"/>
                <a:gd name="connsiteX0" fmla="*/ 286327 w 886691"/>
                <a:gd name="connsiteY0" fmla="*/ 0 h 988291"/>
                <a:gd name="connsiteX1" fmla="*/ 886691 w 886691"/>
                <a:gd name="connsiteY1" fmla="*/ 489527 h 988291"/>
                <a:gd name="connsiteX2" fmla="*/ 729672 w 886691"/>
                <a:gd name="connsiteY2" fmla="*/ 988291 h 988291"/>
                <a:gd name="connsiteX3" fmla="*/ 0 w 886691"/>
                <a:gd name="connsiteY3" fmla="*/ 646545 h 988291"/>
                <a:gd name="connsiteX4" fmla="*/ 286327 w 886691"/>
                <a:gd name="connsiteY4" fmla="*/ 0 h 988291"/>
                <a:gd name="connsiteX0" fmla="*/ 286327 w 3417276"/>
                <a:gd name="connsiteY0" fmla="*/ 0 h 988291"/>
                <a:gd name="connsiteX1" fmla="*/ 3417276 w 3417276"/>
                <a:gd name="connsiteY1" fmla="*/ 147991 h 988291"/>
                <a:gd name="connsiteX2" fmla="*/ 729672 w 3417276"/>
                <a:gd name="connsiteY2" fmla="*/ 988291 h 988291"/>
                <a:gd name="connsiteX3" fmla="*/ 0 w 3417276"/>
                <a:gd name="connsiteY3" fmla="*/ 646545 h 988291"/>
                <a:gd name="connsiteX4" fmla="*/ 286327 w 3417276"/>
                <a:gd name="connsiteY4" fmla="*/ 0 h 988291"/>
                <a:gd name="connsiteX0" fmla="*/ 2884976 w 3417276"/>
                <a:gd name="connsiteY0" fmla="*/ 0 h 899662"/>
                <a:gd name="connsiteX1" fmla="*/ 3417276 w 3417276"/>
                <a:gd name="connsiteY1" fmla="*/ 59362 h 899662"/>
                <a:gd name="connsiteX2" fmla="*/ 729672 w 3417276"/>
                <a:gd name="connsiteY2" fmla="*/ 899662 h 899662"/>
                <a:gd name="connsiteX3" fmla="*/ 0 w 3417276"/>
                <a:gd name="connsiteY3" fmla="*/ 557916 h 899662"/>
                <a:gd name="connsiteX4" fmla="*/ 2884976 w 3417276"/>
                <a:gd name="connsiteY4" fmla="*/ 0 h 899662"/>
                <a:gd name="connsiteX0" fmla="*/ 2155304 w 2687604"/>
                <a:gd name="connsiteY0" fmla="*/ 238148 h 1137810"/>
                <a:gd name="connsiteX1" fmla="*/ 2687604 w 2687604"/>
                <a:gd name="connsiteY1" fmla="*/ 297510 h 1137810"/>
                <a:gd name="connsiteX2" fmla="*/ 0 w 2687604"/>
                <a:gd name="connsiteY2" fmla="*/ 1137810 h 1137810"/>
                <a:gd name="connsiteX3" fmla="*/ 1218843 w 2687604"/>
                <a:gd name="connsiteY3" fmla="*/ 0 h 1137810"/>
                <a:gd name="connsiteX4" fmla="*/ 2155304 w 2687604"/>
                <a:gd name="connsiteY4" fmla="*/ 238148 h 1137810"/>
                <a:gd name="connsiteX0" fmla="*/ 936461 w 1468761"/>
                <a:gd name="connsiteY0" fmla="*/ 238148 h 606254"/>
                <a:gd name="connsiteX1" fmla="*/ 1468761 w 1468761"/>
                <a:gd name="connsiteY1" fmla="*/ 297510 h 606254"/>
                <a:gd name="connsiteX2" fmla="*/ 993940 w 1468761"/>
                <a:gd name="connsiteY2" fmla="*/ 606254 h 606254"/>
                <a:gd name="connsiteX3" fmla="*/ 0 w 1468761"/>
                <a:gd name="connsiteY3" fmla="*/ 0 h 606254"/>
                <a:gd name="connsiteX4" fmla="*/ 936461 w 1468761"/>
                <a:gd name="connsiteY4" fmla="*/ 238148 h 606254"/>
                <a:gd name="connsiteX0" fmla="*/ 899159 w 1431459"/>
                <a:gd name="connsiteY0" fmla="*/ 0 h 368106"/>
                <a:gd name="connsiteX1" fmla="*/ 1431459 w 1431459"/>
                <a:gd name="connsiteY1" fmla="*/ 59362 h 368106"/>
                <a:gd name="connsiteX2" fmla="*/ 956638 w 1431459"/>
                <a:gd name="connsiteY2" fmla="*/ 368106 h 368106"/>
                <a:gd name="connsiteX3" fmla="*/ 0 w 1431459"/>
                <a:gd name="connsiteY3" fmla="*/ 280824 h 368106"/>
                <a:gd name="connsiteX4" fmla="*/ 899159 w 1431459"/>
                <a:gd name="connsiteY4" fmla="*/ 0 h 368106"/>
                <a:gd name="connsiteX0" fmla="*/ 944984 w 1477284"/>
                <a:gd name="connsiteY0" fmla="*/ 0 h 368106"/>
                <a:gd name="connsiteX1" fmla="*/ 1477284 w 1477284"/>
                <a:gd name="connsiteY1" fmla="*/ 59362 h 368106"/>
                <a:gd name="connsiteX2" fmla="*/ 1002463 w 1477284"/>
                <a:gd name="connsiteY2" fmla="*/ 368106 h 368106"/>
                <a:gd name="connsiteX3" fmla="*/ 0 w 1477284"/>
                <a:gd name="connsiteY3" fmla="*/ 304977 h 368106"/>
                <a:gd name="connsiteX4" fmla="*/ 944984 w 1477284"/>
                <a:gd name="connsiteY4" fmla="*/ 0 h 368106"/>
                <a:gd name="connsiteX0" fmla="*/ 944984 w 1477284"/>
                <a:gd name="connsiteY0" fmla="*/ 0 h 304977"/>
                <a:gd name="connsiteX1" fmla="*/ 1477284 w 1477284"/>
                <a:gd name="connsiteY1" fmla="*/ 59362 h 304977"/>
                <a:gd name="connsiteX2" fmla="*/ 0 w 1477284"/>
                <a:gd name="connsiteY2" fmla="*/ 304977 h 304977"/>
                <a:gd name="connsiteX3" fmla="*/ 944984 w 1477284"/>
                <a:gd name="connsiteY3" fmla="*/ 0 h 304977"/>
                <a:gd name="connsiteX0" fmla="*/ 1233016 w 1765316"/>
                <a:gd name="connsiteY0" fmla="*/ 144015 h 203377"/>
                <a:gd name="connsiteX1" fmla="*/ 1765316 w 1765316"/>
                <a:gd name="connsiteY1" fmla="*/ 203377 h 203377"/>
                <a:gd name="connsiteX2" fmla="*/ 0 w 1765316"/>
                <a:gd name="connsiteY2" fmla="*/ 0 h 203377"/>
                <a:gd name="connsiteX3" fmla="*/ 1233016 w 1765316"/>
                <a:gd name="connsiteY3" fmla="*/ 144015 h 203377"/>
                <a:gd name="connsiteX0" fmla="*/ 792088 w 1765316"/>
                <a:gd name="connsiteY0" fmla="*/ 936105 h 936105"/>
                <a:gd name="connsiteX1" fmla="*/ 1765316 w 1765316"/>
                <a:gd name="connsiteY1" fmla="*/ 203377 h 936105"/>
                <a:gd name="connsiteX2" fmla="*/ 0 w 1765316"/>
                <a:gd name="connsiteY2" fmla="*/ 0 h 936105"/>
                <a:gd name="connsiteX3" fmla="*/ 792088 w 1765316"/>
                <a:gd name="connsiteY3" fmla="*/ 936105 h 936105"/>
                <a:gd name="connsiteX0" fmla="*/ 216024 w 1765316"/>
                <a:gd name="connsiteY0" fmla="*/ 2520281 h 2520281"/>
                <a:gd name="connsiteX1" fmla="*/ 1765316 w 1765316"/>
                <a:gd name="connsiteY1" fmla="*/ 203377 h 2520281"/>
                <a:gd name="connsiteX2" fmla="*/ 0 w 1765316"/>
                <a:gd name="connsiteY2" fmla="*/ 0 h 2520281"/>
                <a:gd name="connsiteX3" fmla="*/ 216024 w 1765316"/>
                <a:gd name="connsiteY3" fmla="*/ 2520281 h 2520281"/>
                <a:gd name="connsiteX0" fmla="*/ 216024 w 432048"/>
                <a:gd name="connsiteY0" fmla="*/ 2520281 h 2520281"/>
                <a:gd name="connsiteX1" fmla="*/ 432048 w 432048"/>
                <a:gd name="connsiteY1" fmla="*/ 2520281 h 2520281"/>
                <a:gd name="connsiteX2" fmla="*/ 0 w 432048"/>
                <a:gd name="connsiteY2" fmla="*/ 0 h 2520281"/>
                <a:gd name="connsiteX3" fmla="*/ 216024 w 432048"/>
                <a:gd name="connsiteY3" fmla="*/ 2520281 h 2520281"/>
                <a:gd name="connsiteX0" fmla="*/ 0 w 648072"/>
                <a:gd name="connsiteY0" fmla="*/ 1800200 h 2520281"/>
                <a:gd name="connsiteX1" fmla="*/ 648072 w 648072"/>
                <a:gd name="connsiteY1" fmla="*/ 2520281 h 2520281"/>
                <a:gd name="connsiteX2" fmla="*/ 216024 w 648072"/>
                <a:gd name="connsiteY2" fmla="*/ 0 h 2520281"/>
                <a:gd name="connsiteX3" fmla="*/ 0 w 648072"/>
                <a:gd name="connsiteY3" fmla="*/ 1800200 h 2520281"/>
                <a:gd name="connsiteX0" fmla="*/ 0 w 1152128"/>
                <a:gd name="connsiteY0" fmla="*/ 1800200 h 1800200"/>
                <a:gd name="connsiteX1" fmla="*/ 1152128 w 1152128"/>
                <a:gd name="connsiteY1" fmla="*/ 1800200 h 1800200"/>
                <a:gd name="connsiteX2" fmla="*/ 216024 w 1152128"/>
                <a:gd name="connsiteY2" fmla="*/ 0 h 1800200"/>
                <a:gd name="connsiteX3" fmla="*/ 0 w 1152128"/>
                <a:gd name="connsiteY3" fmla="*/ 1800200 h 1800200"/>
                <a:gd name="connsiteX0" fmla="*/ 0 w 504056"/>
                <a:gd name="connsiteY0" fmla="*/ 1800200 h 2232248"/>
                <a:gd name="connsiteX1" fmla="*/ 504056 w 504056"/>
                <a:gd name="connsiteY1" fmla="*/ 2232248 h 2232248"/>
                <a:gd name="connsiteX2" fmla="*/ 216024 w 504056"/>
                <a:gd name="connsiteY2" fmla="*/ 0 h 2232248"/>
                <a:gd name="connsiteX3" fmla="*/ 0 w 504056"/>
                <a:gd name="connsiteY3" fmla="*/ 1800200 h 2232248"/>
                <a:gd name="connsiteX0" fmla="*/ 79540 w 288032"/>
                <a:gd name="connsiteY0" fmla="*/ 2206600 h 2232248"/>
                <a:gd name="connsiteX1" fmla="*/ 288032 w 288032"/>
                <a:gd name="connsiteY1" fmla="*/ 2232248 h 2232248"/>
                <a:gd name="connsiteX2" fmla="*/ 0 w 288032"/>
                <a:gd name="connsiteY2" fmla="*/ 0 h 2232248"/>
                <a:gd name="connsiteX3" fmla="*/ 79540 w 288032"/>
                <a:gd name="connsiteY3" fmla="*/ 2206600 h 2232248"/>
                <a:gd name="connsiteX0" fmla="*/ 79540 w 278796"/>
                <a:gd name="connsiteY0" fmla="*/ 2206600 h 2259957"/>
                <a:gd name="connsiteX1" fmla="*/ 278796 w 278796"/>
                <a:gd name="connsiteY1" fmla="*/ 2259957 h 2259957"/>
                <a:gd name="connsiteX2" fmla="*/ 0 w 278796"/>
                <a:gd name="connsiteY2" fmla="*/ 0 h 2259957"/>
                <a:gd name="connsiteX3" fmla="*/ 79540 w 278796"/>
                <a:gd name="connsiteY3" fmla="*/ 2206600 h 2259957"/>
                <a:gd name="connsiteX0" fmla="*/ 91571 w 278796"/>
                <a:gd name="connsiteY0" fmla="*/ 2182341 h 2259957"/>
                <a:gd name="connsiteX1" fmla="*/ 278796 w 278796"/>
                <a:gd name="connsiteY1" fmla="*/ 2259957 h 2259957"/>
                <a:gd name="connsiteX2" fmla="*/ 0 w 278796"/>
                <a:gd name="connsiteY2" fmla="*/ 0 h 2259957"/>
                <a:gd name="connsiteX3" fmla="*/ 91571 w 278796"/>
                <a:gd name="connsiteY3" fmla="*/ 2182341 h 2259957"/>
                <a:gd name="connsiteX0" fmla="*/ 103477 w 278796"/>
                <a:gd name="connsiteY0" fmla="*/ 2191866 h 2259957"/>
                <a:gd name="connsiteX1" fmla="*/ 278796 w 278796"/>
                <a:gd name="connsiteY1" fmla="*/ 2259957 h 2259957"/>
                <a:gd name="connsiteX2" fmla="*/ 0 w 278796"/>
                <a:gd name="connsiteY2" fmla="*/ 0 h 2259957"/>
                <a:gd name="connsiteX3" fmla="*/ 103477 w 278796"/>
                <a:gd name="connsiteY3" fmla="*/ 2191866 h 2259957"/>
                <a:gd name="connsiteX0" fmla="*/ 0 w 175319"/>
                <a:gd name="connsiteY0" fmla="*/ 1684089 h 1752180"/>
                <a:gd name="connsiteX1" fmla="*/ 175319 w 175319"/>
                <a:gd name="connsiteY1" fmla="*/ 1752180 h 1752180"/>
                <a:gd name="connsiteX2" fmla="*/ 137724 w 175319"/>
                <a:gd name="connsiteY2" fmla="*/ 0 h 1752180"/>
                <a:gd name="connsiteX3" fmla="*/ 0 w 175319"/>
                <a:gd name="connsiteY3" fmla="*/ 1684089 h 1752180"/>
                <a:gd name="connsiteX0" fmla="*/ 0 w 175319"/>
                <a:gd name="connsiteY0" fmla="*/ 1649412 h 1717503"/>
                <a:gd name="connsiteX1" fmla="*/ 175319 w 175319"/>
                <a:gd name="connsiteY1" fmla="*/ 1717503 h 1717503"/>
                <a:gd name="connsiteX2" fmla="*/ 143851 w 175319"/>
                <a:gd name="connsiteY2" fmla="*/ 0 h 1717503"/>
                <a:gd name="connsiteX3" fmla="*/ 0 w 175319"/>
                <a:gd name="connsiteY3" fmla="*/ 1649412 h 1717503"/>
                <a:gd name="connsiteX0" fmla="*/ 117363 w 292682"/>
                <a:gd name="connsiteY0" fmla="*/ 2035704 h 2103795"/>
                <a:gd name="connsiteX1" fmla="*/ 292682 w 292682"/>
                <a:gd name="connsiteY1" fmla="*/ 2103795 h 2103795"/>
                <a:gd name="connsiteX2" fmla="*/ 0 w 292682"/>
                <a:gd name="connsiteY2" fmla="*/ 0 h 2103795"/>
                <a:gd name="connsiteX3" fmla="*/ 117363 w 292682"/>
                <a:gd name="connsiteY3" fmla="*/ 2035704 h 2103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682" h="2103795">
                  <a:moveTo>
                    <a:pt x="117363" y="2035704"/>
                  </a:moveTo>
                  <a:lnTo>
                    <a:pt x="292682" y="2103795"/>
                  </a:lnTo>
                  <a:lnTo>
                    <a:pt x="0" y="0"/>
                  </a:lnTo>
                  <a:lnTo>
                    <a:pt x="117363" y="20357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20" name="Oval 19"/>
            <p:cNvSpPr/>
            <p:nvPr/>
          </p:nvSpPr>
          <p:spPr>
            <a:xfrm>
              <a:off x="8139113" y="5675313"/>
              <a:ext cx="134937" cy="1349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8034338" y="4435475"/>
              <a:ext cx="344487" cy="587375"/>
            </a:xfrm>
            <a:custGeom>
              <a:avLst/>
              <a:gdLst>
                <a:gd name="connsiteX0" fmla="*/ 84534 w 442515"/>
                <a:gd name="connsiteY0" fmla="*/ 93662 h 798513"/>
                <a:gd name="connsiteX1" fmla="*/ 386953 w 442515"/>
                <a:gd name="connsiteY1" fmla="*/ 50800 h 798513"/>
                <a:gd name="connsiteX2" fmla="*/ 417909 w 442515"/>
                <a:gd name="connsiteY2" fmla="*/ 93662 h 798513"/>
                <a:gd name="connsiteX3" fmla="*/ 408384 w 442515"/>
                <a:gd name="connsiteY3" fmla="*/ 612775 h 798513"/>
                <a:gd name="connsiteX4" fmla="*/ 377428 w 442515"/>
                <a:gd name="connsiteY4" fmla="*/ 658019 h 798513"/>
                <a:gd name="connsiteX5" fmla="*/ 58341 w 442515"/>
                <a:gd name="connsiteY5" fmla="*/ 736600 h 798513"/>
                <a:gd name="connsiteX6" fmla="*/ 27384 w 442515"/>
                <a:gd name="connsiteY6" fmla="*/ 696119 h 798513"/>
                <a:gd name="connsiteX7" fmla="*/ 39291 w 442515"/>
                <a:gd name="connsiteY7" fmla="*/ 122237 h 798513"/>
                <a:gd name="connsiteX8" fmla="*/ 84534 w 442515"/>
                <a:gd name="connsiteY8" fmla="*/ 93662 h 798513"/>
                <a:gd name="connsiteX0" fmla="*/ 84534 w 442515"/>
                <a:gd name="connsiteY0" fmla="*/ 93662 h 798513"/>
                <a:gd name="connsiteX1" fmla="*/ 386953 w 442515"/>
                <a:gd name="connsiteY1" fmla="*/ 50800 h 798513"/>
                <a:gd name="connsiteX2" fmla="*/ 417909 w 442515"/>
                <a:gd name="connsiteY2" fmla="*/ 93662 h 798513"/>
                <a:gd name="connsiteX3" fmla="*/ 408384 w 442515"/>
                <a:gd name="connsiteY3" fmla="*/ 612775 h 798513"/>
                <a:gd name="connsiteX4" fmla="*/ 377428 w 442515"/>
                <a:gd name="connsiteY4" fmla="*/ 658019 h 798513"/>
                <a:gd name="connsiteX5" fmla="*/ 58341 w 442515"/>
                <a:gd name="connsiteY5" fmla="*/ 736600 h 798513"/>
                <a:gd name="connsiteX6" fmla="*/ 27384 w 442515"/>
                <a:gd name="connsiteY6" fmla="*/ 696119 h 798513"/>
                <a:gd name="connsiteX7" fmla="*/ 39291 w 442515"/>
                <a:gd name="connsiteY7" fmla="*/ 122237 h 798513"/>
                <a:gd name="connsiteX8" fmla="*/ 84534 w 442515"/>
                <a:gd name="connsiteY8" fmla="*/ 93662 h 798513"/>
                <a:gd name="connsiteX0" fmla="*/ 84534 w 442515"/>
                <a:gd name="connsiteY0" fmla="*/ 93662 h 798513"/>
                <a:gd name="connsiteX1" fmla="*/ 386953 w 442515"/>
                <a:gd name="connsiteY1" fmla="*/ 50800 h 798513"/>
                <a:gd name="connsiteX2" fmla="*/ 417909 w 442515"/>
                <a:gd name="connsiteY2" fmla="*/ 93662 h 798513"/>
                <a:gd name="connsiteX3" fmla="*/ 408384 w 442515"/>
                <a:gd name="connsiteY3" fmla="*/ 612775 h 798513"/>
                <a:gd name="connsiteX4" fmla="*/ 377428 w 442515"/>
                <a:gd name="connsiteY4" fmla="*/ 658019 h 798513"/>
                <a:gd name="connsiteX5" fmla="*/ 58341 w 442515"/>
                <a:gd name="connsiteY5" fmla="*/ 736600 h 798513"/>
                <a:gd name="connsiteX6" fmla="*/ 27384 w 442515"/>
                <a:gd name="connsiteY6" fmla="*/ 696119 h 798513"/>
                <a:gd name="connsiteX7" fmla="*/ 39291 w 442515"/>
                <a:gd name="connsiteY7" fmla="*/ 122237 h 798513"/>
                <a:gd name="connsiteX8" fmla="*/ 84534 w 442515"/>
                <a:gd name="connsiteY8" fmla="*/ 93662 h 798513"/>
                <a:gd name="connsiteX0" fmla="*/ 84534 w 435768"/>
                <a:gd name="connsiteY0" fmla="*/ 93662 h 798513"/>
                <a:gd name="connsiteX1" fmla="*/ 386953 w 435768"/>
                <a:gd name="connsiteY1" fmla="*/ 50800 h 798513"/>
                <a:gd name="connsiteX2" fmla="*/ 417909 w 435768"/>
                <a:gd name="connsiteY2" fmla="*/ 93662 h 798513"/>
                <a:gd name="connsiteX3" fmla="*/ 408384 w 435768"/>
                <a:gd name="connsiteY3" fmla="*/ 612775 h 798513"/>
                <a:gd name="connsiteX4" fmla="*/ 377428 w 435768"/>
                <a:gd name="connsiteY4" fmla="*/ 658019 h 798513"/>
                <a:gd name="connsiteX5" fmla="*/ 58341 w 435768"/>
                <a:gd name="connsiteY5" fmla="*/ 736600 h 798513"/>
                <a:gd name="connsiteX6" fmla="*/ 27384 w 435768"/>
                <a:gd name="connsiteY6" fmla="*/ 696119 h 798513"/>
                <a:gd name="connsiteX7" fmla="*/ 39291 w 435768"/>
                <a:gd name="connsiteY7" fmla="*/ 122237 h 798513"/>
                <a:gd name="connsiteX8" fmla="*/ 84534 w 435768"/>
                <a:gd name="connsiteY8" fmla="*/ 93662 h 798513"/>
                <a:gd name="connsiteX0" fmla="*/ 84534 w 435768"/>
                <a:gd name="connsiteY0" fmla="*/ 42862 h 747713"/>
                <a:gd name="connsiteX1" fmla="*/ 386953 w 435768"/>
                <a:gd name="connsiteY1" fmla="*/ 0 h 747713"/>
                <a:gd name="connsiteX2" fmla="*/ 417909 w 435768"/>
                <a:gd name="connsiteY2" fmla="*/ 42862 h 747713"/>
                <a:gd name="connsiteX3" fmla="*/ 408384 w 435768"/>
                <a:gd name="connsiteY3" fmla="*/ 561975 h 747713"/>
                <a:gd name="connsiteX4" fmla="*/ 377428 w 435768"/>
                <a:gd name="connsiteY4" fmla="*/ 607219 h 747713"/>
                <a:gd name="connsiteX5" fmla="*/ 58341 w 435768"/>
                <a:gd name="connsiteY5" fmla="*/ 685800 h 747713"/>
                <a:gd name="connsiteX6" fmla="*/ 27384 w 435768"/>
                <a:gd name="connsiteY6" fmla="*/ 645319 h 747713"/>
                <a:gd name="connsiteX7" fmla="*/ 39291 w 435768"/>
                <a:gd name="connsiteY7" fmla="*/ 71437 h 747713"/>
                <a:gd name="connsiteX8" fmla="*/ 84534 w 435768"/>
                <a:gd name="connsiteY8" fmla="*/ 42862 h 747713"/>
                <a:gd name="connsiteX0" fmla="*/ 84534 w 435768"/>
                <a:gd name="connsiteY0" fmla="*/ 42862 h 747713"/>
                <a:gd name="connsiteX1" fmla="*/ 386953 w 435768"/>
                <a:gd name="connsiteY1" fmla="*/ 0 h 747713"/>
                <a:gd name="connsiteX2" fmla="*/ 417909 w 435768"/>
                <a:gd name="connsiteY2" fmla="*/ 42862 h 747713"/>
                <a:gd name="connsiteX3" fmla="*/ 408384 w 435768"/>
                <a:gd name="connsiteY3" fmla="*/ 561975 h 747713"/>
                <a:gd name="connsiteX4" fmla="*/ 377428 w 435768"/>
                <a:gd name="connsiteY4" fmla="*/ 607219 h 747713"/>
                <a:gd name="connsiteX5" fmla="*/ 58341 w 435768"/>
                <a:gd name="connsiteY5" fmla="*/ 685800 h 747713"/>
                <a:gd name="connsiteX6" fmla="*/ 27384 w 435768"/>
                <a:gd name="connsiteY6" fmla="*/ 645319 h 747713"/>
                <a:gd name="connsiteX7" fmla="*/ 39291 w 435768"/>
                <a:gd name="connsiteY7" fmla="*/ 71437 h 747713"/>
                <a:gd name="connsiteX8" fmla="*/ 84534 w 435768"/>
                <a:gd name="connsiteY8" fmla="*/ 42862 h 747713"/>
                <a:gd name="connsiteX0" fmla="*/ 84534 w 423862"/>
                <a:gd name="connsiteY0" fmla="*/ 42862 h 747713"/>
                <a:gd name="connsiteX1" fmla="*/ 386953 w 423862"/>
                <a:gd name="connsiteY1" fmla="*/ 0 h 747713"/>
                <a:gd name="connsiteX2" fmla="*/ 417909 w 423862"/>
                <a:gd name="connsiteY2" fmla="*/ 42862 h 747713"/>
                <a:gd name="connsiteX3" fmla="*/ 408384 w 423862"/>
                <a:gd name="connsiteY3" fmla="*/ 561975 h 747713"/>
                <a:gd name="connsiteX4" fmla="*/ 377428 w 423862"/>
                <a:gd name="connsiteY4" fmla="*/ 607219 h 747713"/>
                <a:gd name="connsiteX5" fmla="*/ 58341 w 423862"/>
                <a:gd name="connsiteY5" fmla="*/ 685800 h 747713"/>
                <a:gd name="connsiteX6" fmla="*/ 27384 w 423862"/>
                <a:gd name="connsiteY6" fmla="*/ 645319 h 747713"/>
                <a:gd name="connsiteX7" fmla="*/ 39291 w 423862"/>
                <a:gd name="connsiteY7" fmla="*/ 71437 h 747713"/>
                <a:gd name="connsiteX8" fmla="*/ 84534 w 423862"/>
                <a:gd name="connsiteY8" fmla="*/ 42862 h 747713"/>
                <a:gd name="connsiteX0" fmla="*/ 60325 w 399653"/>
                <a:gd name="connsiteY0" fmla="*/ 42862 h 747713"/>
                <a:gd name="connsiteX1" fmla="*/ 362744 w 399653"/>
                <a:gd name="connsiteY1" fmla="*/ 0 h 747713"/>
                <a:gd name="connsiteX2" fmla="*/ 393700 w 399653"/>
                <a:gd name="connsiteY2" fmla="*/ 42862 h 747713"/>
                <a:gd name="connsiteX3" fmla="*/ 384175 w 399653"/>
                <a:gd name="connsiteY3" fmla="*/ 561975 h 747713"/>
                <a:gd name="connsiteX4" fmla="*/ 353219 w 399653"/>
                <a:gd name="connsiteY4" fmla="*/ 607219 h 747713"/>
                <a:gd name="connsiteX5" fmla="*/ 34132 w 399653"/>
                <a:gd name="connsiteY5" fmla="*/ 685800 h 747713"/>
                <a:gd name="connsiteX6" fmla="*/ 3175 w 399653"/>
                <a:gd name="connsiteY6" fmla="*/ 645319 h 747713"/>
                <a:gd name="connsiteX7" fmla="*/ 15082 w 399653"/>
                <a:gd name="connsiteY7" fmla="*/ 71437 h 747713"/>
                <a:gd name="connsiteX8" fmla="*/ 60325 w 399653"/>
                <a:gd name="connsiteY8" fmla="*/ 42862 h 747713"/>
                <a:gd name="connsiteX0" fmla="*/ 60325 w 399653"/>
                <a:gd name="connsiteY0" fmla="*/ 42862 h 685800"/>
                <a:gd name="connsiteX1" fmla="*/ 362744 w 399653"/>
                <a:gd name="connsiteY1" fmla="*/ 0 h 685800"/>
                <a:gd name="connsiteX2" fmla="*/ 393700 w 399653"/>
                <a:gd name="connsiteY2" fmla="*/ 42862 h 685800"/>
                <a:gd name="connsiteX3" fmla="*/ 384175 w 399653"/>
                <a:gd name="connsiteY3" fmla="*/ 561975 h 685800"/>
                <a:gd name="connsiteX4" fmla="*/ 353219 w 399653"/>
                <a:gd name="connsiteY4" fmla="*/ 607219 h 685800"/>
                <a:gd name="connsiteX5" fmla="*/ 34132 w 399653"/>
                <a:gd name="connsiteY5" fmla="*/ 685800 h 685800"/>
                <a:gd name="connsiteX6" fmla="*/ 3175 w 399653"/>
                <a:gd name="connsiteY6" fmla="*/ 645319 h 685800"/>
                <a:gd name="connsiteX7" fmla="*/ 15082 w 399653"/>
                <a:gd name="connsiteY7" fmla="*/ 71437 h 685800"/>
                <a:gd name="connsiteX8" fmla="*/ 60325 w 399653"/>
                <a:gd name="connsiteY8" fmla="*/ 42862 h 685800"/>
                <a:gd name="connsiteX0" fmla="*/ 60325 w 399653"/>
                <a:gd name="connsiteY0" fmla="*/ 42862 h 685800"/>
                <a:gd name="connsiteX1" fmla="*/ 362744 w 399653"/>
                <a:gd name="connsiteY1" fmla="*/ 0 h 685800"/>
                <a:gd name="connsiteX2" fmla="*/ 393700 w 399653"/>
                <a:gd name="connsiteY2" fmla="*/ 42862 h 685800"/>
                <a:gd name="connsiteX3" fmla="*/ 384175 w 399653"/>
                <a:gd name="connsiteY3" fmla="*/ 561975 h 685800"/>
                <a:gd name="connsiteX4" fmla="*/ 353219 w 399653"/>
                <a:gd name="connsiteY4" fmla="*/ 607219 h 685800"/>
                <a:gd name="connsiteX5" fmla="*/ 34132 w 399653"/>
                <a:gd name="connsiteY5" fmla="*/ 685800 h 685800"/>
                <a:gd name="connsiteX6" fmla="*/ 3175 w 399653"/>
                <a:gd name="connsiteY6" fmla="*/ 645319 h 685800"/>
                <a:gd name="connsiteX7" fmla="*/ 15082 w 399653"/>
                <a:gd name="connsiteY7" fmla="*/ 71437 h 685800"/>
                <a:gd name="connsiteX8" fmla="*/ 60325 w 399653"/>
                <a:gd name="connsiteY8" fmla="*/ 42862 h 685800"/>
                <a:gd name="connsiteX0" fmla="*/ 60325 w 398762"/>
                <a:gd name="connsiteY0" fmla="*/ 42862 h 685800"/>
                <a:gd name="connsiteX1" fmla="*/ 362744 w 398762"/>
                <a:gd name="connsiteY1" fmla="*/ 0 h 685800"/>
                <a:gd name="connsiteX2" fmla="*/ 392809 w 398762"/>
                <a:gd name="connsiteY2" fmla="*/ 114309 h 685800"/>
                <a:gd name="connsiteX3" fmla="*/ 384175 w 398762"/>
                <a:gd name="connsiteY3" fmla="*/ 561975 h 685800"/>
                <a:gd name="connsiteX4" fmla="*/ 353219 w 398762"/>
                <a:gd name="connsiteY4" fmla="*/ 607219 h 685800"/>
                <a:gd name="connsiteX5" fmla="*/ 34132 w 398762"/>
                <a:gd name="connsiteY5" fmla="*/ 685800 h 685800"/>
                <a:gd name="connsiteX6" fmla="*/ 3175 w 398762"/>
                <a:gd name="connsiteY6" fmla="*/ 645319 h 685800"/>
                <a:gd name="connsiteX7" fmla="*/ 15082 w 398762"/>
                <a:gd name="connsiteY7" fmla="*/ 71437 h 685800"/>
                <a:gd name="connsiteX8" fmla="*/ 60325 w 398762"/>
                <a:gd name="connsiteY8" fmla="*/ 42862 h 685800"/>
                <a:gd name="connsiteX0" fmla="*/ 60325 w 398762"/>
                <a:gd name="connsiteY0" fmla="*/ 29062 h 672000"/>
                <a:gd name="connsiteX1" fmla="*/ 362744 w 398762"/>
                <a:gd name="connsiteY1" fmla="*/ 0 h 672000"/>
                <a:gd name="connsiteX2" fmla="*/ 392809 w 398762"/>
                <a:gd name="connsiteY2" fmla="*/ 100509 h 672000"/>
                <a:gd name="connsiteX3" fmla="*/ 384175 w 398762"/>
                <a:gd name="connsiteY3" fmla="*/ 548175 h 672000"/>
                <a:gd name="connsiteX4" fmla="*/ 353219 w 398762"/>
                <a:gd name="connsiteY4" fmla="*/ 593419 h 672000"/>
                <a:gd name="connsiteX5" fmla="*/ 34132 w 398762"/>
                <a:gd name="connsiteY5" fmla="*/ 672000 h 672000"/>
                <a:gd name="connsiteX6" fmla="*/ 3175 w 398762"/>
                <a:gd name="connsiteY6" fmla="*/ 631519 h 672000"/>
                <a:gd name="connsiteX7" fmla="*/ 15082 w 398762"/>
                <a:gd name="connsiteY7" fmla="*/ 57637 h 672000"/>
                <a:gd name="connsiteX8" fmla="*/ 60325 w 398762"/>
                <a:gd name="connsiteY8" fmla="*/ 29062 h 672000"/>
                <a:gd name="connsiteX0" fmla="*/ 60325 w 398762"/>
                <a:gd name="connsiteY0" fmla="*/ 29062 h 672000"/>
                <a:gd name="connsiteX1" fmla="*/ 362744 w 398762"/>
                <a:gd name="connsiteY1" fmla="*/ 0 h 672000"/>
                <a:gd name="connsiteX2" fmla="*/ 392809 w 398762"/>
                <a:gd name="connsiteY2" fmla="*/ 72908 h 672000"/>
                <a:gd name="connsiteX3" fmla="*/ 384175 w 398762"/>
                <a:gd name="connsiteY3" fmla="*/ 548175 h 672000"/>
                <a:gd name="connsiteX4" fmla="*/ 353219 w 398762"/>
                <a:gd name="connsiteY4" fmla="*/ 593419 h 672000"/>
                <a:gd name="connsiteX5" fmla="*/ 34132 w 398762"/>
                <a:gd name="connsiteY5" fmla="*/ 672000 h 672000"/>
                <a:gd name="connsiteX6" fmla="*/ 3175 w 398762"/>
                <a:gd name="connsiteY6" fmla="*/ 631519 h 672000"/>
                <a:gd name="connsiteX7" fmla="*/ 15082 w 398762"/>
                <a:gd name="connsiteY7" fmla="*/ 57637 h 672000"/>
                <a:gd name="connsiteX8" fmla="*/ 60325 w 398762"/>
                <a:gd name="connsiteY8" fmla="*/ 29062 h 672000"/>
                <a:gd name="connsiteX0" fmla="*/ 60325 w 398762"/>
                <a:gd name="connsiteY0" fmla="*/ 29062 h 672000"/>
                <a:gd name="connsiteX1" fmla="*/ 362744 w 398762"/>
                <a:gd name="connsiteY1" fmla="*/ 0 h 672000"/>
                <a:gd name="connsiteX2" fmla="*/ 392809 w 398762"/>
                <a:gd name="connsiteY2" fmla="*/ 72908 h 672000"/>
                <a:gd name="connsiteX3" fmla="*/ 384175 w 398762"/>
                <a:gd name="connsiteY3" fmla="*/ 548175 h 672000"/>
                <a:gd name="connsiteX4" fmla="*/ 331138 w 398762"/>
                <a:gd name="connsiteY4" fmla="*/ 598939 h 672000"/>
                <a:gd name="connsiteX5" fmla="*/ 34132 w 398762"/>
                <a:gd name="connsiteY5" fmla="*/ 672000 h 672000"/>
                <a:gd name="connsiteX6" fmla="*/ 3175 w 398762"/>
                <a:gd name="connsiteY6" fmla="*/ 631519 h 672000"/>
                <a:gd name="connsiteX7" fmla="*/ 15082 w 398762"/>
                <a:gd name="connsiteY7" fmla="*/ 57637 h 672000"/>
                <a:gd name="connsiteX8" fmla="*/ 60325 w 398762"/>
                <a:gd name="connsiteY8" fmla="*/ 29062 h 672000"/>
                <a:gd name="connsiteX0" fmla="*/ 60325 w 398762"/>
                <a:gd name="connsiteY0" fmla="*/ 29062 h 672000"/>
                <a:gd name="connsiteX1" fmla="*/ 362744 w 398762"/>
                <a:gd name="connsiteY1" fmla="*/ 0 h 672000"/>
                <a:gd name="connsiteX2" fmla="*/ 392809 w 398762"/>
                <a:gd name="connsiteY2" fmla="*/ 72908 h 672000"/>
                <a:gd name="connsiteX3" fmla="*/ 375894 w 398762"/>
                <a:gd name="connsiteY3" fmla="*/ 548175 h 672000"/>
                <a:gd name="connsiteX4" fmla="*/ 331138 w 398762"/>
                <a:gd name="connsiteY4" fmla="*/ 598939 h 672000"/>
                <a:gd name="connsiteX5" fmla="*/ 34132 w 398762"/>
                <a:gd name="connsiteY5" fmla="*/ 672000 h 672000"/>
                <a:gd name="connsiteX6" fmla="*/ 3175 w 398762"/>
                <a:gd name="connsiteY6" fmla="*/ 631519 h 672000"/>
                <a:gd name="connsiteX7" fmla="*/ 15082 w 398762"/>
                <a:gd name="connsiteY7" fmla="*/ 57637 h 672000"/>
                <a:gd name="connsiteX8" fmla="*/ 60325 w 398762"/>
                <a:gd name="connsiteY8" fmla="*/ 29062 h 672000"/>
                <a:gd name="connsiteX0" fmla="*/ 60325 w 398762"/>
                <a:gd name="connsiteY0" fmla="*/ 29062 h 672000"/>
                <a:gd name="connsiteX1" fmla="*/ 362744 w 398762"/>
                <a:gd name="connsiteY1" fmla="*/ 0 h 672000"/>
                <a:gd name="connsiteX2" fmla="*/ 392809 w 398762"/>
                <a:gd name="connsiteY2" fmla="*/ 72908 h 672000"/>
                <a:gd name="connsiteX3" fmla="*/ 375894 w 398762"/>
                <a:gd name="connsiteY3" fmla="*/ 548175 h 672000"/>
                <a:gd name="connsiteX4" fmla="*/ 331138 w 398762"/>
                <a:gd name="connsiteY4" fmla="*/ 598939 h 672000"/>
                <a:gd name="connsiteX5" fmla="*/ 34132 w 398762"/>
                <a:gd name="connsiteY5" fmla="*/ 672000 h 672000"/>
                <a:gd name="connsiteX6" fmla="*/ 3175 w 398762"/>
                <a:gd name="connsiteY6" fmla="*/ 601159 h 672000"/>
                <a:gd name="connsiteX7" fmla="*/ 15082 w 398762"/>
                <a:gd name="connsiteY7" fmla="*/ 57637 h 672000"/>
                <a:gd name="connsiteX8" fmla="*/ 60325 w 398762"/>
                <a:gd name="connsiteY8" fmla="*/ 29062 h 672000"/>
                <a:gd name="connsiteX0" fmla="*/ 61479 w 399916"/>
                <a:gd name="connsiteY0" fmla="*/ 29062 h 647159"/>
                <a:gd name="connsiteX1" fmla="*/ 363898 w 399916"/>
                <a:gd name="connsiteY1" fmla="*/ 0 h 647159"/>
                <a:gd name="connsiteX2" fmla="*/ 393963 w 399916"/>
                <a:gd name="connsiteY2" fmla="*/ 72908 h 647159"/>
                <a:gd name="connsiteX3" fmla="*/ 377048 w 399916"/>
                <a:gd name="connsiteY3" fmla="*/ 548175 h 647159"/>
                <a:gd name="connsiteX4" fmla="*/ 332292 w 399916"/>
                <a:gd name="connsiteY4" fmla="*/ 598939 h 647159"/>
                <a:gd name="connsiteX5" fmla="*/ 29765 w 399916"/>
                <a:gd name="connsiteY5" fmla="*/ 647159 h 647159"/>
                <a:gd name="connsiteX6" fmla="*/ 4329 w 399916"/>
                <a:gd name="connsiteY6" fmla="*/ 601159 h 647159"/>
                <a:gd name="connsiteX7" fmla="*/ 16236 w 399916"/>
                <a:gd name="connsiteY7" fmla="*/ 57637 h 647159"/>
                <a:gd name="connsiteX8" fmla="*/ 61479 w 399916"/>
                <a:gd name="connsiteY8" fmla="*/ 29062 h 647159"/>
                <a:gd name="connsiteX0" fmla="*/ 61479 w 399916"/>
                <a:gd name="connsiteY0" fmla="*/ 29062 h 660960"/>
                <a:gd name="connsiteX1" fmla="*/ 363898 w 399916"/>
                <a:gd name="connsiteY1" fmla="*/ 0 h 660960"/>
                <a:gd name="connsiteX2" fmla="*/ 393963 w 399916"/>
                <a:gd name="connsiteY2" fmla="*/ 72908 h 660960"/>
                <a:gd name="connsiteX3" fmla="*/ 377048 w 399916"/>
                <a:gd name="connsiteY3" fmla="*/ 548175 h 660960"/>
                <a:gd name="connsiteX4" fmla="*/ 332292 w 399916"/>
                <a:gd name="connsiteY4" fmla="*/ 598939 h 660960"/>
                <a:gd name="connsiteX5" fmla="*/ 29766 w 399916"/>
                <a:gd name="connsiteY5" fmla="*/ 660960 h 660960"/>
                <a:gd name="connsiteX6" fmla="*/ 4329 w 399916"/>
                <a:gd name="connsiteY6" fmla="*/ 601159 h 660960"/>
                <a:gd name="connsiteX7" fmla="*/ 16236 w 399916"/>
                <a:gd name="connsiteY7" fmla="*/ 57637 h 660960"/>
                <a:gd name="connsiteX8" fmla="*/ 61479 w 399916"/>
                <a:gd name="connsiteY8" fmla="*/ 29062 h 660960"/>
                <a:gd name="connsiteX0" fmla="*/ 61479 w 399916"/>
                <a:gd name="connsiteY0" fmla="*/ 39886 h 671784"/>
                <a:gd name="connsiteX1" fmla="*/ 214431 w 399916"/>
                <a:gd name="connsiteY1" fmla="*/ 29512 h 671784"/>
                <a:gd name="connsiteX2" fmla="*/ 363898 w 399916"/>
                <a:gd name="connsiteY2" fmla="*/ 10824 h 671784"/>
                <a:gd name="connsiteX3" fmla="*/ 393963 w 399916"/>
                <a:gd name="connsiteY3" fmla="*/ 83732 h 671784"/>
                <a:gd name="connsiteX4" fmla="*/ 377048 w 399916"/>
                <a:gd name="connsiteY4" fmla="*/ 558999 h 671784"/>
                <a:gd name="connsiteX5" fmla="*/ 332292 w 399916"/>
                <a:gd name="connsiteY5" fmla="*/ 609763 h 671784"/>
                <a:gd name="connsiteX6" fmla="*/ 29766 w 399916"/>
                <a:gd name="connsiteY6" fmla="*/ 671784 h 671784"/>
                <a:gd name="connsiteX7" fmla="*/ 4329 w 399916"/>
                <a:gd name="connsiteY7" fmla="*/ 611983 h 671784"/>
                <a:gd name="connsiteX8" fmla="*/ 16236 w 399916"/>
                <a:gd name="connsiteY8" fmla="*/ 68461 h 671784"/>
                <a:gd name="connsiteX9" fmla="*/ 61479 w 399916"/>
                <a:gd name="connsiteY9" fmla="*/ 39886 h 671784"/>
                <a:gd name="connsiteX0" fmla="*/ 61479 w 399916"/>
                <a:gd name="connsiteY0" fmla="*/ 39886 h 676881"/>
                <a:gd name="connsiteX1" fmla="*/ 214431 w 399916"/>
                <a:gd name="connsiteY1" fmla="*/ 29512 h 676881"/>
                <a:gd name="connsiteX2" fmla="*/ 363898 w 399916"/>
                <a:gd name="connsiteY2" fmla="*/ 10824 h 676881"/>
                <a:gd name="connsiteX3" fmla="*/ 393963 w 399916"/>
                <a:gd name="connsiteY3" fmla="*/ 83732 h 676881"/>
                <a:gd name="connsiteX4" fmla="*/ 377048 w 399916"/>
                <a:gd name="connsiteY4" fmla="*/ 558999 h 676881"/>
                <a:gd name="connsiteX5" fmla="*/ 332292 w 399916"/>
                <a:gd name="connsiteY5" fmla="*/ 609763 h 676881"/>
                <a:gd name="connsiteX6" fmla="*/ 202298 w 399916"/>
                <a:gd name="connsiteY6" fmla="*/ 659128 h 676881"/>
                <a:gd name="connsiteX7" fmla="*/ 29766 w 399916"/>
                <a:gd name="connsiteY7" fmla="*/ 671784 h 676881"/>
                <a:gd name="connsiteX8" fmla="*/ 4329 w 399916"/>
                <a:gd name="connsiteY8" fmla="*/ 611983 h 676881"/>
                <a:gd name="connsiteX9" fmla="*/ 16236 w 399916"/>
                <a:gd name="connsiteY9" fmla="*/ 68461 h 676881"/>
                <a:gd name="connsiteX10" fmla="*/ 61479 w 399916"/>
                <a:gd name="connsiteY10" fmla="*/ 39886 h 676881"/>
                <a:gd name="connsiteX0" fmla="*/ 61479 w 399916"/>
                <a:gd name="connsiteY0" fmla="*/ 39886 h 676881"/>
                <a:gd name="connsiteX1" fmla="*/ 214431 w 399916"/>
                <a:gd name="connsiteY1" fmla="*/ 29512 h 676881"/>
                <a:gd name="connsiteX2" fmla="*/ 363898 w 399916"/>
                <a:gd name="connsiteY2" fmla="*/ 10824 h 676881"/>
                <a:gd name="connsiteX3" fmla="*/ 393963 w 399916"/>
                <a:gd name="connsiteY3" fmla="*/ 83732 h 676881"/>
                <a:gd name="connsiteX4" fmla="*/ 377048 w 399916"/>
                <a:gd name="connsiteY4" fmla="*/ 558999 h 676881"/>
                <a:gd name="connsiteX5" fmla="*/ 346092 w 399916"/>
                <a:gd name="connsiteY5" fmla="*/ 629084 h 676881"/>
                <a:gd name="connsiteX6" fmla="*/ 202298 w 399916"/>
                <a:gd name="connsiteY6" fmla="*/ 659128 h 676881"/>
                <a:gd name="connsiteX7" fmla="*/ 29766 w 399916"/>
                <a:gd name="connsiteY7" fmla="*/ 671784 h 676881"/>
                <a:gd name="connsiteX8" fmla="*/ 4329 w 399916"/>
                <a:gd name="connsiteY8" fmla="*/ 611983 h 676881"/>
                <a:gd name="connsiteX9" fmla="*/ 16236 w 399916"/>
                <a:gd name="connsiteY9" fmla="*/ 68461 h 676881"/>
                <a:gd name="connsiteX10" fmla="*/ 61479 w 399916"/>
                <a:gd name="connsiteY10" fmla="*/ 39886 h 676881"/>
                <a:gd name="connsiteX0" fmla="*/ 61479 w 399916"/>
                <a:gd name="connsiteY0" fmla="*/ 39886 h 676881"/>
                <a:gd name="connsiteX1" fmla="*/ 214431 w 399916"/>
                <a:gd name="connsiteY1" fmla="*/ 29512 h 676881"/>
                <a:gd name="connsiteX2" fmla="*/ 363898 w 399916"/>
                <a:gd name="connsiteY2" fmla="*/ 10824 h 676881"/>
                <a:gd name="connsiteX3" fmla="*/ 393963 w 399916"/>
                <a:gd name="connsiteY3" fmla="*/ 83732 h 676881"/>
                <a:gd name="connsiteX4" fmla="*/ 382569 w 399916"/>
                <a:gd name="connsiteY4" fmla="*/ 561759 h 676881"/>
                <a:gd name="connsiteX5" fmla="*/ 346092 w 399916"/>
                <a:gd name="connsiteY5" fmla="*/ 629084 h 676881"/>
                <a:gd name="connsiteX6" fmla="*/ 202298 w 399916"/>
                <a:gd name="connsiteY6" fmla="*/ 659128 h 676881"/>
                <a:gd name="connsiteX7" fmla="*/ 29766 w 399916"/>
                <a:gd name="connsiteY7" fmla="*/ 671784 h 676881"/>
                <a:gd name="connsiteX8" fmla="*/ 4329 w 399916"/>
                <a:gd name="connsiteY8" fmla="*/ 611983 h 676881"/>
                <a:gd name="connsiteX9" fmla="*/ 16236 w 399916"/>
                <a:gd name="connsiteY9" fmla="*/ 68461 h 676881"/>
                <a:gd name="connsiteX10" fmla="*/ 61479 w 399916"/>
                <a:gd name="connsiteY10" fmla="*/ 39886 h 676881"/>
                <a:gd name="connsiteX0" fmla="*/ 61479 w 399916"/>
                <a:gd name="connsiteY0" fmla="*/ 39886 h 680045"/>
                <a:gd name="connsiteX1" fmla="*/ 214431 w 399916"/>
                <a:gd name="connsiteY1" fmla="*/ 29512 h 680045"/>
                <a:gd name="connsiteX2" fmla="*/ 363898 w 399916"/>
                <a:gd name="connsiteY2" fmla="*/ 10824 h 680045"/>
                <a:gd name="connsiteX3" fmla="*/ 393963 w 399916"/>
                <a:gd name="connsiteY3" fmla="*/ 83732 h 680045"/>
                <a:gd name="connsiteX4" fmla="*/ 382569 w 399916"/>
                <a:gd name="connsiteY4" fmla="*/ 561759 h 680045"/>
                <a:gd name="connsiteX5" fmla="*/ 346092 w 399916"/>
                <a:gd name="connsiteY5" fmla="*/ 629084 h 680045"/>
                <a:gd name="connsiteX6" fmla="*/ 202298 w 399916"/>
                <a:gd name="connsiteY6" fmla="*/ 672928 h 680045"/>
                <a:gd name="connsiteX7" fmla="*/ 29766 w 399916"/>
                <a:gd name="connsiteY7" fmla="*/ 671784 h 680045"/>
                <a:gd name="connsiteX8" fmla="*/ 4329 w 399916"/>
                <a:gd name="connsiteY8" fmla="*/ 611983 h 680045"/>
                <a:gd name="connsiteX9" fmla="*/ 16236 w 399916"/>
                <a:gd name="connsiteY9" fmla="*/ 68461 h 680045"/>
                <a:gd name="connsiteX10" fmla="*/ 61479 w 399916"/>
                <a:gd name="connsiteY10" fmla="*/ 39886 h 68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9916" h="680045">
                  <a:moveTo>
                    <a:pt x="61479" y="39886"/>
                  </a:moveTo>
                  <a:cubicBezTo>
                    <a:pt x="92489" y="31607"/>
                    <a:pt x="164028" y="34356"/>
                    <a:pt x="214431" y="29512"/>
                  </a:cubicBezTo>
                  <a:cubicBezTo>
                    <a:pt x="264834" y="24668"/>
                    <a:pt x="331954" y="0"/>
                    <a:pt x="363898" y="10824"/>
                  </a:cubicBezTo>
                  <a:cubicBezTo>
                    <a:pt x="372778" y="12362"/>
                    <a:pt x="399916" y="49602"/>
                    <a:pt x="393963" y="83732"/>
                  </a:cubicBezTo>
                  <a:cubicBezTo>
                    <a:pt x="397535" y="177394"/>
                    <a:pt x="389316" y="467699"/>
                    <a:pt x="382569" y="561759"/>
                  </a:cubicBezTo>
                  <a:cubicBezTo>
                    <a:pt x="380584" y="584381"/>
                    <a:pt x="366332" y="617972"/>
                    <a:pt x="346092" y="629084"/>
                  </a:cubicBezTo>
                  <a:cubicBezTo>
                    <a:pt x="315127" y="643012"/>
                    <a:pt x="255019" y="665811"/>
                    <a:pt x="202298" y="672928"/>
                  </a:cubicBezTo>
                  <a:cubicBezTo>
                    <a:pt x="149577" y="680045"/>
                    <a:pt x="60921" y="676881"/>
                    <a:pt x="29766" y="671784"/>
                  </a:cubicBezTo>
                  <a:cubicBezTo>
                    <a:pt x="0" y="670991"/>
                    <a:pt x="7504" y="650083"/>
                    <a:pt x="4329" y="611983"/>
                  </a:cubicBezTo>
                  <a:cubicBezTo>
                    <a:pt x="1154" y="509589"/>
                    <a:pt x="6314" y="168473"/>
                    <a:pt x="16236" y="68461"/>
                  </a:cubicBezTo>
                  <a:cubicBezTo>
                    <a:pt x="15666" y="68189"/>
                    <a:pt x="36872" y="47030"/>
                    <a:pt x="61479" y="3988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22" name="Oval 21"/>
            <p:cNvSpPr/>
            <p:nvPr/>
          </p:nvSpPr>
          <p:spPr>
            <a:xfrm>
              <a:off x="8455025" y="2814638"/>
              <a:ext cx="134938" cy="1333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 flipV="1">
              <a:off x="8024813" y="2779713"/>
              <a:ext cx="447675" cy="968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8655050" y="4776788"/>
              <a:ext cx="134938" cy="1333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 flipV="1">
              <a:off x="8224838" y="4741863"/>
              <a:ext cx="447675" cy="968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612188" y="3795713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7769225" y="3773488"/>
              <a:ext cx="314325" cy="35401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7645400" y="4116388"/>
              <a:ext cx="134938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29" name="Straight Connector 28"/>
            <p:cNvCxnSpPr>
              <a:stCxn id="26" idx="2"/>
            </p:cNvCxnSpPr>
            <p:nvPr/>
          </p:nvCxnSpPr>
          <p:spPr>
            <a:xfrm flipH="1" flipV="1">
              <a:off x="8199438" y="3725863"/>
              <a:ext cx="412750" cy="13652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802563" y="3238500"/>
              <a:ext cx="280987" cy="43973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7732713" y="3154363"/>
              <a:ext cx="134937" cy="1333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32" name="Oval 31"/>
            <p:cNvSpPr/>
            <p:nvPr/>
          </p:nvSpPr>
          <p:spPr>
            <a:xfrm>
              <a:off x="7818438" y="3582988"/>
              <a:ext cx="134937" cy="1333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33" name="Oval 32"/>
            <p:cNvSpPr/>
            <p:nvPr/>
          </p:nvSpPr>
          <p:spPr>
            <a:xfrm>
              <a:off x="7948613" y="5619750"/>
              <a:ext cx="133350" cy="1333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49818" y="2085975"/>
            <a:ext cx="2386217" cy="4524213"/>
            <a:chOff x="6198733" y="709613"/>
            <a:chExt cx="2591255" cy="5672556"/>
          </a:xfrm>
        </p:grpSpPr>
        <p:sp>
          <p:nvSpPr>
            <p:cNvPr id="46" name="Freeform 45"/>
            <p:cNvSpPr/>
            <p:nvPr/>
          </p:nvSpPr>
          <p:spPr>
            <a:xfrm>
              <a:off x="7823200" y="1333500"/>
              <a:ext cx="279400" cy="2382838"/>
            </a:xfrm>
            <a:custGeom>
              <a:avLst/>
              <a:gdLst>
                <a:gd name="connsiteX0" fmla="*/ 358678 w 1032933"/>
                <a:gd name="connsiteY0" fmla="*/ 26170 h 1040631"/>
                <a:gd name="connsiteX1" fmla="*/ 959042 w 1032933"/>
                <a:gd name="connsiteY1" fmla="*/ 515697 h 1040631"/>
                <a:gd name="connsiteX2" fmla="*/ 802023 w 1032933"/>
                <a:gd name="connsiteY2" fmla="*/ 1014461 h 1040631"/>
                <a:gd name="connsiteX3" fmla="*/ 72351 w 1032933"/>
                <a:gd name="connsiteY3" fmla="*/ 672715 h 1040631"/>
                <a:gd name="connsiteX4" fmla="*/ 358678 w 1032933"/>
                <a:gd name="connsiteY4" fmla="*/ 26170 h 1040631"/>
                <a:gd name="connsiteX0" fmla="*/ 358678 w 1032933"/>
                <a:gd name="connsiteY0" fmla="*/ 26170 h 1040631"/>
                <a:gd name="connsiteX1" fmla="*/ 959042 w 1032933"/>
                <a:gd name="connsiteY1" fmla="*/ 515697 h 1040631"/>
                <a:gd name="connsiteX2" fmla="*/ 802023 w 1032933"/>
                <a:gd name="connsiteY2" fmla="*/ 1014461 h 1040631"/>
                <a:gd name="connsiteX3" fmla="*/ 72351 w 1032933"/>
                <a:gd name="connsiteY3" fmla="*/ 672715 h 1040631"/>
                <a:gd name="connsiteX4" fmla="*/ 358678 w 1032933"/>
                <a:gd name="connsiteY4" fmla="*/ 26170 h 1040631"/>
                <a:gd name="connsiteX0" fmla="*/ 358678 w 1032933"/>
                <a:gd name="connsiteY0" fmla="*/ 26170 h 1040631"/>
                <a:gd name="connsiteX1" fmla="*/ 959042 w 1032933"/>
                <a:gd name="connsiteY1" fmla="*/ 515697 h 1040631"/>
                <a:gd name="connsiteX2" fmla="*/ 802023 w 1032933"/>
                <a:gd name="connsiteY2" fmla="*/ 1014461 h 1040631"/>
                <a:gd name="connsiteX3" fmla="*/ 72351 w 1032933"/>
                <a:gd name="connsiteY3" fmla="*/ 672715 h 1040631"/>
                <a:gd name="connsiteX4" fmla="*/ 358678 w 1032933"/>
                <a:gd name="connsiteY4" fmla="*/ 26170 h 1040631"/>
                <a:gd name="connsiteX0" fmla="*/ 358678 w 959042"/>
                <a:gd name="connsiteY0" fmla="*/ 26170 h 1040631"/>
                <a:gd name="connsiteX1" fmla="*/ 959042 w 959042"/>
                <a:gd name="connsiteY1" fmla="*/ 515697 h 1040631"/>
                <a:gd name="connsiteX2" fmla="*/ 802023 w 959042"/>
                <a:gd name="connsiteY2" fmla="*/ 1014461 h 1040631"/>
                <a:gd name="connsiteX3" fmla="*/ 72351 w 959042"/>
                <a:gd name="connsiteY3" fmla="*/ 672715 h 1040631"/>
                <a:gd name="connsiteX4" fmla="*/ 358678 w 959042"/>
                <a:gd name="connsiteY4" fmla="*/ 26170 h 1040631"/>
                <a:gd name="connsiteX0" fmla="*/ 358678 w 959042"/>
                <a:gd name="connsiteY0" fmla="*/ 0 h 1014461"/>
                <a:gd name="connsiteX1" fmla="*/ 959042 w 959042"/>
                <a:gd name="connsiteY1" fmla="*/ 489527 h 1014461"/>
                <a:gd name="connsiteX2" fmla="*/ 802023 w 959042"/>
                <a:gd name="connsiteY2" fmla="*/ 988291 h 1014461"/>
                <a:gd name="connsiteX3" fmla="*/ 72351 w 959042"/>
                <a:gd name="connsiteY3" fmla="*/ 646545 h 1014461"/>
                <a:gd name="connsiteX4" fmla="*/ 358678 w 959042"/>
                <a:gd name="connsiteY4" fmla="*/ 0 h 1014461"/>
                <a:gd name="connsiteX0" fmla="*/ 286327 w 886691"/>
                <a:gd name="connsiteY0" fmla="*/ 0 h 1014461"/>
                <a:gd name="connsiteX1" fmla="*/ 886691 w 886691"/>
                <a:gd name="connsiteY1" fmla="*/ 489527 h 1014461"/>
                <a:gd name="connsiteX2" fmla="*/ 729672 w 886691"/>
                <a:gd name="connsiteY2" fmla="*/ 988291 h 1014461"/>
                <a:gd name="connsiteX3" fmla="*/ 0 w 886691"/>
                <a:gd name="connsiteY3" fmla="*/ 646545 h 1014461"/>
                <a:gd name="connsiteX4" fmla="*/ 286327 w 886691"/>
                <a:gd name="connsiteY4" fmla="*/ 0 h 1014461"/>
                <a:gd name="connsiteX0" fmla="*/ 286327 w 886691"/>
                <a:gd name="connsiteY0" fmla="*/ 0 h 988291"/>
                <a:gd name="connsiteX1" fmla="*/ 886691 w 886691"/>
                <a:gd name="connsiteY1" fmla="*/ 489527 h 988291"/>
                <a:gd name="connsiteX2" fmla="*/ 729672 w 886691"/>
                <a:gd name="connsiteY2" fmla="*/ 988291 h 988291"/>
                <a:gd name="connsiteX3" fmla="*/ 0 w 886691"/>
                <a:gd name="connsiteY3" fmla="*/ 646545 h 988291"/>
                <a:gd name="connsiteX4" fmla="*/ 286327 w 886691"/>
                <a:gd name="connsiteY4" fmla="*/ 0 h 988291"/>
                <a:gd name="connsiteX0" fmla="*/ 286327 w 3417276"/>
                <a:gd name="connsiteY0" fmla="*/ 0 h 988291"/>
                <a:gd name="connsiteX1" fmla="*/ 3417276 w 3417276"/>
                <a:gd name="connsiteY1" fmla="*/ 147991 h 988291"/>
                <a:gd name="connsiteX2" fmla="*/ 729672 w 3417276"/>
                <a:gd name="connsiteY2" fmla="*/ 988291 h 988291"/>
                <a:gd name="connsiteX3" fmla="*/ 0 w 3417276"/>
                <a:gd name="connsiteY3" fmla="*/ 646545 h 988291"/>
                <a:gd name="connsiteX4" fmla="*/ 286327 w 3417276"/>
                <a:gd name="connsiteY4" fmla="*/ 0 h 988291"/>
                <a:gd name="connsiteX0" fmla="*/ 2884976 w 3417276"/>
                <a:gd name="connsiteY0" fmla="*/ 0 h 899662"/>
                <a:gd name="connsiteX1" fmla="*/ 3417276 w 3417276"/>
                <a:gd name="connsiteY1" fmla="*/ 59362 h 899662"/>
                <a:gd name="connsiteX2" fmla="*/ 729672 w 3417276"/>
                <a:gd name="connsiteY2" fmla="*/ 899662 h 899662"/>
                <a:gd name="connsiteX3" fmla="*/ 0 w 3417276"/>
                <a:gd name="connsiteY3" fmla="*/ 557916 h 899662"/>
                <a:gd name="connsiteX4" fmla="*/ 2884976 w 3417276"/>
                <a:gd name="connsiteY4" fmla="*/ 0 h 899662"/>
                <a:gd name="connsiteX0" fmla="*/ 2155304 w 2687604"/>
                <a:gd name="connsiteY0" fmla="*/ 238148 h 1137810"/>
                <a:gd name="connsiteX1" fmla="*/ 2687604 w 2687604"/>
                <a:gd name="connsiteY1" fmla="*/ 297510 h 1137810"/>
                <a:gd name="connsiteX2" fmla="*/ 0 w 2687604"/>
                <a:gd name="connsiteY2" fmla="*/ 1137810 h 1137810"/>
                <a:gd name="connsiteX3" fmla="*/ 1218843 w 2687604"/>
                <a:gd name="connsiteY3" fmla="*/ 0 h 1137810"/>
                <a:gd name="connsiteX4" fmla="*/ 2155304 w 2687604"/>
                <a:gd name="connsiteY4" fmla="*/ 238148 h 1137810"/>
                <a:gd name="connsiteX0" fmla="*/ 936461 w 1468761"/>
                <a:gd name="connsiteY0" fmla="*/ 238148 h 606254"/>
                <a:gd name="connsiteX1" fmla="*/ 1468761 w 1468761"/>
                <a:gd name="connsiteY1" fmla="*/ 297510 h 606254"/>
                <a:gd name="connsiteX2" fmla="*/ 993940 w 1468761"/>
                <a:gd name="connsiteY2" fmla="*/ 606254 h 606254"/>
                <a:gd name="connsiteX3" fmla="*/ 0 w 1468761"/>
                <a:gd name="connsiteY3" fmla="*/ 0 h 606254"/>
                <a:gd name="connsiteX4" fmla="*/ 936461 w 1468761"/>
                <a:gd name="connsiteY4" fmla="*/ 238148 h 606254"/>
                <a:gd name="connsiteX0" fmla="*/ 899159 w 1431459"/>
                <a:gd name="connsiteY0" fmla="*/ 0 h 368106"/>
                <a:gd name="connsiteX1" fmla="*/ 1431459 w 1431459"/>
                <a:gd name="connsiteY1" fmla="*/ 59362 h 368106"/>
                <a:gd name="connsiteX2" fmla="*/ 956638 w 1431459"/>
                <a:gd name="connsiteY2" fmla="*/ 368106 h 368106"/>
                <a:gd name="connsiteX3" fmla="*/ 0 w 1431459"/>
                <a:gd name="connsiteY3" fmla="*/ 280824 h 368106"/>
                <a:gd name="connsiteX4" fmla="*/ 899159 w 1431459"/>
                <a:gd name="connsiteY4" fmla="*/ 0 h 368106"/>
                <a:gd name="connsiteX0" fmla="*/ 944984 w 1477284"/>
                <a:gd name="connsiteY0" fmla="*/ 0 h 368106"/>
                <a:gd name="connsiteX1" fmla="*/ 1477284 w 1477284"/>
                <a:gd name="connsiteY1" fmla="*/ 59362 h 368106"/>
                <a:gd name="connsiteX2" fmla="*/ 1002463 w 1477284"/>
                <a:gd name="connsiteY2" fmla="*/ 368106 h 368106"/>
                <a:gd name="connsiteX3" fmla="*/ 0 w 1477284"/>
                <a:gd name="connsiteY3" fmla="*/ 304977 h 368106"/>
                <a:gd name="connsiteX4" fmla="*/ 944984 w 1477284"/>
                <a:gd name="connsiteY4" fmla="*/ 0 h 368106"/>
                <a:gd name="connsiteX0" fmla="*/ 944984 w 1477284"/>
                <a:gd name="connsiteY0" fmla="*/ 0 h 304977"/>
                <a:gd name="connsiteX1" fmla="*/ 1477284 w 1477284"/>
                <a:gd name="connsiteY1" fmla="*/ 59362 h 304977"/>
                <a:gd name="connsiteX2" fmla="*/ 0 w 1477284"/>
                <a:gd name="connsiteY2" fmla="*/ 304977 h 304977"/>
                <a:gd name="connsiteX3" fmla="*/ 944984 w 1477284"/>
                <a:gd name="connsiteY3" fmla="*/ 0 h 304977"/>
                <a:gd name="connsiteX0" fmla="*/ 1233016 w 1765316"/>
                <a:gd name="connsiteY0" fmla="*/ 144015 h 203377"/>
                <a:gd name="connsiteX1" fmla="*/ 1765316 w 1765316"/>
                <a:gd name="connsiteY1" fmla="*/ 203377 h 203377"/>
                <a:gd name="connsiteX2" fmla="*/ 0 w 1765316"/>
                <a:gd name="connsiteY2" fmla="*/ 0 h 203377"/>
                <a:gd name="connsiteX3" fmla="*/ 1233016 w 1765316"/>
                <a:gd name="connsiteY3" fmla="*/ 144015 h 203377"/>
                <a:gd name="connsiteX0" fmla="*/ 792088 w 1765316"/>
                <a:gd name="connsiteY0" fmla="*/ 936105 h 936105"/>
                <a:gd name="connsiteX1" fmla="*/ 1765316 w 1765316"/>
                <a:gd name="connsiteY1" fmla="*/ 203377 h 936105"/>
                <a:gd name="connsiteX2" fmla="*/ 0 w 1765316"/>
                <a:gd name="connsiteY2" fmla="*/ 0 h 936105"/>
                <a:gd name="connsiteX3" fmla="*/ 792088 w 1765316"/>
                <a:gd name="connsiteY3" fmla="*/ 936105 h 936105"/>
                <a:gd name="connsiteX0" fmla="*/ 216024 w 1765316"/>
                <a:gd name="connsiteY0" fmla="*/ 2520281 h 2520281"/>
                <a:gd name="connsiteX1" fmla="*/ 1765316 w 1765316"/>
                <a:gd name="connsiteY1" fmla="*/ 203377 h 2520281"/>
                <a:gd name="connsiteX2" fmla="*/ 0 w 1765316"/>
                <a:gd name="connsiteY2" fmla="*/ 0 h 2520281"/>
                <a:gd name="connsiteX3" fmla="*/ 216024 w 1765316"/>
                <a:gd name="connsiteY3" fmla="*/ 2520281 h 2520281"/>
                <a:gd name="connsiteX0" fmla="*/ 216024 w 432048"/>
                <a:gd name="connsiteY0" fmla="*/ 2520281 h 2520281"/>
                <a:gd name="connsiteX1" fmla="*/ 432048 w 432048"/>
                <a:gd name="connsiteY1" fmla="*/ 2520281 h 2520281"/>
                <a:gd name="connsiteX2" fmla="*/ 0 w 432048"/>
                <a:gd name="connsiteY2" fmla="*/ 0 h 2520281"/>
                <a:gd name="connsiteX3" fmla="*/ 216024 w 432048"/>
                <a:gd name="connsiteY3" fmla="*/ 2520281 h 2520281"/>
                <a:gd name="connsiteX0" fmla="*/ 0 w 648072"/>
                <a:gd name="connsiteY0" fmla="*/ 1800200 h 2520281"/>
                <a:gd name="connsiteX1" fmla="*/ 648072 w 648072"/>
                <a:gd name="connsiteY1" fmla="*/ 2520281 h 2520281"/>
                <a:gd name="connsiteX2" fmla="*/ 216024 w 648072"/>
                <a:gd name="connsiteY2" fmla="*/ 0 h 2520281"/>
                <a:gd name="connsiteX3" fmla="*/ 0 w 648072"/>
                <a:gd name="connsiteY3" fmla="*/ 1800200 h 2520281"/>
                <a:gd name="connsiteX0" fmla="*/ 0 w 1152128"/>
                <a:gd name="connsiteY0" fmla="*/ 1800200 h 1800200"/>
                <a:gd name="connsiteX1" fmla="*/ 1152128 w 1152128"/>
                <a:gd name="connsiteY1" fmla="*/ 1800200 h 1800200"/>
                <a:gd name="connsiteX2" fmla="*/ 216024 w 1152128"/>
                <a:gd name="connsiteY2" fmla="*/ 0 h 1800200"/>
                <a:gd name="connsiteX3" fmla="*/ 0 w 1152128"/>
                <a:gd name="connsiteY3" fmla="*/ 1800200 h 1800200"/>
                <a:gd name="connsiteX0" fmla="*/ 0 w 504056"/>
                <a:gd name="connsiteY0" fmla="*/ 1800200 h 2232248"/>
                <a:gd name="connsiteX1" fmla="*/ 504056 w 504056"/>
                <a:gd name="connsiteY1" fmla="*/ 2232248 h 2232248"/>
                <a:gd name="connsiteX2" fmla="*/ 216024 w 504056"/>
                <a:gd name="connsiteY2" fmla="*/ 0 h 2232248"/>
                <a:gd name="connsiteX3" fmla="*/ 0 w 504056"/>
                <a:gd name="connsiteY3" fmla="*/ 1800200 h 2232248"/>
                <a:gd name="connsiteX0" fmla="*/ 79540 w 288032"/>
                <a:gd name="connsiteY0" fmla="*/ 2206600 h 2232248"/>
                <a:gd name="connsiteX1" fmla="*/ 288032 w 288032"/>
                <a:gd name="connsiteY1" fmla="*/ 2232248 h 2232248"/>
                <a:gd name="connsiteX2" fmla="*/ 0 w 288032"/>
                <a:gd name="connsiteY2" fmla="*/ 0 h 2232248"/>
                <a:gd name="connsiteX3" fmla="*/ 79540 w 288032"/>
                <a:gd name="connsiteY3" fmla="*/ 2206600 h 2232248"/>
                <a:gd name="connsiteX0" fmla="*/ 79540 w 278796"/>
                <a:gd name="connsiteY0" fmla="*/ 2206600 h 2259957"/>
                <a:gd name="connsiteX1" fmla="*/ 278796 w 278796"/>
                <a:gd name="connsiteY1" fmla="*/ 2259957 h 2259957"/>
                <a:gd name="connsiteX2" fmla="*/ 0 w 278796"/>
                <a:gd name="connsiteY2" fmla="*/ 0 h 2259957"/>
                <a:gd name="connsiteX3" fmla="*/ 79540 w 278796"/>
                <a:gd name="connsiteY3" fmla="*/ 2206600 h 225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796" h="2259957">
                  <a:moveTo>
                    <a:pt x="79540" y="2206600"/>
                  </a:moveTo>
                  <a:lnTo>
                    <a:pt x="278796" y="2259957"/>
                  </a:lnTo>
                  <a:lnTo>
                    <a:pt x="0" y="0"/>
                  </a:lnTo>
                  <a:lnTo>
                    <a:pt x="79540" y="22066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GB">
                <a:latin typeface="Calibri" panose="020F0502020204030204" pitchFamily="34" charset="0"/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6608763" y="769938"/>
              <a:ext cx="1477962" cy="368300"/>
            </a:xfrm>
            <a:custGeom>
              <a:avLst/>
              <a:gdLst>
                <a:gd name="connsiteX0" fmla="*/ 358678 w 1032933"/>
                <a:gd name="connsiteY0" fmla="*/ 26170 h 1040631"/>
                <a:gd name="connsiteX1" fmla="*/ 959042 w 1032933"/>
                <a:gd name="connsiteY1" fmla="*/ 515697 h 1040631"/>
                <a:gd name="connsiteX2" fmla="*/ 802023 w 1032933"/>
                <a:gd name="connsiteY2" fmla="*/ 1014461 h 1040631"/>
                <a:gd name="connsiteX3" fmla="*/ 72351 w 1032933"/>
                <a:gd name="connsiteY3" fmla="*/ 672715 h 1040631"/>
                <a:gd name="connsiteX4" fmla="*/ 358678 w 1032933"/>
                <a:gd name="connsiteY4" fmla="*/ 26170 h 1040631"/>
                <a:gd name="connsiteX0" fmla="*/ 358678 w 1032933"/>
                <a:gd name="connsiteY0" fmla="*/ 26170 h 1040631"/>
                <a:gd name="connsiteX1" fmla="*/ 959042 w 1032933"/>
                <a:gd name="connsiteY1" fmla="*/ 515697 h 1040631"/>
                <a:gd name="connsiteX2" fmla="*/ 802023 w 1032933"/>
                <a:gd name="connsiteY2" fmla="*/ 1014461 h 1040631"/>
                <a:gd name="connsiteX3" fmla="*/ 72351 w 1032933"/>
                <a:gd name="connsiteY3" fmla="*/ 672715 h 1040631"/>
                <a:gd name="connsiteX4" fmla="*/ 358678 w 1032933"/>
                <a:gd name="connsiteY4" fmla="*/ 26170 h 1040631"/>
                <a:gd name="connsiteX0" fmla="*/ 358678 w 1032933"/>
                <a:gd name="connsiteY0" fmla="*/ 26170 h 1040631"/>
                <a:gd name="connsiteX1" fmla="*/ 959042 w 1032933"/>
                <a:gd name="connsiteY1" fmla="*/ 515697 h 1040631"/>
                <a:gd name="connsiteX2" fmla="*/ 802023 w 1032933"/>
                <a:gd name="connsiteY2" fmla="*/ 1014461 h 1040631"/>
                <a:gd name="connsiteX3" fmla="*/ 72351 w 1032933"/>
                <a:gd name="connsiteY3" fmla="*/ 672715 h 1040631"/>
                <a:gd name="connsiteX4" fmla="*/ 358678 w 1032933"/>
                <a:gd name="connsiteY4" fmla="*/ 26170 h 1040631"/>
                <a:gd name="connsiteX0" fmla="*/ 358678 w 959042"/>
                <a:gd name="connsiteY0" fmla="*/ 26170 h 1040631"/>
                <a:gd name="connsiteX1" fmla="*/ 959042 w 959042"/>
                <a:gd name="connsiteY1" fmla="*/ 515697 h 1040631"/>
                <a:gd name="connsiteX2" fmla="*/ 802023 w 959042"/>
                <a:gd name="connsiteY2" fmla="*/ 1014461 h 1040631"/>
                <a:gd name="connsiteX3" fmla="*/ 72351 w 959042"/>
                <a:gd name="connsiteY3" fmla="*/ 672715 h 1040631"/>
                <a:gd name="connsiteX4" fmla="*/ 358678 w 959042"/>
                <a:gd name="connsiteY4" fmla="*/ 26170 h 1040631"/>
                <a:gd name="connsiteX0" fmla="*/ 358678 w 959042"/>
                <a:gd name="connsiteY0" fmla="*/ 0 h 1014461"/>
                <a:gd name="connsiteX1" fmla="*/ 959042 w 959042"/>
                <a:gd name="connsiteY1" fmla="*/ 489527 h 1014461"/>
                <a:gd name="connsiteX2" fmla="*/ 802023 w 959042"/>
                <a:gd name="connsiteY2" fmla="*/ 988291 h 1014461"/>
                <a:gd name="connsiteX3" fmla="*/ 72351 w 959042"/>
                <a:gd name="connsiteY3" fmla="*/ 646545 h 1014461"/>
                <a:gd name="connsiteX4" fmla="*/ 358678 w 959042"/>
                <a:gd name="connsiteY4" fmla="*/ 0 h 1014461"/>
                <a:gd name="connsiteX0" fmla="*/ 286327 w 886691"/>
                <a:gd name="connsiteY0" fmla="*/ 0 h 1014461"/>
                <a:gd name="connsiteX1" fmla="*/ 886691 w 886691"/>
                <a:gd name="connsiteY1" fmla="*/ 489527 h 1014461"/>
                <a:gd name="connsiteX2" fmla="*/ 729672 w 886691"/>
                <a:gd name="connsiteY2" fmla="*/ 988291 h 1014461"/>
                <a:gd name="connsiteX3" fmla="*/ 0 w 886691"/>
                <a:gd name="connsiteY3" fmla="*/ 646545 h 1014461"/>
                <a:gd name="connsiteX4" fmla="*/ 286327 w 886691"/>
                <a:gd name="connsiteY4" fmla="*/ 0 h 1014461"/>
                <a:gd name="connsiteX0" fmla="*/ 286327 w 886691"/>
                <a:gd name="connsiteY0" fmla="*/ 0 h 988291"/>
                <a:gd name="connsiteX1" fmla="*/ 886691 w 886691"/>
                <a:gd name="connsiteY1" fmla="*/ 489527 h 988291"/>
                <a:gd name="connsiteX2" fmla="*/ 729672 w 886691"/>
                <a:gd name="connsiteY2" fmla="*/ 988291 h 988291"/>
                <a:gd name="connsiteX3" fmla="*/ 0 w 886691"/>
                <a:gd name="connsiteY3" fmla="*/ 646545 h 988291"/>
                <a:gd name="connsiteX4" fmla="*/ 286327 w 886691"/>
                <a:gd name="connsiteY4" fmla="*/ 0 h 988291"/>
                <a:gd name="connsiteX0" fmla="*/ 286327 w 3417276"/>
                <a:gd name="connsiteY0" fmla="*/ 0 h 988291"/>
                <a:gd name="connsiteX1" fmla="*/ 3417276 w 3417276"/>
                <a:gd name="connsiteY1" fmla="*/ 147991 h 988291"/>
                <a:gd name="connsiteX2" fmla="*/ 729672 w 3417276"/>
                <a:gd name="connsiteY2" fmla="*/ 988291 h 988291"/>
                <a:gd name="connsiteX3" fmla="*/ 0 w 3417276"/>
                <a:gd name="connsiteY3" fmla="*/ 646545 h 988291"/>
                <a:gd name="connsiteX4" fmla="*/ 286327 w 3417276"/>
                <a:gd name="connsiteY4" fmla="*/ 0 h 988291"/>
                <a:gd name="connsiteX0" fmla="*/ 2884976 w 3417276"/>
                <a:gd name="connsiteY0" fmla="*/ 0 h 899662"/>
                <a:gd name="connsiteX1" fmla="*/ 3417276 w 3417276"/>
                <a:gd name="connsiteY1" fmla="*/ 59362 h 899662"/>
                <a:gd name="connsiteX2" fmla="*/ 729672 w 3417276"/>
                <a:gd name="connsiteY2" fmla="*/ 899662 h 899662"/>
                <a:gd name="connsiteX3" fmla="*/ 0 w 3417276"/>
                <a:gd name="connsiteY3" fmla="*/ 557916 h 899662"/>
                <a:gd name="connsiteX4" fmla="*/ 2884976 w 3417276"/>
                <a:gd name="connsiteY4" fmla="*/ 0 h 899662"/>
                <a:gd name="connsiteX0" fmla="*/ 2155304 w 2687604"/>
                <a:gd name="connsiteY0" fmla="*/ 238148 h 1137810"/>
                <a:gd name="connsiteX1" fmla="*/ 2687604 w 2687604"/>
                <a:gd name="connsiteY1" fmla="*/ 297510 h 1137810"/>
                <a:gd name="connsiteX2" fmla="*/ 0 w 2687604"/>
                <a:gd name="connsiteY2" fmla="*/ 1137810 h 1137810"/>
                <a:gd name="connsiteX3" fmla="*/ 1218843 w 2687604"/>
                <a:gd name="connsiteY3" fmla="*/ 0 h 1137810"/>
                <a:gd name="connsiteX4" fmla="*/ 2155304 w 2687604"/>
                <a:gd name="connsiteY4" fmla="*/ 238148 h 1137810"/>
                <a:gd name="connsiteX0" fmla="*/ 936461 w 1468761"/>
                <a:gd name="connsiteY0" fmla="*/ 238148 h 606254"/>
                <a:gd name="connsiteX1" fmla="*/ 1468761 w 1468761"/>
                <a:gd name="connsiteY1" fmla="*/ 297510 h 606254"/>
                <a:gd name="connsiteX2" fmla="*/ 993940 w 1468761"/>
                <a:gd name="connsiteY2" fmla="*/ 606254 h 606254"/>
                <a:gd name="connsiteX3" fmla="*/ 0 w 1468761"/>
                <a:gd name="connsiteY3" fmla="*/ 0 h 606254"/>
                <a:gd name="connsiteX4" fmla="*/ 936461 w 1468761"/>
                <a:gd name="connsiteY4" fmla="*/ 238148 h 606254"/>
                <a:gd name="connsiteX0" fmla="*/ 899159 w 1431459"/>
                <a:gd name="connsiteY0" fmla="*/ 0 h 368106"/>
                <a:gd name="connsiteX1" fmla="*/ 1431459 w 1431459"/>
                <a:gd name="connsiteY1" fmla="*/ 59362 h 368106"/>
                <a:gd name="connsiteX2" fmla="*/ 956638 w 1431459"/>
                <a:gd name="connsiteY2" fmla="*/ 368106 h 368106"/>
                <a:gd name="connsiteX3" fmla="*/ 0 w 1431459"/>
                <a:gd name="connsiteY3" fmla="*/ 280824 h 368106"/>
                <a:gd name="connsiteX4" fmla="*/ 899159 w 1431459"/>
                <a:gd name="connsiteY4" fmla="*/ 0 h 368106"/>
                <a:gd name="connsiteX0" fmla="*/ 944984 w 1477284"/>
                <a:gd name="connsiteY0" fmla="*/ 0 h 368106"/>
                <a:gd name="connsiteX1" fmla="*/ 1477284 w 1477284"/>
                <a:gd name="connsiteY1" fmla="*/ 59362 h 368106"/>
                <a:gd name="connsiteX2" fmla="*/ 1002463 w 1477284"/>
                <a:gd name="connsiteY2" fmla="*/ 368106 h 368106"/>
                <a:gd name="connsiteX3" fmla="*/ 0 w 1477284"/>
                <a:gd name="connsiteY3" fmla="*/ 304977 h 368106"/>
                <a:gd name="connsiteX4" fmla="*/ 944984 w 1477284"/>
                <a:gd name="connsiteY4" fmla="*/ 0 h 36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284" h="368106">
                  <a:moveTo>
                    <a:pt x="944984" y="0"/>
                  </a:moveTo>
                  <a:lnTo>
                    <a:pt x="1477284" y="59362"/>
                  </a:lnTo>
                  <a:lnTo>
                    <a:pt x="1002463" y="368106"/>
                  </a:lnTo>
                  <a:lnTo>
                    <a:pt x="0" y="304977"/>
                  </a:lnTo>
                  <a:lnTo>
                    <a:pt x="94498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GB">
                <a:latin typeface="Calibri" panose="020F0502020204030204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8191500" y="5507038"/>
              <a:ext cx="134938" cy="1333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GB">
                <a:latin typeface="Calibri" panose="020F0502020204030204" pitchFamily="34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6198733" y="798561"/>
              <a:ext cx="2274013" cy="5583608"/>
              <a:chOff x="1304835" y="148046"/>
              <a:chExt cx="2635794" cy="6471919"/>
            </a:xfrm>
            <a:noFill/>
          </p:grpSpPr>
          <p:sp>
            <p:nvSpPr>
              <p:cNvPr id="68" name="Freeform 67"/>
              <p:cNvSpPr/>
              <p:nvPr/>
            </p:nvSpPr>
            <p:spPr>
              <a:xfrm>
                <a:off x="1738811" y="148046"/>
                <a:ext cx="464458" cy="3492137"/>
              </a:xfrm>
              <a:custGeom>
                <a:avLst/>
                <a:gdLst>
                  <a:gd name="connsiteX0" fmla="*/ 142240 w 464458"/>
                  <a:gd name="connsiteY0" fmla="*/ 0 h 3492137"/>
                  <a:gd name="connsiteX1" fmla="*/ 107406 w 464458"/>
                  <a:gd name="connsiteY1" fmla="*/ 304800 h 3492137"/>
                  <a:gd name="connsiteX2" fmla="*/ 124823 w 464458"/>
                  <a:gd name="connsiteY2" fmla="*/ 409303 h 3492137"/>
                  <a:gd name="connsiteX3" fmla="*/ 37738 w 464458"/>
                  <a:gd name="connsiteY3" fmla="*/ 836023 h 3492137"/>
                  <a:gd name="connsiteX4" fmla="*/ 20320 w 464458"/>
                  <a:gd name="connsiteY4" fmla="*/ 1480457 h 3492137"/>
                  <a:gd name="connsiteX5" fmla="*/ 159658 w 464458"/>
                  <a:gd name="connsiteY5" fmla="*/ 2281645 h 3492137"/>
                  <a:gd name="connsiteX6" fmla="*/ 264160 w 464458"/>
                  <a:gd name="connsiteY6" fmla="*/ 2534194 h 3492137"/>
                  <a:gd name="connsiteX7" fmla="*/ 307703 w 464458"/>
                  <a:gd name="connsiteY7" fmla="*/ 2908663 h 3492137"/>
                  <a:gd name="connsiteX8" fmla="*/ 359955 w 464458"/>
                  <a:gd name="connsiteY8" fmla="*/ 3187337 h 3492137"/>
                  <a:gd name="connsiteX9" fmla="*/ 464458 w 464458"/>
                  <a:gd name="connsiteY9" fmla="*/ 3492137 h 3492137"/>
                  <a:gd name="connsiteX10" fmla="*/ 464458 w 464458"/>
                  <a:gd name="connsiteY10" fmla="*/ 3492137 h 3492137"/>
                  <a:gd name="connsiteX0" fmla="*/ 142240 w 464458"/>
                  <a:gd name="connsiteY0" fmla="*/ 0 h 3492137"/>
                  <a:gd name="connsiteX1" fmla="*/ 107406 w 464458"/>
                  <a:gd name="connsiteY1" fmla="*/ 304800 h 3492137"/>
                  <a:gd name="connsiteX2" fmla="*/ 124823 w 464458"/>
                  <a:gd name="connsiteY2" fmla="*/ 409303 h 3492137"/>
                  <a:gd name="connsiteX3" fmla="*/ 37738 w 464458"/>
                  <a:gd name="connsiteY3" fmla="*/ 836023 h 3492137"/>
                  <a:gd name="connsiteX4" fmla="*/ 20320 w 464458"/>
                  <a:gd name="connsiteY4" fmla="*/ 1480457 h 3492137"/>
                  <a:gd name="connsiteX5" fmla="*/ 159658 w 464458"/>
                  <a:gd name="connsiteY5" fmla="*/ 2281645 h 3492137"/>
                  <a:gd name="connsiteX6" fmla="*/ 235168 w 464458"/>
                  <a:gd name="connsiteY6" fmla="*/ 2516223 h 3492137"/>
                  <a:gd name="connsiteX7" fmla="*/ 307703 w 464458"/>
                  <a:gd name="connsiteY7" fmla="*/ 2908663 h 3492137"/>
                  <a:gd name="connsiteX8" fmla="*/ 359955 w 464458"/>
                  <a:gd name="connsiteY8" fmla="*/ 3187337 h 3492137"/>
                  <a:gd name="connsiteX9" fmla="*/ 464458 w 464458"/>
                  <a:gd name="connsiteY9" fmla="*/ 3492137 h 3492137"/>
                  <a:gd name="connsiteX10" fmla="*/ 464458 w 464458"/>
                  <a:gd name="connsiteY10" fmla="*/ 3492137 h 3492137"/>
                  <a:gd name="connsiteX0" fmla="*/ 142240 w 464458"/>
                  <a:gd name="connsiteY0" fmla="*/ 0 h 3492137"/>
                  <a:gd name="connsiteX1" fmla="*/ 126636 w 464458"/>
                  <a:gd name="connsiteY1" fmla="*/ 167762 h 3492137"/>
                  <a:gd name="connsiteX2" fmla="*/ 124823 w 464458"/>
                  <a:gd name="connsiteY2" fmla="*/ 409303 h 3492137"/>
                  <a:gd name="connsiteX3" fmla="*/ 37738 w 464458"/>
                  <a:gd name="connsiteY3" fmla="*/ 836023 h 3492137"/>
                  <a:gd name="connsiteX4" fmla="*/ 20320 w 464458"/>
                  <a:gd name="connsiteY4" fmla="*/ 1480457 h 3492137"/>
                  <a:gd name="connsiteX5" fmla="*/ 159658 w 464458"/>
                  <a:gd name="connsiteY5" fmla="*/ 2281645 h 3492137"/>
                  <a:gd name="connsiteX6" fmla="*/ 235168 w 464458"/>
                  <a:gd name="connsiteY6" fmla="*/ 2516223 h 3492137"/>
                  <a:gd name="connsiteX7" fmla="*/ 307703 w 464458"/>
                  <a:gd name="connsiteY7" fmla="*/ 2908663 h 3492137"/>
                  <a:gd name="connsiteX8" fmla="*/ 359955 w 464458"/>
                  <a:gd name="connsiteY8" fmla="*/ 3187337 h 3492137"/>
                  <a:gd name="connsiteX9" fmla="*/ 464458 w 464458"/>
                  <a:gd name="connsiteY9" fmla="*/ 3492137 h 3492137"/>
                  <a:gd name="connsiteX10" fmla="*/ 464458 w 464458"/>
                  <a:gd name="connsiteY10" fmla="*/ 3492137 h 3492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4458" h="3492137">
                    <a:moveTo>
                      <a:pt x="142240" y="0"/>
                    </a:moveTo>
                    <a:cubicBezTo>
                      <a:pt x="126274" y="118291"/>
                      <a:pt x="129539" y="99545"/>
                      <a:pt x="126636" y="167762"/>
                    </a:cubicBezTo>
                    <a:cubicBezTo>
                      <a:pt x="123733" y="235979"/>
                      <a:pt x="139639" y="297926"/>
                      <a:pt x="124823" y="409303"/>
                    </a:cubicBezTo>
                    <a:cubicBezTo>
                      <a:pt x="110007" y="520680"/>
                      <a:pt x="55155" y="657497"/>
                      <a:pt x="37738" y="836023"/>
                    </a:cubicBezTo>
                    <a:cubicBezTo>
                      <a:pt x="20321" y="1014549"/>
                      <a:pt x="0" y="1239520"/>
                      <a:pt x="20320" y="1480457"/>
                    </a:cubicBezTo>
                    <a:cubicBezTo>
                      <a:pt x="40640" y="1721394"/>
                      <a:pt x="123850" y="2109017"/>
                      <a:pt x="159658" y="2281645"/>
                    </a:cubicBezTo>
                    <a:cubicBezTo>
                      <a:pt x="195466" y="2454273"/>
                      <a:pt x="210494" y="2411720"/>
                      <a:pt x="235168" y="2516223"/>
                    </a:cubicBezTo>
                    <a:cubicBezTo>
                      <a:pt x="259842" y="2620726"/>
                      <a:pt x="286905" y="2796811"/>
                      <a:pt x="307703" y="2908663"/>
                    </a:cubicBezTo>
                    <a:cubicBezTo>
                      <a:pt x="328501" y="3020515"/>
                      <a:pt x="333829" y="3090091"/>
                      <a:pt x="359955" y="3187337"/>
                    </a:cubicBezTo>
                    <a:cubicBezTo>
                      <a:pt x="386081" y="3284583"/>
                      <a:pt x="464458" y="3492137"/>
                      <a:pt x="464458" y="3492137"/>
                    </a:cubicBezTo>
                    <a:lnTo>
                      <a:pt x="464458" y="3492137"/>
                    </a:ln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en-US"/>
                </a:defPPr>
                <a:lvl1pPr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88215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76431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64646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52861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41076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29292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17507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05722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GB">
                  <a:latin typeface="Calibri" panose="020F0502020204030204" pitchFamily="34" charset="0"/>
                </a:endParaRPr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1304835" y="3387634"/>
                <a:ext cx="1587863" cy="2632892"/>
              </a:xfrm>
              <a:custGeom>
                <a:avLst/>
                <a:gdLst>
                  <a:gd name="connsiteX0" fmla="*/ 837474 w 1587863"/>
                  <a:gd name="connsiteY0" fmla="*/ 148046 h 2632892"/>
                  <a:gd name="connsiteX1" fmla="*/ 811348 w 1587863"/>
                  <a:gd name="connsiteY1" fmla="*/ 539932 h 2632892"/>
                  <a:gd name="connsiteX2" fmla="*/ 907142 w 1587863"/>
                  <a:gd name="connsiteY2" fmla="*/ 1210492 h 2632892"/>
                  <a:gd name="connsiteX3" fmla="*/ 933268 w 1587863"/>
                  <a:gd name="connsiteY3" fmla="*/ 1628503 h 2632892"/>
                  <a:gd name="connsiteX4" fmla="*/ 907142 w 1587863"/>
                  <a:gd name="connsiteY4" fmla="*/ 1828800 h 2632892"/>
                  <a:gd name="connsiteX5" fmla="*/ 863599 w 1587863"/>
                  <a:gd name="connsiteY5" fmla="*/ 2002972 h 2632892"/>
                  <a:gd name="connsiteX6" fmla="*/ 550091 w 1587863"/>
                  <a:gd name="connsiteY6" fmla="*/ 2220686 h 2632892"/>
                  <a:gd name="connsiteX7" fmla="*/ 280125 w 1587863"/>
                  <a:gd name="connsiteY7" fmla="*/ 2307772 h 2632892"/>
                  <a:gd name="connsiteX8" fmla="*/ 149496 w 1587863"/>
                  <a:gd name="connsiteY8" fmla="*/ 2403566 h 2632892"/>
                  <a:gd name="connsiteX9" fmla="*/ 36285 w 1587863"/>
                  <a:gd name="connsiteY9" fmla="*/ 2455817 h 2632892"/>
                  <a:gd name="connsiteX10" fmla="*/ 1451 w 1587863"/>
                  <a:gd name="connsiteY10" fmla="*/ 2516777 h 2632892"/>
                  <a:gd name="connsiteX11" fmla="*/ 27576 w 1587863"/>
                  <a:gd name="connsiteY11" fmla="*/ 2577737 h 2632892"/>
                  <a:gd name="connsiteX12" fmla="*/ 53702 w 1587863"/>
                  <a:gd name="connsiteY12" fmla="*/ 2577737 h 2632892"/>
                  <a:gd name="connsiteX13" fmla="*/ 132079 w 1587863"/>
                  <a:gd name="connsiteY13" fmla="*/ 2603863 h 2632892"/>
                  <a:gd name="connsiteX14" fmla="*/ 201748 w 1587863"/>
                  <a:gd name="connsiteY14" fmla="*/ 2629989 h 2632892"/>
                  <a:gd name="connsiteX15" fmla="*/ 341085 w 1587863"/>
                  <a:gd name="connsiteY15" fmla="*/ 2586446 h 2632892"/>
                  <a:gd name="connsiteX16" fmla="*/ 471714 w 1587863"/>
                  <a:gd name="connsiteY16" fmla="*/ 2595155 h 2632892"/>
                  <a:gd name="connsiteX17" fmla="*/ 732971 w 1587863"/>
                  <a:gd name="connsiteY17" fmla="*/ 2490652 h 2632892"/>
                  <a:gd name="connsiteX18" fmla="*/ 898434 w 1587863"/>
                  <a:gd name="connsiteY18" fmla="*/ 2438400 h 2632892"/>
                  <a:gd name="connsiteX19" fmla="*/ 1150982 w 1587863"/>
                  <a:gd name="connsiteY19" fmla="*/ 2455817 h 2632892"/>
                  <a:gd name="connsiteX20" fmla="*/ 1342571 w 1587863"/>
                  <a:gd name="connsiteY20" fmla="*/ 2412275 h 2632892"/>
                  <a:gd name="connsiteX21" fmla="*/ 1438365 w 1587863"/>
                  <a:gd name="connsiteY21" fmla="*/ 2316480 h 2632892"/>
                  <a:gd name="connsiteX22" fmla="*/ 1394822 w 1587863"/>
                  <a:gd name="connsiteY22" fmla="*/ 2151017 h 2632892"/>
                  <a:gd name="connsiteX23" fmla="*/ 1368696 w 1587863"/>
                  <a:gd name="connsiteY23" fmla="*/ 2063932 h 2632892"/>
                  <a:gd name="connsiteX24" fmla="*/ 1386114 w 1587863"/>
                  <a:gd name="connsiteY24" fmla="*/ 1628503 h 2632892"/>
                  <a:gd name="connsiteX25" fmla="*/ 1464491 w 1587863"/>
                  <a:gd name="connsiteY25" fmla="*/ 1175657 h 2632892"/>
                  <a:gd name="connsiteX26" fmla="*/ 1568994 w 1587863"/>
                  <a:gd name="connsiteY26" fmla="*/ 818606 h 2632892"/>
                  <a:gd name="connsiteX27" fmla="*/ 1577702 w 1587863"/>
                  <a:gd name="connsiteY27" fmla="*/ 513806 h 2632892"/>
                  <a:gd name="connsiteX28" fmla="*/ 1542868 w 1587863"/>
                  <a:gd name="connsiteY28" fmla="*/ 252549 h 2632892"/>
                  <a:gd name="connsiteX29" fmla="*/ 1481908 w 1587863"/>
                  <a:gd name="connsiteY29" fmla="*/ 0 h 263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587863" h="2632892">
                    <a:moveTo>
                      <a:pt x="837474" y="148046"/>
                    </a:moveTo>
                    <a:cubicBezTo>
                      <a:pt x="818605" y="255452"/>
                      <a:pt x="799737" y="362858"/>
                      <a:pt x="811348" y="539932"/>
                    </a:cubicBezTo>
                    <a:cubicBezTo>
                      <a:pt x="822959" y="717006"/>
                      <a:pt x="886822" y="1029064"/>
                      <a:pt x="907142" y="1210492"/>
                    </a:cubicBezTo>
                    <a:cubicBezTo>
                      <a:pt x="927462" y="1391921"/>
                      <a:pt x="933268" y="1525452"/>
                      <a:pt x="933268" y="1628503"/>
                    </a:cubicBezTo>
                    <a:cubicBezTo>
                      <a:pt x="933268" y="1731554"/>
                      <a:pt x="918753" y="1766389"/>
                      <a:pt x="907142" y="1828800"/>
                    </a:cubicBezTo>
                    <a:cubicBezTo>
                      <a:pt x="895531" y="1891211"/>
                      <a:pt x="923108" y="1937658"/>
                      <a:pt x="863599" y="2002972"/>
                    </a:cubicBezTo>
                    <a:cubicBezTo>
                      <a:pt x="804091" y="2068286"/>
                      <a:pt x="647337" y="2169886"/>
                      <a:pt x="550091" y="2220686"/>
                    </a:cubicBezTo>
                    <a:cubicBezTo>
                      <a:pt x="452845" y="2271486"/>
                      <a:pt x="346891" y="2277292"/>
                      <a:pt x="280125" y="2307772"/>
                    </a:cubicBezTo>
                    <a:cubicBezTo>
                      <a:pt x="213359" y="2338252"/>
                      <a:pt x="190136" y="2378892"/>
                      <a:pt x="149496" y="2403566"/>
                    </a:cubicBezTo>
                    <a:cubicBezTo>
                      <a:pt x="108856" y="2428240"/>
                      <a:pt x="60959" y="2436948"/>
                      <a:pt x="36285" y="2455817"/>
                    </a:cubicBezTo>
                    <a:cubicBezTo>
                      <a:pt x="11611" y="2474686"/>
                      <a:pt x="2902" y="2496457"/>
                      <a:pt x="1451" y="2516777"/>
                    </a:cubicBezTo>
                    <a:cubicBezTo>
                      <a:pt x="0" y="2537097"/>
                      <a:pt x="18868" y="2567577"/>
                      <a:pt x="27576" y="2577737"/>
                    </a:cubicBezTo>
                    <a:cubicBezTo>
                      <a:pt x="36284" y="2587897"/>
                      <a:pt x="36285" y="2573383"/>
                      <a:pt x="53702" y="2577737"/>
                    </a:cubicBezTo>
                    <a:cubicBezTo>
                      <a:pt x="71119" y="2582091"/>
                      <a:pt x="107405" y="2595154"/>
                      <a:pt x="132079" y="2603863"/>
                    </a:cubicBezTo>
                    <a:cubicBezTo>
                      <a:pt x="156753" y="2612572"/>
                      <a:pt x="166914" y="2632892"/>
                      <a:pt x="201748" y="2629989"/>
                    </a:cubicBezTo>
                    <a:cubicBezTo>
                      <a:pt x="236582" y="2627086"/>
                      <a:pt x="296091" y="2592252"/>
                      <a:pt x="341085" y="2586446"/>
                    </a:cubicBezTo>
                    <a:cubicBezTo>
                      <a:pt x="386079" y="2580640"/>
                      <a:pt x="406400" y="2611121"/>
                      <a:pt x="471714" y="2595155"/>
                    </a:cubicBezTo>
                    <a:cubicBezTo>
                      <a:pt x="537028" y="2579189"/>
                      <a:pt x="661851" y="2516778"/>
                      <a:pt x="732971" y="2490652"/>
                    </a:cubicBezTo>
                    <a:cubicBezTo>
                      <a:pt x="804091" y="2464526"/>
                      <a:pt x="828766" y="2444206"/>
                      <a:pt x="898434" y="2438400"/>
                    </a:cubicBezTo>
                    <a:cubicBezTo>
                      <a:pt x="968102" y="2432594"/>
                      <a:pt x="1076959" y="2460171"/>
                      <a:pt x="1150982" y="2455817"/>
                    </a:cubicBezTo>
                    <a:cubicBezTo>
                      <a:pt x="1225005" y="2451463"/>
                      <a:pt x="1294674" y="2435498"/>
                      <a:pt x="1342571" y="2412275"/>
                    </a:cubicBezTo>
                    <a:cubicBezTo>
                      <a:pt x="1390468" y="2389052"/>
                      <a:pt x="1429657" y="2360023"/>
                      <a:pt x="1438365" y="2316480"/>
                    </a:cubicBezTo>
                    <a:cubicBezTo>
                      <a:pt x="1447073" y="2272937"/>
                      <a:pt x="1406433" y="2193108"/>
                      <a:pt x="1394822" y="2151017"/>
                    </a:cubicBezTo>
                    <a:cubicBezTo>
                      <a:pt x="1383211" y="2108926"/>
                      <a:pt x="1370147" y="2151018"/>
                      <a:pt x="1368696" y="2063932"/>
                    </a:cubicBezTo>
                    <a:cubicBezTo>
                      <a:pt x="1367245" y="1976846"/>
                      <a:pt x="1370148" y="1776549"/>
                      <a:pt x="1386114" y="1628503"/>
                    </a:cubicBezTo>
                    <a:cubicBezTo>
                      <a:pt x="1402080" y="1480457"/>
                      <a:pt x="1434011" y="1310640"/>
                      <a:pt x="1464491" y="1175657"/>
                    </a:cubicBezTo>
                    <a:cubicBezTo>
                      <a:pt x="1494971" y="1040674"/>
                      <a:pt x="1550125" y="928915"/>
                      <a:pt x="1568994" y="818606"/>
                    </a:cubicBezTo>
                    <a:cubicBezTo>
                      <a:pt x="1587863" y="708297"/>
                      <a:pt x="1582056" y="608149"/>
                      <a:pt x="1577702" y="513806"/>
                    </a:cubicBezTo>
                    <a:cubicBezTo>
                      <a:pt x="1573348" y="419463"/>
                      <a:pt x="1558834" y="338183"/>
                      <a:pt x="1542868" y="252549"/>
                    </a:cubicBezTo>
                    <a:cubicBezTo>
                      <a:pt x="1526902" y="166915"/>
                      <a:pt x="1504405" y="83457"/>
                      <a:pt x="1481908" y="0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en-US"/>
                </a:defPPr>
                <a:lvl1pPr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88215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76431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64646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52861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41076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29292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17507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05722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GB">
                  <a:latin typeface="Calibri" panose="020F0502020204030204" pitchFamily="34" charset="0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648891" y="148046"/>
                <a:ext cx="143300" cy="3143794"/>
              </a:xfrm>
              <a:custGeom>
                <a:avLst/>
                <a:gdLst>
                  <a:gd name="connsiteX0" fmla="*/ 0 w 159658"/>
                  <a:gd name="connsiteY0" fmla="*/ 0 h 3143794"/>
                  <a:gd name="connsiteX1" fmla="*/ 34835 w 159658"/>
                  <a:gd name="connsiteY1" fmla="*/ 339634 h 3143794"/>
                  <a:gd name="connsiteX2" fmla="*/ 17418 w 159658"/>
                  <a:gd name="connsiteY2" fmla="*/ 452845 h 3143794"/>
                  <a:gd name="connsiteX3" fmla="*/ 104503 w 159658"/>
                  <a:gd name="connsiteY3" fmla="*/ 931817 h 3143794"/>
                  <a:gd name="connsiteX4" fmla="*/ 156755 w 159658"/>
                  <a:gd name="connsiteY4" fmla="*/ 1254034 h 3143794"/>
                  <a:gd name="connsiteX5" fmla="*/ 121920 w 159658"/>
                  <a:gd name="connsiteY5" fmla="*/ 1454331 h 3143794"/>
                  <a:gd name="connsiteX6" fmla="*/ 78378 w 159658"/>
                  <a:gd name="connsiteY6" fmla="*/ 1593668 h 3143794"/>
                  <a:gd name="connsiteX7" fmla="*/ 26126 w 159658"/>
                  <a:gd name="connsiteY7" fmla="*/ 1898468 h 3143794"/>
                  <a:gd name="connsiteX8" fmla="*/ 43543 w 159658"/>
                  <a:gd name="connsiteY8" fmla="*/ 2351314 h 3143794"/>
                  <a:gd name="connsiteX9" fmla="*/ 52252 w 159658"/>
                  <a:gd name="connsiteY9" fmla="*/ 2708365 h 3143794"/>
                  <a:gd name="connsiteX10" fmla="*/ 17418 w 159658"/>
                  <a:gd name="connsiteY10" fmla="*/ 3143794 h 3143794"/>
                  <a:gd name="connsiteX0" fmla="*/ 0 w 159658"/>
                  <a:gd name="connsiteY0" fmla="*/ 0 h 3143794"/>
                  <a:gd name="connsiteX1" fmla="*/ 17418 w 159658"/>
                  <a:gd name="connsiteY1" fmla="*/ 452845 h 3143794"/>
                  <a:gd name="connsiteX2" fmla="*/ 104503 w 159658"/>
                  <a:gd name="connsiteY2" fmla="*/ 931817 h 3143794"/>
                  <a:gd name="connsiteX3" fmla="*/ 156755 w 159658"/>
                  <a:gd name="connsiteY3" fmla="*/ 1254034 h 3143794"/>
                  <a:gd name="connsiteX4" fmla="*/ 121920 w 159658"/>
                  <a:gd name="connsiteY4" fmla="*/ 1454331 h 3143794"/>
                  <a:gd name="connsiteX5" fmla="*/ 78378 w 159658"/>
                  <a:gd name="connsiteY5" fmla="*/ 1593668 h 3143794"/>
                  <a:gd name="connsiteX6" fmla="*/ 26126 w 159658"/>
                  <a:gd name="connsiteY6" fmla="*/ 1898468 h 3143794"/>
                  <a:gd name="connsiteX7" fmla="*/ 43543 w 159658"/>
                  <a:gd name="connsiteY7" fmla="*/ 2351314 h 3143794"/>
                  <a:gd name="connsiteX8" fmla="*/ 52252 w 159658"/>
                  <a:gd name="connsiteY8" fmla="*/ 2708365 h 3143794"/>
                  <a:gd name="connsiteX9" fmla="*/ 17418 w 159658"/>
                  <a:gd name="connsiteY9" fmla="*/ 3143794 h 3143794"/>
                  <a:gd name="connsiteX0" fmla="*/ 0 w 159658"/>
                  <a:gd name="connsiteY0" fmla="*/ 0 h 3143794"/>
                  <a:gd name="connsiteX1" fmla="*/ 56538 w 159658"/>
                  <a:gd name="connsiteY1" fmla="*/ 292021 h 3143794"/>
                  <a:gd name="connsiteX2" fmla="*/ 17418 w 159658"/>
                  <a:gd name="connsiteY2" fmla="*/ 452845 h 3143794"/>
                  <a:gd name="connsiteX3" fmla="*/ 104503 w 159658"/>
                  <a:gd name="connsiteY3" fmla="*/ 931817 h 3143794"/>
                  <a:gd name="connsiteX4" fmla="*/ 156755 w 159658"/>
                  <a:gd name="connsiteY4" fmla="*/ 1254034 h 3143794"/>
                  <a:gd name="connsiteX5" fmla="*/ 121920 w 159658"/>
                  <a:gd name="connsiteY5" fmla="*/ 1454331 h 3143794"/>
                  <a:gd name="connsiteX6" fmla="*/ 78378 w 159658"/>
                  <a:gd name="connsiteY6" fmla="*/ 1593668 h 3143794"/>
                  <a:gd name="connsiteX7" fmla="*/ 26126 w 159658"/>
                  <a:gd name="connsiteY7" fmla="*/ 1898468 h 3143794"/>
                  <a:gd name="connsiteX8" fmla="*/ 43543 w 159658"/>
                  <a:gd name="connsiteY8" fmla="*/ 2351314 h 3143794"/>
                  <a:gd name="connsiteX9" fmla="*/ 52252 w 159658"/>
                  <a:gd name="connsiteY9" fmla="*/ 2708365 h 3143794"/>
                  <a:gd name="connsiteX10" fmla="*/ 17418 w 159658"/>
                  <a:gd name="connsiteY10" fmla="*/ 3143794 h 3143794"/>
                  <a:gd name="connsiteX0" fmla="*/ 0 w 159658"/>
                  <a:gd name="connsiteY0" fmla="*/ 0 h 3143794"/>
                  <a:gd name="connsiteX1" fmla="*/ 23651 w 159658"/>
                  <a:gd name="connsiteY1" fmla="*/ 200866 h 3143794"/>
                  <a:gd name="connsiteX2" fmla="*/ 17418 w 159658"/>
                  <a:gd name="connsiteY2" fmla="*/ 452845 h 3143794"/>
                  <a:gd name="connsiteX3" fmla="*/ 104503 w 159658"/>
                  <a:gd name="connsiteY3" fmla="*/ 931817 h 3143794"/>
                  <a:gd name="connsiteX4" fmla="*/ 156755 w 159658"/>
                  <a:gd name="connsiteY4" fmla="*/ 1254034 h 3143794"/>
                  <a:gd name="connsiteX5" fmla="*/ 121920 w 159658"/>
                  <a:gd name="connsiteY5" fmla="*/ 1454331 h 3143794"/>
                  <a:gd name="connsiteX6" fmla="*/ 78378 w 159658"/>
                  <a:gd name="connsiteY6" fmla="*/ 1593668 h 3143794"/>
                  <a:gd name="connsiteX7" fmla="*/ 26126 w 159658"/>
                  <a:gd name="connsiteY7" fmla="*/ 1898468 h 3143794"/>
                  <a:gd name="connsiteX8" fmla="*/ 43543 w 159658"/>
                  <a:gd name="connsiteY8" fmla="*/ 2351314 h 3143794"/>
                  <a:gd name="connsiteX9" fmla="*/ 52252 w 159658"/>
                  <a:gd name="connsiteY9" fmla="*/ 2708365 h 3143794"/>
                  <a:gd name="connsiteX10" fmla="*/ 17418 w 159658"/>
                  <a:gd name="connsiteY10" fmla="*/ 3143794 h 3143794"/>
                  <a:gd name="connsiteX0" fmla="*/ 0 w 141849"/>
                  <a:gd name="connsiteY0" fmla="*/ 0 h 3143794"/>
                  <a:gd name="connsiteX1" fmla="*/ 23651 w 141849"/>
                  <a:gd name="connsiteY1" fmla="*/ 200866 h 3143794"/>
                  <a:gd name="connsiteX2" fmla="*/ 17418 w 141849"/>
                  <a:gd name="connsiteY2" fmla="*/ 452845 h 3143794"/>
                  <a:gd name="connsiteX3" fmla="*/ 104503 w 141849"/>
                  <a:gd name="connsiteY3" fmla="*/ 931817 h 3143794"/>
                  <a:gd name="connsiteX4" fmla="*/ 138946 w 141849"/>
                  <a:gd name="connsiteY4" fmla="*/ 1306637 h 3143794"/>
                  <a:gd name="connsiteX5" fmla="*/ 121920 w 141849"/>
                  <a:gd name="connsiteY5" fmla="*/ 1454331 h 3143794"/>
                  <a:gd name="connsiteX6" fmla="*/ 78378 w 141849"/>
                  <a:gd name="connsiteY6" fmla="*/ 1593668 h 3143794"/>
                  <a:gd name="connsiteX7" fmla="*/ 26126 w 141849"/>
                  <a:gd name="connsiteY7" fmla="*/ 1898468 h 3143794"/>
                  <a:gd name="connsiteX8" fmla="*/ 43543 w 141849"/>
                  <a:gd name="connsiteY8" fmla="*/ 2351314 h 3143794"/>
                  <a:gd name="connsiteX9" fmla="*/ 52252 w 141849"/>
                  <a:gd name="connsiteY9" fmla="*/ 2708365 h 3143794"/>
                  <a:gd name="connsiteX10" fmla="*/ 17418 w 141849"/>
                  <a:gd name="connsiteY10" fmla="*/ 3143794 h 3143794"/>
                  <a:gd name="connsiteX0" fmla="*/ 0 w 143300"/>
                  <a:gd name="connsiteY0" fmla="*/ 0 h 3143794"/>
                  <a:gd name="connsiteX1" fmla="*/ 23651 w 143300"/>
                  <a:gd name="connsiteY1" fmla="*/ 200866 h 3143794"/>
                  <a:gd name="connsiteX2" fmla="*/ 17418 w 143300"/>
                  <a:gd name="connsiteY2" fmla="*/ 452845 h 3143794"/>
                  <a:gd name="connsiteX3" fmla="*/ 104503 w 143300"/>
                  <a:gd name="connsiteY3" fmla="*/ 931817 h 3143794"/>
                  <a:gd name="connsiteX4" fmla="*/ 138946 w 143300"/>
                  <a:gd name="connsiteY4" fmla="*/ 1306637 h 3143794"/>
                  <a:gd name="connsiteX5" fmla="*/ 78378 w 143300"/>
                  <a:gd name="connsiteY5" fmla="*/ 1593668 h 3143794"/>
                  <a:gd name="connsiteX6" fmla="*/ 26126 w 143300"/>
                  <a:gd name="connsiteY6" fmla="*/ 1898468 h 3143794"/>
                  <a:gd name="connsiteX7" fmla="*/ 43543 w 143300"/>
                  <a:gd name="connsiteY7" fmla="*/ 2351314 h 3143794"/>
                  <a:gd name="connsiteX8" fmla="*/ 52252 w 143300"/>
                  <a:gd name="connsiteY8" fmla="*/ 2708365 h 3143794"/>
                  <a:gd name="connsiteX9" fmla="*/ 17418 w 143300"/>
                  <a:gd name="connsiteY9" fmla="*/ 3143794 h 3143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300" h="3143794">
                    <a:moveTo>
                      <a:pt x="0" y="0"/>
                    </a:moveTo>
                    <a:cubicBezTo>
                      <a:pt x="0" y="46446"/>
                      <a:pt x="20748" y="125392"/>
                      <a:pt x="23651" y="200866"/>
                    </a:cubicBezTo>
                    <a:cubicBezTo>
                      <a:pt x="26554" y="276340"/>
                      <a:pt x="3943" y="331020"/>
                      <a:pt x="17418" y="452845"/>
                    </a:cubicBezTo>
                    <a:cubicBezTo>
                      <a:pt x="30893" y="574670"/>
                      <a:pt x="84248" y="789518"/>
                      <a:pt x="104503" y="931817"/>
                    </a:cubicBezTo>
                    <a:cubicBezTo>
                      <a:pt x="124758" y="1074116"/>
                      <a:pt x="143300" y="1196329"/>
                      <a:pt x="138946" y="1306637"/>
                    </a:cubicBezTo>
                    <a:cubicBezTo>
                      <a:pt x="134592" y="1416945"/>
                      <a:pt x="97181" y="1495030"/>
                      <a:pt x="78378" y="1593668"/>
                    </a:cubicBezTo>
                    <a:cubicBezTo>
                      <a:pt x="59575" y="1692306"/>
                      <a:pt x="31932" y="1772194"/>
                      <a:pt x="26126" y="1898468"/>
                    </a:cubicBezTo>
                    <a:cubicBezTo>
                      <a:pt x="20320" y="2024742"/>
                      <a:pt x="39189" y="2216331"/>
                      <a:pt x="43543" y="2351314"/>
                    </a:cubicBezTo>
                    <a:cubicBezTo>
                      <a:pt x="47897" y="2486297"/>
                      <a:pt x="56606" y="2576285"/>
                      <a:pt x="52252" y="2708365"/>
                    </a:cubicBezTo>
                    <a:cubicBezTo>
                      <a:pt x="47898" y="2840445"/>
                      <a:pt x="32658" y="2992119"/>
                      <a:pt x="17418" y="3143794"/>
                    </a:cubicBezTo>
                  </a:path>
                </a:pathLst>
              </a:cu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en-US"/>
                </a:defPPr>
                <a:lvl1pPr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88215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76431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64646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52861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41076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29292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17507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05722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GB">
                  <a:latin typeface="Calibri" panose="020F0502020204030204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2512423" y="3187336"/>
                <a:ext cx="1428206" cy="3432629"/>
              </a:xfrm>
              <a:custGeom>
                <a:avLst/>
                <a:gdLst>
                  <a:gd name="connsiteX0" fmla="*/ 1171303 w 1428206"/>
                  <a:gd name="connsiteY0" fmla="*/ 0 h 3432628"/>
                  <a:gd name="connsiteX1" fmla="*/ 1206137 w 1428206"/>
                  <a:gd name="connsiteY1" fmla="*/ 200297 h 3432628"/>
                  <a:gd name="connsiteX2" fmla="*/ 1240971 w 1428206"/>
                  <a:gd name="connsiteY2" fmla="*/ 383177 h 3432628"/>
                  <a:gd name="connsiteX3" fmla="*/ 1336766 w 1428206"/>
                  <a:gd name="connsiteY3" fmla="*/ 557349 h 3432628"/>
                  <a:gd name="connsiteX4" fmla="*/ 1406434 w 1428206"/>
                  <a:gd name="connsiteY4" fmla="*/ 879566 h 3432628"/>
                  <a:gd name="connsiteX5" fmla="*/ 1415143 w 1428206"/>
                  <a:gd name="connsiteY5" fmla="*/ 1306286 h 3432628"/>
                  <a:gd name="connsiteX6" fmla="*/ 1328057 w 1428206"/>
                  <a:gd name="connsiteY6" fmla="*/ 1759132 h 3432628"/>
                  <a:gd name="connsiteX7" fmla="*/ 1206137 w 1428206"/>
                  <a:gd name="connsiteY7" fmla="*/ 2168434 h 3432628"/>
                  <a:gd name="connsiteX8" fmla="*/ 1136468 w 1428206"/>
                  <a:gd name="connsiteY8" fmla="*/ 2612572 h 3432628"/>
                  <a:gd name="connsiteX9" fmla="*/ 1162594 w 1428206"/>
                  <a:gd name="connsiteY9" fmla="*/ 2865120 h 3432628"/>
                  <a:gd name="connsiteX10" fmla="*/ 1197428 w 1428206"/>
                  <a:gd name="connsiteY10" fmla="*/ 2987040 h 3432628"/>
                  <a:gd name="connsiteX11" fmla="*/ 1031966 w 1428206"/>
                  <a:gd name="connsiteY11" fmla="*/ 3126377 h 3432628"/>
                  <a:gd name="connsiteX12" fmla="*/ 788126 w 1428206"/>
                  <a:gd name="connsiteY12" fmla="*/ 3317966 h 3432628"/>
                  <a:gd name="connsiteX13" fmla="*/ 674914 w 1428206"/>
                  <a:gd name="connsiteY13" fmla="*/ 3352800 h 3432628"/>
                  <a:gd name="connsiteX14" fmla="*/ 605246 w 1428206"/>
                  <a:gd name="connsiteY14" fmla="*/ 3396343 h 3432628"/>
                  <a:gd name="connsiteX15" fmla="*/ 526868 w 1428206"/>
                  <a:gd name="connsiteY15" fmla="*/ 3361509 h 3432628"/>
                  <a:gd name="connsiteX16" fmla="*/ 448491 w 1428206"/>
                  <a:gd name="connsiteY16" fmla="*/ 3422469 h 3432628"/>
                  <a:gd name="connsiteX17" fmla="*/ 370114 w 1428206"/>
                  <a:gd name="connsiteY17" fmla="*/ 3396343 h 3432628"/>
                  <a:gd name="connsiteX18" fmla="*/ 291737 w 1428206"/>
                  <a:gd name="connsiteY18" fmla="*/ 3431177 h 3432628"/>
                  <a:gd name="connsiteX19" fmla="*/ 248194 w 1428206"/>
                  <a:gd name="connsiteY19" fmla="*/ 3405052 h 3432628"/>
                  <a:gd name="connsiteX20" fmla="*/ 161108 w 1428206"/>
                  <a:gd name="connsiteY20" fmla="*/ 3422469 h 3432628"/>
                  <a:gd name="connsiteX21" fmla="*/ 117566 w 1428206"/>
                  <a:gd name="connsiteY21" fmla="*/ 3370217 h 3432628"/>
                  <a:gd name="connsiteX22" fmla="*/ 39188 w 1428206"/>
                  <a:gd name="connsiteY22" fmla="*/ 3352800 h 3432628"/>
                  <a:gd name="connsiteX23" fmla="*/ 13063 w 1428206"/>
                  <a:gd name="connsiteY23" fmla="*/ 3265714 h 3432628"/>
                  <a:gd name="connsiteX24" fmla="*/ 117566 w 1428206"/>
                  <a:gd name="connsiteY24" fmla="*/ 3161212 h 3432628"/>
                  <a:gd name="connsiteX25" fmla="*/ 291737 w 1428206"/>
                  <a:gd name="connsiteY25" fmla="*/ 3030583 h 3432628"/>
                  <a:gd name="connsiteX26" fmla="*/ 439783 w 1428206"/>
                  <a:gd name="connsiteY26" fmla="*/ 2934789 h 3432628"/>
                  <a:gd name="connsiteX27" fmla="*/ 640080 w 1428206"/>
                  <a:gd name="connsiteY27" fmla="*/ 2699657 h 3432628"/>
                  <a:gd name="connsiteX28" fmla="*/ 709748 w 1428206"/>
                  <a:gd name="connsiteY28" fmla="*/ 2455817 h 3432628"/>
                  <a:gd name="connsiteX29" fmla="*/ 788126 w 1428206"/>
                  <a:gd name="connsiteY29" fmla="*/ 2307772 h 3432628"/>
                  <a:gd name="connsiteX30" fmla="*/ 788126 w 1428206"/>
                  <a:gd name="connsiteY30" fmla="*/ 1968137 h 3432628"/>
                  <a:gd name="connsiteX31" fmla="*/ 718457 w 1428206"/>
                  <a:gd name="connsiteY31" fmla="*/ 1558834 h 3432628"/>
                  <a:gd name="connsiteX32" fmla="*/ 683623 w 1428206"/>
                  <a:gd name="connsiteY32" fmla="*/ 1271452 h 3432628"/>
                  <a:gd name="connsiteX33" fmla="*/ 683623 w 1428206"/>
                  <a:gd name="connsiteY33" fmla="*/ 1062446 h 3432628"/>
                  <a:gd name="connsiteX34" fmla="*/ 718457 w 1428206"/>
                  <a:gd name="connsiteY34" fmla="*/ 870857 h 3432628"/>
                  <a:gd name="connsiteX0" fmla="*/ 1171303 w 1428206"/>
                  <a:gd name="connsiteY0" fmla="*/ 0 h 3432628"/>
                  <a:gd name="connsiteX1" fmla="*/ 1206137 w 1428206"/>
                  <a:gd name="connsiteY1" fmla="*/ 200297 h 3432628"/>
                  <a:gd name="connsiteX2" fmla="*/ 1240971 w 1428206"/>
                  <a:gd name="connsiteY2" fmla="*/ 383177 h 3432628"/>
                  <a:gd name="connsiteX3" fmla="*/ 1336766 w 1428206"/>
                  <a:gd name="connsiteY3" fmla="*/ 557349 h 3432628"/>
                  <a:gd name="connsiteX4" fmla="*/ 1406434 w 1428206"/>
                  <a:gd name="connsiteY4" fmla="*/ 879566 h 3432628"/>
                  <a:gd name="connsiteX5" fmla="*/ 1415143 w 1428206"/>
                  <a:gd name="connsiteY5" fmla="*/ 1306286 h 3432628"/>
                  <a:gd name="connsiteX6" fmla="*/ 1328057 w 1428206"/>
                  <a:gd name="connsiteY6" fmla="*/ 1759132 h 3432628"/>
                  <a:gd name="connsiteX7" fmla="*/ 1206137 w 1428206"/>
                  <a:gd name="connsiteY7" fmla="*/ 2168434 h 3432628"/>
                  <a:gd name="connsiteX8" fmla="*/ 1136468 w 1428206"/>
                  <a:gd name="connsiteY8" fmla="*/ 2612572 h 3432628"/>
                  <a:gd name="connsiteX9" fmla="*/ 1162594 w 1428206"/>
                  <a:gd name="connsiteY9" fmla="*/ 2865120 h 3432628"/>
                  <a:gd name="connsiteX10" fmla="*/ 1197428 w 1428206"/>
                  <a:gd name="connsiteY10" fmla="*/ 2987040 h 3432628"/>
                  <a:gd name="connsiteX11" fmla="*/ 1031966 w 1428206"/>
                  <a:gd name="connsiteY11" fmla="*/ 3126377 h 3432628"/>
                  <a:gd name="connsiteX12" fmla="*/ 788126 w 1428206"/>
                  <a:gd name="connsiteY12" fmla="*/ 3317966 h 3432628"/>
                  <a:gd name="connsiteX13" fmla="*/ 674914 w 1428206"/>
                  <a:gd name="connsiteY13" fmla="*/ 3352800 h 3432628"/>
                  <a:gd name="connsiteX14" fmla="*/ 605246 w 1428206"/>
                  <a:gd name="connsiteY14" fmla="*/ 3396343 h 3432628"/>
                  <a:gd name="connsiteX15" fmla="*/ 448491 w 1428206"/>
                  <a:gd name="connsiteY15" fmla="*/ 3422469 h 3432628"/>
                  <a:gd name="connsiteX16" fmla="*/ 370114 w 1428206"/>
                  <a:gd name="connsiteY16" fmla="*/ 3396343 h 3432628"/>
                  <a:gd name="connsiteX17" fmla="*/ 291737 w 1428206"/>
                  <a:gd name="connsiteY17" fmla="*/ 3431177 h 3432628"/>
                  <a:gd name="connsiteX18" fmla="*/ 248194 w 1428206"/>
                  <a:gd name="connsiteY18" fmla="*/ 3405052 h 3432628"/>
                  <a:gd name="connsiteX19" fmla="*/ 161108 w 1428206"/>
                  <a:gd name="connsiteY19" fmla="*/ 3422469 h 3432628"/>
                  <a:gd name="connsiteX20" fmla="*/ 117566 w 1428206"/>
                  <a:gd name="connsiteY20" fmla="*/ 3370217 h 3432628"/>
                  <a:gd name="connsiteX21" fmla="*/ 39188 w 1428206"/>
                  <a:gd name="connsiteY21" fmla="*/ 3352800 h 3432628"/>
                  <a:gd name="connsiteX22" fmla="*/ 13063 w 1428206"/>
                  <a:gd name="connsiteY22" fmla="*/ 3265714 h 3432628"/>
                  <a:gd name="connsiteX23" fmla="*/ 117566 w 1428206"/>
                  <a:gd name="connsiteY23" fmla="*/ 3161212 h 3432628"/>
                  <a:gd name="connsiteX24" fmla="*/ 291737 w 1428206"/>
                  <a:gd name="connsiteY24" fmla="*/ 3030583 h 3432628"/>
                  <a:gd name="connsiteX25" fmla="*/ 439783 w 1428206"/>
                  <a:gd name="connsiteY25" fmla="*/ 2934789 h 3432628"/>
                  <a:gd name="connsiteX26" fmla="*/ 640080 w 1428206"/>
                  <a:gd name="connsiteY26" fmla="*/ 2699657 h 3432628"/>
                  <a:gd name="connsiteX27" fmla="*/ 709748 w 1428206"/>
                  <a:gd name="connsiteY27" fmla="*/ 2455817 h 3432628"/>
                  <a:gd name="connsiteX28" fmla="*/ 788126 w 1428206"/>
                  <a:gd name="connsiteY28" fmla="*/ 2307772 h 3432628"/>
                  <a:gd name="connsiteX29" fmla="*/ 788126 w 1428206"/>
                  <a:gd name="connsiteY29" fmla="*/ 1968137 h 3432628"/>
                  <a:gd name="connsiteX30" fmla="*/ 718457 w 1428206"/>
                  <a:gd name="connsiteY30" fmla="*/ 1558834 h 3432628"/>
                  <a:gd name="connsiteX31" fmla="*/ 683623 w 1428206"/>
                  <a:gd name="connsiteY31" fmla="*/ 1271452 h 3432628"/>
                  <a:gd name="connsiteX32" fmla="*/ 683623 w 1428206"/>
                  <a:gd name="connsiteY32" fmla="*/ 1062446 h 3432628"/>
                  <a:gd name="connsiteX33" fmla="*/ 718457 w 1428206"/>
                  <a:gd name="connsiteY33" fmla="*/ 870857 h 3432628"/>
                  <a:gd name="connsiteX0" fmla="*/ 1171303 w 1428206"/>
                  <a:gd name="connsiteY0" fmla="*/ 0 h 3434080"/>
                  <a:gd name="connsiteX1" fmla="*/ 1206137 w 1428206"/>
                  <a:gd name="connsiteY1" fmla="*/ 200297 h 3434080"/>
                  <a:gd name="connsiteX2" fmla="*/ 1240971 w 1428206"/>
                  <a:gd name="connsiteY2" fmla="*/ 383177 h 3434080"/>
                  <a:gd name="connsiteX3" fmla="*/ 1336766 w 1428206"/>
                  <a:gd name="connsiteY3" fmla="*/ 557349 h 3434080"/>
                  <a:gd name="connsiteX4" fmla="*/ 1406434 w 1428206"/>
                  <a:gd name="connsiteY4" fmla="*/ 879566 h 3434080"/>
                  <a:gd name="connsiteX5" fmla="*/ 1415143 w 1428206"/>
                  <a:gd name="connsiteY5" fmla="*/ 1306286 h 3434080"/>
                  <a:gd name="connsiteX6" fmla="*/ 1328057 w 1428206"/>
                  <a:gd name="connsiteY6" fmla="*/ 1759132 h 3434080"/>
                  <a:gd name="connsiteX7" fmla="*/ 1206137 w 1428206"/>
                  <a:gd name="connsiteY7" fmla="*/ 2168434 h 3434080"/>
                  <a:gd name="connsiteX8" fmla="*/ 1136468 w 1428206"/>
                  <a:gd name="connsiteY8" fmla="*/ 2612572 h 3434080"/>
                  <a:gd name="connsiteX9" fmla="*/ 1162594 w 1428206"/>
                  <a:gd name="connsiteY9" fmla="*/ 2865120 h 3434080"/>
                  <a:gd name="connsiteX10" fmla="*/ 1197428 w 1428206"/>
                  <a:gd name="connsiteY10" fmla="*/ 2987040 h 3434080"/>
                  <a:gd name="connsiteX11" fmla="*/ 1031966 w 1428206"/>
                  <a:gd name="connsiteY11" fmla="*/ 3126377 h 3434080"/>
                  <a:gd name="connsiteX12" fmla="*/ 788126 w 1428206"/>
                  <a:gd name="connsiteY12" fmla="*/ 3317966 h 3434080"/>
                  <a:gd name="connsiteX13" fmla="*/ 674914 w 1428206"/>
                  <a:gd name="connsiteY13" fmla="*/ 3352800 h 3434080"/>
                  <a:gd name="connsiteX14" fmla="*/ 605246 w 1428206"/>
                  <a:gd name="connsiteY14" fmla="*/ 3396343 h 3434080"/>
                  <a:gd name="connsiteX15" fmla="*/ 448491 w 1428206"/>
                  <a:gd name="connsiteY15" fmla="*/ 3422469 h 3434080"/>
                  <a:gd name="connsiteX16" fmla="*/ 291737 w 1428206"/>
                  <a:gd name="connsiteY16" fmla="*/ 3431177 h 3434080"/>
                  <a:gd name="connsiteX17" fmla="*/ 248194 w 1428206"/>
                  <a:gd name="connsiteY17" fmla="*/ 3405052 h 3434080"/>
                  <a:gd name="connsiteX18" fmla="*/ 161108 w 1428206"/>
                  <a:gd name="connsiteY18" fmla="*/ 3422469 h 3434080"/>
                  <a:gd name="connsiteX19" fmla="*/ 117566 w 1428206"/>
                  <a:gd name="connsiteY19" fmla="*/ 3370217 h 3434080"/>
                  <a:gd name="connsiteX20" fmla="*/ 39188 w 1428206"/>
                  <a:gd name="connsiteY20" fmla="*/ 3352800 h 3434080"/>
                  <a:gd name="connsiteX21" fmla="*/ 13063 w 1428206"/>
                  <a:gd name="connsiteY21" fmla="*/ 3265714 h 3434080"/>
                  <a:gd name="connsiteX22" fmla="*/ 117566 w 1428206"/>
                  <a:gd name="connsiteY22" fmla="*/ 3161212 h 3434080"/>
                  <a:gd name="connsiteX23" fmla="*/ 291737 w 1428206"/>
                  <a:gd name="connsiteY23" fmla="*/ 3030583 h 3434080"/>
                  <a:gd name="connsiteX24" fmla="*/ 439783 w 1428206"/>
                  <a:gd name="connsiteY24" fmla="*/ 2934789 h 3434080"/>
                  <a:gd name="connsiteX25" fmla="*/ 640080 w 1428206"/>
                  <a:gd name="connsiteY25" fmla="*/ 2699657 h 3434080"/>
                  <a:gd name="connsiteX26" fmla="*/ 709748 w 1428206"/>
                  <a:gd name="connsiteY26" fmla="*/ 2455817 h 3434080"/>
                  <a:gd name="connsiteX27" fmla="*/ 788126 w 1428206"/>
                  <a:gd name="connsiteY27" fmla="*/ 2307772 h 3434080"/>
                  <a:gd name="connsiteX28" fmla="*/ 788126 w 1428206"/>
                  <a:gd name="connsiteY28" fmla="*/ 1968137 h 3434080"/>
                  <a:gd name="connsiteX29" fmla="*/ 718457 w 1428206"/>
                  <a:gd name="connsiteY29" fmla="*/ 1558834 h 3434080"/>
                  <a:gd name="connsiteX30" fmla="*/ 683623 w 1428206"/>
                  <a:gd name="connsiteY30" fmla="*/ 1271452 h 3434080"/>
                  <a:gd name="connsiteX31" fmla="*/ 683623 w 1428206"/>
                  <a:gd name="connsiteY31" fmla="*/ 1062446 h 3434080"/>
                  <a:gd name="connsiteX32" fmla="*/ 718457 w 1428206"/>
                  <a:gd name="connsiteY32" fmla="*/ 870857 h 3434080"/>
                  <a:gd name="connsiteX0" fmla="*/ 1171303 w 1428206"/>
                  <a:gd name="connsiteY0" fmla="*/ 0 h 3434080"/>
                  <a:gd name="connsiteX1" fmla="*/ 1206137 w 1428206"/>
                  <a:gd name="connsiteY1" fmla="*/ 200297 h 3434080"/>
                  <a:gd name="connsiteX2" fmla="*/ 1240971 w 1428206"/>
                  <a:gd name="connsiteY2" fmla="*/ 383177 h 3434080"/>
                  <a:gd name="connsiteX3" fmla="*/ 1336766 w 1428206"/>
                  <a:gd name="connsiteY3" fmla="*/ 557349 h 3434080"/>
                  <a:gd name="connsiteX4" fmla="*/ 1406434 w 1428206"/>
                  <a:gd name="connsiteY4" fmla="*/ 879566 h 3434080"/>
                  <a:gd name="connsiteX5" fmla="*/ 1415143 w 1428206"/>
                  <a:gd name="connsiteY5" fmla="*/ 1306286 h 3434080"/>
                  <a:gd name="connsiteX6" fmla="*/ 1328057 w 1428206"/>
                  <a:gd name="connsiteY6" fmla="*/ 1759132 h 3434080"/>
                  <a:gd name="connsiteX7" fmla="*/ 1206137 w 1428206"/>
                  <a:gd name="connsiteY7" fmla="*/ 2168434 h 3434080"/>
                  <a:gd name="connsiteX8" fmla="*/ 1136468 w 1428206"/>
                  <a:gd name="connsiteY8" fmla="*/ 2612572 h 3434080"/>
                  <a:gd name="connsiteX9" fmla="*/ 1162594 w 1428206"/>
                  <a:gd name="connsiteY9" fmla="*/ 2865120 h 3434080"/>
                  <a:gd name="connsiteX10" fmla="*/ 1197428 w 1428206"/>
                  <a:gd name="connsiteY10" fmla="*/ 2987040 h 3434080"/>
                  <a:gd name="connsiteX11" fmla="*/ 1031966 w 1428206"/>
                  <a:gd name="connsiteY11" fmla="*/ 3126377 h 3434080"/>
                  <a:gd name="connsiteX12" fmla="*/ 788126 w 1428206"/>
                  <a:gd name="connsiteY12" fmla="*/ 3317966 h 3434080"/>
                  <a:gd name="connsiteX13" fmla="*/ 605246 w 1428206"/>
                  <a:gd name="connsiteY13" fmla="*/ 3396343 h 3434080"/>
                  <a:gd name="connsiteX14" fmla="*/ 448491 w 1428206"/>
                  <a:gd name="connsiteY14" fmla="*/ 3422469 h 3434080"/>
                  <a:gd name="connsiteX15" fmla="*/ 291737 w 1428206"/>
                  <a:gd name="connsiteY15" fmla="*/ 3431177 h 3434080"/>
                  <a:gd name="connsiteX16" fmla="*/ 248194 w 1428206"/>
                  <a:gd name="connsiteY16" fmla="*/ 3405052 h 3434080"/>
                  <a:gd name="connsiteX17" fmla="*/ 161108 w 1428206"/>
                  <a:gd name="connsiteY17" fmla="*/ 3422469 h 3434080"/>
                  <a:gd name="connsiteX18" fmla="*/ 117566 w 1428206"/>
                  <a:gd name="connsiteY18" fmla="*/ 3370217 h 3434080"/>
                  <a:gd name="connsiteX19" fmla="*/ 39188 w 1428206"/>
                  <a:gd name="connsiteY19" fmla="*/ 3352800 h 3434080"/>
                  <a:gd name="connsiteX20" fmla="*/ 13063 w 1428206"/>
                  <a:gd name="connsiteY20" fmla="*/ 3265714 h 3434080"/>
                  <a:gd name="connsiteX21" fmla="*/ 117566 w 1428206"/>
                  <a:gd name="connsiteY21" fmla="*/ 3161212 h 3434080"/>
                  <a:gd name="connsiteX22" fmla="*/ 291737 w 1428206"/>
                  <a:gd name="connsiteY22" fmla="*/ 3030583 h 3434080"/>
                  <a:gd name="connsiteX23" fmla="*/ 439783 w 1428206"/>
                  <a:gd name="connsiteY23" fmla="*/ 2934789 h 3434080"/>
                  <a:gd name="connsiteX24" fmla="*/ 640080 w 1428206"/>
                  <a:gd name="connsiteY24" fmla="*/ 2699657 h 3434080"/>
                  <a:gd name="connsiteX25" fmla="*/ 709748 w 1428206"/>
                  <a:gd name="connsiteY25" fmla="*/ 2455817 h 3434080"/>
                  <a:gd name="connsiteX26" fmla="*/ 788126 w 1428206"/>
                  <a:gd name="connsiteY26" fmla="*/ 2307772 h 3434080"/>
                  <a:gd name="connsiteX27" fmla="*/ 788126 w 1428206"/>
                  <a:gd name="connsiteY27" fmla="*/ 1968137 h 3434080"/>
                  <a:gd name="connsiteX28" fmla="*/ 718457 w 1428206"/>
                  <a:gd name="connsiteY28" fmla="*/ 1558834 h 3434080"/>
                  <a:gd name="connsiteX29" fmla="*/ 683623 w 1428206"/>
                  <a:gd name="connsiteY29" fmla="*/ 1271452 h 3434080"/>
                  <a:gd name="connsiteX30" fmla="*/ 683623 w 1428206"/>
                  <a:gd name="connsiteY30" fmla="*/ 1062446 h 3434080"/>
                  <a:gd name="connsiteX31" fmla="*/ 718457 w 1428206"/>
                  <a:gd name="connsiteY31" fmla="*/ 870857 h 3434080"/>
                  <a:gd name="connsiteX0" fmla="*/ 1171303 w 1428206"/>
                  <a:gd name="connsiteY0" fmla="*/ 0 h 3432629"/>
                  <a:gd name="connsiteX1" fmla="*/ 1206137 w 1428206"/>
                  <a:gd name="connsiteY1" fmla="*/ 200297 h 3432629"/>
                  <a:gd name="connsiteX2" fmla="*/ 1240971 w 1428206"/>
                  <a:gd name="connsiteY2" fmla="*/ 383177 h 3432629"/>
                  <a:gd name="connsiteX3" fmla="*/ 1336766 w 1428206"/>
                  <a:gd name="connsiteY3" fmla="*/ 557349 h 3432629"/>
                  <a:gd name="connsiteX4" fmla="*/ 1406434 w 1428206"/>
                  <a:gd name="connsiteY4" fmla="*/ 879566 h 3432629"/>
                  <a:gd name="connsiteX5" fmla="*/ 1415143 w 1428206"/>
                  <a:gd name="connsiteY5" fmla="*/ 1306286 h 3432629"/>
                  <a:gd name="connsiteX6" fmla="*/ 1328057 w 1428206"/>
                  <a:gd name="connsiteY6" fmla="*/ 1759132 h 3432629"/>
                  <a:gd name="connsiteX7" fmla="*/ 1206137 w 1428206"/>
                  <a:gd name="connsiteY7" fmla="*/ 2168434 h 3432629"/>
                  <a:gd name="connsiteX8" fmla="*/ 1136468 w 1428206"/>
                  <a:gd name="connsiteY8" fmla="*/ 2612572 h 3432629"/>
                  <a:gd name="connsiteX9" fmla="*/ 1162594 w 1428206"/>
                  <a:gd name="connsiteY9" fmla="*/ 2865120 h 3432629"/>
                  <a:gd name="connsiteX10" fmla="*/ 1197428 w 1428206"/>
                  <a:gd name="connsiteY10" fmla="*/ 2987040 h 3432629"/>
                  <a:gd name="connsiteX11" fmla="*/ 1031966 w 1428206"/>
                  <a:gd name="connsiteY11" fmla="*/ 3126377 h 3432629"/>
                  <a:gd name="connsiteX12" fmla="*/ 788126 w 1428206"/>
                  <a:gd name="connsiteY12" fmla="*/ 3317966 h 3432629"/>
                  <a:gd name="connsiteX13" fmla="*/ 605246 w 1428206"/>
                  <a:gd name="connsiteY13" fmla="*/ 3396343 h 3432629"/>
                  <a:gd name="connsiteX14" fmla="*/ 448491 w 1428206"/>
                  <a:gd name="connsiteY14" fmla="*/ 3422469 h 3432629"/>
                  <a:gd name="connsiteX15" fmla="*/ 291737 w 1428206"/>
                  <a:gd name="connsiteY15" fmla="*/ 3431177 h 3432629"/>
                  <a:gd name="connsiteX16" fmla="*/ 161108 w 1428206"/>
                  <a:gd name="connsiteY16" fmla="*/ 3422469 h 3432629"/>
                  <a:gd name="connsiteX17" fmla="*/ 117566 w 1428206"/>
                  <a:gd name="connsiteY17" fmla="*/ 3370217 h 3432629"/>
                  <a:gd name="connsiteX18" fmla="*/ 39188 w 1428206"/>
                  <a:gd name="connsiteY18" fmla="*/ 3352800 h 3432629"/>
                  <a:gd name="connsiteX19" fmla="*/ 13063 w 1428206"/>
                  <a:gd name="connsiteY19" fmla="*/ 3265714 h 3432629"/>
                  <a:gd name="connsiteX20" fmla="*/ 117566 w 1428206"/>
                  <a:gd name="connsiteY20" fmla="*/ 3161212 h 3432629"/>
                  <a:gd name="connsiteX21" fmla="*/ 291737 w 1428206"/>
                  <a:gd name="connsiteY21" fmla="*/ 3030583 h 3432629"/>
                  <a:gd name="connsiteX22" fmla="*/ 439783 w 1428206"/>
                  <a:gd name="connsiteY22" fmla="*/ 2934789 h 3432629"/>
                  <a:gd name="connsiteX23" fmla="*/ 640080 w 1428206"/>
                  <a:gd name="connsiteY23" fmla="*/ 2699657 h 3432629"/>
                  <a:gd name="connsiteX24" fmla="*/ 709748 w 1428206"/>
                  <a:gd name="connsiteY24" fmla="*/ 2455817 h 3432629"/>
                  <a:gd name="connsiteX25" fmla="*/ 788126 w 1428206"/>
                  <a:gd name="connsiteY25" fmla="*/ 2307772 h 3432629"/>
                  <a:gd name="connsiteX26" fmla="*/ 788126 w 1428206"/>
                  <a:gd name="connsiteY26" fmla="*/ 1968137 h 3432629"/>
                  <a:gd name="connsiteX27" fmla="*/ 718457 w 1428206"/>
                  <a:gd name="connsiteY27" fmla="*/ 1558834 h 3432629"/>
                  <a:gd name="connsiteX28" fmla="*/ 683623 w 1428206"/>
                  <a:gd name="connsiteY28" fmla="*/ 1271452 h 3432629"/>
                  <a:gd name="connsiteX29" fmla="*/ 683623 w 1428206"/>
                  <a:gd name="connsiteY29" fmla="*/ 1062446 h 3432629"/>
                  <a:gd name="connsiteX30" fmla="*/ 718457 w 1428206"/>
                  <a:gd name="connsiteY30" fmla="*/ 870857 h 3432629"/>
                  <a:gd name="connsiteX0" fmla="*/ 1171303 w 1428206"/>
                  <a:gd name="connsiteY0" fmla="*/ 0 h 3432629"/>
                  <a:gd name="connsiteX1" fmla="*/ 1206137 w 1428206"/>
                  <a:gd name="connsiteY1" fmla="*/ 200297 h 3432629"/>
                  <a:gd name="connsiteX2" fmla="*/ 1240971 w 1428206"/>
                  <a:gd name="connsiteY2" fmla="*/ 383177 h 3432629"/>
                  <a:gd name="connsiteX3" fmla="*/ 1336766 w 1428206"/>
                  <a:gd name="connsiteY3" fmla="*/ 557349 h 3432629"/>
                  <a:gd name="connsiteX4" fmla="*/ 1406434 w 1428206"/>
                  <a:gd name="connsiteY4" fmla="*/ 879566 h 3432629"/>
                  <a:gd name="connsiteX5" fmla="*/ 1415143 w 1428206"/>
                  <a:gd name="connsiteY5" fmla="*/ 1306286 h 3432629"/>
                  <a:gd name="connsiteX6" fmla="*/ 1328057 w 1428206"/>
                  <a:gd name="connsiteY6" fmla="*/ 1759132 h 3432629"/>
                  <a:gd name="connsiteX7" fmla="*/ 1206137 w 1428206"/>
                  <a:gd name="connsiteY7" fmla="*/ 2168434 h 3432629"/>
                  <a:gd name="connsiteX8" fmla="*/ 1136468 w 1428206"/>
                  <a:gd name="connsiteY8" fmla="*/ 2612572 h 3432629"/>
                  <a:gd name="connsiteX9" fmla="*/ 1162594 w 1428206"/>
                  <a:gd name="connsiteY9" fmla="*/ 2865120 h 3432629"/>
                  <a:gd name="connsiteX10" fmla="*/ 1197428 w 1428206"/>
                  <a:gd name="connsiteY10" fmla="*/ 2987040 h 3432629"/>
                  <a:gd name="connsiteX11" fmla="*/ 1031966 w 1428206"/>
                  <a:gd name="connsiteY11" fmla="*/ 3126377 h 3432629"/>
                  <a:gd name="connsiteX12" fmla="*/ 788126 w 1428206"/>
                  <a:gd name="connsiteY12" fmla="*/ 3317966 h 3432629"/>
                  <a:gd name="connsiteX13" fmla="*/ 605246 w 1428206"/>
                  <a:gd name="connsiteY13" fmla="*/ 3396343 h 3432629"/>
                  <a:gd name="connsiteX14" fmla="*/ 448491 w 1428206"/>
                  <a:gd name="connsiteY14" fmla="*/ 3422469 h 3432629"/>
                  <a:gd name="connsiteX15" fmla="*/ 291737 w 1428206"/>
                  <a:gd name="connsiteY15" fmla="*/ 3431177 h 3432629"/>
                  <a:gd name="connsiteX16" fmla="*/ 161108 w 1428206"/>
                  <a:gd name="connsiteY16" fmla="*/ 3422469 h 3432629"/>
                  <a:gd name="connsiteX17" fmla="*/ 117566 w 1428206"/>
                  <a:gd name="connsiteY17" fmla="*/ 3370217 h 3432629"/>
                  <a:gd name="connsiteX18" fmla="*/ 39188 w 1428206"/>
                  <a:gd name="connsiteY18" fmla="*/ 3352800 h 3432629"/>
                  <a:gd name="connsiteX19" fmla="*/ 13063 w 1428206"/>
                  <a:gd name="connsiteY19" fmla="*/ 3265714 h 3432629"/>
                  <a:gd name="connsiteX20" fmla="*/ 117566 w 1428206"/>
                  <a:gd name="connsiteY20" fmla="*/ 3161212 h 3432629"/>
                  <a:gd name="connsiteX21" fmla="*/ 291737 w 1428206"/>
                  <a:gd name="connsiteY21" fmla="*/ 3030583 h 3432629"/>
                  <a:gd name="connsiteX22" fmla="*/ 412873 w 1428206"/>
                  <a:gd name="connsiteY22" fmla="*/ 2874194 h 3432629"/>
                  <a:gd name="connsiteX23" fmla="*/ 640080 w 1428206"/>
                  <a:gd name="connsiteY23" fmla="*/ 2699657 h 3432629"/>
                  <a:gd name="connsiteX24" fmla="*/ 709748 w 1428206"/>
                  <a:gd name="connsiteY24" fmla="*/ 2455817 h 3432629"/>
                  <a:gd name="connsiteX25" fmla="*/ 788126 w 1428206"/>
                  <a:gd name="connsiteY25" fmla="*/ 2307772 h 3432629"/>
                  <a:gd name="connsiteX26" fmla="*/ 788126 w 1428206"/>
                  <a:gd name="connsiteY26" fmla="*/ 1968137 h 3432629"/>
                  <a:gd name="connsiteX27" fmla="*/ 718457 w 1428206"/>
                  <a:gd name="connsiteY27" fmla="*/ 1558834 h 3432629"/>
                  <a:gd name="connsiteX28" fmla="*/ 683623 w 1428206"/>
                  <a:gd name="connsiteY28" fmla="*/ 1271452 h 3432629"/>
                  <a:gd name="connsiteX29" fmla="*/ 683623 w 1428206"/>
                  <a:gd name="connsiteY29" fmla="*/ 1062446 h 3432629"/>
                  <a:gd name="connsiteX30" fmla="*/ 718457 w 1428206"/>
                  <a:gd name="connsiteY30" fmla="*/ 870857 h 3432629"/>
                  <a:gd name="connsiteX0" fmla="*/ 1171303 w 1428206"/>
                  <a:gd name="connsiteY0" fmla="*/ 0 h 3432629"/>
                  <a:gd name="connsiteX1" fmla="*/ 1206137 w 1428206"/>
                  <a:gd name="connsiteY1" fmla="*/ 200297 h 3432629"/>
                  <a:gd name="connsiteX2" fmla="*/ 1240971 w 1428206"/>
                  <a:gd name="connsiteY2" fmla="*/ 383177 h 3432629"/>
                  <a:gd name="connsiteX3" fmla="*/ 1336766 w 1428206"/>
                  <a:gd name="connsiteY3" fmla="*/ 557349 h 3432629"/>
                  <a:gd name="connsiteX4" fmla="*/ 1406434 w 1428206"/>
                  <a:gd name="connsiteY4" fmla="*/ 879566 h 3432629"/>
                  <a:gd name="connsiteX5" fmla="*/ 1415143 w 1428206"/>
                  <a:gd name="connsiteY5" fmla="*/ 1306286 h 3432629"/>
                  <a:gd name="connsiteX6" fmla="*/ 1328057 w 1428206"/>
                  <a:gd name="connsiteY6" fmla="*/ 1759132 h 3432629"/>
                  <a:gd name="connsiteX7" fmla="*/ 1206137 w 1428206"/>
                  <a:gd name="connsiteY7" fmla="*/ 2168434 h 3432629"/>
                  <a:gd name="connsiteX8" fmla="*/ 1136468 w 1428206"/>
                  <a:gd name="connsiteY8" fmla="*/ 2612572 h 3432629"/>
                  <a:gd name="connsiteX9" fmla="*/ 1162594 w 1428206"/>
                  <a:gd name="connsiteY9" fmla="*/ 2865120 h 3432629"/>
                  <a:gd name="connsiteX10" fmla="*/ 1197428 w 1428206"/>
                  <a:gd name="connsiteY10" fmla="*/ 2987040 h 3432629"/>
                  <a:gd name="connsiteX11" fmla="*/ 1031966 w 1428206"/>
                  <a:gd name="connsiteY11" fmla="*/ 3126377 h 3432629"/>
                  <a:gd name="connsiteX12" fmla="*/ 788126 w 1428206"/>
                  <a:gd name="connsiteY12" fmla="*/ 3317966 h 3432629"/>
                  <a:gd name="connsiteX13" fmla="*/ 605246 w 1428206"/>
                  <a:gd name="connsiteY13" fmla="*/ 3396343 h 3432629"/>
                  <a:gd name="connsiteX14" fmla="*/ 448491 w 1428206"/>
                  <a:gd name="connsiteY14" fmla="*/ 3422469 h 3432629"/>
                  <a:gd name="connsiteX15" fmla="*/ 291737 w 1428206"/>
                  <a:gd name="connsiteY15" fmla="*/ 3431177 h 3432629"/>
                  <a:gd name="connsiteX16" fmla="*/ 161108 w 1428206"/>
                  <a:gd name="connsiteY16" fmla="*/ 3422469 h 3432629"/>
                  <a:gd name="connsiteX17" fmla="*/ 117566 w 1428206"/>
                  <a:gd name="connsiteY17" fmla="*/ 3370217 h 3432629"/>
                  <a:gd name="connsiteX18" fmla="*/ 39188 w 1428206"/>
                  <a:gd name="connsiteY18" fmla="*/ 3352800 h 3432629"/>
                  <a:gd name="connsiteX19" fmla="*/ 13063 w 1428206"/>
                  <a:gd name="connsiteY19" fmla="*/ 3265714 h 3432629"/>
                  <a:gd name="connsiteX20" fmla="*/ 117566 w 1428206"/>
                  <a:gd name="connsiteY20" fmla="*/ 3161212 h 3432629"/>
                  <a:gd name="connsiteX21" fmla="*/ 291737 w 1428206"/>
                  <a:gd name="connsiteY21" fmla="*/ 3030583 h 3432629"/>
                  <a:gd name="connsiteX22" fmla="*/ 449263 w 1428206"/>
                  <a:gd name="connsiteY22" fmla="*/ 2887946 h 3432629"/>
                  <a:gd name="connsiteX23" fmla="*/ 640080 w 1428206"/>
                  <a:gd name="connsiteY23" fmla="*/ 2699657 h 3432629"/>
                  <a:gd name="connsiteX24" fmla="*/ 709748 w 1428206"/>
                  <a:gd name="connsiteY24" fmla="*/ 2455817 h 3432629"/>
                  <a:gd name="connsiteX25" fmla="*/ 788126 w 1428206"/>
                  <a:gd name="connsiteY25" fmla="*/ 2307772 h 3432629"/>
                  <a:gd name="connsiteX26" fmla="*/ 788126 w 1428206"/>
                  <a:gd name="connsiteY26" fmla="*/ 1968137 h 3432629"/>
                  <a:gd name="connsiteX27" fmla="*/ 718457 w 1428206"/>
                  <a:gd name="connsiteY27" fmla="*/ 1558834 h 3432629"/>
                  <a:gd name="connsiteX28" fmla="*/ 683623 w 1428206"/>
                  <a:gd name="connsiteY28" fmla="*/ 1271452 h 3432629"/>
                  <a:gd name="connsiteX29" fmla="*/ 683623 w 1428206"/>
                  <a:gd name="connsiteY29" fmla="*/ 1062446 h 3432629"/>
                  <a:gd name="connsiteX30" fmla="*/ 718457 w 1428206"/>
                  <a:gd name="connsiteY30" fmla="*/ 870857 h 3432629"/>
                  <a:gd name="connsiteX0" fmla="*/ 1171303 w 1428206"/>
                  <a:gd name="connsiteY0" fmla="*/ 0 h 3432629"/>
                  <a:gd name="connsiteX1" fmla="*/ 1206137 w 1428206"/>
                  <a:gd name="connsiteY1" fmla="*/ 200297 h 3432629"/>
                  <a:gd name="connsiteX2" fmla="*/ 1240971 w 1428206"/>
                  <a:gd name="connsiteY2" fmla="*/ 383177 h 3432629"/>
                  <a:gd name="connsiteX3" fmla="*/ 1336766 w 1428206"/>
                  <a:gd name="connsiteY3" fmla="*/ 557349 h 3432629"/>
                  <a:gd name="connsiteX4" fmla="*/ 1406434 w 1428206"/>
                  <a:gd name="connsiteY4" fmla="*/ 879566 h 3432629"/>
                  <a:gd name="connsiteX5" fmla="*/ 1415143 w 1428206"/>
                  <a:gd name="connsiteY5" fmla="*/ 1306286 h 3432629"/>
                  <a:gd name="connsiteX6" fmla="*/ 1328057 w 1428206"/>
                  <a:gd name="connsiteY6" fmla="*/ 1759132 h 3432629"/>
                  <a:gd name="connsiteX7" fmla="*/ 1206137 w 1428206"/>
                  <a:gd name="connsiteY7" fmla="*/ 2168434 h 3432629"/>
                  <a:gd name="connsiteX8" fmla="*/ 1136468 w 1428206"/>
                  <a:gd name="connsiteY8" fmla="*/ 2612572 h 3432629"/>
                  <a:gd name="connsiteX9" fmla="*/ 1129707 w 1428206"/>
                  <a:gd name="connsiteY9" fmla="*/ 2835329 h 3432629"/>
                  <a:gd name="connsiteX10" fmla="*/ 1197428 w 1428206"/>
                  <a:gd name="connsiteY10" fmla="*/ 2987040 h 3432629"/>
                  <a:gd name="connsiteX11" fmla="*/ 1031966 w 1428206"/>
                  <a:gd name="connsiteY11" fmla="*/ 3126377 h 3432629"/>
                  <a:gd name="connsiteX12" fmla="*/ 788126 w 1428206"/>
                  <a:gd name="connsiteY12" fmla="*/ 3317966 h 3432629"/>
                  <a:gd name="connsiteX13" fmla="*/ 605246 w 1428206"/>
                  <a:gd name="connsiteY13" fmla="*/ 3396343 h 3432629"/>
                  <a:gd name="connsiteX14" fmla="*/ 448491 w 1428206"/>
                  <a:gd name="connsiteY14" fmla="*/ 3422469 h 3432629"/>
                  <a:gd name="connsiteX15" fmla="*/ 291737 w 1428206"/>
                  <a:gd name="connsiteY15" fmla="*/ 3431177 h 3432629"/>
                  <a:gd name="connsiteX16" fmla="*/ 161108 w 1428206"/>
                  <a:gd name="connsiteY16" fmla="*/ 3422469 h 3432629"/>
                  <a:gd name="connsiteX17" fmla="*/ 117566 w 1428206"/>
                  <a:gd name="connsiteY17" fmla="*/ 3370217 h 3432629"/>
                  <a:gd name="connsiteX18" fmla="*/ 39188 w 1428206"/>
                  <a:gd name="connsiteY18" fmla="*/ 3352800 h 3432629"/>
                  <a:gd name="connsiteX19" fmla="*/ 13063 w 1428206"/>
                  <a:gd name="connsiteY19" fmla="*/ 3265714 h 3432629"/>
                  <a:gd name="connsiteX20" fmla="*/ 117566 w 1428206"/>
                  <a:gd name="connsiteY20" fmla="*/ 3161212 h 3432629"/>
                  <a:gd name="connsiteX21" fmla="*/ 291737 w 1428206"/>
                  <a:gd name="connsiteY21" fmla="*/ 3030583 h 3432629"/>
                  <a:gd name="connsiteX22" fmla="*/ 449263 w 1428206"/>
                  <a:gd name="connsiteY22" fmla="*/ 2887946 h 3432629"/>
                  <a:gd name="connsiteX23" fmla="*/ 640080 w 1428206"/>
                  <a:gd name="connsiteY23" fmla="*/ 2699657 h 3432629"/>
                  <a:gd name="connsiteX24" fmla="*/ 709748 w 1428206"/>
                  <a:gd name="connsiteY24" fmla="*/ 2455817 h 3432629"/>
                  <a:gd name="connsiteX25" fmla="*/ 788126 w 1428206"/>
                  <a:gd name="connsiteY25" fmla="*/ 2307772 h 3432629"/>
                  <a:gd name="connsiteX26" fmla="*/ 788126 w 1428206"/>
                  <a:gd name="connsiteY26" fmla="*/ 1968137 h 3432629"/>
                  <a:gd name="connsiteX27" fmla="*/ 718457 w 1428206"/>
                  <a:gd name="connsiteY27" fmla="*/ 1558834 h 3432629"/>
                  <a:gd name="connsiteX28" fmla="*/ 683623 w 1428206"/>
                  <a:gd name="connsiteY28" fmla="*/ 1271452 h 3432629"/>
                  <a:gd name="connsiteX29" fmla="*/ 683623 w 1428206"/>
                  <a:gd name="connsiteY29" fmla="*/ 1062446 h 3432629"/>
                  <a:gd name="connsiteX30" fmla="*/ 718457 w 1428206"/>
                  <a:gd name="connsiteY30" fmla="*/ 870857 h 3432629"/>
                  <a:gd name="connsiteX0" fmla="*/ 1171303 w 1428206"/>
                  <a:gd name="connsiteY0" fmla="*/ 0 h 3432629"/>
                  <a:gd name="connsiteX1" fmla="*/ 1206137 w 1428206"/>
                  <a:gd name="connsiteY1" fmla="*/ 200297 h 3432629"/>
                  <a:gd name="connsiteX2" fmla="*/ 1240971 w 1428206"/>
                  <a:gd name="connsiteY2" fmla="*/ 383177 h 3432629"/>
                  <a:gd name="connsiteX3" fmla="*/ 1336766 w 1428206"/>
                  <a:gd name="connsiteY3" fmla="*/ 557349 h 3432629"/>
                  <a:gd name="connsiteX4" fmla="*/ 1406434 w 1428206"/>
                  <a:gd name="connsiteY4" fmla="*/ 879566 h 3432629"/>
                  <a:gd name="connsiteX5" fmla="*/ 1415143 w 1428206"/>
                  <a:gd name="connsiteY5" fmla="*/ 1306286 h 3432629"/>
                  <a:gd name="connsiteX6" fmla="*/ 1328057 w 1428206"/>
                  <a:gd name="connsiteY6" fmla="*/ 1759132 h 3432629"/>
                  <a:gd name="connsiteX7" fmla="*/ 1206137 w 1428206"/>
                  <a:gd name="connsiteY7" fmla="*/ 2168434 h 3432629"/>
                  <a:gd name="connsiteX8" fmla="*/ 1136468 w 1428206"/>
                  <a:gd name="connsiteY8" fmla="*/ 2612572 h 3432629"/>
                  <a:gd name="connsiteX9" fmla="*/ 1190667 w 1428206"/>
                  <a:gd name="connsiteY9" fmla="*/ 2835329 h 3432629"/>
                  <a:gd name="connsiteX10" fmla="*/ 1197428 w 1428206"/>
                  <a:gd name="connsiteY10" fmla="*/ 2987040 h 3432629"/>
                  <a:gd name="connsiteX11" fmla="*/ 1031966 w 1428206"/>
                  <a:gd name="connsiteY11" fmla="*/ 3126377 h 3432629"/>
                  <a:gd name="connsiteX12" fmla="*/ 788126 w 1428206"/>
                  <a:gd name="connsiteY12" fmla="*/ 3317966 h 3432629"/>
                  <a:gd name="connsiteX13" fmla="*/ 605246 w 1428206"/>
                  <a:gd name="connsiteY13" fmla="*/ 3396343 h 3432629"/>
                  <a:gd name="connsiteX14" fmla="*/ 448491 w 1428206"/>
                  <a:gd name="connsiteY14" fmla="*/ 3422469 h 3432629"/>
                  <a:gd name="connsiteX15" fmla="*/ 291737 w 1428206"/>
                  <a:gd name="connsiteY15" fmla="*/ 3431177 h 3432629"/>
                  <a:gd name="connsiteX16" fmla="*/ 161108 w 1428206"/>
                  <a:gd name="connsiteY16" fmla="*/ 3422469 h 3432629"/>
                  <a:gd name="connsiteX17" fmla="*/ 117566 w 1428206"/>
                  <a:gd name="connsiteY17" fmla="*/ 3370217 h 3432629"/>
                  <a:gd name="connsiteX18" fmla="*/ 39188 w 1428206"/>
                  <a:gd name="connsiteY18" fmla="*/ 3352800 h 3432629"/>
                  <a:gd name="connsiteX19" fmla="*/ 13063 w 1428206"/>
                  <a:gd name="connsiteY19" fmla="*/ 3265714 h 3432629"/>
                  <a:gd name="connsiteX20" fmla="*/ 117566 w 1428206"/>
                  <a:gd name="connsiteY20" fmla="*/ 3161212 h 3432629"/>
                  <a:gd name="connsiteX21" fmla="*/ 291737 w 1428206"/>
                  <a:gd name="connsiteY21" fmla="*/ 3030583 h 3432629"/>
                  <a:gd name="connsiteX22" fmla="*/ 449263 w 1428206"/>
                  <a:gd name="connsiteY22" fmla="*/ 2887946 h 3432629"/>
                  <a:gd name="connsiteX23" fmla="*/ 640080 w 1428206"/>
                  <a:gd name="connsiteY23" fmla="*/ 2699657 h 3432629"/>
                  <a:gd name="connsiteX24" fmla="*/ 709748 w 1428206"/>
                  <a:gd name="connsiteY24" fmla="*/ 2455817 h 3432629"/>
                  <a:gd name="connsiteX25" fmla="*/ 788126 w 1428206"/>
                  <a:gd name="connsiteY25" fmla="*/ 2307772 h 3432629"/>
                  <a:gd name="connsiteX26" fmla="*/ 788126 w 1428206"/>
                  <a:gd name="connsiteY26" fmla="*/ 1968137 h 3432629"/>
                  <a:gd name="connsiteX27" fmla="*/ 718457 w 1428206"/>
                  <a:gd name="connsiteY27" fmla="*/ 1558834 h 3432629"/>
                  <a:gd name="connsiteX28" fmla="*/ 683623 w 1428206"/>
                  <a:gd name="connsiteY28" fmla="*/ 1271452 h 3432629"/>
                  <a:gd name="connsiteX29" fmla="*/ 683623 w 1428206"/>
                  <a:gd name="connsiteY29" fmla="*/ 1062446 h 3432629"/>
                  <a:gd name="connsiteX30" fmla="*/ 718457 w 1428206"/>
                  <a:gd name="connsiteY30" fmla="*/ 870857 h 3432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428206" h="3432629">
                    <a:moveTo>
                      <a:pt x="1171303" y="0"/>
                    </a:moveTo>
                    <a:cubicBezTo>
                      <a:pt x="1182914" y="68217"/>
                      <a:pt x="1194526" y="136434"/>
                      <a:pt x="1206137" y="200297"/>
                    </a:cubicBezTo>
                    <a:cubicBezTo>
                      <a:pt x="1217748" y="264160"/>
                      <a:pt x="1219200" y="323668"/>
                      <a:pt x="1240971" y="383177"/>
                    </a:cubicBezTo>
                    <a:cubicBezTo>
                      <a:pt x="1262742" y="442686"/>
                      <a:pt x="1309189" y="474618"/>
                      <a:pt x="1336766" y="557349"/>
                    </a:cubicBezTo>
                    <a:cubicBezTo>
                      <a:pt x="1364343" y="640081"/>
                      <a:pt x="1393371" y="754743"/>
                      <a:pt x="1406434" y="879566"/>
                    </a:cubicBezTo>
                    <a:cubicBezTo>
                      <a:pt x="1419497" y="1004389"/>
                      <a:pt x="1428206" y="1159692"/>
                      <a:pt x="1415143" y="1306286"/>
                    </a:cubicBezTo>
                    <a:cubicBezTo>
                      <a:pt x="1402080" y="1452880"/>
                      <a:pt x="1362891" y="1615441"/>
                      <a:pt x="1328057" y="1759132"/>
                    </a:cubicBezTo>
                    <a:cubicBezTo>
                      <a:pt x="1293223" y="1902823"/>
                      <a:pt x="1238069" y="2026194"/>
                      <a:pt x="1206137" y="2168434"/>
                    </a:cubicBezTo>
                    <a:cubicBezTo>
                      <a:pt x="1174206" y="2310674"/>
                      <a:pt x="1139046" y="2501423"/>
                      <a:pt x="1136468" y="2612572"/>
                    </a:cubicBezTo>
                    <a:cubicBezTo>
                      <a:pt x="1133890" y="2723721"/>
                      <a:pt x="1180507" y="2772918"/>
                      <a:pt x="1190667" y="2835329"/>
                    </a:cubicBezTo>
                    <a:cubicBezTo>
                      <a:pt x="1200827" y="2897740"/>
                      <a:pt x="1223878" y="2938532"/>
                      <a:pt x="1197428" y="2987040"/>
                    </a:cubicBezTo>
                    <a:cubicBezTo>
                      <a:pt x="1170978" y="3035548"/>
                      <a:pt x="1100183" y="3071223"/>
                      <a:pt x="1031966" y="3126377"/>
                    </a:cubicBezTo>
                    <a:cubicBezTo>
                      <a:pt x="963749" y="3181531"/>
                      <a:pt x="859246" y="3272972"/>
                      <a:pt x="788126" y="3317966"/>
                    </a:cubicBezTo>
                    <a:cubicBezTo>
                      <a:pt x="717006" y="3362960"/>
                      <a:pt x="661852" y="3378926"/>
                      <a:pt x="605246" y="3396343"/>
                    </a:cubicBezTo>
                    <a:cubicBezTo>
                      <a:pt x="548640" y="3413760"/>
                      <a:pt x="500742" y="3416663"/>
                      <a:pt x="448491" y="3422469"/>
                    </a:cubicBezTo>
                    <a:cubicBezTo>
                      <a:pt x="396240" y="3428275"/>
                      <a:pt x="339634" y="3431177"/>
                      <a:pt x="291737" y="3431177"/>
                    </a:cubicBezTo>
                    <a:cubicBezTo>
                      <a:pt x="243840" y="3431177"/>
                      <a:pt x="190137" y="3432629"/>
                      <a:pt x="161108" y="3422469"/>
                    </a:cubicBezTo>
                    <a:cubicBezTo>
                      <a:pt x="132079" y="3412309"/>
                      <a:pt x="137886" y="3381829"/>
                      <a:pt x="117566" y="3370217"/>
                    </a:cubicBezTo>
                    <a:cubicBezTo>
                      <a:pt x="97246" y="3358606"/>
                      <a:pt x="56605" y="3370217"/>
                      <a:pt x="39188" y="3352800"/>
                    </a:cubicBezTo>
                    <a:cubicBezTo>
                      <a:pt x="21771" y="3335383"/>
                      <a:pt x="0" y="3297645"/>
                      <a:pt x="13063" y="3265714"/>
                    </a:cubicBezTo>
                    <a:cubicBezTo>
                      <a:pt x="26126" y="3233783"/>
                      <a:pt x="71120" y="3200401"/>
                      <a:pt x="117566" y="3161212"/>
                    </a:cubicBezTo>
                    <a:cubicBezTo>
                      <a:pt x="164012" y="3122024"/>
                      <a:pt x="236454" y="3076127"/>
                      <a:pt x="291737" y="3030583"/>
                    </a:cubicBezTo>
                    <a:cubicBezTo>
                      <a:pt x="347020" y="2985039"/>
                      <a:pt x="391206" y="2943100"/>
                      <a:pt x="449263" y="2887946"/>
                    </a:cubicBezTo>
                    <a:cubicBezTo>
                      <a:pt x="507320" y="2832792"/>
                      <a:pt x="596666" y="2771678"/>
                      <a:pt x="640080" y="2699657"/>
                    </a:cubicBezTo>
                    <a:cubicBezTo>
                      <a:pt x="683494" y="2627636"/>
                      <a:pt x="685074" y="2521131"/>
                      <a:pt x="709748" y="2455817"/>
                    </a:cubicBezTo>
                    <a:cubicBezTo>
                      <a:pt x="734422" y="2390503"/>
                      <a:pt x="775063" y="2389052"/>
                      <a:pt x="788126" y="2307772"/>
                    </a:cubicBezTo>
                    <a:cubicBezTo>
                      <a:pt x="801189" y="2226492"/>
                      <a:pt x="799738" y="2092960"/>
                      <a:pt x="788126" y="1968137"/>
                    </a:cubicBezTo>
                    <a:cubicBezTo>
                      <a:pt x="776515" y="1843314"/>
                      <a:pt x="735874" y="1674948"/>
                      <a:pt x="718457" y="1558834"/>
                    </a:cubicBezTo>
                    <a:cubicBezTo>
                      <a:pt x="701040" y="1442720"/>
                      <a:pt x="689429" y="1354183"/>
                      <a:pt x="683623" y="1271452"/>
                    </a:cubicBezTo>
                    <a:cubicBezTo>
                      <a:pt x="677817" y="1188721"/>
                      <a:pt x="677817" y="1129212"/>
                      <a:pt x="683623" y="1062446"/>
                    </a:cubicBezTo>
                    <a:cubicBezTo>
                      <a:pt x="689429" y="995680"/>
                      <a:pt x="703943" y="933268"/>
                      <a:pt x="718457" y="870857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en-US"/>
                </a:defPPr>
                <a:lvl1pPr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88215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76431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64646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52861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41076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29292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17507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05722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GB">
                  <a:latin typeface="Calibri" panose="020F0502020204030204" pitchFamily="34" charset="0"/>
                </a:endParaRPr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2751909" y="2760617"/>
                <a:ext cx="71119" cy="679269"/>
              </a:xfrm>
              <a:custGeom>
                <a:avLst/>
                <a:gdLst>
                  <a:gd name="connsiteX0" fmla="*/ 52251 w 71119"/>
                  <a:gd name="connsiteY0" fmla="*/ 0 h 679269"/>
                  <a:gd name="connsiteX1" fmla="*/ 52251 w 71119"/>
                  <a:gd name="connsiteY1" fmla="*/ 182880 h 679269"/>
                  <a:gd name="connsiteX2" fmla="*/ 69668 w 71119"/>
                  <a:gd name="connsiteY2" fmla="*/ 409303 h 679269"/>
                  <a:gd name="connsiteX3" fmla="*/ 43542 w 71119"/>
                  <a:gd name="connsiteY3" fmla="*/ 574766 h 679269"/>
                  <a:gd name="connsiteX4" fmla="*/ 0 w 71119"/>
                  <a:gd name="connsiteY4" fmla="*/ 679269 h 679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119" h="679269">
                    <a:moveTo>
                      <a:pt x="52251" y="0"/>
                    </a:moveTo>
                    <a:cubicBezTo>
                      <a:pt x="50799" y="57331"/>
                      <a:pt x="49348" y="114663"/>
                      <a:pt x="52251" y="182880"/>
                    </a:cubicBezTo>
                    <a:cubicBezTo>
                      <a:pt x="55154" y="251097"/>
                      <a:pt x="71119" y="343989"/>
                      <a:pt x="69668" y="409303"/>
                    </a:cubicBezTo>
                    <a:cubicBezTo>
                      <a:pt x="68217" y="474617"/>
                      <a:pt x="55153" y="529772"/>
                      <a:pt x="43542" y="574766"/>
                    </a:cubicBezTo>
                    <a:cubicBezTo>
                      <a:pt x="31931" y="619760"/>
                      <a:pt x="15965" y="649514"/>
                      <a:pt x="0" y="679269"/>
                    </a:cubicBezTo>
                  </a:path>
                </a:pathLst>
              </a:cu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en-US"/>
                </a:defPPr>
                <a:lvl1pPr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88215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76431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64646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52861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41076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29292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17507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05722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GB">
                  <a:latin typeface="Calibri" panose="020F0502020204030204" pitchFamily="34" charset="0"/>
                </a:endParaRPr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2499360" y="1410789"/>
                <a:ext cx="847016" cy="3871193"/>
              </a:xfrm>
              <a:custGeom>
                <a:avLst/>
                <a:gdLst>
                  <a:gd name="connsiteX0" fmla="*/ 0 w 853440"/>
                  <a:gd name="connsiteY0" fmla="*/ 0 h 3753394"/>
                  <a:gd name="connsiteX1" fmla="*/ 43543 w 853440"/>
                  <a:gd name="connsiteY1" fmla="*/ 574765 h 3753394"/>
                  <a:gd name="connsiteX2" fmla="*/ 243840 w 853440"/>
                  <a:gd name="connsiteY2" fmla="*/ 1140822 h 3753394"/>
                  <a:gd name="connsiteX3" fmla="*/ 357051 w 853440"/>
                  <a:gd name="connsiteY3" fmla="*/ 1506582 h 3753394"/>
                  <a:gd name="connsiteX4" fmla="*/ 444137 w 853440"/>
                  <a:gd name="connsiteY4" fmla="*/ 1776548 h 3753394"/>
                  <a:gd name="connsiteX5" fmla="*/ 426720 w 853440"/>
                  <a:gd name="connsiteY5" fmla="*/ 1942011 h 3753394"/>
                  <a:gd name="connsiteX6" fmla="*/ 531223 w 853440"/>
                  <a:gd name="connsiteY6" fmla="*/ 2220685 h 3753394"/>
                  <a:gd name="connsiteX7" fmla="*/ 661851 w 853440"/>
                  <a:gd name="connsiteY7" fmla="*/ 2394857 h 3753394"/>
                  <a:gd name="connsiteX8" fmla="*/ 722811 w 853440"/>
                  <a:gd name="connsiteY8" fmla="*/ 2612571 h 3753394"/>
                  <a:gd name="connsiteX9" fmla="*/ 775063 w 853440"/>
                  <a:gd name="connsiteY9" fmla="*/ 2943497 h 3753394"/>
                  <a:gd name="connsiteX10" fmla="*/ 801189 w 853440"/>
                  <a:gd name="connsiteY10" fmla="*/ 3344091 h 3753394"/>
                  <a:gd name="connsiteX11" fmla="*/ 853440 w 853440"/>
                  <a:gd name="connsiteY11" fmla="*/ 3753394 h 3753394"/>
                  <a:gd name="connsiteX12" fmla="*/ 853440 w 853440"/>
                  <a:gd name="connsiteY12" fmla="*/ 3753394 h 3753394"/>
                  <a:gd name="connsiteX13" fmla="*/ 853440 w 853440"/>
                  <a:gd name="connsiteY13" fmla="*/ 3753394 h 3753394"/>
                  <a:gd name="connsiteX0" fmla="*/ 0 w 853440"/>
                  <a:gd name="connsiteY0" fmla="*/ 0 h 3753394"/>
                  <a:gd name="connsiteX1" fmla="*/ 43543 w 853440"/>
                  <a:gd name="connsiteY1" fmla="*/ 574765 h 3753394"/>
                  <a:gd name="connsiteX2" fmla="*/ 243840 w 853440"/>
                  <a:gd name="connsiteY2" fmla="*/ 1140822 h 3753394"/>
                  <a:gd name="connsiteX3" fmla="*/ 357051 w 853440"/>
                  <a:gd name="connsiteY3" fmla="*/ 1506582 h 3753394"/>
                  <a:gd name="connsiteX4" fmla="*/ 419567 w 853440"/>
                  <a:gd name="connsiteY4" fmla="*/ 1759618 h 3753394"/>
                  <a:gd name="connsiteX5" fmla="*/ 426720 w 853440"/>
                  <a:gd name="connsiteY5" fmla="*/ 1942011 h 3753394"/>
                  <a:gd name="connsiteX6" fmla="*/ 531223 w 853440"/>
                  <a:gd name="connsiteY6" fmla="*/ 2220685 h 3753394"/>
                  <a:gd name="connsiteX7" fmla="*/ 661851 w 853440"/>
                  <a:gd name="connsiteY7" fmla="*/ 2394857 h 3753394"/>
                  <a:gd name="connsiteX8" fmla="*/ 722811 w 853440"/>
                  <a:gd name="connsiteY8" fmla="*/ 2612571 h 3753394"/>
                  <a:gd name="connsiteX9" fmla="*/ 775063 w 853440"/>
                  <a:gd name="connsiteY9" fmla="*/ 2943497 h 3753394"/>
                  <a:gd name="connsiteX10" fmla="*/ 801189 w 853440"/>
                  <a:gd name="connsiteY10" fmla="*/ 3344091 h 3753394"/>
                  <a:gd name="connsiteX11" fmla="*/ 853440 w 853440"/>
                  <a:gd name="connsiteY11" fmla="*/ 3753394 h 3753394"/>
                  <a:gd name="connsiteX12" fmla="*/ 853440 w 853440"/>
                  <a:gd name="connsiteY12" fmla="*/ 3753394 h 3753394"/>
                  <a:gd name="connsiteX13" fmla="*/ 853440 w 853440"/>
                  <a:gd name="connsiteY13" fmla="*/ 3753394 h 3753394"/>
                  <a:gd name="connsiteX0" fmla="*/ 0 w 897043"/>
                  <a:gd name="connsiteY0" fmla="*/ 0 h 3811880"/>
                  <a:gd name="connsiteX1" fmla="*/ 43543 w 897043"/>
                  <a:gd name="connsiteY1" fmla="*/ 574765 h 3811880"/>
                  <a:gd name="connsiteX2" fmla="*/ 243840 w 897043"/>
                  <a:gd name="connsiteY2" fmla="*/ 1140822 h 3811880"/>
                  <a:gd name="connsiteX3" fmla="*/ 357051 w 897043"/>
                  <a:gd name="connsiteY3" fmla="*/ 1506582 h 3811880"/>
                  <a:gd name="connsiteX4" fmla="*/ 419567 w 897043"/>
                  <a:gd name="connsiteY4" fmla="*/ 1759618 h 3811880"/>
                  <a:gd name="connsiteX5" fmla="*/ 426720 w 897043"/>
                  <a:gd name="connsiteY5" fmla="*/ 1942011 h 3811880"/>
                  <a:gd name="connsiteX6" fmla="*/ 531223 w 897043"/>
                  <a:gd name="connsiteY6" fmla="*/ 2220685 h 3811880"/>
                  <a:gd name="connsiteX7" fmla="*/ 661851 w 897043"/>
                  <a:gd name="connsiteY7" fmla="*/ 2394857 h 3811880"/>
                  <a:gd name="connsiteX8" fmla="*/ 722811 w 897043"/>
                  <a:gd name="connsiteY8" fmla="*/ 2612571 h 3811880"/>
                  <a:gd name="connsiteX9" fmla="*/ 775063 w 897043"/>
                  <a:gd name="connsiteY9" fmla="*/ 2943497 h 3811880"/>
                  <a:gd name="connsiteX10" fmla="*/ 801189 w 897043"/>
                  <a:gd name="connsiteY10" fmla="*/ 3344091 h 3811880"/>
                  <a:gd name="connsiteX11" fmla="*/ 853440 w 897043"/>
                  <a:gd name="connsiteY11" fmla="*/ 3753394 h 3811880"/>
                  <a:gd name="connsiteX12" fmla="*/ 853440 w 897043"/>
                  <a:gd name="connsiteY12" fmla="*/ 3753394 h 3811880"/>
                  <a:gd name="connsiteX13" fmla="*/ 897043 w 897043"/>
                  <a:gd name="connsiteY13" fmla="*/ 3811880 h 3811880"/>
                  <a:gd name="connsiteX0" fmla="*/ 0 w 897043"/>
                  <a:gd name="connsiteY0" fmla="*/ 0 h 3884819"/>
                  <a:gd name="connsiteX1" fmla="*/ 43543 w 897043"/>
                  <a:gd name="connsiteY1" fmla="*/ 574765 h 3884819"/>
                  <a:gd name="connsiteX2" fmla="*/ 243840 w 897043"/>
                  <a:gd name="connsiteY2" fmla="*/ 1140822 h 3884819"/>
                  <a:gd name="connsiteX3" fmla="*/ 357051 w 897043"/>
                  <a:gd name="connsiteY3" fmla="*/ 1506582 h 3884819"/>
                  <a:gd name="connsiteX4" fmla="*/ 419567 w 897043"/>
                  <a:gd name="connsiteY4" fmla="*/ 1759618 h 3884819"/>
                  <a:gd name="connsiteX5" fmla="*/ 426720 w 897043"/>
                  <a:gd name="connsiteY5" fmla="*/ 1942011 h 3884819"/>
                  <a:gd name="connsiteX6" fmla="*/ 531223 w 897043"/>
                  <a:gd name="connsiteY6" fmla="*/ 2220685 h 3884819"/>
                  <a:gd name="connsiteX7" fmla="*/ 661851 w 897043"/>
                  <a:gd name="connsiteY7" fmla="*/ 2394857 h 3884819"/>
                  <a:gd name="connsiteX8" fmla="*/ 722811 w 897043"/>
                  <a:gd name="connsiteY8" fmla="*/ 2612571 h 3884819"/>
                  <a:gd name="connsiteX9" fmla="*/ 775063 w 897043"/>
                  <a:gd name="connsiteY9" fmla="*/ 2943497 h 3884819"/>
                  <a:gd name="connsiteX10" fmla="*/ 801189 w 897043"/>
                  <a:gd name="connsiteY10" fmla="*/ 3344091 h 3884819"/>
                  <a:gd name="connsiteX11" fmla="*/ 853440 w 897043"/>
                  <a:gd name="connsiteY11" fmla="*/ 3753394 h 3884819"/>
                  <a:gd name="connsiteX12" fmla="*/ 853440 w 897043"/>
                  <a:gd name="connsiteY12" fmla="*/ 3753394 h 3884819"/>
                  <a:gd name="connsiteX13" fmla="*/ 897043 w 897043"/>
                  <a:gd name="connsiteY13" fmla="*/ 3811880 h 3884819"/>
                  <a:gd name="connsiteX0" fmla="*/ 0 w 853440"/>
                  <a:gd name="connsiteY0" fmla="*/ 0 h 3753394"/>
                  <a:gd name="connsiteX1" fmla="*/ 43543 w 853440"/>
                  <a:gd name="connsiteY1" fmla="*/ 574765 h 3753394"/>
                  <a:gd name="connsiteX2" fmla="*/ 243840 w 853440"/>
                  <a:gd name="connsiteY2" fmla="*/ 1140822 h 3753394"/>
                  <a:gd name="connsiteX3" fmla="*/ 357051 w 853440"/>
                  <a:gd name="connsiteY3" fmla="*/ 1506582 h 3753394"/>
                  <a:gd name="connsiteX4" fmla="*/ 419567 w 853440"/>
                  <a:gd name="connsiteY4" fmla="*/ 1759618 h 3753394"/>
                  <a:gd name="connsiteX5" fmla="*/ 426720 w 853440"/>
                  <a:gd name="connsiteY5" fmla="*/ 1942011 h 3753394"/>
                  <a:gd name="connsiteX6" fmla="*/ 531223 w 853440"/>
                  <a:gd name="connsiteY6" fmla="*/ 2220685 h 3753394"/>
                  <a:gd name="connsiteX7" fmla="*/ 661851 w 853440"/>
                  <a:gd name="connsiteY7" fmla="*/ 2394857 h 3753394"/>
                  <a:gd name="connsiteX8" fmla="*/ 722811 w 853440"/>
                  <a:gd name="connsiteY8" fmla="*/ 2612571 h 3753394"/>
                  <a:gd name="connsiteX9" fmla="*/ 775063 w 853440"/>
                  <a:gd name="connsiteY9" fmla="*/ 2943497 h 3753394"/>
                  <a:gd name="connsiteX10" fmla="*/ 801189 w 853440"/>
                  <a:gd name="connsiteY10" fmla="*/ 3344091 h 3753394"/>
                  <a:gd name="connsiteX11" fmla="*/ 853440 w 853440"/>
                  <a:gd name="connsiteY11" fmla="*/ 3753394 h 3753394"/>
                  <a:gd name="connsiteX12" fmla="*/ 853440 w 853440"/>
                  <a:gd name="connsiteY12" fmla="*/ 3753394 h 3753394"/>
                  <a:gd name="connsiteX0" fmla="*/ 0 w 897043"/>
                  <a:gd name="connsiteY0" fmla="*/ 0 h 3831359"/>
                  <a:gd name="connsiteX1" fmla="*/ 43543 w 897043"/>
                  <a:gd name="connsiteY1" fmla="*/ 574765 h 3831359"/>
                  <a:gd name="connsiteX2" fmla="*/ 243840 w 897043"/>
                  <a:gd name="connsiteY2" fmla="*/ 1140822 h 3831359"/>
                  <a:gd name="connsiteX3" fmla="*/ 357051 w 897043"/>
                  <a:gd name="connsiteY3" fmla="*/ 1506582 h 3831359"/>
                  <a:gd name="connsiteX4" fmla="*/ 419567 w 897043"/>
                  <a:gd name="connsiteY4" fmla="*/ 1759618 h 3831359"/>
                  <a:gd name="connsiteX5" fmla="*/ 426720 w 897043"/>
                  <a:gd name="connsiteY5" fmla="*/ 1942011 h 3831359"/>
                  <a:gd name="connsiteX6" fmla="*/ 531223 w 897043"/>
                  <a:gd name="connsiteY6" fmla="*/ 2220685 h 3831359"/>
                  <a:gd name="connsiteX7" fmla="*/ 661851 w 897043"/>
                  <a:gd name="connsiteY7" fmla="*/ 2394857 h 3831359"/>
                  <a:gd name="connsiteX8" fmla="*/ 722811 w 897043"/>
                  <a:gd name="connsiteY8" fmla="*/ 2612571 h 3831359"/>
                  <a:gd name="connsiteX9" fmla="*/ 775063 w 897043"/>
                  <a:gd name="connsiteY9" fmla="*/ 2943497 h 3831359"/>
                  <a:gd name="connsiteX10" fmla="*/ 801189 w 897043"/>
                  <a:gd name="connsiteY10" fmla="*/ 3344091 h 3831359"/>
                  <a:gd name="connsiteX11" fmla="*/ 853440 w 897043"/>
                  <a:gd name="connsiteY11" fmla="*/ 3753394 h 3831359"/>
                  <a:gd name="connsiteX12" fmla="*/ 897043 w 897043"/>
                  <a:gd name="connsiteY12" fmla="*/ 3811880 h 3831359"/>
                  <a:gd name="connsiteX0" fmla="*/ 0 w 897043"/>
                  <a:gd name="connsiteY0" fmla="*/ 0 h 3831359"/>
                  <a:gd name="connsiteX1" fmla="*/ 43543 w 897043"/>
                  <a:gd name="connsiteY1" fmla="*/ 574765 h 3831359"/>
                  <a:gd name="connsiteX2" fmla="*/ 243840 w 897043"/>
                  <a:gd name="connsiteY2" fmla="*/ 1140822 h 3831359"/>
                  <a:gd name="connsiteX3" fmla="*/ 357051 w 897043"/>
                  <a:gd name="connsiteY3" fmla="*/ 1506582 h 3831359"/>
                  <a:gd name="connsiteX4" fmla="*/ 419567 w 897043"/>
                  <a:gd name="connsiteY4" fmla="*/ 1759618 h 3831359"/>
                  <a:gd name="connsiteX5" fmla="*/ 426720 w 897043"/>
                  <a:gd name="connsiteY5" fmla="*/ 1942011 h 3831359"/>
                  <a:gd name="connsiteX6" fmla="*/ 531223 w 897043"/>
                  <a:gd name="connsiteY6" fmla="*/ 2220685 h 3831359"/>
                  <a:gd name="connsiteX7" fmla="*/ 661851 w 897043"/>
                  <a:gd name="connsiteY7" fmla="*/ 2394857 h 3831359"/>
                  <a:gd name="connsiteX8" fmla="*/ 722811 w 897043"/>
                  <a:gd name="connsiteY8" fmla="*/ 2612571 h 3831359"/>
                  <a:gd name="connsiteX9" fmla="*/ 775063 w 897043"/>
                  <a:gd name="connsiteY9" fmla="*/ 2943497 h 3831359"/>
                  <a:gd name="connsiteX10" fmla="*/ 801189 w 897043"/>
                  <a:gd name="connsiteY10" fmla="*/ 3344091 h 3831359"/>
                  <a:gd name="connsiteX11" fmla="*/ 853440 w 897043"/>
                  <a:gd name="connsiteY11" fmla="*/ 3753394 h 3831359"/>
                  <a:gd name="connsiteX12" fmla="*/ 897043 w 897043"/>
                  <a:gd name="connsiteY12" fmla="*/ 3811880 h 3831359"/>
                  <a:gd name="connsiteX0" fmla="*/ 0 w 897043"/>
                  <a:gd name="connsiteY0" fmla="*/ 0 h 3811880"/>
                  <a:gd name="connsiteX1" fmla="*/ 43543 w 897043"/>
                  <a:gd name="connsiteY1" fmla="*/ 574765 h 3811880"/>
                  <a:gd name="connsiteX2" fmla="*/ 243840 w 897043"/>
                  <a:gd name="connsiteY2" fmla="*/ 1140822 h 3811880"/>
                  <a:gd name="connsiteX3" fmla="*/ 357051 w 897043"/>
                  <a:gd name="connsiteY3" fmla="*/ 1506582 h 3811880"/>
                  <a:gd name="connsiteX4" fmla="*/ 419567 w 897043"/>
                  <a:gd name="connsiteY4" fmla="*/ 1759618 h 3811880"/>
                  <a:gd name="connsiteX5" fmla="*/ 426720 w 897043"/>
                  <a:gd name="connsiteY5" fmla="*/ 1942011 h 3811880"/>
                  <a:gd name="connsiteX6" fmla="*/ 531223 w 897043"/>
                  <a:gd name="connsiteY6" fmla="*/ 2220685 h 3811880"/>
                  <a:gd name="connsiteX7" fmla="*/ 661851 w 897043"/>
                  <a:gd name="connsiteY7" fmla="*/ 2394857 h 3811880"/>
                  <a:gd name="connsiteX8" fmla="*/ 722811 w 897043"/>
                  <a:gd name="connsiteY8" fmla="*/ 2612571 h 3811880"/>
                  <a:gd name="connsiteX9" fmla="*/ 775063 w 897043"/>
                  <a:gd name="connsiteY9" fmla="*/ 2943497 h 3811880"/>
                  <a:gd name="connsiteX10" fmla="*/ 801189 w 897043"/>
                  <a:gd name="connsiteY10" fmla="*/ 3344091 h 3811880"/>
                  <a:gd name="connsiteX11" fmla="*/ 897043 w 897043"/>
                  <a:gd name="connsiteY11" fmla="*/ 3811880 h 3811880"/>
                  <a:gd name="connsiteX0" fmla="*/ 0 w 855297"/>
                  <a:gd name="connsiteY0" fmla="*/ 0 h 3879474"/>
                  <a:gd name="connsiteX1" fmla="*/ 43543 w 855297"/>
                  <a:gd name="connsiteY1" fmla="*/ 574765 h 3879474"/>
                  <a:gd name="connsiteX2" fmla="*/ 243840 w 855297"/>
                  <a:gd name="connsiteY2" fmla="*/ 1140822 h 3879474"/>
                  <a:gd name="connsiteX3" fmla="*/ 357051 w 855297"/>
                  <a:gd name="connsiteY3" fmla="*/ 1506582 h 3879474"/>
                  <a:gd name="connsiteX4" fmla="*/ 419567 w 855297"/>
                  <a:gd name="connsiteY4" fmla="*/ 1759618 h 3879474"/>
                  <a:gd name="connsiteX5" fmla="*/ 426720 w 855297"/>
                  <a:gd name="connsiteY5" fmla="*/ 1942011 h 3879474"/>
                  <a:gd name="connsiteX6" fmla="*/ 531223 w 855297"/>
                  <a:gd name="connsiteY6" fmla="*/ 2220685 h 3879474"/>
                  <a:gd name="connsiteX7" fmla="*/ 661851 w 855297"/>
                  <a:gd name="connsiteY7" fmla="*/ 2394857 h 3879474"/>
                  <a:gd name="connsiteX8" fmla="*/ 722811 w 855297"/>
                  <a:gd name="connsiteY8" fmla="*/ 2612571 h 3879474"/>
                  <a:gd name="connsiteX9" fmla="*/ 775063 w 855297"/>
                  <a:gd name="connsiteY9" fmla="*/ 2943497 h 3879474"/>
                  <a:gd name="connsiteX10" fmla="*/ 801189 w 855297"/>
                  <a:gd name="connsiteY10" fmla="*/ 3344091 h 3879474"/>
                  <a:gd name="connsiteX11" fmla="*/ 855297 w 855297"/>
                  <a:gd name="connsiteY11" fmla="*/ 3879474 h 3879474"/>
                  <a:gd name="connsiteX0" fmla="*/ 0 w 855297"/>
                  <a:gd name="connsiteY0" fmla="*/ 0 h 3879474"/>
                  <a:gd name="connsiteX1" fmla="*/ 43543 w 855297"/>
                  <a:gd name="connsiteY1" fmla="*/ 574765 h 3879474"/>
                  <a:gd name="connsiteX2" fmla="*/ 243840 w 855297"/>
                  <a:gd name="connsiteY2" fmla="*/ 1140822 h 3879474"/>
                  <a:gd name="connsiteX3" fmla="*/ 357051 w 855297"/>
                  <a:gd name="connsiteY3" fmla="*/ 1506582 h 3879474"/>
                  <a:gd name="connsiteX4" fmla="*/ 419567 w 855297"/>
                  <a:gd name="connsiteY4" fmla="*/ 1759618 h 3879474"/>
                  <a:gd name="connsiteX5" fmla="*/ 426720 w 855297"/>
                  <a:gd name="connsiteY5" fmla="*/ 1942011 h 3879474"/>
                  <a:gd name="connsiteX6" fmla="*/ 531223 w 855297"/>
                  <a:gd name="connsiteY6" fmla="*/ 2220685 h 3879474"/>
                  <a:gd name="connsiteX7" fmla="*/ 661851 w 855297"/>
                  <a:gd name="connsiteY7" fmla="*/ 2394857 h 3879474"/>
                  <a:gd name="connsiteX8" fmla="*/ 722811 w 855297"/>
                  <a:gd name="connsiteY8" fmla="*/ 2612571 h 3879474"/>
                  <a:gd name="connsiteX9" fmla="*/ 775063 w 855297"/>
                  <a:gd name="connsiteY9" fmla="*/ 2943497 h 3879474"/>
                  <a:gd name="connsiteX10" fmla="*/ 801189 w 855297"/>
                  <a:gd name="connsiteY10" fmla="*/ 3344091 h 3879474"/>
                  <a:gd name="connsiteX11" fmla="*/ 855297 w 855297"/>
                  <a:gd name="connsiteY11" fmla="*/ 3879474 h 3879474"/>
                  <a:gd name="connsiteX0" fmla="*/ 0 w 847016"/>
                  <a:gd name="connsiteY0" fmla="*/ 0 h 3871193"/>
                  <a:gd name="connsiteX1" fmla="*/ 43543 w 847016"/>
                  <a:gd name="connsiteY1" fmla="*/ 574765 h 3871193"/>
                  <a:gd name="connsiteX2" fmla="*/ 243840 w 847016"/>
                  <a:gd name="connsiteY2" fmla="*/ 1140822 h 3871193"/>
                  <a:gd name="connsiteX3" fmla="*/ 357051 w 847016"/>
                  <a:gd name="connsiteY3" fmla="*/ 1506582 h 3871193"/>
                  <a:gd name="connsiteX4" fmla="*/ 419567 w 847016"/>
                  <a:gd name="connsiteY4" fmla="*/ 1759618 h 3871193"/>
                  <a:gd name="connsiteX5" fmla="*/ 426720 w 847016"/>
                  <a:gd name="connsiteY5" fmla="*/ 1942011 h 3871193"/>
                  <a:gd name="connsiteX6" fmla="*/ 531223 w 847016"/>
                  <a:gd name="connsiteY6" fmla="*/ 2220685 h 3871193"/>
                  <a:gd name="connsiteX7" fmla="*/ 661851 w 847016"/>
                  <a:gd name="connsiteY7" fmla="*/ 2394857 h 3871193"/>
                  <a:gd name="connsiteX8" fmla="*/ 722811 w 847016"/>
                  <a:gd name="connsiteY8" fmla="*/ 2612571 h 3871193"/>
                  <a:gd name="connsiteX9" fmla="*/ 775063 w 847016"/>
                  <a:gd name="connsiteY9" fmla="*/ 2943497 h 3871193"/>
                  <a:gd name="connsiteX10" fmla="*/ 801189 w 847016"/>
                  <a:gd name="connsiteY10" fmla="*/ 3344091 h 3871193"/>
                  <a:gd name="connsiteX11" fmla="*/ 847016 w 847016"/>
                  <a:gd name="connsiteY11" fmla="*/ 3871193 h 3871193"/>
                  <a:gd name="connsiteX0" fmla="*/ 0 w 847016"/>
                  <a:gd name="connsiteY0" fmla="*/ 0 h 3871193"/>
                  <a:gd name="connsiteX1" fmla="*/ 43543 w 847016"/>
                  <a:gd name="connsiteY1" fmla="*/ 574765 h 3871193"/>
                  <a:gd name="connsiteX2" fmla="*/ 243840 w 847016"/>
                  <a:gd name="connsiteY2" fmla="*/ 1140822 h 3871193"/>
                  <a:gd name="connsiteX3" fmla="*/ 357051 w 847016"/>
                  <a:gd name="connsiteY3" fmla="*/ 1506582 h 3871193"/>
                  <a:gd name="connsiteX4" fmla="*/ 419567 w 847016"/>
                  <a:gd name="connsiteY4" fmla="*/ 1759618 h 3871193"/>
                  <a:gd name="connsiteX5" fmla="*/ 426720 w 847016"/>
                  <a:gd name="connsiteY5" fmla="*/ 1942011 h 3871193"/>
                  <a:gd name="connsiteX6" fmla="*/ 531223 w 847016"/>
                  <a:gd name="connsiteY6" fmla="*/ 2220685 h 3871193"/>
                  <a:gd name="connsiteX7" fmla="*/ 661851 w 847016"/>
                  <a:gd name="connsiteY7" fmla="*/ 2394857 h 3871193"/>
                  <a:gd name="connsiteX8" fmla="*/ 722811 w 847016"/>
                  <a:gd name="connsiteY8" fmla="*/ 2612571 h 3871193"/>
                  <a:gd name="connsiteX9" fmla="*/ 747462 w 847016"/>
                  <a:gd name="connsiteY9" fmla="*/ 2954537 h 3871193"/>
                  <a:gd name="connsiteX10" fmla="*/ 801189 w 847016"/>
                  <a:gd name="connsiteY10" fmla="*/ 3344091 h 3871193"/>
                  <a:gd name="connsiteX11" fmla="*/ 847016 w 847016"/>
                  <a:gd name="connsiteY11" fmla="*/ 3871193 h 3871193"/>
                  <a:gd name="connsiteX0" fmla="*/ 0 w 847016"/>
                  <a:gd name="connsiteY0" fmla="*/ 0 h 3871193"/>
                  <a:gd name="connsiteX1" fmla="*/ 43543 w 847016"/>
                  <a:gd name="connsiteY1" fmla="*/ 574765 h 3871193"/>
                  <a:gd name="connsiteX2" fmla="*/ 243840 w 847016"/>
                  <a:gd name="connsiteY2" fmla="*/ 1140822 h 3871193"/>
                  <a:gd name="connsiteX3" fmla="*/ 357051 w 847016"/>
                  <a:gd name="connsiteY3" fmla="*/ 1506582 h 3871193"/>
                  <a:gd name="connsiteX4" fmla="*/ 419567 w 847016"/>
                  <a:gd name="connsiteY4" fmla="*/ 1759618 h 3871193"/>
                  <a:gd name="connsiteX5" fmla="*/ 426720 w 847016"/>
                  <a:gd name="connsiteY5" fmla="*/ 1942011 h 3871193"/>
                  <a:gd name="connsiteX6" fmla="*/ 531223 w 847016"/>
                  <a:gd name="connsiteY6" fmla="*/ 2220685 h 3871193"/>
                  <a:gd name="connsiteX7" fmla="*/ 661851 w 847016"/>
                  <a:gd name="connsiteY7" fmla="*/ 2394857 h 3871193"/>
                  <a:gd name="connsiteX8" fmla="*/ 722811 w 847016"/>
                  <a:gd name="connsiteY8" fmla="*/ 2612571 h 3871193"/>
                  <a:gd name="connsiteX9" fmla="*/ 747462 w 847016"/>
                  <a:gd name="connsiteY9" fmla="*/ 2954537 h 3871193"/>
                  <a:gd name="connsiteX10" fmla="*/ 784629 w 847016"/>
                  <a:gd name="connsiteY10" fmla="*/ 3349612 h 3871193"/>
                  <a:gd name="connsiteX11" fmla="*/ 847016 w 847016"/>
                  <a:gd name="connsiteY11" fmla="*/ 3871193 h 3871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47016" h="3871193">
                    <a:moveTo>
                      <a:pt x="0" y="0"/>
                    </a:moveTo>
                    <a:cubicBezTo>
                      <a:pt x="1451" y="192314"/>
                      <a:pt x="2903" y="384628"/>
                      <a:pt x="43543" y="574765"/>
                    </a:cubicBezTo>
                    <a:cubicBezTo>
                      <a:pt x="84183" y="764902"/>
                      <a:pt x="191589" y="985519"/>
                      <a:pt x="243840" y="1140822"/>
                    </a:cubicBezTo>
                    <a:cubicBezTo>
                      <a:pt x="296091" y="1296125"/>
                      <a:pt x="327763" y="1403449"/>
                      <a:pt x="357051" y="1506582"/>
                    </a:cubicBezTo>
                    <a:cubicBezTo>
                      <a:pt x="386339" y="1609715"/>
                      <a:pt x="407956" y="1687047"/>
                      <a:pt x="419567" y="1759618"/>
                    </a:cubicBezTo>
                    <a:cubicBezTo>
                      <a:pt x="431178" y="1832189"/>
                      <a:pt x="408111" y="1865167"/>
                      <a:pt x="426720" y="1942011"/>
                    </a:cubicBezTo>
                    <a:cubicBezTo>
                      <a:pt x="445329" y="2018855"/>
                      <a:pt x="492035" y="2145211"/>
                      <a:pt x="531223" y="2220685"/>
                    </a:cubicBezTo>
                    <a:cubicBezTo>
                      <a:pt x="570412" y="2296159"/>
                      <a:pt x="629920" y="2329543"/>
                      <a:pt x="661851" y="2394857"/>
                    </a:cubicBezTo>
                    <a:cubicBezTo>
                      <a:pt x="693782" y="2460171"/>
                      <a:pt x="708543" y="2519291"/>
                      <a:pt x="722811" y="2612571"/>
                    </a:cubicBezTo>
                    <a:cubicBezTo>
                      <a:pt x="737079" y="2705851"/>
                      <a:pt x="737159" y="2831697"/>
                      <a:pt x="747462" y="2954537"/>
                    </a:cubicBezTo>
                    <a:cubicBezTo>
                      <a:pt x="757765" y="3077377"/>
                      <a:pt x="768037" y="3196836"/>
                      <a:pt x="784629" y="3349612"/>
                    </a:cubicBezTo>
                    <a:cubicBezTo>
                      <a:pt x="801221" y="3502388"/>
                      <a:pt x="843607" y="3773736"/>
                      <a:pt x="847016" y="3871193"/>
                    </a:cubicBezTo>
                  </a:path>
                </a:pathLst>
              </a:custGeom>
              <a:grp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en-US"/>
                </a:defPPr>
                <a:lvl1pPr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88215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76431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64646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52861" algn="l" defTabSz="2088215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41076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29292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17507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05722" algn="l" defTabSz="4176431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GB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0" name="Freeform 49"/>
            <p:cNvSpPr/>
            <p:nvPr/>
          </p:nvSpPr>
          <p:spPr>
            <a:xfrm rot="190320">
              <a:off x="7683500" y="2370138"/>
              <a:ext cx="538163" cy="831850"/>
            </a:xfrm>
            <a:custGeom>
              <a:avLst/>
              <a:gdLst>
                <a:gd name="connsiteX0" fmla="*/ 83343 w 550465"/>
                <a:gd name="connsiteY0" fmla="*/ 87710 h 971154"/>
                <a:gd name="connsiteX1" fmla="*/ 252412 w 550465"/>
                <a:gd name="connsiteY1" fmla="*/ 66279 h 971154"/>
                <a:gd name="connsiteX2" fmla="*/ 445293 w 550465"/>
                <a:gd name="connsiteY2" fmla="*/ 4366 h 971154"/>
                <a:gd name="connsiteX3" fmla="*/ 483393 w 550465"/>
                <a:gd name="connsiteY3" fmla="*/ 40085 h 971154"/>
                <a:gd name="connsiteX4" fmla="*/ 497681 w 550465"/>
                <a:gd name="connsiteY4" fmla="*/ 118666 h 971154"/>
                <a:gd name="connsiteX5" fmla="*/ 547687 w 550465"/>
                <a:gd name="connsiteY5" fmla="*/ 711598 h 971154"/>
                <a:gd name="connsiteX6" fmla="*/ 481012 w 550465"/>
                <a:gd name="connsiteY6" fmla="*/ 837804 h 971154"/>
                <a:gd name="connsiteX7" fmla="*/ 140493 w 550465"/>
                <a:gd name="connsiteY7" fmla="*/ 911623 h 971154"/>
                <a:gd name="connsiteX8" fmla="*/ 69056 w 550465"/>
                <a:gd name="connsiteY8" fmla="*/ 842566 h 971154"/>
                <a:gd name="connsiteX9" fmla="*/ 2381 w 550465"/>
                <a:gd name="connsiteY9" fmla="*/ 140098 h 971154"/>
                <a:gd name="connsiteX10" fmla="*/ 83343 w 550465"/>
                <a:gd name="connsiteY10" fmla="*/ 87710 h 971154"/>
                <a:gd name="connsiteX0" fmla="*/ 83343 w 550465"/>
                <a:gd name="connsiteY0" fmla="*/ 87710 h 971154"/>
                <a:gd name="connsiteX1" fmla="*/ 252412 w 550465"/>
                <a:gd name="connsiteY1" fmla="*/ 66279 h 971154"/>
                <a:gd name="connsiteX2" fmla="*/ 445293 w 550465"/>
                <a:gd name="connsiteY2" fmla="*/ 4366 h 971154"/>
                <a:gd name="connsiteX3" fmla="*/ 483393 w 550465"/>
                <a:gd name="connsiteY3" fmla="*/ 40085 h 971154"/>
                <a:gd name="connsiteX4" fmla="*/ 497681 w 550465"/>
                <a:gd name="connsiteY4" fmla="*/ 118666 h 971154"/>
                <a:gd name="connsiteX5" fmla="*/ 547687 w 550465"/>
                <a:gd name="connsiteY5" fmla="*/ 711598 h 971154"/>
                <a:gd name="connsiteX6" fmla="*/ 481012 w 550465"/>
                <a:gd name="connsiteY6" fmla="*/ 837804 h 971154"/>
                <a:gd name="connsiteX7" fmla="*/ 140493 w 550465"/>
                <a:gd name="connsiteY7" fmla="*/ 911623 h 971154"/>
                <a:gd name="connsiteX8" fmla="*/ 69056 w 550465"/>
                <a:gd name="connsiteY8" fmla="*/ 842566 h 971154"/>
                <a:gd name="connsiteX9" fmla="*/ 2381 w 550465"/>
                <a:gd name="connsiteY9" fmla="*/ 140098 h 971154"/>
                <a:gd name="connsiteX10" fmla="*/ 83343 w 550465"/>
                <a:gd name="connsiteY10" fmla="*/ 87710 h 971154"/>
                <a:gd name="connsiteX0" fmla="*/ 147711 w 614833"/>
                <a:gd name="connsiteY0" fmla="*/ 87710 h 971154"/>
                <a:gd name="connsiteX1" fmla="*/ 316780 w 614833"/>
                <a:gd name="connsiteY1" fmla="*/ 66279 h 971154"/>
                <a:gd name="connsiteX2" fmla="*/ 509661 w 614833"/>
                <a:gd name="connsiteY2" fmla="*/ 4366 h 971154"/>
                <a:gd name="connsiteX3" fmla="*/ 547761 w 614833"/>
                <a:gd name="connsiteY3" fmla="*/ 40085 h 971154"/>
                <a:gd name="connsiteX4" fmla="*/ 562049 w 614833"/>
                <a:gd name="connsiteY4" fmla="*/ 118666 h 971154"/>
                <a:gd name="connsiteX5" fmla="*/ 612055 w 614833"/>
                <a:gd name="connsiteY5" fmla="*/ 711598 h 971154"/>
                <a:gd name="connsiteX6" fmla="*/ 545380 w 614833"/>
                <a:gd name="connsiteY6" fmla="*/ 837804 h 971154"/>
                <a:gd name="connsiteX7" fmla="*/ 204861 w 614833"/>
                <a:gd name="connsiteY7" fmla="*/ 911623 h 971154"/>
                <a:gd name="connsiteX8" fmla="*/ 133424 w 614833"/>
                <a:gd name="connsiteY8" fmla="*/ 842566 h 971154"/>
                <a:gd name="connsiteX9" fmla="*/ 66749 w 614833"/>
                <a:gd name="connsiteY9" fmla="*/ 140098 h 971154"/>
                <a:gd name="connsiteX10" fmla="*/ 147711 w 614833"/>
                <a:gd name="connsiteY10" fmla="*/ 87710 h 971154"/>
                <a:gd name="connsiteX0" fmla="*/ 147711 w 614833"/>
                <a:gd name="connsiteY0" fmla="*/ 87710 h 971154"/>
                <a:gd name="connsiteX1" fmla="*/ 316780 w 614833"/>
                <a:gd name="connsiteY1" fmla="*/ 66279 h 971154"/>
                <a:gd name="connsiteX2" fmla="*/ 509661 w 614833"/>
                <a:gd name="connsiteY2" fmla="*/ 4366 h 971154"/>
                <a:gd name="connsiteX3" fmla="*/ 547761 w 614833"/>
                <a:gd name="connsiteY3" fmla="*/ 40085 h 971154"/>
                <a:gd name="connsiteX4" fmla="*/ 562049 w 614833"/>
                <a:gd name="connsiteY4" fmla="*/ 118666 h 971154"/>
                <a:gd name="connsiteX5" fmla="*/ 612055 w 614833"/>
                <a:gd name="connsiteY5" fmla="*/ 711598 h 971154"/>
                <a:gd name="connsiteX6" fmla="*/ 545380 w 614833"/>
                <a:gd name="connsiteY6" fmla="*/ 837804 h 971154"/>
                <a:gd name="connsiteX7" fmla="*/ 204861 w 614833"/>
                <a:gd name="connsiteY7" fmla="*/ 911623 h 971154"/>
                <a:gd name="connsiteX8" fmla="*/ 133424 w 614833"/>
                <a:gd name="connsiteY8" fmla="*/ 842566 h 971154"/>
                <a:gd name="connsiteX9" fmla="*/ 66749 w 614833"/>
                <a:gd name="connsiteY9" fmla="*/ 140098 h 971154"/>
                <a:gd name="connsiteX10" fmla="*/ 147711 w 614833"/>
                <a:gd name="connsiteY10" fmla="*/ 87710 h 971154"/>
                <a:gd name="connsiteX0" fmla="*/ 126205 w 593327"/>
                <a:gd name="connsiteY0" fmla="*/ 87710 h 964568"/>
                <a:gd name="connsiteX1" fmla="*/ 295274 w 593327"/>
                <a:gd name="connsiteY1" fmla="*/ 66279 h 964568"/>
                <a:gd name="connsiteX2" fmla="*/ 488155 w 593327"/>
                <a:gd name="connsiteY2" fmla="*/ 4366 h 964568"/>
                <a:gd name="connsiteX3" fmla="*/ 526255 w 593327"/>
                <a:gd name="connsiteY3" fmla="*/ 40085 h 964568"/>
                <a:gd name="connsiteX4" fmla="*/ 540543 w 593327"/>
                <a:gd name="connsiteY4" fmla="*/ 118666 h 964568"/>
                <a:gd name="connsiteX5" fmla="*/ 590549 w 593327"/>
                <a:gd name="connsiteY5" fmla="*/ 711598 h 964568"/>
                <a:gd name="connsiteX6" fmla="*/ 523874 w 593327"/>
                <a:gd name="connsiteY6" fmla="*/ 837804 h 964568"/>
                <a:gd name="connsiteX7" fmla="*/ 183355 w 593327"/>
                <a:gd name="connsiteY7" fmla="*/ 911623 h 964568"/>
                <a:gd name="connsiteX8" fmla="*/ 111918 w 593327"/>
                <a:gd name="connsiteY8" fmla="*/ 842566 h 964568"/>
                <a:gd name="connsiteX9" fmla="*/ 66749 w 593327"/>
                <a:gd name="connsiteY9" fmla="*/ 179612 h 964568"/>
                <a:gd name="connsiteX10" fmla="*/ 126205 w 593327"/>
                <a:gd name="connsiteY10" fmla="*/ 87710 h 964568"/>
                <a:gd name="connsiteX0" fmla="*/ 38087 w 531403"/>
                <a:gd name="connsiteY0" fmla="*/ 97235 h 964568"/>
                <a:gd name="connsiteX1" fmla="*/ 233350 w 531403"/>
                <a:gd name="connsiteY1" fmla="*/ 66279 h 964568"/>
                <a:gd name="connsiteX2" fmla="*/ 426231 w 531403"/>
                <a:gd name="connsiteY2" fmla="*/ 4366 h 964568"/>
                <a:gd name="connsiteX3" fmla="*/ 464331 w 531403"/>
                <a:gd name="connsiteY3" fmla="*/ 40085 h 964568"/>
                <a:gd name="connsiteX4" fmla="*/ 478619 w 531403"/>
                <a:gd name="connsiteY4" fmla="*/ 118666 h 964568"/>
                <a:gd name="connsiteX5" fmla="*/ 528625 w 531403"/>
                <a:gd name="connsiteY5" fmla="*/ 711598 h 964568"/>
                <a:gd name="connsiteX6" fmla="*/ 461950 w 531403"/>
                <a:gd name="connsiteY6" fmla="*/ 837804 h 964568"/>
                <a:gd name="connsiteX7" fmla="*/ 121431 w 531403"/>
                <a:gd name="connsiteY7" fmla="*/ 911623 h 964568"/>
                <a:gd name="connsiteX8" fmla="*/ 49994 w 531403"/>
                <a:gd name="connsiteY8" fmla="*/ 842566 h 964568"/>
                <a:gd name="connsiteX9" fmla="*/ 4825 w 531403"/>
                <a:gd name="connsiteY9" fmla="*/ 179612 h 964568"/>
                <a:gd name="connsiteX10" fmla="*/ 38087 w 531403"/>
                <a:gd name="connsiteY10" fmla="*/ 97235 h 964568"/>
                <a:gd name="connsiteX0" fmla="*/ 38087 w 531403"/>
                <a:gd name="connsiteY0" fmla="*/ 97235 h 964568"/>
                <a:gd name="connsiteX1" fmla="*/ 233350 w 531403"/>
                <a:gd name="connsiteY1" fmla="*/ 66279 h 964568"/>
                <a:gd name="connsiteX2" fmla="*/ 426231 w 531403"/>
                <a:gd name="connsiteY2" fmla="*/ 4366 h 964568"/>
                <a:gd name="connsiteX3" fmla="*/ 464331 w 531403"/>
                <a:gd name="connsiteY3" fmla="*/ 40085 h 964568"/>
                <a:gd name="connsiteX4" fmla="*/ 478619 w 531403"/>
                <a:gd name="connsiteY4" fmla="*/ 118666 h 964568"/>
                <a:gd name="connsiteX5" fmla="*/ 528625 w 531403"/>
                <a:gd name="connsiteY5" fmla="*/ 711598 h 964568"/>
                <a:gd name="connsiteX6" fmla="*/ 461950 w 531403"/>
                <a:gd name="connsiteY6" fmla="*/ 837804 h 964568"/>
                <a:gd name="connsiteX7" fmla="*/ 121431 w 531403"/>
                <a:gd name="connsiteY7" fmla="*/ 911623 h 964568"/>
                <a:gd name="connsiteX8" fmla="*/ 49994 w 531403"/>
                <a:gd name="connsiteY8" fmla="*/ 842566 h 964568"/>
                <a:gd name="connsiteX9" fmla="*/ 4825 w 531403"/>
                <a:gd name="connsiteY9" fmla="*/ 179612 h 964568"/>
                <a:gd name="connsiteX10" fmla="*/ 38087 w 531403"/>
                <a:gd name="connsiteY10" fmla="*/ 97235 h 964568"/>
                <a:gd name="connsiteX0" fmla="*/ 52411 w 545727"/>
                <a:gd name="connsiteY0" fmla="*/ 97235 h 965221"/>
                <a:gd name="connsiteX1" fmla="*/ 247674 w 545727"/>
                <a:gd name="connsiteY1" fmla="*/ 66279 h 965221"/>
                <a:gd name="connsiteX2" fmla="*/ 440555 w 545727"/>
                <a:gd name="connsiteY2" fmla="*/ 4366 h 965221"/>
                <a:gd name="connsiteX3" fmla="*/ 478655 w 545727"/>
                <a:gd name="connsiteY3" fmla="*/ 40085 h 965221"/>
                <a:gd name="connsiteX4" fmla="*/ 492943 w 545727"/>
                <a:gd name="connsiteY4" fmla="*/ 118666 h 965221"/>
                <a:gd name="connsiteX5" fmla="*/ 542949 w 545727"/>
                <a:gd name="connsiteY5" fmla="*/ 711598 h 965221"/>
                <a:gd name="connsiteX6" fmla="*/ 476274 w 545727"/>
                <a:gd name="connsiteY6" fmla="*/ 837804 h 965221"/>
                <a:gd name="connsiteX7" fmla="*/ 135755 w 545727"/>
                <a:gd name="connsiteY7" fmla="*/ 911623 h 965221"/>
                <a:gd name="connsiteX8" fmla="*/ 64318 w 545727"/>
                <a:gd name="connsiteY8" fmla="*/ 842566 h 965221"/>
                <a:gd name="connsiteX9" fmla="*/ 1984 w 545727"/>
                <a:gd name="connsiteY9" fmla="*/ 175693 h 965221"/>
                <a:gd name="connsiteX10" fmla="*/ 52411 w 545727"/>
                <a:gd name="connsiteY10" fmla="*/ 97235 h 965221"/>
                <a:gd name="connsiteX0" fmla="*/ 50427 w 543743"/>
                <a:gd name="connsiteY0" fmla="*/ 97235 h 965221"/>
                <a:gd name="connsiteX1" fmla="*/ 245690 w 543743"/>
                <a:gd name="connsiteY1" fmla="*/ 66279 h 965221"/>
                <a:gd name="connsiteX2" fmla="*/ 438571 w 543743"/>
                <a:gd name="connsiteY2" fmla="*/ 4366 h 965221"/>
                <a:gd name="connsiteX3" fmla="*/ 476671 w 543743"/>
                <a:gd name="connsiteY3" fmla="*/ 40085 h 965221"/>
                <a:gd name="connsiteX4" fmla="*/ 490959 w 543743"/>
                <a:gd name="connsiteY4" fmla="*/ 118666 h 965221"/>
                <a:gd name="connsiteX5" fmla="*/ 540965 w 543743"/>
                <a:gd name="connsiteY5" fmla="*/ 711598 h 965221"/>
                <a:gd name="connsiteX6" fmla="*/ 474290 w 543743"/>
                <a:gd name="connsiteY6" fmla="*/ 837804 h 965221"/>
                <a:gd name="connsiteX7" fmla="*/ 133771 w 543743"/>
                <a:gd name="connsiteY7" fmla="*/ 911623 h 965221"/>
                <a:gd name="connsiteX8" fmla="*/ 62334 w 543743"/>
                <a:gd name="connsiteY8" fmla="*/ 842566 h 965221"/>
                <a:gd name="connsiteX9" fmla="*/ 0 w 543743"/>
                <a:gd name="connsiteY9" fmla="*/ 175693 h 965221"/>
                <a:gd name="connsiteX10" fmla="*/ 50427 w 543743"/>
                <a:gd name="connsiteY10" fmla="*/ 97235 h 965221"/>
                <a:gd name="connsiteX0" fmla="*/ 50427 w 542156"/>
                <a:gd name="connsiteY0" fmla="*/ 175022 h 1043008"/>
                <a:gd name="connsiteX1" fmla="*/ 245690 w 542156"/>
                <a:gd name="connsiteY1" fmla="*/ 144066 h 1043008"/>
                <a:gd name="connsiteX2" fmla="*/ 438571 w 542156"/>
                <a:gd name="connsiteY2" fmla="*/ 82153 h 1043008"/>
                <a:gd name="connsiteX3" fmla="*/ 476671 w 542156"/>
                <a:gd name="connsiteY3" fmla="*/ 117872 h 1043008"/>
                <a:gd name="connsiteX4" fmla="*/ 540965 w 542156"/>
                <a:gd name="connsiteY4" fmla="*/ 789385 h 1043008"/>
                <a:gd name="connsiteX5" fmla="*/ 474290 w 542156"/>
                <a:gd name="connsiteY5" fmla="*/ 915591 h 1043008"/>
                <a:gd name="connsiteX6" fmla="*/ 133771 w 542156"/>
                <a:gd name="connsiteY6" fmla="*/ 989410 h 1043008"/>
                <a:gd name="connsiteX7" fmla="*/ 62334 w 542156"/>
                <a:gd name="connsiteY7" fmla="*/ 920353 h 1043008"/>
                <a:gd name="connsiteX8" fmla="*/ 0 w 542156"/>
                <a:gd name="connsiteY8" fmla="*/ 253480 h 1043008"/>
                <a:gd name="connsiteX9" fmla="*/ 50427 w 542156"/>
                <a:gd name="connsiteY9" fmla="*/ 175022 h 1043008"/>
                <a:gd name="connsiteX0" fmla="*/ 50427 w 542156"/>
                <a:gd name="connsiteY0" fmla="*/ 165100 h 1033086"/>
                <a:gd name="connsiteX1" fmla="*/ 245690 w 542156"/>
                <a:gd name="connsiteY1" fmla="*/ 134144 h 1033086"/>
                <a:gd name="connsiteX2" fmla="*/ 438571 w 542156"/>
                <a:gd name="connsiteY2" fmla="*/ 72231 h 1033086"/>
                <a:gd name="connsiteX3" fmla="*/ 468684 w 542156"/>
                <a:gd name="connsiteY3" fmla="*/ 117872 h 1033086"/>
                <a:gd name="connsiteX4" fmla="*/ 540965 w 542156"/>
                <a:gd name="connsiteY4" fmla="*/ 779463 h 1033086"/>
                <a:gd name="connsiteX5" fmla="*/ 474290 w 542156"/>
                <a:gd name="connsiteY5" fmla="*/ 905669 h 1033086"/>
                <a:gd name="connsiteX6" fmla="*/ 133771 w 542156"/>
                <a:gd name="connsiteY6" fmla="*/ 979488 h 1033086"/>
                <a:gd name="connsiteX7" fmla="*/ 62334 w 542156"/>
                <a:gd name="connsiteY7" fmla="*/ 910431 h 1033086"/>
                <a:gd name="connsiteX8" fmla="*/ 0 w 542156"/>
                <a:gd name="connsiteY8" fmla="*/ 243558 h 1033086"/>
                <a:gd name="connsiteX9" fmla="*/ 50427 w 542156"/>
                <a:gd name="connsiteY9" fmla="*/ 165100 h 1033086"/>
                <a:gd name="connsiteX0" fmla="*/ 50427 w 542156"/>
                <a:gd name="connsiteY0" fmla="*/ 95581 h 963567"/>
                <a:gd name="connsiteX1" fmla="*/ 245690 w 542156"/>
                <a:gd name="connsiteY1" fmla="*/ 64625 h 963567"/>
                <a:gd name="connsiteX2" fmla="*/ 438571 w 542156"/>
                <a:gd name="connsiteY2" fmla="*/ 2712 h 963567"/>
                <a:gd name="connsiteX3" fmla="*/ 468684 w 542156"/>
                <a:gd name="connsiteY3" fmla="*/ 48353 h 963567"/>
                <a:gd name="connsiteX4" fmla="*/ 540965 w 542156"/>
                <a:gd name="connsiteY4" fmla="*/ 709944 h 963567"/>
                <a:gd name="connsiteX5" fmla="*/ 474290 w 542156"/>
                <a:gd name="connsiteY5" fmla="*/ 836150 h 963567"/>
                <a:gd name="connsiteX6" fmla="*/ 133771 w 542156"/>
                <a:gd name="connsiteY6" fmla="*/ 909969 h 963567"/>
                <a:gd name="connsiteX7" fmla="*/ 62334 w 542156"/>
                <a:gd name="connsiteY7" fmla="*/ 840912 h 963567"/>
                <a:gd name="connsiteX8" fmla="*/ 0 w 542156"/>
                <a:gd name="connsiteY8" fmla="*/ 174039 h 963567"/>
                <a:gd name="connsiteX9" fmla="*/ 50427 w 542156"/>
                <a:gd name="connsiteY9" fmla="*/ 95581 h 963567"/>
                <a:gd name="connsiteX0" fmla="*/ 50427 w 542156"/>
                <a:gd name="connsiteY0" fmla="*/ 95250 h 963236"/>
                <a:gd name="connsiteX1" fmla="*/ 245690 w 542156"/>
                <a:gd name="connsiteY1" fmla="*/ 64294 h 963236"/>
                <a:gd name="connsiteX2" fmla="*/ 438571 w 542156"/>
                <a:gd name="connsiteY2" fmla="*/ 2381 h 963236"/>
                <a:gd name="connsiteX3" fmla="*/ 471909 w 542156"/>
                <a:gd name="connsiteY3" fmla="*/ 50006 h 963236"/>
                <a:gd name="connsiteX4" fmla="*/ 540965 w 542156"/>
                <a:gd name="connsiteY4" fmla="*/ 709613 h 963236"/>
                <a:gd name="connsiteX5" fmla="*/ 474290 w 542156"/>
                <a:gd name="connsiteY5" fmla="*/ 835819 h 963236"/>
                <a:gd name="connsiteX6" fmla="*/ 133771 w 542156"/>
                <a:gd name="connsiteY6" fmla="*/ 909638 h 963236"/>
                <a:gd name="connsiteX7" fmla="*/ 62334 w 542156"/>
                <a:gd name="connsiteY7" fmla="*/ 840581 h 963236"/>
                <a:gd name="connsiteX8" fmla="*/ 0 w 542156"/>
                <a:gd name="connsiteY8" fmla="*/ 173708 h 963236"/>
                <a:gd name="connsiteX9" fmla="*/ 50427 w 542156"/>
                <a:gd name="connsiteY9" fmla="*/ 95250 h 963236"/>
                <a:gd name="connsiteX0" fmla="*/ 50427 w 542156"/>
                <a:gd name="connsiteY0" fmla="*/ 95250 h 963236"/>
                <a:gd name="connsiteX1" fmla="*/ 245690 w 542156"/>
                <a:gd name="connsiteY1" fmla="*/ 64294 h 963236"/>
                <a:gd name="connsiteX2" fmla="*/ 438571 w 542156"/>
                <a:gd name="connsiteY2" fmla="*/ 2381 h 963236"/>
                <a:gd name="connsiteX3" fmla="*/ 471909 w 542156"/>
                <a:gd name="connsiteY3" fmla="*/ 50006 h 963236"/>
                <a:gd name="connsiteX4" fmla="*/ 540965 w 542156"/>
                <a:gd name="connsiteY4" fmla="*/ 709613 h 963236"/>
                <a:gd name="connsiteX5" fmla="*/ 474290 w 542156"/>
                <a:gd name="connsiteY5" fmla="*/ 835819 h 963236"/>
                <a:gd name="connsiteX6" fmla="*/ 133771 w 542156"/>
                <a:gd name="connsiteY6" fmla="*/ 909638 h 963236"/>
                <a:gd name="connsiteX7" fmla="*/ 62334 w 542156"/>
                <a:gd name="connsiteY7" fmla="*/ 840581 h 963236"/>
                <a:gd name="connsiteX8" fmla="*/ 0 w 542156"/>
                <a:gd name="connsiteY8" fmla="*/ 173708 h 963236"/>
                <a:gd name="connsiteX9" fmla="*/ 50427 w 542156"/>
                <a:gd name="connsiteY9" fmla="*/ 95250 h 963236"/>
                <a:gd name="connsiteX0" fmla="*/ 50427 w 541362"/>
                <a:gd name="connsiteY0" fmla="*/ 95250 h 963649"/>
                <a:gd name="connsiteX1" fmla="*/ 245690 w 541362"/>
                <a:gd name="connsiteY1" fmla="*/ 64294 h 963649"/>
                <a:gd name="connsiteX2" fmla="*/ 438571 w 541362"/>
                <a:gd name="connsiteY2" fmla="*/ 2381 h 963649"/>
                <a:gd name="connsiteX3" fmla="*/ 471909 w 541362"/>
                <a:gd name="connsiteY3" fmla="*/ 50006 h 963649"/>
                <a:gd name="connsiteX4" fmla="*/ 540965 w 541362"/>
                <a:gd name="connsiteY4" fmla="*/ 709613 h 963649"/>
                <a:gd name="connsiteX5" fmla="*/ 474290 w 541362"/>
                <a:gd name="connsiteY5" fmla="*/ 835819 h 963649"/>
                <a:gd name="connsiteX6" fmla="*/ 180652 w 541362"/>
                <a:gd name="connsiteY6" fmla="*/ 912117 h 963649"/>
                <a:gd name="connsiteX7" fmla="*/ 62334 w 541362"/>
                <a:gd name="connsiteY7" fmla="*/ 840581 h 963649"/>
                <a:gd name="connsiteX8" fmla="*/ 0 w 541362"/>
                <a:gd name="connsiteY8" fmla="*/ 173708 h 963649"/>
                <a:gd name="connsiteX9" fmla="*/ 50427 w 541362"/>
                <a:gd name="connsiteY9" fmla="*/ 95250 h 963649"/>
                <a:gd name="connsiteX0" fmla="*/ 50427 w 541362"/>
                <a:gd name="connsiteY0" fmla="*/ 95250 h 963649"/>
                <a:gd name="connsiteX1" fmla="*/ 245690 w 541362"/>
                <a:gd name="connsiteY1" fmla="*/ 64294 h 963649"/>
                <a:gd name="connsiteX2" fmla="*/ 438571 w 541362"/>
                <a:gd name="connsiteY2" fmla="*/ 2381 h 963649"/>
                <a:gd name="connsiteX3" fmla="*/ 471909 w 541362"/>
                <a:gd name="connsiteY3" fmla="*/ 50006 h 963649"/>
                <a:gd name="connsiteX4" fmla="*/ 540965 w 541362"/>
                <a:gd name="connsiteY4" fmla="*/ 709613 h 963649"/>
                <a:gd name="connsiteX5" fmla="*/ 474290 w 541362"/>
                <a:gd name="connsiteY5" fmla="*/ 835819 h 963649"/>
                <a:gd name="connsiteX6" fmla="*/ 180652 w 541362"/>
                <a:gd name="connsiteY6" fmla="*/ 912117 h 963649"/>
                <a:gd name="connsiteX7" fmla="*/ 62334 w 541362"/>
                <a:gd name="connsiteY7" fmla="*/ 840581 h 963649"/>
                <a:gd name="connsiteX8" fmla="*/ 0 w 541362"/>
                <a:gd name="connsiteY8" fmla="*/ 173708 h 963649"/>
                <a:gd name="connsiteX9" fmla="*/ 50427 w 541362"/>
                <a:gd name="connsiteY9" fmla="*/ 95250 h 963649"/>
                <a:gd name="connsiteX0" fmla="*/ 50427 w 541362"/>
                <a:gd name="connsiteY0" fmla="*/ 95250 h 963649"/>
                <a:gd name="connsiteX1" fmla="*/ 245690 w 541362"/>
                <a:gd name="connsiteY1" fmla="*/ 64294 h 963649"/>
                <a:gd name="connsiteX2" fmla="*/ 438571 w 541362"/>
                <a:gd name="connsiteY2" fmla="*/ 2381 h 963649"/>
                <a:gd name="connsiteX3" fmla="*/ 471909 w 541362"/>
                <a:gd name="connsiteY3" fmla="*/ 50006 h 963649"/>
                <a:gd name="connsiteX4" fmla="*/ 540965 w 541362"/>
                <a:gd name="connsiteY4" fmla="*/ 709613 h 963649"/>
                <a:gd name="connsiteX5" fmla="*/ 474290 w 541362"/>
                <a:gd name="connsiteY5" fmla="*/ 835819 h 963649"/>
                <a:gd name="connsiteX6" fmla="*/ 180652 w 541362"/>
                <a:gd name="connsiteY6" fmla="*/ 912117 h 963649"/>
                <a:gd name="connsiteX7" fmla="*/ 62334 w 541362"/>
                <a:gd name="connsiteY7" fmla="*/ 840581 h 963649"/>
                <a:gd name="connsiteX8" fmla="*/ 0 w 541362"/>
                <a:gd name="connsiteY8" fmla="*/ 173708 h 963649"/>
                <a:gd name="connsiteX9" fmla="*/ 50427 w 541362"/>
                <a:gd name="connsiteY9" fmla="*/ 95250 h 963649"/>
                <a:gd name="connsiteX0" fmla="*/ 50427 w 541362"/>
                <a:gd name="connsiteY0" fmla="*/ 95250 h 963649"/>
                <a:gd name="connsiteX1" fmla="*/ 245690 w 541362"/>
                <a:gd name="connsiteY1" fmla="*/ 64294 h 963649"/>
                <a:gd name="connsiteX2" fmla="*/ 438571 w 541362"/>
                <a:gd name="connsiteY2" fmla="*/ 2381 h 963649"/>
                <a:gd name="connsiteX3" fmla="*/ 471909 w 541362"/>
                <a:gd name="connsiteY3" fmla="*/ 50006 h 963649"/>
                <a:gd name="connsiteX4" fmla="*/ 540965 w 541362"/>
                <a:gd name="connsiteY4" fmla="*/ 709613 h 963649"/>
                <a:gd name="connsiteX5" fmla="*/ 474290 w 541362"/>
                <a:gd name="connsiteY5" fmla="*/ 835819 h 963649"/>
                <a:gd name="connsiteX6" fmla="*/ 180652 w 541362"/>
                <a:gd name="connsiteY6" fmla="*/ 912117 h 963649"/>
                <a:gd name="connsiteX7" fmla="*/ 62334 w 541362"/>
                <a:gd name="connsiteY7" fmla="*/ 840581 h 963649"/>
                <a:gd name="connsiteX8" fmla="*/ 0 w 541362"/>
                <a:gd name="connsiteY8" fmla="*/ 173708 h 963649"/>
                <a:gd name="connsiteX9" fmla="*/ 50427 w 541362"/>
                <a:gd name="connsiteY9" fmla="*/ 95250 h 963649"/>
                <a:gd name="connsiteX0" fmla="*/ 50427 w 541362"/>
                <a:gd name="connsiteY0" fmla="*/ 95250 h 963649"/>
                <a:gd name="connsiteX1" fmla="*/ 245690 w 541362"/>
                <a:gd name="connsiteY1" fmla="*/ 64294 h 963649"/>
                <a:gd name="connsiteX2" fmla="*/ 438571 w 541362"/>
                <a:gd name="connsiteY2" fmla="*/ 2381 h 963649"/>
                <a:gd name="connsiteX3" fmla="*/ 471909 w 541362"/>
                <a:gd name="connsiteY3" fmla="*/ 50006 h 963649"/>
                <a:gd name="connsiteX4" fmla="*/ 540965 w 541362"/>
                <a:gd name="connsiteY4" fmla="*/ 709613 h 963649"/>
                <a:gd name="connsiteX5" fmla="*/ 474290 w 541362"/>
                <a:gd name="connsiteY5" fmla="*/ 835819 h 963649"/>
                <a:gd name="connsiteX6" fmla="*/ 180652 w 541362"/>
                <a:gd name="connsiteY6" fmla="*/ 912117 h 963649"/>
                <a:gd name="connsiteX7" fmla="*/ 62334 w 541362"/>
                <a:gd name="connsiteY7" fmla="*/ 840581 h 963649"/>
                <a:gd name="connsiteX8" fmla="*/ 0 w 541362"/>
                <a:gd name="connsiteY8" fmla="*/ 173708 h 963649"/>
                <a:gd name="connsiteX9" fmla="*/ 50427 w 541362"/>
                <a:gd name="connsiteY9" fmla="*/ 95250 h 963649"/>
                <a:gd name="connsiteX0" fmla="*/ 50427 w 541362"/>
                <a:gd name="connsiteY0" fmla="*/ 95250 h 963649"/>
                <a:gd name="connsiteX1" fmla="*/ 245690 w 541362"/>
                <a:gd name="connsiteY1" fmla="*/ 64294 h 963649"/>
                <a:gd name="connsiteX2" fmla="*/ 438571 w 541362"/>
                <a:gd name="connsiteY2" fmla="*/ 2381 h 963649"/>
                <a:gd name="connsiteX3" fmla="*/ 471909 w 541362"/>
                <a:gd name="connsiteY3" fmla="*/ 50006 h 963649"/>
                <a:gd name="connsiteX4" fmla="*/ 540965 w 541362"/>
                <a:gd name="connsiteY4" fmla="*/ 709613 h 963649"/>
                <a:gd name="connsiteX5" fmla="*/ 474290 w 541362"/>
                <a:gd name="connsiteY5" fmla="*/ 835819 h 963649"/>
                <a:gd name="connsiteX6" fmla="*/ 180652 w 541362"/>
                <a:gd name="connsiteY6" fmla="*/ 912117 h 963649"/>
                <a:gd name="connsiteX7" fmla="*/ 62334 w 541362"/>
                <a:gd name="connsiteY7" fmla="*/ 840581 h 963649"/>
                <a:gd name="connsiteX8" fmla="*/ 0 w 541362"/>
                <a:gd name="connsiteY8" fmla="*/ 173708 h 963649"/>
                <a:gd name="connsiteX9" fmla="*/ 50427 w 541362"/>
                <a:gd name="connsiteY9" fmla="*/ 95250 h 96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1362" h="963649">
                  <a:moveTo>
                    <a:pt x="50427" y="95250"/>
                  </a:moveTo>
                  <a:cubicBezTo>
                    <a:pt x="91375" y="77014"/>
                    <a:pt x="180999" y="79772"/>
                    <a:pt x="245690" y="64294"/>
                  </a:cubicBezTo>
                  <a:cubicBezTo>
                    <a:pt x="310381" y="48816"/>
                    <a:pt x="400868" y="4762"/>
                    <a:pt x="438571" y="2381"/>
                  </a:cubicBezTo>
                  <a:cubicBezTo>
                    <a:pt x="476274" y="0"/>
                    <a:pt x="467593" y="28128"/>
                    <a:pt x="471909" y="50006"/>
                  </a:cubicBezTo>
                  <a:cubicBezTo>
                    <a:pt x="488975" y="167878"/>
                    <a:pt x="540568" y="578644"/>
                    <a:pt x="540965" y="709613"/>
                  </a:cubicBezTo>
                  <a:cubicBezTo>
                    <a:pt x="541362" y="840582"/>
                    <a:pt x="501277" y="826352"/>
                    <a:pt x="474290" y="835819"/>
                  </a:cubicBezTo>
                  <a:cubicBezTo>
                    <a:pt x="403746" y="865279"/>
                    <a:pt x="183132" y="916185"/>
                    <a:pt x="180652" y="912117"/>
                  </a:cubicBezTo>
                  <a:cubicBezTo>
                    <a:pt x="178172" y="908049"/>
                    <a:pt x="92443" y="963649"/>
                    <a:pt x="62334" y="840581"/>
                  </a:cubicBezTo>
                  <a:cubicBezTo>
                    <a:pt x="32225" y="717513"/>
                    <a:pt x="1984" y="297930"/>
                    <a:pt x="0" y="173708"/>
                  </a:cubicBezTo>
                  <a:cubicBezTo>
                    <a:pt x="5234" y="141958"/>
                    <a:pt x="9479" y="113486"/>
                    <a:pt x="50427" y="952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GB">
                <a:latin typeface="Calibri" panose="020F0502020204030204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7526338" y="1082675"/>
              <a:ext cx="134937" cy="1333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GB">
                <a:latin typeface="Calibri" panose="020F0502020204030204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7991475" y="777875"/>
              <a:ext cx="134938" cy="1349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GB">
                <a:latin typeface="Calibri" panose="020F0502020204030204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7481888" y="709613"/>
              <a:ext cx="134937" cy="1349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GB">
                <a:latin typeface="Calibri" panose="020F0502020204030204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8064500" y="3659188"/>
              <a:ext cx="134938" cy="1333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GB">
                <a:latin typeface="Calibri" panose="020F0502020204030204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7766050" y="6210300"/>
              <a:ext cx="134938" cy="1333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GB">
                <a:latin typeface="Calibri" panose="020F0502020204030204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562725" y="1000125"/>
              <a:ext cx="134938" cy="1349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GB">
                <a:latin typeface="Calibri" panose="020F0502020204030204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7759700" y="1401763"/>
              <a:ext cx="134938" cy="1349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GB">
                <a:latin typeface="Calibri" panose="020F0502020204030204" pitchFamily="34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6967538" y="1330325"/>
              <a:ext cx="134937" cy="1333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GB">
                <a:latin typeface="Calibri" panose="020F0502020204030204" pitchFamily="34" charset="0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7915275" y="3663950"/>
              <a:ext cx="292100" cy="2103438"/>
            </a:xfrm>
            <a:custGeom>
              <a:avLst/>
              <a:gdLst>
                <a:gd name="connsiteX0" fmla="*/ 358678 w 1032933"/>
                <a:gd name="connsiteY0" fmla="*/ 26170 h 1040631"/>
                <a:gd name="connsiteX1" fmla="*/ 959042 w 1032933"/>
                <a:gd name="connsiteY1" fmla="*/ 515697 h 1040631"/>
                <a:gd name="connsiteX2" fmla="*/ 802023 w 1032933"/>
                <a:gd name="connsiteY2" fmla="*/ 1014461 h 1040631"/>
                <a:gd name="connsiteX3" fmla="*/ 72351 w 1032933"/>
                <a:gd name="connsiteY3" fmla="*/ 672715 h 1040631"/>
                <a:gd name="connsiteX4" fmla="*/ 358678 w 1032933"/>
                <a:gd name="connsiteY4" fmla="*/ 26170 h 1040631"/>
                <a:gd name="connsiteX0" fmla="*/ 358678 w 1032933"/>
                <a:gd name="connsiteY0" fmla="*/ 26170 h 1040631"/>
                <a:gd name="connsiteX1" fmla="*/ 959042 w 1032933"/>
                <a:gd name="connsiteY1" fmla="*/ 515697 h 1040631"/>
                <a:gd name="connsiteX2" fmla="*/ 802023 w 1032933"/>
                <a:gd name="connsiteY2" fmla="*/ 1014461 h 1040631"/>
                <a:gd name="connsiteX3" fmla="*/ 72351 w 1032933"/>
                <a:gd name="connsiteY3" fmla="*/ 672715 h 1040631"/>
                <a:gd name="connsiteX4" fmla="*/ 358678 w 1032933"/>
                <a:gd name="connsiteY4" fmla="*/ 26170 h 1040631"/>
                <a:gd name="connsiteX0" fmla="*/ 358678 w 1032933"/>
                <a:gd name="connsiteY0" fmla="*/ 26170 h 1040631"/>
                <a:gd name="connsiteX1" fmla="*/ 959042 w 1032933"/>
                <a:gd name="connsiteY1" fmla="*/ 515697 h 1040631"/>
                <a:gd name="connsiteX2" fmla="*/ 802023 w 1032933"/>
                <a:gd name="connsiteY2" fmla="*/ 1014461 h 1040631"/>
                <a:gd name="connsiteX3" fmla="*/ 72351 w 1032933"/>
                <a:gd name="connsiteY3" fmla="*/ 672715 h 1040631"/>
                <a:gd name="connsiteX4" fmla="*/ 358678 w 1032933"/>
                <a:gd name="connsiteY4" fmla="*/ 26170 h 1040631"/>
                <a:gd name="connsiteX0" fmla="*/ 358678 w 959042"/>
                <a:gd name="connsiteY0" fmla="*/ 26170 h 1040631"/>
                <a:gd name="connsiteX1" fmla="*/ 959042 w 959042"/>
                <a:gd name="connsiteY1" fmla="*/ 515697 h 1040631"/>
                <a:gd name="connsiteX2" fmla="*/ 802023 w 959042"/>
                <a:gd name="connsiteY2" fmla="*/ 1014461 h 1040631"/>
                <a:gd name="connsiteX3" fmla="*/ 72351 w 959042"/>
                <a:gd name="connsiteY3" fmla="*/ 672715 h 1040631"/>
                <a:gd name="connsiteX4" fmla="*/ 358678 w 959042"/>
                <a:gd name="connsiteY4" fmla="*/ 26170 h 1040631"/>
                <a:gd name="connsiteX0" fmla="*/ 358678 w 959042"/>
                <a:gd name="connsiteY0" fmla="*/ 0 h 1014461"/>
                <a:gd name="connsiteX1" fmla="*/ 959042 w 959042"/>
                <a:gd name="connsiteY1" fmla="*/ 489527 h 1014461"/>
                <a:gd name="connsiteX2" fmla="*/ 802023 w 959042"/>
                <a:gd name="connsiteY2" fmla="*/ 988291 h 1014461"/>
                <a:gd name="connsiteX3" fmla="*/ 72351 w 959042"/>
                <a:gd name="connsiteY3" fmla="*/ 646545 h 1014461"/>
                <a:gd name="connsiteX4" fmla="*/ 358678 w 959042"/>
                <a:gd name="connsiteY4" fmla="*/ 0 h 1014461"/>
                <a:gd name="connsiteX0" fmla="*/ 286327 w 886691"/>
                <a:gd name="connsiteY0" fmla="*/ 0 h 1014461"/>
                <a:gd name="connsiteX1" fmla="*/ 886691 w 886691"/>
                <a:gd name="connsiteY1" fmla="*/ 489527 h 1014461"/>
                <a:gd name="connsiteX2" fmla="*/ 729672 w 886691"/>
                <a:gd name="connsiteY2" fmla="*/ 988291 h 1014461"/>
                <a:gd name="connsiteX3" fmla="*/ 0 w 886691"/>
                <a:gd name="connsiteY3" fmla="*/ 646545 h 1014461"/>
                <a:gd name="connsiteX4" fmla="*/ 286327 w 886691"/>
                <a:gd name="connsiteY4" fmla="*/ 0 h 1014461"/>
                <a:gd name="connsiteX0" fmla="*/ 286327 w 886691"/>
                <a:gd name="connsiteY0" fmla="*/ 0 h 988291"/>
                <a:gd name="connsiteX1" fmla="*/ 886691 w 886691"/>
                <a:gd name="connsiteY1" fmla="*/ 489527 h 988291"/>
                <a:gd name="connsiteX2" fmla="*/ 729672 w 886691"/>
                <a:gd name="connsiteY2" fmla="*/ 988291 h 988291"/>
                <a:gd name="connsiteX3" fmla="*/ 0 w 886691"/>
                <a:gd name="connsiteY3" fmla="*/ 646545 h 988291"/>
                <a:gd name="connsiteX4" fmla="*/ 286327 w 886691"/>
                <a:gd name="connsiteY4" fmla="*/ 0 h 988291"/>
                <a:gd name="connsiteX0" fmla="*/ 286327 w 3417276"/>
                <a:gd name="connsiteY0" fmla="*/ 0 h 988291"/>
                <a:gd name="connsiteX1" fmla="*/ 3417276 w 3417276"/>
                <a:gd name="connsiteY1" fmla="*/ 147991 h 988291"/>
                <a:gd name="connsiteX2" fmla="*/ 729672 w 3417276"/>
                <a:gd name="connsiteY2" fmla="*/ 988291 h 988291"/>
                <a:gd name="connsiteX3" fmla="*/ 0 w 3417276"/>
                <a:gd name="connsiteY3" fmla="*/ 646545 h 988291"/>
                <a:gd name="connsiteX4" fmla="*/ 286327 w 3417276"/>
                <a:gd name="connsiteY4" fmla="*/ 0 h 988291"/>
                <a:gd name="connsiteX0" fmla="*/ 2884976 w 3417276"/>
                <a:gd name="connsiteY0" fmla="*/ 0 h 899662"/>
                <a:gd name="connsiteX1" fmla="*/ 3417276 w 3417276"/>
                <a:gd name="connsiteY1" fmla="*/ 59362 h 899662"/>
                <a:gd name="connsiteX2" fmla="*/ 729672 w 3417276"/>
                <a:gd name="connsiteY2" fmla="*/ 899662 h 899662"/>
                <a:gd name="connsiteX3" fmla="*/ 0 w 3417276"/>
                <a:gd name="connsiteY3" fmla="*/ 557916 h 899662"/>
                <a:gd name="connsiteX4" fmla="*/ 2884976 w 3417276"/>
                <a:gd name="connsiteY4" fmla="*/ 0 h 899662"/>
                <a:gd name="connsiteX0" fmla="*/ 2155304 w 2687604"/>
                <a:gd name="connsiteY0" fmla="*/ 238148 h 1137810"/>
                <a:gd name="connsiteX1" fmla="*/ 2687604 w 2687604"/>
                <a:gd name="connsiteY1" fmla="*/ 297510 h 1137810"/>
                <a:gd name="connsiteX2" fmla="*/ 0 w 2687604"/>
                <a:gd name="connsiteY2" fmla="*/ 1137810 h 1137810"/>
                <a:gd name="connsiteX3" fmla="*/ 1218843 w 2687604"/>
                <a:gd name="connsiteY3" fmla="*/ 0 h 1137810"/>
                <a:gd name="connsiteX4" fmla="*/ 2155304 w 2687604"/>
                <a:gd name="connsiteY4" fmla="*/ 238148 h 1137810"/>
                <a:gd name="connsiteX0" fmla="*/ 936461 w 1468761"/>
                <a:gd name="connsiteY0" fmla="*/ 238148 h 606254"/>
                <a:gd name="connsiteX1" fmla="*/ 1468761 w 1468761"/>
                <a:gd name="connsiteY1" fmla="*/ 297510 h 606254"/>
                <a:gd name="connsiteX2" fmla="*/ 993940 w 1468761"/>
                <a:gd name="connsiteY2" fmla="*/ 606254 h 606254"/>
                <a:gd name="connsiteX3" fmla="*/ 0 w 1468761"/>
                <a:gd name="connsiteY3" fmla="*/ 0 h 606254"/>
                <a:gd name="connsiteX4" fmla="*/ 936461 w 1468761"/>
                <a:gd name="connsiteY4" fmla="*/ 238148 h 606254"/>
                <a:gd name="connsiteX0" fmla="*/ 899159 w 1431459"/>
                <a:gd name="connsiteY0" fmla="*/ 0 h 368106"/>
                <a:gd name="connsiteX1" fmla="*/ 1431459 w 1431459"/>
                <a:gd name="connsiteY1" fmla="*/ 59362 h 368106"/>
                <a:gd name="connsiteX2" fmla="*/ 956638 w 1431459"/>
                <a:gd name="connsiteY2" fmla="*/ 368106 h 368106"/>
                <a:gd name="connsiteX3" fmla="*/ 0 w 1431459"/>
                <a:gd name="connsiteY3" fmla="*/ 280824 h 368106"/>
                <a:gd name="connsiteX4" fmla="*/ 899159 w 1431459"/>
                <a:gd name="connsiteY4" fmla="*/ 0 h 368106"/>
                <a:gd name="connsiteX0" fmla="*/ 944984 w 1477284"/>
                <a:gd name="connsiteY0" fmla="*/ 0 h 368106"/>
                <a:gd name="connsiteX1" fmla="*/ 1477284 w 1477284"/>
                <a:gd name="connsiteY1" fmla="*/ 59362 h 368106"/>
                <a:gd name="connsiteX2" fmla="*/ 1002463 w 1477284"/>
                <a:gd name="connsiteY2" fmla="*/ 368106 h 368106"/>
                <a:gd name="connsiteX3" fmla="*/ 0 w 1477284"/>
                <a:gd name="connsiteY3" fmla="*/ 304977 h 368106"/>
                <a:gd name="connsiteX4" fmla="*/ 944984 w 1477284"/>
                <a:gd name="connsiteY4" fmla="*/ 0 h 368106"/>
                <a:gd name="connsiteX0" fmla="*/ 944984 w 1477284"/>
                <a:gd name="connsiteY0" fmla="*/ 0 h 304977"/>
                <a:gd name="connsiteX1" fmla="*/ 1477284 w 1477284"/>
                <a:gd name="connsiteY1" fmla="*/ 59362 h 304977"/>
                <a:gd name="connsiteX2" fmla="*/ 0 w 1477284"/>
                <a:gd name="connsiteY2" fmla="*/ 304977 h 304977"/>
                <a:gd name="connsiteX3" fmla="*/ 944984 w 1477284"/>
                <a:gd name="connsiteY3" fmla="*/ 0 h 304977"/>
                <a:gd name="connsiteX0" fmla="*/ 1233016 w 1765316"/>
                <a:gd name="connsiteY0" fmla="*/ 144015 h 203377"/>
                <a:gd name="connsiteX1" fmla="*/ 1765316 w 1765316"/>
                <a:gd name="connsiteY1" fmla="*/ 203377 h 203377"/>
                <a:gd name="connsiteX2" fmla="*/ 0 w 1765316"/>
                <a:gd name="connsiteY2" fmla="*/ 0 h 203377"/>
                <a:gd name="connsiteX3" fmla="*/ 1233016 w 1765316"/>
                <a:gd name="connsiteY3" fmla="*/ 144015 h 203377"/>
                <a:gd name="connsiteX0" fmla="*/ 792088 w 1765316"/>
                <a:gd name="connsiteY0" fmla="*/ 936105 h 936105"/>
                <a:gd name="connsiteX1" fmla="*/ 1765316 w 1765316"/>
                <a:gd name="connsiteY1" fmla="*/ 203377 h 936105"/>
                <a:gd name="connsiteX2" fmla="*/ 0 w 1765316"/>
                <a:gd name="connsiteY2" fmla="*/ 0 h 936105"/>
                <a:gd name="connsiteX3" fmla="*/ 792088 w 1765316"/>
                <a:gd name="connsiteY3" fmla="*/ 936105 h 936105"/>
                <a:gd name="connsiteX0" fmla="*/ 216024 w 1765316"/>
                <a:gd name="connsiteY0" fmla="*/ 2520281 h 2520281"/>
                <a:gd name="connsiteX1" fmla="*/ 1765316 w 1765316"/>
                <a:gd name="connsiteY1" fmla="*/ 203377 h 2520281"/>
                <a:gd name="connsiteX2" fmla="*/ 0 w 1765316"/>
                <a:gd name="connsiteY2" fmla="*/ 0 h 2520281"/>
                <a:gd name="connsiteX3" fmla="*/ 216024 w 1765316"/>
                <a:gd name="connsiteY3" fmla="*/ 2520281 h 2520281"/>
                <a:gd name="connsiteX0" fmla="*/ 216024 w 432048"/>
                <a:gd name="connsiteY0" fmla="*/ 2520281 h 2520281"/>
                <a:gd name="connsiteX1" fmla="*/ 432048 w 432048"/>
                <a:gd name="connsiteY1" fmla="*/ 2520281 h 2520281"/>
                <a:gd name="connsiteX2" fmla="*/ 0 w 432048"/>
                <a:gd name="connsiteY2" fmla="*/ 0 h 2520281"/>
                <a:gd name="connsiteX3" fmla="*/ 216024 w 432048"/>
                <a:gd name="connsiteY3" fmla="*/ 2520281 h 2520281"/>
                <a:gd name="connsiteX0" fmla="*/ 0 w 648072"/>
                <a:gd name="connsiteY0" fmla="*/ 1800200 h 2520281"/>
                <a:gd name="connsiteX1" fmla="*/ 648072 w 648072"/>
                <a:gd name="connsiteY1" fmla="*/ 2520281 h 2520281"/>
                <a:gd name="connsiteX2" fmla="*/ 216024 w 648072"/>
                <a:gd name="connsiteY2" fmla="*/ 0 h 2520281"/>
                <a:gd name="connsiteX3" fmla="*/ 0 w 648072"/>
                <a:gd name="connsiteY3" fmla="*/ 1800200 h 2520281"/>
                <a:gd name="connsiteX0" fmla="*/ 0 w 1152128"/>
                <a:gd name="connsiteY0" fmla="*/ 1800200 h 1800200"/>
                <a:gd name="connsiteX1" fmla="*/ 1152128 w 1152128"/>
                <a:gd name="connsiteY1" fmla="*/ 1800200 h 1800200"/>
                <a:gd name="connsiteX2" fmla="*/ 216024 w 1152128"/>
                <a:gd name="connsiteY2" fmla="*/ 0 h 1800200"/>
                <a:gd name="connsiteX3" fmla="*/ 0 w 1152128"/>
                <a:gd name="connsiteY3" fmla="*/ 1800200 h 1800200"/>
                <a:gd name="connsiteX0" fmla="*/ 0 w 504056"/>
                <a:gd name="connsiteY0" fmla="*/ 1800200 h 2232248"/>
                <a:gd name="connsiteX1" fmla="*/ 504056 w 504056"/>
                <a:gd name="connsiteY1" fmla="*/ 2232248 h 2232248"/>
                <a:gd name="connsiteX2" fmla="*/ 216024 w 504056"/>
                <a:gd name="connsiteY2" fmla="*/ 0 h 2232248"/>
                <a:gd name="connsiteX3" fmla="*/ 0 w 504056"/>
                <a:gd name="connsiteY3" fmla="*/ 1800200 h 2232248"/>
                <a:gd name="connsiteX0" fmla="*/ 79540 w 288032"/>
                <a:gd name="connsiteY0" fmla="*/ 2206600 h 2232248"/>
                <a:gd name="connsiteX1" fmla="*/ 288032 w 288032"/>
                <a:gd name="connsiteY1" fmla="*/ 2232248 h 2232248"/>
                <a:gd name="connsiteX2" fmla="*/ 0 w 288032"/>
                <a:gd name="connsiteY2" fmla="*/ 0 h 2232248"/>
                <a:gd name="connsiteX3" fmla="*/ 79540 w 288032"/>
                <a:gd name="connsiteY3" fmla="*/ 2206600 h 2232248"/>
                <a:gd name="connsiteX0" fmla="*/ 79540 w 278796"/>
                <a:gd name="connsiteY0" fmla="*/ 2206600 h 2259957"/>
                <a:gd name="connsiteX1" fmla="*/ 278796 w 278796"/>
                <a:gd name="connsiteY1" fmla="*/ 2259957 h 2259957"/>
                <a:gd name="connsiteX2" fmla="*/ 0 w 278796"/>
                <a:gd name="connsiteY2" fmla="*/ 0 h 2259957"/>
                <a:gd name="connsiteX3" fmla="*/ 79540 w 278796"/>
                <a:gd name="connsiteY3" fmla="*/ 2206600 h 2259957"/>
                <a:gd name="connsiteX0" fmla="*/ 91571 w 278796"/>
                <a:gd name="connsiteY0" fmla="*/ 2182341 h 2259957"/>
                <a:gd name="connsiteX1" fmla="*/ 278796 w 278796"/>
                <a:gd name="connsiteY1" fmla="*/ 2259957 h 2259957"/>
                <a:gd name="connsiteX2" fmla="*/ 0 w 278796"/>
                <a:gd name="connsiteY2" fmla="*/ 0 h 2259957"/>
                <a:gd name="connsiteX3" fmla="*/ 91571 w 278796"/>
                <a:gd name="connsiteY3" fmla="*/ 2182341 h 2259957"/>
                <a:gd name="connsiteX0" fmla="*/ 103477 w 278796"/>
                <a:gd name="connsiteY0" fmla="*/ 2191866 h 2259957"/>
                <a:gd name="connsiteX1" fmla="*/ 278796 w 278796"/>
                <a:gd name="connsiteY1" fmla="*/ 2259957 h 2259957"/>
                <a:gd name="connsiteX2" fmla="*/ 0 w 278796"/>
                <a:gd name="connsiteY2" fmla="*/ 0 h 2259957"/>
                <a:gd name="connsiteX3" fmla="*/ 103477 w 278796"/>
                <a:gd name="connsiteY3" fmla="*/ 2191866 h 2259957"/>
                <a:gd name="connsiteX0" fmla="*/ 0 w 175319"/>
                <a:gd name="connsiteY0" fmla="*/ 1684089 h 1752180"/>
                <a:gd name="connsiteX1" fmla="*/ 175319 w 175319"/>
                <a:gd name="connsiteY1" fmla="*/ 1752180 h 1752180"/>
                <a:gd name="connsiteX2" fmla="*/ 137724 w 175319"/>
                <a:gd name="connsiteY2" fmla="*/ 0 h 1752180"/>
                <a:gd name="connsiteX3" fmla="*/ 0 w 175319"/>
                <a:gd name="connsiteY3" fmla="*/ 1684089 h 1752180"/>
                <a:gd name="connsiteX0" fmla="*/ 0 w 175319"/>
                <a:gd name="connsiteY0" fmla="*/ 1649412 h 1717503"/>
                <a:gd name="connsiteX1" fmla="*/ 175319 w 175319"/>
                <a:gd name="connsiteY1" fmla="*/ 1717503 h 1717503"/>
                <a:gd name="connsiteX2" fmla="*/ 143851 w 175319"/>
                <a:gd name="connsiteY2" fmla="*/ 0 h 1717503"/>
                <a:gd name="connsiteX3" fmla="*/ 0 w 175319"/>
                <a:gd name="connsiteY3" fmla="*/ 1649412 h 1717503"/>
                <a:gd name="connsiteX0" fmla="*/ 117363 w 292682"/>
                <a:gd name="connsiteY0" fmla="*/ 2035704 h 2103795"/>
                <a:gd name="connsiteX1" fmla="*/ 292682 w 292682"/>
                <a:gd name="connsiteY1" fmla="*/ 2103795 h 2103795"/>
                <a:gd name="connsiteX2" fmla="*/ 0 w 292682"/>
                <a:gd name="connsiteY2" fmla="*/ 0 h 2103795"/>
                <a:gd name="connsiteX3" fmla="*/ 117363 w 292682"/>
                <a:gd name="connsiteY3" fmla="*/ 2035704 h 2103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682" h="2103795">
                  <a:moveTo>
                    <a:pt x="117363" y="2035704"/>
                  </a:moveTo>
                  <a:lnTo>
                    <a:pt x="292682" y="2103795"/>
                  </a:lnTo>
                  <a:lnTo>
                    <a:pt x="0" y="0"/>
                  </a:lnTo>
                  <a:lnTo>
                    <a:pt x="117363" y="20357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GB">
                <a:latin typeface="Calibri" panose="020F0502020204030204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8139113" y="5675313"/>
              <a:ext cx="134937" cy="1349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GB">
                <a:latin typeface="Calibri" panose="020F0502020204030204" pitchFamily="34" charset="0"/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>
              <a:off x="8034338" y="4435475"/>
              <a:ext cx="344487" cy="587375"/>
            </a:xfrm>
            <a:custGeom>
              <a:avLst/>
              <a:gdLst>
                <a:gd name="connsiteX0" fmla="*/ 84534 w 442515"/>
                <a:gd name="connsiteY0" fmla="*/ 93662 h 798513"/>
                <a:gd name="connsiteX1" fmla="*/ 386953 w 442515"/>
                <a:gd name="connsiteY1" fmla="*/ 50800 h 798513"/>
                <a:gd name="connsiteX2" fmla="*/ 417909 w 442515"/>
                <a:gd name="connsiteY2" fmla="*/ 93662 h 798513"/>
                <a:gd name="connsiteX3" fmla="*/ 408384 w 442515"/>
                <a:gd name="connsiteY3" fmla="*/ 612775 h 798513"/>
                <a:gd name="connsiteX4" fmla="*/ 377428 w 442515"/>
                <a:gd name="connsiteY4" fmla="*/ 658019 h 798513"/>
                <a:gd name="connsiteX5" fmla="*/ 58341 w 442515"/>
                <a:gd name="connsiteY5" fmla="*/ 736600 h 798513"/>
                <a:gd name="connsiteX6" fmla="*/ 27384 w 442515"/>
                <a:gd name="connsiteY6" fmla="*/ 696119 h 798513"/>
                <a:gd name="connsiteX7" fmla="*/ 39291 w 442515"/>
                <a:gd name="connsiteY7" fmla="*/ 122237 h 798513"/>
                <a:gd name="connsiteX8" fmla="*/ 84534 w 442515"/>
                <a:gd name="connsiteY8" fmla="*/ 93662 h 798513"/>
                <a:gd name="connsiteX0" fmla="*/ 84534 w 442515"/>
                <a:gd name="connsiteY0" fmla="*/ 93662 h 798513"/>
                <a:gd name="connsiteX1" fmla="*/ 386953 w 442515"/>
                <a:gd name="connsiteY1" fmla="*/ 50800 h 798513"/>
                <a:gd name="connsiteX2" fmla="*/ 417909 w 442515"/>
                <a:gd name="connsiteY2" fmla="*/ 93662 h 798513"/>
                <a:gd name="connsiteX3" fmla="*/ 408384 w 442515"/>
                <a:gd name="connsiteY3" fmla="*/ 612775 h 798513"/>
                <a:gd name="connsiteX4" fmla="*/ 377428 w 442515"/>
                <a:gd name="connsiteY4" fmla="*/ 658019 h 798513"/>
                <a:gd name="connsiteX5" fmla="*/ 58341 w 442515"/>
                <a:gd name="connsiteY5" fmla="*/ 736600 h 798513"/>
                <a:gd name="connsiteX6" fmla="*/ 27384 w 442515"/>
                <a:gd name="connsiteY6" fmla="*/ 696119 h 798513"/>
                <a:gd name="connsiteX7" fmla="*/ 39291 w 442515"/>
                <a:gd name="connsiteY7" fmla="*/ 122237 h 798513"/>
                <a:gd name="connsiteX8" fmla="*/ 84534 w 442515"/>
                <a:gd name="connsiteY8" fmla="*/ 93662 h 798513"/>
                <a:gd name="connsiteX0" fmla="*/ 84534 w 442515"/>
                <a:gd name="connsiteY0" fmla="*/ 93662 h 798513"/>
                <a:gd name="connsiteX1" fmla="*/ 386953 w 442515"/>
                <a:gd name="connsiteY1" fmla="*/ 50800 h 798513"/>
                <a:gd name="connsiteX2" fmla="*/ 417909 w 442515"/>
                <a:gd name="connsiteY2" fmla="*/ 93662 h 798513"/>
                <a:gd name="connsiteX3" fmla="*/ 408384 w 442515"/>
                <a:gd name="connsiteY3" fmla="*/ 612775 h 798513"/>
                <a:gd name="connsiteX4" fmla="*/ 377428 w 442515"/>
                <a:gd name="connsiteY4" fmla="*/ 658019 h 798513"/>
                <a:gd name="connsiteX5" fmla="*/ 58341 w 442515"/>
                <a:gd name="connsiteY5" fmla="*/ 736600 h 798513"/>
                <a:gd name="connsiteX6" fmla="*/ 27384 w 442515"/>
                <a:gd name="connsiteY6" fmla="*/ 696119 h 798513"/>
                <a:gd name="connsiteX7" fmla="*/ 39291 w 442515"/>
                <a:gd name="connsiteY7" fmla="*/ 122237 h 798513"/>
                <a:gd name="connsiteX8" fmla="*/ 84534 w 442515"/>
                <a:gd name="connsiteY8" fmla="*/ 93662 h 798513"/>
                <a:gd name="connsiteX0" fmla="*/ 84534 w 435768"/>
                <a:gd name="connsiteY0" fmla="*/ 93662 h 798513"/>
                <a:gd name="connsiteX1" fmla="*/ 386953 w 435768"/>
                <a:gd name="connsiteY1" fmla="*/ 50800 h 798513"/>
                <a:gd name="connsiteX2" fmla="*/ 417909 w 435768"/>
                <a:gd name="connsiteY2" fmla="*/ 93662 h 798513"/>
                <a:gd name="connsiteX3" fmla="*/ 408384 w 435768"/>
                <a:gd name="connsiteY3" fmla="*/ 612775 h 798513"/>
                <a:gd name="connsiteX4" fmla="*/ 377428 w 435768"/>
                <a:gd name="connsiteY4" fmla="*/ 658019 h 798513"/>
                <a:gd name="connsiteX5" fmla="*/ 58341 w 435768"/>
                <a:gd name="connsiteY5" fmla="*/ 736600 h 798513"/>
                <a:gd name="connsiteX6" fmla="*/ 27384 w 435768"/>
                <a:gd name="connsiteY6" fmla="*/ 696119 h 798513"/>
                <a:gd name="connsiteX7" fmla="*/ 39291 w 435768"/>
                <a:gd name="connsiteY7" fmla="*/ 122237 h 798513"/>
                <a:gd name="connsiteX8" fmla="*/ 84534 w 435768"/>
                <a:gd name="connsiteY8" fmla="*/ 93662 h 798513"/>
                <a:gd name="connsiteX0" fmla="*/ 84534 w 435768"/>
                <a:gd name="connsiteY0" fmla="*/ 42862 h 747713"/>
                <a:gd name="connsiteX1" fmla="*/ 386953 w 435768"/>
                <a:gd name="connsiteY1" fmla="*/ 0 h 747713"/>
                <a:gd name="connsiteX2" fmla="*/ 417909 w 435768"/>
                <a:gd name="connsiteY2" fmla="*/ 42862 h 747713"/>
                <a:gd name="connsiteX3" fmla="*/ 408384 w 435768"/>
                <a:gd name="connsiteY3" fmla="*/ 561975 h 747713"/>
                <a:gd name="connsiteX4" fmla="*/ 377428 w 435768"/>
                <a:gd name="connsiteY4" fmla="*/ 607219 h 747713"/>
                <a:gd name="connsiteX5" fmla="*/ 58341 w 435768"/>
                <a:gd name="connsiteY5" fmla="*/ 685800 h 747713"/>
                <a:gd name="connsiteX6" fmla="*/ 27384 w 435768"/>
                <a:gd name="connsiteY6" fmla="*/ 645319 h 747713"/>
                <a:gd name="connsiteX7" fmla="*/ 39291 w 435768"/>
                <a:gd name="connsiteY7" fmla="*/ 71437 h 747713"/>
                <a:gd name="connsiteX8" fmla="*/ 84534 w 435768"/>
                <a:gd name="connsiteY8" fmla="*/ 42862 h 747713"/>
                <a:gd name="connsiteX0" fmla="*/ 84534 w 435768"/>
                <a:gd name="connsiteY0" fmla="*/ 42862 h 747713"/>
                <a:gd name="connsiteX1" fmla="*/ 386953 w 435768"/>
                <a:gd name="connsiteY1" fmla="*/ 0 h 747713"/>
                <a:gd name="connsiteX2" fmla="*/ 417909 w 435768"/>
                <a:gd name="connsiteY2" fmla="*/ 42862 h 747713"/>
                <a:gd name="connsiteX3" fmla="*/ 408384 w 435768"/>
                <a:gd name="connsiteY3" fmla="*/ 561975 h 747713"/>
                <a:gd name="connsiteX4" fmla="*/ 377428 w 435768"/>
                <a:gd name="connsiteY4" fmla="*/ 607219 h 747713"/>
                <a:gd name="connsiteX5" fmla="*/ 58341 w 435768"/>
                <a:gd name="connsiteY5" fmla="*/ 685800 h 747713"/>
                <a:gd name="connsiteX6" fmla="*/ 27384 w 435768"/>
                <a:gd name="connsiteY6" fmla="*/ 645319 h 747713"/>
                <a:gd name="connsiteX7" fmla="*/ 39291 w 435768"/>
                <a:gd name="connsiteY7" fmla="*/ 71437 h 747713"/>
                <a:gd name="connsiteX8" fmla="*/ 84534 w 435768"/>
                <a:gd name="connsiteY8" fmla="*/ 42862 h 747713"/>
                <a:gd name="connsiteX0" fmla="*/ 84534 w 423862"/>
                <a:gd name="connsiteY0" fmla="*/ 42862 h 747713"/>
                <a:gd name="connsiteX1" fmla="*/ 386953 w 423862"/>
                <a:gd name="connsiteY1" fmla="*/ 0 h 747713"/>
                <a:gd name="connsiteX2" fmla="*/ 417909 w 423862"/>
                <a:gd name="connsiteY2" fmla="*/ 42862 h 747713"/>
                <a:gd name="connsiteX3" fmla="*/ 408384 w 423862"/>
                <a:gd name="connsiteY3" fmla="*/ 561975 h 747713"/>
                <a:gd name="connsiteX4" fmla="*/ 377428 w 423862"/>
                <a:gd name="connsiteY4" fmla="*/ 607219 h 747713"/>
                <a:gd name="connsiteX5" fmla="*/ 58341 w 423862"/>
                <a:gd name="connsiteY5" fmla="*/ 685800 h 747713"/>
                <a:gd name="connsiteX6" fmla="*/ 27384 w 423862"/>
                <a:gd name="connsiteY6" fmla="*/ 645319 h 747713"/>
                <a:gd name="connsiteX7" fmla="*/ 39291 w 423862"/>
                <a:gd name="connsiteY7" fmla="*/ 71437 h 747713"/>
                <a:gd name="connsiteX8" fmla="*/ 84534 w 423862"/>
                <a:gd name="connsiteY8" fmla="*/ 42862 h 747713"/>
                <a:gd name="connsiteX0" fmla="*/ 60325 w 399653"/>
                <a:gd name="connsiteY0" fmla="*/ 42862 h 747713"/>
                <a:gd name="connsiteX1" fmla="*/ 362744 w 399653"/>
                <a:gd name="connsiteY1" fmla="*/ 0 h 747713"/>
                <a:gd name="connsiteX2" fmla="*/ 393700 w 399653"/>
                <a:gd name="connsiteY2" fmla="*/ 42862 h 747713"/>
                <a:gd name="connsiteX3" fmla="*/ 384175 w 399653"/>
                <a:gd name="connsiteY3" fmla="*/ 561975 h 747713"/>
                <a:gd name="connsiteX4" fmla="*/ 353219 w 399653"/>
                <a:gd name="connsiteY4" fmla="*/ 607219 h 747713"/>
                <a:gd name="connsiteX5" fmla="*/ 34132 w 399653"/>
                <a:gd name="connsiteY5" fmla="*/ 685800 h 747713"/>
                <a:gd name="connsiteX6" fmla="*/ 3175 w 399653"/>
                <a:gd name="connsiteY6" fmla="*/ 645319 h 747713"/>
                <a:gd name="connsiteX7" fmla="*/ 15082 w 399653"/>
                <a:gd name="connsiteY7" fmla="*/ 71437 h 747713"/>
                <a:gd name="connsiteX8" fmla="*/ 60325 w 399653"/>
                <a:gd name="connsiteY8" fmla="*/ 42862 h 747713"/>
                <a:gd name="connsiteX0" fmla="*/ 60325 w 399653"/>
                <a:gd name="connsiteY0" fmla="*/ 42862 h 685800"/>
                <a:gd name="connsiteX1" fmla="*/ 362744 w 399653"/>
                <a:gd name="connsiteY1" fmla="*/ 0 h 685800"/>
                <a:gd name="connsiteX2" fmla="*/ 393700 w 399653"/>
                <a:gd name="connsiteY2" fmla="*/ 42862 h 685800"/>
                <a:gd name="connsiteX3" fmla="*/ 384175 w 399653"/>
                <a:gd name="connsiteY3" fmla="*/ 561975 h 685800"/>
                <a:gd name="connsiteX4" fmla="*/ 353219 w 399653"/>
                <a:gd name="connsiteY4" fmla="*/ 607219 h 685800"/>
                <a:gd name="connsiteX5" fmla="*/ 34132 w 399653"/>
                <a:gd name="connsiteY5" fmla="*/ 685800 h 685800"/>
                <a:gd name="connsiteX6" fmla="*/ 3175 w 399653"/>
                <a:gd name="connsiteY6" fmla="*/ 645319 h 685800"/>
                <a:gd name="connsiteX7" fmla="*/ 15082 w 399653"/>
                <a:gd name="connsiteY7" fmla="*/ 71437 h 685800"/>
                <a:gd name="connsiteX8" fmla="*/ 60325 w 399653"/>
                <a:gd name="connsiteY8" fmla="*/ 42862 h 685800"/>
                <a:gd name="connsiteX0" fmla="*/ 60325 w 399653"/>
                <a:gd name="connsiteY0" fmla="*/ 42862 h 685800"/>
                <a:gd name="connsiteX1" fmla="*/ 362744 w 399653"/>
                <a:gd name="connsiteY1" fmla="*/ 0 h 685800"/>
                <a:gd name="connsiteX2" fmla="*/ 393700 w 399653"/>
                <a:gd name="connsiteY2" fmla="*/ 42862 h 685800"/>
                <a:gd name="connsiteX3" fmla="*/ 384175 w 399653"/>
                <a:gd name="connsiteY3" fmla="*/ 561975 h 685800"/>
                <a:gd name="connsiteX4" fmla="*/ 353219 w 399653"/>
                <a:gd name="connsiteY4" fmla="*/ 607219 h 685800"/>
                <a:gd name="connsiteX5" fmla="*/ 34132 w 399653"/>
                <a:gd name="connsiteY5" fmla="*/ 685800 h 685800"/>
                <a:gd name="connsiteX6" fmla="*/ 3175 w 399653"/>
                <a:gd name="connsiteY6" fmla="*/ 645319 h 685800"/>
                <a:gd name="connsiteX7" fmla="*/ 15082 w 399653"/>
                <a:gd name="connsiteY7" fmla="*/ 71437 h 685800"/>
                <a:gd name="connsiteX8" fmla="*/ 60325 w 399653"/>
                <a:gd name="connsiteY8" fmla="*/ 42862 h 685800"/>
                <a:gd name="connsiteX0" fmla="*/ 60325 w 398762"/>
                <a:gd name="connsiteY0" fmla="*/ 42862 h 685800"/>
                <a:gd name="connsiteX1" fmla="*/ 362744 w 398762"/>
                <a:gd name="connsiteY1" fmla="*/ 0 h 685800"/>
                <a:gd name="connsiteX2" fmla="*/ 392809 w 398762"/>
                <a:gd name="connsiteY2" fmla="*/ 114309 h 685800"/>
                <a:gd name="connsiteX3" fmla="*/ 384175 w 398762"/>
                <a:gd name="connsiteY3" fmla="*/ 561975 h 685800"/>
                <a:gd name="connsiteX4" fmla="*/ 353219 w 398762"/>
                <a:gd name="connsiteY4" fmla="*/ 607219 h 685800"/>
                <a:gd name="connsiteX5" fmla="*/ 34132 w 398762"/>
                <a:gd name="connsiteY5" fmla="*/ 685800 h 685800"/>
                <a:gd name="connsiteX6" fmla="*/ 3175 w 398762"/>
                <a:gd name="connsiteY6" fmla="*/ 645319 h 685800"/>
                <a:gd name="connsiteX7" fmla="*/ 15082 w 398762"/>
                <a:gd name="connsiteY7" fmla="*/ 71437 h 685800"/>
                <a:gd name="connsiteX8" fmla="*/ 60325 w 398762"/>
                <a:gd name="connsiteY8" fmla="*/ 42862 h 685800"/>
                <a:gd name="connsiteX0" fmla="*/ 60325 w 398762"/>
                <a:gd name="connsiteY0" fmla="*/ 29062 h 672000"/>
                <a:gd name="connsiteX1" fmla="*/ 362744 w 398762"/>
                <a:gd name="connsiteY1" fmla="*/ 0 h 672000"/>
                <a:gd name="connsiteX2" fmla="*/ 392809 w 398762"/>
                <a:gd name="connsiteY2" fmla="*/ 100509 h 672000"/>
                <a:gd name="connsiteX3" fmla="*/ 384175 w 398762"/>
                <a:gd name="connsiteY3" fmla="*/ 548175 h 672000"/>
                <a:gd name="connsiteX4" fmla="*/ 353219 w 398762"/>
                <a:gd name="connsiteY4" fmla="*/ 593419 h 672000"/>
                <a:gd name="connsiteX5" fmla="*/ 34132 w 398762"/>
                <a:gd name="connsiteY5" fmla="*/ 672000 h 672000"/>
                <a:gd name="connsiteX6" fmla="*/ 3175 w 398762"/>
                <a:gd name="connsiteY6" fmla="*/ 631519 h 672000"/>
                <a:gd name="connsiteX7" fmla="*/ 15082 w 398762"/>
                <a:gd name="connsiteY7" fmla="*/ 57637 h 672000"/>
                <a:gd name="connsiteX8" fmla="*/ 60325 w 398762"/>
                <a:gd name="connsiteY8" fmla="*/ 29062 h 672000"/>
                <a:gd name="connsiteX0" fmla="*/ 60325 w 398762"/>
                <a:gd name="connsiteY0" fmla="*/ 29062 h 672000"/>
                <a:gd name="connsiteX1" fmla="*/ 362744 w 398762"/>
                <a:gd name="connsiteY1" fmla="*/ 0 h 672000"/>
                <a:gd name="connsiteX2" fmla="*/ 392809 w 398762"/>
                <a:gd name="connsiteY2" fmla="*/ 72908 h 672000"/>
                <a:gd name="connsiteX3" fmla="*/ 384175 w 398762"/>
                <a:gd name="connsiteY3" fmla="*/ 548175 h 672000"/>
                <a:gd name="connsiteX4" fmla="*/ 353219 w 398762"/>
                <a:gd name="connsiteY4" fmla="*/ 593419 h 672000"/>
                <a:gd name="connsiteX5" fmla="*/ 34132 w 398762"/>
                <a:gd name="connsiteY5" fmla="*/ 672000 h 672000"/>
                <a:gd name="connsiteX6" fmla="*/ 3175 w 398762"/>
                <a:gd name="connsiteY6" fmla="*/ 631519 h 672000"/>
                <a:gd name="connsiteX7" fmla="*/ 15082 w 398762"/>
                <a:gd name="connsiteY7" fmla="*/ 57637 h 672000"/>
                <a:gd name="connsiteX8" fmla="*/ 60325 w 398762"/>
                <a:gd name="connsiteY8" fmla="*/ 29062 h 672000"/>
                <a:gd name="connsiteX0" fmla="*/ 60325 w 398762"/>
                <a:gd name="connsiteY0" fmla="*/ 29062 h 672000"/>
                <a:gd name="connsiteX1" fmla="*/ 362744 w 398762"/>
                <a:gd name="connsiteY1" fmla="*/ 0 h 672000"/>
                <a:gd name="connsiteX2" fmla="*/ 392809 w 398762"/>
                <a:gd name="connsiteY2" fmla="*/ 72908 h 672000"/>
                <a:gd name="connsiteX3" fmla="*/ 384175 w 398762"/>
                <a:gd name="connsiteY3" fmla="*/ 548175 h 672000"/>
                <a:gd name="connsiteX4" fmla="*/ 331138 w 398762"/>
                <a:gd name="connsiteY4" fmla="*/ 598939 h 672000"/>
                <a:gd name="connsiteX5" fmla="*/ 34132 w 398762"/>
                <a:gd name="connsiteY5" fmla="*/ 672000 h 672000"/>
                <a:gd name="connsiteX6" fmla="*/ 3175 w 398762"/>
                <a:gd name="connsiteY6" fmla="*/ 631519 h 672000"/>
                <a:gd name="connsiteX7" fmla="*/ 15082 w 398762"/>
                <a:gd name="connsiteY7" fmla="*/ 57637 h 672000"/>
                <a:gd name="connsiteX8" fmla="*/ 60325 w 398762"/>
                <a:gd name="connsiteY8" fmla="*/ 29062 h 672000"/>
                <a:gd name="connsiteX0" fmla="*/ 60325 w 398762"/>
                <a:gd name="connsiteY0" fmla="*/ 29062 h 672000"/>
                <a:gd name="connsiteX1" fmla="*/ 362744 w 398762"/>
                <a:gd name="connsiteY1" fmla="*/ 0 h 672000"/>
                <a:gd name="connsiteX2" fmla="*/ 392809 w 398762"/>
                <a:gd name="connsiteY2" fmla="*/ 72908 h 672000"/>
                <a:gd name="connsiteX3" fmla="*/ 375894 w 398762"/>
                <a:gd name="connsiteY3" fmla="*/ 548175 h 672000"/>
                <a:gd name="connsiteX4" fmla="*/ 331138 w 398762"/>
                <a:gd name="connsiteY4" fmla="*/ 598939 h 672000"/>
                <a:gd name="connsiteX5" fmla="*/ 34132 w 398762"/>
                <a:gd name="connsiteY5" fmla="*/ 672000 h 672000"/>
                <a:gd name="connsiteX6" fmla="*/ 3175 w 398762"/>
                <a:gd name="connsiteY6" fmla="*/ 631519 h 672000"/>
                <a:gd name="connsiteX7" fmla="*/ 15082 w 398762"/>
                <a:gd name="connsiteY7" fmla="*/ 57637 h 672000"/>
                <a:gd name="connsiteX8" fmla="*/ 60325 w 398762"/>
                <a:gd name="connsiteY8" fmla="*/ 29062 h 672000"/>
                <a:gd name="connsiteX0" fmla="*/ 60325 w 398762"/>
                <a:gd name="connsiteY0" fmla="*/ 29062 h 672000"/>
                <a:gd name="connsiteX1" fmla="*/ 362744 w 398762"/>
                <a:gd name="connsiteY1" fmla="*/ 0 h 672000"/>
                <a:gd name="connsiteX2" fmla="*/ 392809 w 398762"/>
                <a:gd name="connsiteY2" fmla="*/ 72908 h 672000"/>
                <a:gd name="connsiteX3" fmla="*/ 375894 w 398762"/>
                <a:gd name="connsiteY3" fmla="*/ 548175 h 672000"/>
                <a:gd name="connsiteX4" fmla="*/ 331138 w 398762"/>
                <a:gd name="connsiteY4" fmla="*/ 598939 h 672000"/>
                <a:gd name="connsiteX5" fmla="*/ 34132 w 398762"/>
                <a:gd name="connsiteY5" fmla="*/ 672000 h 672000"/>
                <a:gd name="connsiteX6" fmla="*/ 3175 w 398762"/>
                <a:gd name="connsiteY6" fmla="*/ 601159 h 672000"/>
                <a:gd name="connsiteX7" fmla="*/ 15082 w 398762"/>
                <a:gd name="connsiteY7" fmla="*/ 57637 h 672000"/>
                <a:gd name="connsiteX8" fmla="*/ 60325 w 398762"/>
                <a:gd name="connsiteY8" fmla="*/ 29062 h 672000"/>
                <a:gd name="connsiteX0" fmla="*/ 61479 w 399916"/>
                <a:gd name="connsiteY0" fmla="*/ 29062 h 647159"/>
                <a:gd name="connsiteX1" fmla="*/ 363898 w 399916"/>
                <a:gd name="connsiteY1" fmla="*/ 0 h 647159"/>
                <a:gd name="connsiteX2" fmla="*/ 393963 w 399916"/>
                <a:gd name="connsiteY2" fmla="*/ 72908 h 647159"/>
                <a:gd name="connsiteX3" fmla="*/ 377048 w 399916"/>
                <a:gd name="connsiteY3" fmla="*/ 548175 h 647159"/>
                <a:gd name="connsiteX4" fmla="*/ 332292 w 399916"/>
                <a:gd name="connsiteY4" fmla="*/ 598939 h 647159"/>
                <a:gd name="connsiteX5" fmla="*/ 29765 w 399916"/>
                <a:gd name="connsiteY5" fmla="*/ 647159 h 647159"/>
                <a:gd name="connsiteX6" fmla="*/ 4329 w 399916"/>
                <a:gd name="connsiteY6" fmla="*/ 601159 h 647159"/>
                <a:gd name="connsiteX7" fmla="*/ 16236 w 399916"/>
                <a:gd name="connsiteY7" fmla="*/ 57637 h 647159"/>
                <a:gd name="connsiteX8" fmla="*/ 61479 w 399916"/>
                <a:gd name="connsiteY8" fmla="*/ 29062 h 647159"/>
                <a:gd name="connsiteX0" fmla="*/ 61479 w 399916"/>
                <a:gd name="connsiteY0" fmla="*/ 29062 h 660960"/>
                <a:gd name="connsiteX1" fmla="*/ 363898 w 399916"/>
                <a:gd name="connsiteY1" fmla="*/ 0 h 660960"/>
                <a:gd name="connsiteX2" fmla="*/ 393963 w 399916"/>
                <a:gd name="connsiteY2" fmla="*/ 72908 h 660960"/>
                <a:gd name="connsiteX3" fmla="*/ 377048 w 399916"/>
                <a:gd name="connsiteY3" fmla="*/ 548175 h 660960"/>
                <a:gd name="connsiteX4" fmla="*/ 332292 w 399916"/>
                <a:gd name="connsiteY4" fmla="*/ 598939 h 660960"/>
                <a:gd name="connsiteX5" fmla="*/ 29766 w 399916"/>
                <a:gd name="connsiteY5" fmla="*/ 660960 h 660960"/>
                <a:gd name="connsiteX6" fmla="*/ 4329 w 399916"/>
                <a:gd name="connsiteY6" fmla="*/ 601159 h 660960"/>
                <a:gd name="connsiteX7" fmla="*/ 16236 w 399916"/>
                <a:gd name="connsiteY7" fmla="*/ 57637 h 660960"/>
                <a:gd name="connsiteX8" fmla="*/ 61479 w 399916"/>
                <a:gd name="connsiteY8" fmla="*/ 29062 h 660960"/>
                <a:gd name="connsiteX0" fmla="*/ 61479 w 399916"/>
                <a:gd name="connsiteY0" fmla="*/ 39886 h 671784"/>
                <a:gd name="connsiteX1" fmla="*/ 214431 w 399916"/>
                <a:gd name="connsiteY1" fmla="*/ 29512 h 671784"/>
                <a:gd name="connsiteX2" fmla="*/ 363898 w 399916"/>
                <a:gd name="connsiteY2" fmla="*/ 10824 h 671784"/>
                <a:gd name="connsiteX3" fmla="*/ 393963 w 399916"/>
                <a:gd name="connsiteY3" fmla="*/ 83732 h 671784"/>
                <a:gd name="connsiteX4" fmla="*/ 377048 w 399916"/>
                <a:gd name="connsiteY4" fmla="*/ 558999 h 671784"/>
                <a:gd name="connsiteX5" fmla="*/ 332292 w 399916"/>
                <a:gd name="connsiteY5" fmla="*/ 609763 h 671784"/>
                <a:gd name="connsiteX6" fmla="*/ 29766 w 399916"/>
                <a:gd name="connsiteY6" fmla="*/ 671784 h 671784"/>
                <a:gd name="connsiteX7" fmla="*/ 4329 w 399916"/>
                <a:gd name="connsiteY7" fmla="*/ 611983 h 671784"/>
                <a:gd name="connsiteX8" fmla="*/ 16236 w 399916"/>
                <a:gd name="connsiteY8" fmla="*/ 68461 h 671784"/>
                <a:gd name="connsiteX9" fmla="*/ 61479 w 399916"/>
                <a:gd name="connsiteY9" fmla="*/ 39886 h 671784"/>
                <a:gd name="connsiteX0" fmla="*/ 61479 w 399916"/>
                <a:gd name="connsiteY0" fmla="*/ 39886 h 676881"/>
                <a:gd name="connsiteX1" fmla="*/ 214431 w 399916"/>
                <a:gd name="connsiteY1" fmla="*/ 29512 h 676881"/>
                <a:gd name="connsiteX2" fmla="*/ 363898 w 399916"/>
                <a:gd name="connsiteY2" fmla="*/ 10824 h 676881"/>
                <a:gd name="connsiteX3" fmla="*/ 393963 w 399916"/>
                <a:gd name="connsiteY3" fmla="*/ 83732 h 676881"/>
                <a:gd name="connsiteX4" fmla="*/ 377048 w 399916"/>
                <a:gd name="connsiteY4" fmla="*/ 558999 h 676881"/>
                <a:gd name="connsiteX5" fmla="*/ 332292 w 399916"/>
                <a:gd name="connsiteY5" fmla="*/ 609763 h 676881"/>
                <a:gd name="connsiteX6" fmla="*/ 202298 w 399916"/>
                <a:gd name="connsiteY6" fmla="*/ 659128 h 676881"/>
                <a:gd name="connsiteX7" fmla="*/ 29766 w 399916"/>
                <a:gd name="connsiteY7" fmla="*/ 671784 h 676881"/>
                <a:gd name="connsiteX8" fmla="*/ 4329 w 399916"/>
                <a:gd name="connsiteY8" fmla="*/ 611983 h 676881"/>
                <a:gd name="connsiteX9" fmla="*/ 16236 w 399916"/>
                <a:gd name="connsiteY9" fmla="*/ 68461 h 676881"/>
                <a:gd name="connsiteX10" fmla="*/ 61479 w 399916"/>
                <a:gd name="connsiteY10" fmla="*/ 39886 h 676881"/>
                <a:gd name="connsiteX0" fmla="*/ 61479 w 399916"/>
                <a:gd name="connsiteY0" fmla="*/ 39886 h 676881"/>
                <a:gd name="connsiteX1" fmla="*/ 214431 w 399916"/>
                <a:gd name="connsiteY1" fmla="*/ 29512 h 676881"/>
                <a:gd name="connsiteX2" fmla="*/ 363898 w 399916"/>
                <a:gd name="connsiteY2" fmla="*/ 10824 h 676881"/>
                <a:gd name="connsiteX3" fmla="*/ 393963 w 399916"/>
                <a:gd name="connsiteY3" fmla="*/ 83732 h 676881"/>
                <a:gd name="connsiteX4" fmla="*/ 377048 w 399916"/>
                <a:gd name="connsiteY4" fmla="*/ 558999 h 676881"/>
                <a:gd name="connsiteX5" fmla="*/ 346092 w 399916"/>
                <a:gd name="connsiteY5" fmla="*/ 629084 h 676881"/>
                <a:gd name="connsiteX6" fmla="*/ 202298 w 399916"/>
                <a:gd name="connsiteY6" fmla="*/ 659128 h 676881"/>
                <a:gd name="connsiteX7" fmla="*/ 29766 w 399916"/>
                <a:gd name="connsiteY7" fmla="*/ 671784 h 676881"/>
                <a:gd name="connsiteX8" fmla="*/ 4329 w 399916"/>
                <a:gd name="connsiteY8" fmla="*/ 611983 h 676881"/>
                <a:gd name="connsiteX9" fmla="*/ 16236 w 399916"/>
                <a:gd name="connsiteY9" fmla="*/ 68461 h 676881"/>
                <a:gd name="connsiteX10" fmla="*/ 61479 w 399916"/>
                <a:gd name="connsiteY10" fmla="*/ 39886 h 676881"/>
                <a:gd name="connsiteX0" fmla="*/ 61479 w 399916"/>
                <a:gd name="connsiteY0" fmla="*/ 39886 h 676881"/>
                <a:gd name="connsiteX1" fmla="*/ 214431 w 399916"/>
                <a:gd name="connsiteY1" fmla="*/ 29512 h 676881"/>
                <a:gd name="connsiteX2" fmla="*/ 363898 w 399916"/>
                <a:gd name="connsiteY2" fmla="*/ 10824 h 676881"/>
                <a:gd name="connsiteX3" fmla="*/ 393963 w 399916"/>
                <a:gd name="connsiteY3" fmla="*/ 83732 h 676881"/>
                <a:gd name="connsiteX4" fmla="*/ 382569 w 399916"/>
                <a:gd name="connsiteY4" fmla="*/ 561759 h 676881"/>
                <a:gd name="connsiteX5" fmla="*/ 346092 w 399916"/>
                <a:gd name="connsiteY5" fmla="*/ 629084 h 676881"/>
                <a:gd name="connsiteX6" fmla="*/ 202298 w 399916"/>
                <a:gd name="connsiteY6" fmla="*/ 659128 h 676881"/>
                <a:gd name="connsiteX7" fmla="*/ 29766 w 399916"/>
                <a:gd name="connsiteY7" fmla="*/ 671784 h 676881"/>
                <a:gd name="connsiteX8" fmla="*/ 4329 w 399916"/>
                <a:gd name="connsiteY8" fmla="*/ 611983 h 676881"/>
                <a:gd name="connsiteX9" fmla="*/ 16236 w 399916"/>
                <a:gd name="connsiteY9" fmla="*/ 68461 h 676881"/>
                <a:gd name="connsiteX10" fmla="*/ 61479 w 399916"/>
                <a:gd name="connsiteY10" fmla="*/ 39886 h 676881"/>
                <a:gd name="connsiteX0" fmla="*/ 61479 w 399916"/>
                <a:gd name="connsiteY0" fmla="*/ 39886 h 680045"/>
                <a:gd name="connsiteX1" fmla="*/ 214431 w 399916"/>
                <a:gd name="connsiteY1" fmla="*/ 29512 h 680045"/>
                <a:gd name="connsiteX2" fmla="*/ 363898 w 399916"/>
                <a:gd name="connsiteY2" fmla="*/ 10824 h 680045"/>
                <a:gd name="connsiteX3" fmla="*/ 393963 w 399916"/>
                <a:gd name="connsiteY3" fmla="*/ 83732 h 680045"/>
                <a:gd name="connsiteX4" fmla="*/ 382569 w 399916"/>
                <a:gd name="connsiteY4" fmla="*/ 561759 h 680045"/>
                <a:gd name="connsiteX5" fmla="*/ 346092 w 399916"/>
                <a:gd name="connsiteY5" fmla="*/ 629084 h 680045"/>
                <a:gd name="connsiteX6" fmla="*/ 202298 w 399916"/>
                <a:gd name="connsiteY6" fmla="*/ 672928 h 680045"/>
                <a:gd name="connsiteX7" fmla="*/ 29766 w 399916"/>
                <a:gd name="connsiteY7" fmla="*/ 671784 h 680045"/>
                <a:gd name="connsiteX8" fmla="*/ 4329 w 399916"/>
                <a:gd name="connsiteY8" fmla="*/ 611983 h 680045"/>
                <a:gd name="connsiteX9" fmla="*/ 16236 w 399916"/>
                <a:gd name="connsiteY9" fmla="*/ 68461 h 680045"/>
                <a:gd name="connsiteX10" fmla="*/ 61479 w 399916"/>
                <a:gd name="connsiteY10" fmla="*/ 39886 h 68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9916" h="680045">
                  <a:moveTo>
                    <a:pt x="61479" y="39886"/>
                  </a:moveTo>
                  <a:cubicBezTo>
                    <a:pt x="92489" y="31607"/>
                    <a:pt x="164028" y="34356"/>
                    <a:pt x="214431" y="29512"/>
                  </a:cubicBezTo>
                  <a:cubicBezTo>
                    <a:pt x="264834" y="24668"/>
                    <a:pt x="331954" y="0"/>
                    <a:pt x="363898" y="10824"/>
                  </a:cubicBezTo>
                  <a:cubicBezTo>
                    <a:pt x="372778" y="12362"/>
                    <a:pt x="399916" y="49602"/>
                    <a:pt x="393963" y="83732"/>
                  </a:cubicBezTo>
                  <a:cubicBezTo>
                    <a:pt x="397535" y="177394"/>
                    <a:pt x="389316" y="467699"/>
                    <a:pt x="382569" y="561759"/>
                  </a:cubicBezTo>
                  <a:cubicBezTo>
                    <a:pt x="380584" y="584381"/>
                    <a:pt x="366332" y="617972"/>
                    <a:pt x="346092" y="629084"/>
                  </a:cubicBezTo>
                  <a:cubicBezTo>
                    <a:pt x="315127" y="643012"/>
                    <a:pt x="255019" y="665811"/>
                    <a:pt x="202298" y="672928"/>
                  </a:cubicBezTo>
                  <a:cubicBezTo>
                    <a:pt x="149577" y="680045"/>
                    <a:pt x="60921" y="676881"/>
                    <a:pt x="29766" y="671784"/>
                  </a:cubicBezTo>
                  <a:cubicBezTo>
                    <a:pt x="0" y="670991"/>
                    <a:pt x="7504" y="650083"/>
                    <a:pt x="4329" y="611983"/>
                  </a:cubicBezTo>
                  <a:cubicBezTo>
                    <a:pt x="1154" y="509589"/>
                    <a:pt x="6314" y="168473"/>
                    <a:pt x="16236" y="68461"/>
                  </a:cubicBezTo>
                  <a:cubicBezTo>
                    <a:pt x="15666" y="68189"/>
                    <a:pt x="36872" y="47030"/>
                    <a:pt x="61479" y="3988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GB">
                <a:latin typeface="Calibri" panose="020F0502020204030204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8455025" y="2814638"/>
              <a:ext cx="134938" cy="1333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GB">
                <a:latin typeface="Calibri" panose="020F0502020204030204" pitchFamily="34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 flipV="1">
              <a:off x="8024813" y="2779713"/>
              <a:ext cx="447675" cy="968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8655050" y="4776788"/>
              <a:ext cx="134938" cy="1333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GB">
                <a:latin typeface="Calibri" panose="020F0502020204030204" pitchFamily="34" charset="0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 flipH="1" flipV="1">
              <a:off x="8224838" y="4741863"/>
              <a:ext cx="447675" cy="968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7818438" y="3582988"/>
              <a:ext cx="134937" cy="1333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GB">
                <a:latin typeface="Calibri" panose="020F0502020204030204" pitchFamily="34" charset="0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7948613" y="5619750"/>
              <a:ext cx="133350" cy="1333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2088215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GB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45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072927" y="2860646"/>
            <a:ext cx="4695825" cy="2419910"/>
            <a:chOff x="1072927" y="2860646"/>
            <a:chExt cx="4695825" cy="2419910"/>
          </a:xfrm>
        </p:grpSpPr>
        <p:sp>
          <p:nvSpPr>
            <p:cNvPr id="21" name="Rectangle 20"/>
            <p:cNvSpPr/>
            <p:nvPr/>
          </p:nvSpPr>
          <p:spPr>
            <a:xfrm>
              <a:off x="2945275" y="4061037"/>
              <a:ext cx="1247238" cy="1190547"/>
            </a:xfrm>
            <a:prstGeom prst="rect">
              <a:avLst/>
            </a:prstGeom>
            <a:solidFill>
              <a:srgbClr val="4F81BD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72927" y="4090009"/>
              <a:ext cx="1642528" cy="1190547"/>
            </a:xfrm>
            <a:prstGeom prst="rect">
              <a:avLst/>
            </a:prstGeom>
            <a:solidFill>
              <a:srgbClr val="FFFF00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3760" y="4107954"/>
              <a:ext cx="1404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b="1" dirty="0" smtClean="0"/>
                <a:t>RECONSTRUCT</a:t>
              </a:r>
            </a:p>
            <a:p>
              <a:pPr algn="ctr"/>
              <a:r>
                <a:rPr lang="fr-FR" sz="1200" dirty="0" smtClean="0"/>
                <a:t>Option : Calibration</a:t>
              </a:r>
              <a:endParaRPr lang="fr-FR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17169" y="4098429"/>
              <a:ext cx="112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/>
                <a:t>RECONSTRUCT</a:t>
              </a:r>
              <a:endParaRPr lang="fr-FR" sz="1200" b="1" dirty="0"/>
            </a:p>
          </p:txBody>
        </p:sp>
        <p:sp>
          <p:nvSpPr>
            <p:cNvPr id="11" name="Notched Right Arrow 10"/>
            <p:cNvSpPr/>
            <p:nvPr/>
          </p:nvSpPr>
          <p:spPr>
            <a:xfrm>
              <a:off x="1196752" y="2860646"/>
              <a:ext cx="4572000" cy="121920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48700" y="3325466"/>
              <a:ext cx="304800" cy="3048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415961" y="3317846"/>
              <a:ext cx="304800" cy="30480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4554488" y="3317846"/>
              <a:ext cx="304800" cy="30480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extBox 14"/>
            <p:cNvSpPr txBox="1"/>
            <p:nvPr/>
          </p:nvSpPr>
          <p:spPr>
            <a:xfrm>
              <a:off x="1137755" y="4572670"/>
              <a:ext cx="13276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/>
                <a:t>New C3d</a:t>
              </a:r>
              <a:br>
                <a:rPr lang="fr-FR" sz="1000" dirty="0" smtClean="0"/>
              </a:br>
              <a:r>
                <a:rPr lang="fr-FR" sz="1000" dirty="0" smtClean="0"/>
                <a:t>- </a:t>
              </a:r>
              <a:r>
                <a:rPr lang="fr-FR" sz="1000" dirty="0" err="1" smtClean="0"/>
                <a:t>Kinematics</a:t>
              </a:r>
              <a:r>
                <a:rPr lang="fr-FR" sz="1000" dirty="0" smtClean="0"/>
                <a:t> </a:t>
              </a:r>
              <a:r>
                <a:rPr lang="fr-FR" sz="1000" dirty="0" err="1" smtClean="0"/>
                <a:t>only</a:t>
              </a:r>
              <a:r>
                <a:rPr lang="fr-FR" sz="1000" dirty="0" smtClean="0"/>
                <a:t> </a:t>
              </a:r>
            </a:p>
            <a:p>
              <a:r>
                <a:rPr lang="fr-FR" sz="1000" dirty="0" smtClean="0"/>
                <a:t>(</a:t>
              </a:r>
              <a:r>
                <a:rPr lang="fr-FR" sz="1000" dirty="0" err="1" smtClean="0"/>
                <a:t>optional</a:t>
              </a:r>
              <a:r>
                <a:rPr lang="fr-FR" sz="1000" dirty="0" smtClean="0"/>
                <a:t>) </a:t>
              </a:r>
            </a:p>
            <a:p>
              <a:pPr marL="171450" indent="-171450">
                <a:buFontTx/>
                <a:buChar char="-"/>
              </a:pPr>
              <a:r>
                <a:rPr lang="fr-FR" sz="1000" dirty="0" err="1" smtClean="0"/>
                <a:t>Static</a:t>
              </a:r>
              <a:r>
                <a:rPr lang="fr-FR" sz="1000" dirty="0" smtClean="0"/>
                <a:t> angle profile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511649" y="3024816"/>
              <a:ext cx="827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Static</a:t>
              </a:r>
              <a:r>
                <a:rPr lang="fr-FR" sz="1200" dirty="0" smtClean="0"/>
                <a:t> Trial</a:t>
              </a:r>
              <a:endParaRPr lang="fr-FR" sz="1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140968" y="3024816"/>
              <a:ext cx="8547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err="1" smtClean="0"/>
                <a:t>Gait</a:t>
              </a:r>
              <a:r>
                <a:rPr lang="fr-FR" sz="1200" dirty="0" smtClean="0"/>
                <a:t> Trial 1</a:t>
              </a:r>
              <a:endParaRPr lang="fr-FR" sz="1200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2041742" y="3469710"/>
              <a:ext cx="1139869" cy="601249"/>
            </a:xfrm>
            <a:custGeom>
              <a:avLst/>
              <a:gdLst>
                <a:gd name="connsiteX0" fmla="*/ 1139869 w 1139869"/>
                <a:gd name="connsiteY0" fmla="*/ 601249 h 601249"/>
                <a:gd name="connsiteX1" fmla="*/ 789140 w 1139869"/>
                <a:gd name="connsiteY1" fmla="*/ 175364 h 601249"/>
                <a:gd name="connsiteX2" fmla="*/ 0 w 1139869"/>
                <a:gd name="connsiteY2" fmla="*/ 0 h 601249"/>
                <a:gd name="connsiteX3" fmla="*/ 0 w 1139869"/>
                <a:gd name="connsiteY3" fmla="*/ 0 h 601249"/>
                <a:gd name="connsiteX4" fmla="*/ 0 w 1139869"/>
                <a:gd name="connsiteY4" fmla="*/ 0 h 60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9869" h="601249">
                  <a:moveTo>
                    <a:pt x="1139869" y="601249"/>
                  </a:moveTo>
                  <a:cubicBezTo>
                    <a:pt x="1059493" y="438410"/>
                    <a:pt x="979118" y="275572"/>
                    <a:pt x="789140" y="175364"/>
                  </a:cubicBezTo>
                  <a:cubicBezTo>
                    <a:pt x="599162" y="75156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prstDash val="sysDot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58782" y="3639017"/>
              <a:ext cx="36099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000" i="1" dirty="0">
                  <a:solidFill>
                    <a:sysClr val="windowText" lastClr="000000"/>
                  </a:solidFill>
                </a:rPr>
                <a:t>call</a:t>
              </a:r>
              <a:endParaRPr lang="fr-FR" sz="1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67782" y="4605704"/>
              <a:ext cx="85472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/>
                <a:t>New C3d </a:t>
              </a:r>
            </a:p>
            <a:p>
              <a:r>
                <a:rPr lang="fr-FR" sz="1000" dirty="0" smtClean="0"/>
                <a:t>(</a:t>
              </a:r>
              <a:r>
                <a:rPr lang="fr-FR" sz="1000" dirty="0" err="1" smtClean="0"/>
                <a:t>optional</a:t>
              </a:r>
              <a:r>
                <a:rPr lang="fr-FR" sz="1000" dirty="0" smtClean="0"/>
                <a:t>) </a:t>
              </a:r>
            </a:p>
            <a:p>
              <a:pPr marL="171450" indent="-171450">
                <a:buFontTx/>
                <a:buChar char="-"/>
              </a:pPr>
              <a:r>
                <a:rPr lang="fr-FR" sz="1000" dirty="0" err="1" smtClean="0"/>
                <a:t>Gait</a:t>
              </a:r>
              <a:r>
                <a:rPr lang="fr-FR" sz="1000" dirty="0" smtClean="0"/>
                <a:t> Plots</a:t>
              </a:r>
            </a:p>
          </p:txBody>
        </p:sp>
        <p:cxnSp>
          <p:nvCxnSpPr>
            <p:cNvPr id="23" name="Straight Arrow Connector 22"/>
            <p:cNvCxnSpPr>
              <a:stCxn id="13" idx="4"/>
              <a:endCxn id="21" idx="0"/>
            </p:cNvCxnSpPr>
            <p:nvPr/>
          </p:nvCxnSpPr>
          <p:spPr>
            <a:xfrm>
              <a:off x="3568361" y="3622646"/>
              <a:ext cx="533" cy="4383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4"/>
              <a:endCxn id="27" idx="0"/>
            </p:cNvCxnSpPr>
            <p:nvPr/>
          </p:nvCxnSpPr>
          <p:spPr>
            <a:xfrm>
              <a:off x="1901100" y="3630266"/>
              <a:ext cx="0" cy="3146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279495" y="3024816"/>
              <a:ext cx="8547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err="1" smtClean="0"/>
                <a:t>Gait</a:t>
              </a:r>
              <a:r>
                <a:rPr lang="fr-FR" sz="1200" dirty="0" smtClean="0"/>
                <a:t> Trial 2</a:t>
              </a:r>
              <a:endParaRPr lang="fr-FR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39751" y="3944888"/>
              <a:ext cx="7226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b="1" i="1" dirty="0" err="1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optional</a:t>
              </a:r>
              <a:endParaRPr lang="fr-FR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4716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68</Words>
  <Application>Microsoft Office PowerPoint</Application>
  <PresentationFormat>A4 Paper (210x297 mm)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Salford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AAA34169</dc:creator>
  <cp:lastModifiedBy>AAA34169</cp:lastModifiedBy>
  <cp:revision>17</cp:revision>
  <dcterms:created xsi:type="dcterms:W3CDTF">2016-12-15T21:21:21Z</dcterms:created>
  <dcterms:modified xsi:type="dcterms:W3CDTF">2016-12-19T14:37:39Z</dcterms:modified>
</cp:coreProperties>
</file>