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340" y="12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03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7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9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7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4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2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D7F9-D416-47FB-B327-8C4F0F938FFF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8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2466" y="4016897"/>
            <a:ext cx="29007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58548" y="2936776"/>
            <a:ext cx="2919963" cy="936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66" y="2374464"/>
            <a:ext cx="140960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22842" y="2377088"/>
            <a:ext cx="14556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7" name="Picture 3" descr="C:\Users\AAA34169\Documents\Programming\API\pyCGM2\pyCGM2.github.io\images\opem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9" y="2396634"/>
            <a:ext cx="429256" cy="4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AA34169\Documents\Programming\API\pyCGM2\pyCGM2.github.io\images\btk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93" y="2408062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Résultat de recherche d'images pour &quot;anaconda pyth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69" y="3380482"/>
            <a:ext cx="1766596" cy="31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Résultat de recherche d'images pour &quot;python 2.7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80" y="4068206"/>
            <a:ext cx="354580" cy="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63829" y="4060830"/>
            <a:ext cx="18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Core</a:t>
            </a:r>
            <a:r>
              <a:rPr lang="fr-FR" dirty="0" smtClean="0"/>
              <a:t> : Python 2.7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0291" y="3035682"/>
            <a:ext cx="2816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/>
              <a:t>Scientifical</a:t>
            </a:r>
            <a:r>
              <a:rPr lang="fr-FR" dirty="0" smtClean="0"/>
              <a:t> python packages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192115" y="2426596"/>
            <a:ext cx="48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Btk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351819" y="2426596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OpenMA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204864" y="2072680"/>
            <a:ext cx="338437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3423040" y="1856656"/>
            <a:ext cx="9909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pyCGM2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15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Salford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AAA34169</dc:creator>
  <cp:lastModifiedBy>AAA34169</cp:lastModifiedBy>
  <cp:revision>4</cp:revision>
  <dcterms:created xsi:type="dcterms:W3CDTF">2016-12-15T21:21:21Z</dcterms:created>
  <dcterms:modified xsi:type="dcterms:W3CDTF">2016-12-16T14:42:56Z</dcterms:modified>
</cp:coreProperties>
</file>