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88163" cy="100187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6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71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216" y="102"/>
      </p:cViewPr>
      <p:guideLst>
        <p:guide orient="horz" pos="2183"/>
        <p:guide pos="386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87646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0296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18347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23526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0185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903020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6926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063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8375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180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14566C-E35C-435B-A8B5-059EA076C134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91374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14566C-E35C-435B-A8B5-059EA076C134}" type="datetimeFigureOut">
              <a:rPr lang="de-DE" smtClean="0"/>
              <a:t>01.09.2023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923CB-11C8-459E-A16E-65A067F376C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0939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4610467" y="568411"/>
            <a:ext cx="840259" cy="461319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9" name="Gerader Verbinder 18"/>
          <p:cNvCxnSpPr/>
          <p:nvPr/>
        </p:nvCxnSpPr>
        <p:spPr>
          <a:xfrm>
            <a:off x="811428" y="1985319"/>
            <a:ext cx="9168713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/>
          <p:cNvCxnSpPr/>
          <p:nvPr/>
        </p:nvCxnSpPr>
        <p:spPr>
          <a:xfrm>
            <a:off x="5030597" y="1029730"/>
            <a:ext cx="0" cy="955589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r Verbinder 33"/>
          <p:cNvCxnSpPr/>
          <p:nvPr/>
        </p:nvCxnSpPr>
        <p:spPr>
          <a:xfrm flipH="1" flipV="1">
            <a:off x="2487443" y="1505259"/>
            <a:ext cx="564" cy="480061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hteck 5"/>
          <p:cNvSpPr/>
          <p:nvPr/>
        </p:nvSpPr>
        <p:spPr>
          <a:xfrm>
            <a:off x="1585641" y="2977609"/>
            <a:ext cx="840259" cy="461319"/>
          </a:xfrm>
          <a:prstGeom prst="rect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871909" y="3723246"/>
            <a:ext cx="531340" cy="300681"/>
          </a:xfrm>
          <a:prstGeom prst="rect">
            <a:avLst/>
          </a:prstGeom>
          <a:solidFill>
            <a:schemeClr val="bg2"/>
          </a:solidFill>
          <a:ln w="25400">
            <a:solidFill>
              <a:srgbClr val="41719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</a:t>
            </a:r>
          </a:p>
          <a:p>
            <a:pPr algn="ctr"/>
            <a:r>
              <a:rPr lang="de-DE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3" name="Gerader Verbinder 22"/>
          <p:cNvCxnSpPr>
            <a:stCxn id="6" idx="0"/>
          </p:cNvCxnSpPr>
          <p:nvPr/>
        </p:nvCxnSpPr>
        <p:spPr>
          <a:xfrm flipH="1" flipV="1">
            <a:off x="2005770" y="1995247"/>
            <a:ext cx="1" cy="9823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winkelte Verbindung 49"/>
          <p:cNvCxnSpPr>
            <a:endCxn id="6" idx="1"/>
          </p:cNvCxnSpPr>
          <p:nvPr/>
        </p:nvCxnSpPr>
        <p:spPr>
          <a:xfrm rot="5400000" flipH="1" flipV="1">
            <a:off x="1177775" y="3309922"/>
            <a:ext cx="509518" cy="30621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winkelte Verbindung 60"/>
          <p:cNvCxnSpPr/>
          <p:nvPr/>
        </p:nvCxnSpPr>
        <p:spPr>
          <a:xfrm rot="5400000">
            <a:off x="983268" y="3112397"/>
            <a:ext cx="631519" cy="573241"/>
          </a:xfrm>
          <a:prstGeom prst="bentConnector3">
            <a:avLst>
              <a:gd name="adj1" fmla="val -1281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r Verbinder 67"/>
          <p:cNvCxnSpPr>
            <a:stCxn id="6" idx="2"/>
            <a:endCxn id="9" idx="0"/>
          </p:cNvCxnSpPr>
          <p:nvPr/>
        </p:nvCxnSpPr>
        <p:spPr>
          <a:xfrm flipH="1">
            <a:off x="2005770" y="3438928"/>
            <a:ext cx="1" cy="107867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hteck 8"/>
          <p:cNvSpPr/>
          <p:nvPr/>
        </p:nvSpPr>
        <p:spPr>
          <a:xfrm>
            <a:off x="1740100" y="4517602"/>
            <a:ext cx="531340" cy="550360"/>
          </a:xfrm>
          <a:prstGeom prst="rect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81" name="Gewinkelte Verbindung 80"/>
          <p:cNvCxnSpPr>
            <a:stCxn id="13" idx="0"/>
          </p:cNvCxnSpPr>
          <p:nvPr/>
        </p:nvCxnSpPr>
        <p:spPr>
          <a:xfrm rot="5400000" flipH="1" flipV="1">
            <a:off x="1156505" y="4794043"/>
            <a:ext cx="190302" cy="1129936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Gerader Verbinder 83"/>
          <p:cNvCxnSpPr/>
          <p:nvPr/>
        </p:nvCxnSpPr>
        <p:spPr>
          <a:xfrm flipV="1">
            <a:off x="1811410" y="5066815"/>
            <a:ext cx="0" cy="19252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hteck 9"/>
          <p:cNvSpPr/>
          <p:nvPr/>
        </p:nvSpPr>
        <p:spPr>
          <a:xfrm>
            <a:off x="1300406" y="5454164"/>
            <a:ext cx="531340" cy="300681"/>
          </a:xfrm>
          <a:prstGeom prst="rect">
            <a:avLst/>
          </a:prstGeom>
          <a:solidFill>
            <a:srgbClr val="92D05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179794" y="5454164"/>
            <a:ext cx="531340" cy="300681"/>
          </a:xfrm>
          <a:prstGeom prst="rect">
            <a:avLst/>
          </a:prstGeom>
          <a:solidFill>
            <a:srgbClr val="92D05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3059182" y="5454163"/>
            <a:ext cx="531340" cy="300681"/>
          </a:xfrm>
          <a:prstGeom prst="rect">
            <a:avLst/>
          </a:prstGeom>
          <a:solidFill>
            <a:srgbClr val="92D05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421018" y="5454162"/>
            <a:ext cx="531340" cy="300681"/>
          </a:xfrm>
          <a:prstGeom prst="rect">
            <a:avLst/>
          </a:prstGeom>
          <a:solidFill>
            <a:srgbClr val="92D05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90" name="Gewinkelte Verbindung 89"/>
          <p:cNvCxnSpPr>
            <a:stCxn id="10" idx="0"/>
          </p:cNvCxnSpPr>
          <p:nvPr/>
        </p:nvCxnSpPr>
        <p:spPr>
          <a:xfrm rot="5400000" flipH="1" flipV="1">
            <a:off x="1683977" y="5245767"/>
            <a:ext cx="90496" cy="326298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Gerader Verbinder 92"/>
          <p:cNvCxnSpPr/>
          <p:nvPr/>
        </p:nvCxnSpPr>
        <p:spPr>
          <a:xfrm flipV="1">
            <a:off x="1887609" y="5064522"/>
            <a:ext cx="1" cy="299146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Gewinkelte Verbindung 94"/>
          <p:cNvCxnSpPr/>
          <p:nvPr/>
        </p:nvCxnSpPr>
        <p:spPr>
          <a:xfrm rot="16200000" flipH="1">
            <a:off x="2079763" y="5094230"/>
            <a:ext cx="389642" cy="330226"/>
          </a:xfrm>
          <a:prstGeom prst="bentConnector3">
            <a:avLst>
              <a:gd name="adj1" fmla="val 74446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Gewinkelte Verbindung 109"/>
          <p:cNvCxnSpPr>
            <a:stCxn id="12" idx="0"/>
          </p:cNvCxnSpPr>
          <p:nvPr/>
        </p:nvCxnSpPr>
        <p:spPr>
          <a:xfrm rot="16200000" flipV="1">
            <a:off x="2655993" y="4785303"/>
            <a:ext cx="202530" cy="1135189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Gerader Verbinder 112"/>
          <p:cNvCxnSpPr/>
          <p:nvPr/>
        </p:nvCxnSpPr>
        <p:spPr>
          <a:xfrm flipV="1">
            <a:off x="2190265" y="5066815"/>
            <a:ext cx="0" cy="1848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/>
          <p:cNvCxnSpPr>
            <a:stCxn id="7" idx="0"/>
          </p:cNvCxnSpPr>
          <p:nvPr/>
        </p:nvCxnSpPr>
        <p:spPr>
          <a:xfrm flipH="1" flipV="1">
            <a:off x="8882198" y="1985319"/>
            <a:ext cx="1923" cy="98236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hteck 6"/>
          <p:cNvSpPr/>
          <p:nvPr/>
        </p:nvSpPr>
        <p:spPr>
          <a:xfrm>
            <a:off x="8463991" y="2967681"/>
            <a:ext cx="840259" cy="461319"/>
          </a:xfrm>
          <a:prstGeom prst="rect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Rechteck 13"/>
          <p:cNvSpPr/>
          <p:nvPr/>
        </p:nvSpPr>
        <p:spPr>
          <a:xfrm>
            <a:off x="7779545" y="3724706"/>
            <a:ext cx="531340" cy="300681"/>
          </a:xfrm>
          <a:prstGeom prst="rect">
            <a:avLst/>
          </a:prstGeom>
          <a:solidFill>
            <a:schemeClr val="bg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Rechteck 15"/>
          <p:cNvSpPr/>
          <p:nvPr/>
        </p:nvSpPr>
        <p:spPr>
          <a:xfrm>
            <a:off x="10659779" y="5200267"/>
            <a:ext cx="531340" cy="30068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Rechteck 16"/>
          <p:cNvSpPr/>
          <p:nvPr/>
        </p:nvSpPr>
        <p:spPr>
          <a:xfrm>
            <a:off x="10658724" y="5706665"/>
            <a:ext cx="531340" cy="189470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9" name="Gewinkelte Verbindung 128"/>
          <p:cNvCxnSpPr/>
          <p:nvPr/>
        </p:nvCxnSpPr>
        <p:spPr>
          <a:xfrm rot="5400000" flipH="1" flipV="1">
            <a:off x="8056126" y="3306911"/>
            <a:ext cx="509518" cy="306213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Gewinkelte Verbindung 129"/>
          <p:cNvCxnSpPr/>
          <p:nvPr/>
        </p:nvCxnSpPr>
        <p:spPr>
          <a:xfrm rot="5400000">
            <a:off x="7855896" y="3116612"/>
            <a:ext cx="651377" cy="564811"/>
          </a:xfrm>
          <a:prstGeom prst="bentConnector3">
            <a:avLst>
              <a:gd name="adj1" fmla="val 1745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Gewinkelte Verbindung 132"/>
          <p:cNvCxnSpPr>
            <a:stCxn id="7" idx="3"/>
            <a:endCxn id="15" idx="0"/>
          </p:cNvCxnSpPr>
          <p:nvPr/>
        </p:nvCxnSpPr>
        <p:spPr>
          <a:xfrm>
            <a:off x="9304250" y="3198341"/>
            <a:ext cx="641113" cy="155901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Gewinkelte Verbindung 148"/>
          <p:cNvCxnSpPr>
            <a:endCxn id="236" idx="0"/>
          </p:cNvCxnSpPr>
          <p:nvPr/>
        </p:nvCxnSpPr>
        <p:spPr>
          <a:xfrm>
            <a:off x="9304249" y="3073331"/>
            <a:ext cx="1621071" cy="1587992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hteck 156"/>
          <p:cNvSpPr/>
          <p:nvPr/>
        </p:nvSpPr>
        <p:spPr>
          <a:xfrm>
            <a:off x="10635495" y="4919714"/>
            <a:ext cx="821209" cy="1085850"/>
          </a:xfrm>
          <a:prstGeom prst="rect">
            <a:avLst/>
          </a:prstGeom>
          <a:noFill/>
          <a:ln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8" name="Rechteck 157"/>
          <p:cNvSpPr/>
          <p:nvPr/>
        </p:nvSpPr>
        <p:spPr>
          <a:xfrm>
            <a:off x="10510072" y="4525805"/>
            <a:ext cx="987456" cy="1552575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4" name="Rechteck 163"/>
          <p:cNvSpPr/>
          <p:nvPr/>
        </p:nvSpPr>
        <p:spPr>
          <a:xfrm>
            <a:off x="2067313" y="1034013"/>
            <a:ext cx="840259" cy="461319"/>
          </a:xfrm>
          <a:prstGeom prst="rect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2" name="Rechteck 171"/>
          <p:cNvSpPr/>
          <p:nvPr/>
        </p:nvSpPr>
        <p:spPr>
          <a:xfrm>
            <a:off x="7779544" y="3711829"/>
            <a:ext cx="52770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Touch</a:t>
            </a:r>
          </a:p>
          <a:p>
            <a:pPr lvl="0" algn="ctr"/>
            <a:r>
              <a:rPr lang="de-DE" sz="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  <a:endParaRPr lang="de-DE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8" name="Gruppieren 37"/>
          <p:cNvGrpSpPr/>
          <p:nvPr/>
        </p:nvGrpSpPr>
        <p:grpSpPr>
          <a:xfrm>
            <a:off x="9671677" y="4757352"/>
            <a:ext cx="543740" cy="300681"/>
            <a:chOff x="9671677" y="4757352"/>
            <a:chExt cx="543740" cy="300681"/>
          </a:xfrm>
        </p:grpSpPr>
        <p:sp>
          <p:nvSpPr>
            <p:cNvPr id="15" name="Rechteck 14"/>
            <p:cNvSpPr/>
            <p:nvPr/>
          </p:nvSpPr>
          <p:spPr>
            <a:xfrm>
              <a:off x="9679693" y="4757352"/>
              <a:ext cx="531340" cy="300681"/>
            </a:xfrm>
            <a:prstGeom prst="rect">
              <a:avLst/>
            </a:prstGeom>
            <a:solidFill>
              <a:schemeClr val="bg2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8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3" name="Rechteck 172"/>
            <p:cNvSpPr/>
            <p:nvPr/>
          </p:nvSpPr>
          <p:spPr>
            <a:xfrm>
              <a:off x="9671677" y="4799969"/>
              <a:ext cx="543740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 algn="ctr"/>
              <a:r>
                <a:rPr lang="de-DE" sz="800" dirty="0" smtClean="0">
                  <a:solidFill>
                    <a:prstClr val="black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Drucker</a:t>
              </a:r>
              <a:endParaRPr lang="de-DE" sz="800" dirty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74" name="Rechteck 173"/>
          <p:cNvSpPr/>
          <p:nvPr/>
        </p:nvSpPr>
        <p:spPr>
          <a:xfrm>
            <a:off x="458097" y="5496780"/>
            <a:ext cx="457177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D-Uhr</a:t>
            </a:r>
            <a:endParaRPr lang="de-DE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5" name="Rechteck 174"/>
          <p:cNvSpPr/>
          <p:nvPr/>
        </p:nvSpPr>
        <p:spPr>
          <a:xfrm>
            <a:off x="3098668" y="5496780"/>
            <a:ext cx="452368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A-Uhr</a:t>
            </a:r>
            <a:endParaRPr lang="de-DE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6" name="Rechteck 175"/>
          <p:cNvSpPr/>
          <p:nvPr/>
        </p:nvSpPr>
        <p:spPr>
          <a:xfrm>
            <a:off x="2227939" y="5496780"/>
            <a:ext cx="4235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  <a:endParaRPr lang="de-DE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7" name="Rechteck 176"/>
          <p:cNvSpPr/>
          <p:nvPr/>
        </p:nvSpPr>
        <p:spPr>
          <a:xfrm>
            <a:off x="1321183" y="5496780"/>
            <a:ext cx="470001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Relais</a:t>
            </a:r>
            <a:endParaRPr lang="de-DE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8" name="Rechteck 177"/>
          <p:cNvSpPr/>
          <p:nvPr/>
        </p:nvSpPr>
        <p:spPr>
          <a:xfrm>
            <a:off x="1671960" y="4525805"/>
            <a:ext cx="6676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de-DE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</a:t>
            </a:r>
          </a:p>
          <a:p>
            <a:pPr lvl="0" algn="ctr"/>
            <a:r>
              <a:rPr lang="de-DE" sz="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de-DE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</a:t>
            </a:r>
          </a:p>
          <a:p>
            <a:pPr lvl="0" algn="ctr"/>
            <a:r>
              <a:rPr lang="de-DE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Atmega32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9" name="Rechteck 178"/>
          <p:cNvSpPr/>
          <p:nvPr/>
        </p:nvSpPr>
        <p:spPr>
          <a:xfrm>
            <a:off x="10658724" y="5176764"/>
            <a:ext cx="52931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Kassen</a:t>
            </a:r>
          </a:p>
          <a:p>
            <a:pPr lvl="0" algn="ctr"/>
            <a:r>
              <a:rPr lang="de-DE" sz="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Display</a:t>
            </a:r>
            <a:endParaRPr lang="de-DE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0" name="Rechteck 179"/>
          <p:cNvSpPr/>
          <p:nvPr/>
        </p:nvSpPr>
        <p:spPr>
          <a:xfrm>
            <a:off x="10708920" y="5696213"/>
            <a:ext cx="423514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  <a:endParaRPr lang="de-DE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1" name="Rechteck 180"/>
          <p:cNvSpPr/>
          <p:nvPr/>
        </p:nvSpPr>
        <p:spPr>
          <a:xfrm>
            <a:off x="2067314" y="1073780"/>
            <a:ext cx="840258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de-DE" sz="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MySql</a:t>
            </a:r>
            <a:r>
              <a:rPr lang="de-DE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Server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/>
            <a:r>
              <a:rPr lang="de-DE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RPI 4</a:t>
            </a:r>
          </a:p>
        </p:txBody>
      </p:sp>
      <p:sp>
        <p:nvSpPr>
          <p:cNvPr id="182" name="Rechteck 181"/>
          <p:cNvSpPr/>
          <p:nvPr/>
        </p:nvSpPr>
        <p:spPr>
          <a:xfrm>
            <a:off x="8507834" y="2968940"/>
            <a:ext cx="6960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Kassen</a:t>
            </a:r>
          </a:p>
          <a:p>
            <a:pPr lvl="0" algn="ctr"/>
            <a:r>
              <a:rPr lang="de-DE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RPI 4</a:t>
            </a:r>
            <a:endParaRPr lang="de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3" name="Rechteck 182"/>
          <p:cNvSpPr/>
          <p:nvPr/>
        </p:nvSpPr>
        <p:spPr>
          <a:xfrm>
            <a:off x="1578075" y="2988160"/>
            <a:ext cx="83067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Belegung</a:t>
            </a:r>
          </a:p>
          <a:p>
            <a:pPr lvl="0" algn="ctr"/>
            <a:r>
              <a:rPr lang="de-DE" sz="1200" b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RPI4</a:t>
            </a:r>
            <a:endParaRPr lang="de-DE" sz="12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4" name="Rechteck 183"/>
          <p:cNvSpPr/>
          <p:nvPr/>
        </p:nvSpPr>
        <p:spPr>
          <a:xfrm>
            <a:off x="4708232" y="660571"/>
            <a:ext cx="64472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Router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87" name="Gruppieren 186"/>
          <p:cNvGrpSpPr/>
          <p:nvPr/>
        </p:nvGrpSpPr>
        <p:grpSpPr>
          <a:xfrm>
            <a:off x="334551" y="3429000"/>
            <a:ext cx="507603" cy="247886"/>
            <a:chOff x="5265160" y="5098892"/>
            <a:chExt cx="557270" cy="267198"/>
          </a:xfrm>
        </p:grpSpPr>
        <p:sp>
          <p:nvSpPr>
            <p:cNvPr id="185" name="Abgerundetes Rechteck 184"/>
            <p:cNvSpPr/>
            <p:nvPr/>
          </p:nvSpPr>
          <p:spPr>
            <a:xfrm>
              <a:off x="5265160" y="5098892"/>
              <a:ext cx="557270" cy="267198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6" name="Rechteck 185"/>
            <p:cNvSpPr/>
            <p:nvPr/>
          </p:nvSpPr>
          <p:spPr>
            <a:xfrm>
              <a:off x="5265160" y="5124866"/>
              <a:ext cx="55727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de-D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USB</a:t>
              </a:r>
            </a:p>
          </p:txBody>
        </p:sp>
      </p:grpSp>
      <p:grpSp>
        <p:nvGrpSpPr>
          <p:cNvPr id="188" name="Gruppieren 187"/>
          <p:cNvGrpSpPr/>
          <p:nvPr/>
        </p:nvGrpSpPr>
        <p:grpSpPr>
          <a:xfrm>
            <a:off x="334551" y="3073329"/>
            <a:ext cx="507603" cy="254928"/>
            <a:chOff x="5265160" y="5098892"/>
            <a:chExt cx="557270" cy="274789"/>
          </a:xfrm>
          <a:noFill/>
        </p:grpSpPr>
        <p:sp>
          <p:nvSpPr>
            <p:cNvPr id="189" name="Abgerundetes Rechteck 188"/>
            <p:cNvSpPr/>
            <p:nvPr/>
          </p:nvSpPr>
          <p:spPr>
            <a:xfrm>
              <a:off x="5265160" y="5098892"/>
              <a:ext cx="557270" cy="267198"/>
            </a:xfrm>
            <a:prstGeom prst="roundRect">
              <a:avLst>
                <a:gd name="adj" fmla="val 50000"/>
              </a:avLst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0" name="Rechteck 189"/>
            <p:cNvSpPr/>
            <p:nvPr/>
          </p:nvSpPr>
          <p:spPr>
            <a:xfrm>
              <a:off x="5265160" y="5124866"/>
              <a:ext cx="557270" cy="248815"/>
            </a:xfrm>
            <a:prstGeom prst="rect">
              <a:avLst/>
            </a:prstGeom>
            <a:grpFill/>
          </p:spPr>
          <p:txBody>
            <a:bodyPr wrap="square">
              <a:spAutoFit/>
            </a:bodyPr>
            <a:lstStyle/>
            <a:p>
              <a:pPr lvl="0" algn="ctr"/>
              <a:r>
                <a:rPr lang="de-D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HDMI</a:t>
              </a:r>
            </a:p>
          </p:txBody>
        </p:sp>
      </p:grpSp>
      <p:cxnSp>
        <p:nvCxnSpPr>
          <p:cNvPr id="191" name="Gewinkelte Verbindung 190"/>
          <p:cNvCxnSpPr/>
          <p:nvPr/>
        </p:nvCxnSpPr>
        <p:spPr>
          <a:xfrm rot="5400000" flipH="1" flipV="1">
            <a:off x="1177776" y="3309922"/>
            <a:ext cx="509518" cy="306213"/>
          </a:xfrm>
          <a:prstGeom prst="bentConnector2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2" name="Gewinkelte Verbindung 191"/>
          <p:cNvCxnSpPr/>
          <p:nvPr/>
        </p:nvCxnSpPr>
        <p:spPr>
          <a:xfrm rot="5400000">
            <a:off x="983269" y="3112397"/>
            <a:ext cx="631519" cy="573241"/>
          </a:xfrm>
          <a:prstGeom prst="bentConnector3">
            <a:avLst>
              <a:gd name="adj1" fmla="val -1281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3" name="Gruppieren 192"/>
          <p:cNvGrpSpPr/>
          <p:nvPr/>
        </p:nvGrpSpPr>
        <p:grpSpPr>
          <a:xfrm>
            <a:off x="2128767" y="3963534"/>
            <a:ext cx="554178" cy="247886"/>
            <a:chOff x="5261173" y="5098892"/>
            <a:chExt cx="608402" cy="267198"/>
          </a:xfrm>
        </p:grpSpPr>
        <p:sp>
          <p:nvSpPr>
            <p:cNvPr id="194" name="Abgerundetes Rechteck 193"/>
            <p:cNvSpPr/>
            <p:nvPr/>
          </p:nvSpPr>
          <p:spPr>
            <a:xfrm>
              <a:off x="5265160" y="5098892"/>
              <a:ext cx="557270" cy="267198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5" name="Rechteck 194"/>
            <p:cNvSpPr/>
            <p:nvPr/>
          </p:nvSpPr>
          <p:spPr>
            <a:xfrm>
              <a:off x="5261173" y="5099087"/>
              <a:ext cx="608402" cy="24881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de-DE" sz="900" dirty="0" err="1" smtClean="0">
                  <a:latin typeface="Arial" panose="020B0604020202020204" pitchFamily="34" charset="0"/>
                  <a:cs typeface="Arial" panose="020B0604020202020204" pitchFamily="34" charset="0"/>
                </a:rPr>
                <a:t>GPIO‘s</a:t>
              </a:r>
              <a:endParaRPr lang="de-DE" sz="900" dirty="0" smtClean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196" name="Gruppieren 195"/>
          <p:cNvGrpSpPr/>
          <p:nvPr/>
        </p:nvGrpSpPr>
        <p:grpSpPr>
          <a:xfrm>
            <a:off x="7193837" y="3093908"/>
            <a:ext cx="507603" cy="254928"/>
            <a:chOff x="5265160" y="5098892"/>
            <a:chExt cx="557270" cy="274789"/>
          </a:xfrm>
        </p:grpSpPr>
        <p:sp>
          <p:nvSpPr>
            <p:cNvPr id="197" name="Abgerundetes Rechteck 196"/>
            <p:cNvSpPr/>
            <p:nvPr/>
          </p:nvSpPr>
          <p:spPr>
            <a:xfrm>
              <a:off x="5265160" y="5098892"/>
              <a:ext cx="557270" cy="267198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8" name="Rechteck 197"/>
            <p:cNvSpPr/>
            <p:nvPr/>
          </p:nvSpPr>
          <p:spPr>
            <a:xfrm>
              <a:off x="5265160" y="5124866"/>
              <a:ext cx="557270" cy="2488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de-D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HDMI</a:t>
              </a:r>
            </a:p>
          </p:txBody>
        </p:sp>
      </p:grpSp>
      <p:grpSp>
        <p:nvGrpSpPr>
          <p:cNvPr id="199" name="Gruppieren 198"/>
          <p:cNvGrpSpPr/>
          <p:nvPr/>
        </p:nvGrpSpPr>
        <p:grpSpPr>
          <a:xfrm>
            <a:off x="7193837" y="3452915"/>
            <a:ext cx="507603" cy="247886"/>
            <a:chOff x="5265160" y="5098892"/>
            <a:chExt cx="557270" cy="267198"/>
          </a:xfrm>
        </p:grpSpPr>
        <p:sp>
          <p:nvSpPr>
            <p:cNvPr id="200" name="Abgerundetes Rechteck 199"/>
            <p:cNvSpPr/>
            <p:nvPr/>
          </p:nvSpPr>
          <p:spPr>
            <a:xfrm>
              <a:off x="5265160" y="5098892"/>
              <a:ext cx="557270" cy="267198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1" name="Rechteck 200"/>
            <p:cNvSpPr/>
            <p:nvPr/>
          </p:nvSpPr>
          <p:spPr>
            <a:xfrm>
              <a:off x="5265160" y="5124866"/>
              <a:ext cx="55727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de-D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USB</a:t>
              </a:r>
            </a:p>
          </p:txBody>
        </p:sp>
      </p:grpSp>
      <p:grpSp>
        <p:nvGrpSpPr>
          <p:cNvPr id="202" name="Gruppieren 201"/>
          <p:cNvGrpSpPr/>
          <p:nvPr/>
        </p:nvGrpSpPr>
        <p:grpSpPr>
          <a:xfrm>
            <a:off x="9231771" y="3837955"/>
            <a:ext cx="507603" cy="247886"/>
            <a:chOff x="5265160" y="5098892"/>
            <a:chExt cx="557270" cy="267198"/>
          </a:xfrm>
        </p:grpSpPr>
        <p:sp>
          <p:nvSpPr>
            <p:cNvPr id="203" name="Abgerundetes Rechteck 202"/>
            <p:cNvSpPr/>
            <p:nvPr/>
          </p:nvSpPr>
          <p:spPr>
            <a:xfrm>
              <a:off x="5265160" y="5098892"/>
              <a:ext cx="557270" cy="267198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4" name="Rechteck 203"/>
            <p:cNvSpPr/>
            <p:nvPr/>
          </p:nvSpPr>
          <p:spPr>
            <a:xfrm>
              <a:off x="5265160" y="5124866"/>
              <a:ext cx="55727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de-D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USB</a:t>
              </a:r>
            </a:p>
          </p:txBody>
        </p:sp>
      </p:grpSp>
      <p:grpSp>
        <p:nvGrpSpPr>
          <p:cNvPr id="205" name="Gruppieren 204"/>
          <p:cNvGrpSpPr/>
          <p:nvPr/>
        </p:nvGrpSpPr>
        <p:grpSpPr>
          <a:xfrm>
            <a:off x="11098739" y="3847929"/>
            <a:ext cx="507603" cy="247886"/>
            <a:chOff x="5265160" y="5098892"/>
            <a:chExt cx="557270" cy="267198"/>
          </a:xfrm>
        </p:grpSpPr>
        <p:sp>
          <p:nvSpPr>
            <p:cNvPr id="206" name="Abgerundetes Rechteck 205"/>
            <p:cNvSpPr/>
            <p:nvPr/>
          </p:nvSpPr>
          <p:spPr>
            <a:xfrm>
              <a:off x="5265160" y="5098892"/>
              <a:ext cx="557270" cy="267198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7" name="Rechteck 206"/>
            <p:cNvSpPr/>
            <p:nvPr/>
          </p:nvSpPr>
          <p:spPr>
            <a:xfrm>
              <a:off x="5265160" y="5124866"/>
              <a:ext cx="557270" cy="2308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de-D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USB</a:t>
              </a:r>
            </a:p>
          </p:txBody>
        </p:sp>
      </p:grpSp>
      <p:cxnSp>
        <p:nvCxnSpPr>
          <p:cNvPr id="209" name="Gerader Verbinder 208"/>
          <p:cNvCxnSpPr>
            <a:stCxn id="189" idx="3"/>
          </p:cNvCxnSpPr>
          <p:nvPr/>
        </p:nvCxnSpPr>
        <p:spPr>
          <a:xfrm>
            <a:off x="842154" y="3197272"/>
            <a:ext cx="170253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Gerader Verbinder 210"/>
          <p:cNvCxnSpPr>
            <a:stCxn id="185" idx="3"/>
          </p:cNvCxnSpPr>
          <p:nvPr/>
        </p:nvCxnSpPr>
        <p:spPr>
          <a:xfrm>
            <a:off x="842154" y="3552943"/>
            <a:ext cx="435910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Gerader Verbinder 215"/>
          <p:cNvCxnSpPr>
            <a:stCxn id="194" idx="1"/>
          </p:cNvCxnSpPr>
          <p:nvPr/>
        </p:nvCxnSpPr>
        <p:spPr>
          <a:xfrm flipH="1" flipV="1">
            <a:off x="2005770" y="4085841"/>
            <a:ext cx="126627" cy="1629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Gerader Verbinder 217"/>
          <p:cNvCxnSpPr>
            <a:stCxn id="197" idx="3"/>
          </p:cNvCxnSpPr>
          <p:nvPr/>
        </p:nvCxnSpPr>
        <p:spPr>
          <a:xfrm flipV="1">
            <a:off x="7701440" y="3217069"/>
            <a:ext cx="200400" cy="782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Gerader Verbinder 219"/>
          <p:cNvCxnSpPr/>
          <p:nvPr/>
        </p:nvCxnSpPr>
        <p:spPr>
          <a:xfrm>
            <a:off x="7700110" y="3549796"/>
            <a:ext cx="456305" cy="734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Gerader Verbinder 223"/>
          <p:cNvCxnSpPr>
            <a:stCxn id="203" idx="3"/>
          </p:cNvCxnSpPr>
          <p:nvPr/>
        </p:nvCxnSpPr>
        <p:spPr>
          <a:xfrm>
            <a:off x="9739374" y="3961898"/>
            <a:ext cx="204173" cy="0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Gerader Verbinder 225"/>
          <p:cNvCxnSpPr>
            <a:stCxn id="206" idx="1"/>
          </p:cNvCxnSpPr>
          <p:nvPr/>
        </p:nvCxnSpPr>
        <p:spPr>
          <a:xfrm flipH="1" flipV="1">
            <a:off x="10935085" y="3969126"/>
            <a:ext cx="163654" cy="2746"/>
          </a:xfrm>
          <a:prstGeom prst="line">
            <a:avLst/>
          </a:prstGeom>
          <a:ln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hteck 235"/>
          <p:cNvSpPr/>
          <p:nvPr/>
        </p:nvSpPr>
        <p:spPr>
          <a:xfrm>
            <a:off x="10659650" y="4661323"/>
            <a:ext cx="531340" cy="372640"/>
          </a:xfrm>
          <a:prstGeom prst="rect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8" name="Rechteck 237"/>
          <p:cNvSpPr/>
          <p:nvPr/>
        </p:nvSpPr>
        <p:spPr>
          <a:xfrm>
            <a:off x="10726174" y="4678366"/>
            <a:ext cx="39626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8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RPI</a:t>
            </a:r>
          </a:p>
          <a:p>
            <a:pPr lvl="0" algn="ctr"/>
            <a:r>
              <a:rPr lang="de-DE" sz="8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Pico</a:t>
            </a:r>
            <a:endParaRPr lang="de-DE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40" name="Gerader Verbinder 239"/>
          <p:cNvCxnSpPr>
            <a:stCxn id="236" idx="2"/>
            <a:endCxn id="16" idx="0"/>
          </p:cNvCxnSpPr>
          <p:nvPr/>
        </p:nvCxnSpPr>
        <p:spPr>
          <a:xfrm>
            <a:off x="10925320" y="5033963"/>
            <a:ext cx="129" cy="16630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Gewinkelte Verbindung 242"/>
          <p:cNvCxnSpPr>
            <a:stCxn id="236" idx="3"/>
          </p:cNvCxnSpPr>
          <p:nvPr/>
        </p:nvCxnSpPr>
        <p:spPr>
          <a:xfrm>
            <a:off x="11190990" y="4847643"/>
            <a:ext cx="170807" cy="950701"/>
          </a:xfrm>
          <a:prstGeom prst="bentConnector2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Gerader Verbinder 244"/>
          <p:cNvCxnSpPr>
            <a:endCxn id="17" idx="3"/>
          </p:cNvCxnSpPr>
          <p:nvPr/>
        </p:nvCxnSpPr>
        <p:spPr>
          <a:xfrm flipH="1">
            <a:off x="11190064" y="5800725"/>
            <a:ext cx="169351" cy="6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uppieren 249"/>
          <p:cNvGrpSpPr/>
          <p:nvPr/>
        </p:nvGrpSpPr>
        <p:grpSpPr>
          <a:xfrm>
            <a:off x="3249496" y="1581956"/>
            <a:ext cx="507603" cy="254928"/>
            <a:chOff x="5265160" y="5098892"/>
            <a:chExt cx="557270" cy="274789"/>
          </a:xfrm>
        </p:grpSpPr>
        <p:sp>
          <p:nvSpPr>
            <p:cNvPr id="251" name="Abgerundetes Rechteck 250"/>
            <p:cNvSpPr/>
            <p:nvPr/>
          </p:nvSpPr>
          <p:spPr>
            <a:xfrm>
              <a:off x="5265160" y="5098892"/>
              <a:ext cx="557270" cy="267198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2" name="Rechteck 251"/>
            <p:cNvSpPr/>
            <p:nvPr/>
          </p:nvSpPr>
          <p:spPr>
            <a:xfrm>
              <a:off x="5265160" y="5124866"/>
              <a:ext cx="557270" cy="2488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de-D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LAN</a:t>
              </a:r>
            </a:p>
          </p:txBody>
        </p:sp>
      </p:grpSp>
      <p:cxnSp>
        <p:nvCxnSpPr>
          <p:cNvPr id="254" name="Gerader Verbinder 253"/>
          <p:cNvCxnSpPr>
            <a:stCxn id="251" idx="2"/>
          </p:cNvCxnSpPr>
          <p:nvPr/>
        </p:nvCxnSpPr>
        <p:spPr>
          <a:xfrm flipH="1">
            <a:off x="3503297" y="1829842"/>
            <a:ext cx="1" cy="165405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Gerader Verbinder 255"/>
          <p:cNvCxnSpPr/>
          <p:nvPr/>
        </p:nvCxnSpPr>
        <p:spPr>
          <a:xfrm flipH="1" flipV="1">
            <a:off x="5030596" y="285750"/>
            <a:ext cx="1" cy="282661"/>
          </a:xfrm>
          <a:prstGeom prst="line">
            <a:avLst/>
          </a:prstGeom>
          <a:ln w="254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Abgerundetes Rechteck 256"/>
          <p:cNvSpPr/>
          <p:nvPr/>
        </p:nvSpPr>
        <p:spPr>
          <a:xfrm>
            <a:off x="2189663" y="2654555"/>
            <a:ext cx="1361373" cy="24104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IP: 192.168.178.3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8" name="Abgerundetes Rechteck 257"/>
          <p:cNvSpPr/>
          <p:nvPr/>
        </p:nvSpPr>
        <p:spPr>
          <a:xfrm>
            <a:off x="9072549" y="2654555"/>
            <a:ext cx="1361373" cy="24104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IP: 192.168.178.4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9" name="Abgerundetes Rechteck 258"/>
          <p:cNvSpPr/>
          <p:nvPr/>
        </p:nvSpPr>
        <p:spPr>
          <a:xfrm>
            <a:off x="906752" y="1597561"/>
            <a:ext cx="1361373" cy="24104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IP: 192.168.178.2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1" name="Gerader Verbinder 260"/>
          <p:cNvCxnSpPr>
            <a:stCxn id="259" idx="3"/>
          </p:cNvCxnSpPr>
          <p:nvPr/>
        </p:nvCxnSpPr>
        <p:spPr>
          <a:xfrm flipV="1">
            <a:off x="2268125" y="1718083"/>
            <a:ext cx="217955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Gerader Verbinder 262"/>
          <p:cNvCxnSpPr>
            <a:stCxn id="257" idx="1"/>
          </p:cNvCxnSpPr>
          <p:nvPr/>
        </p:nvCxnSpPr>
        <p:spPr>
          <a:xfrm flipH="1" flipV="1">
            <a:off x="2005769" y="2775077"/>
            <a:ext cx="183894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Gerader Verbinder 269"/>
          <p:cNvCxnSpPr>
            <a:stCxn id="258" idx="1"/>
          </p:cNvCxnSpPr>
          <p:nvPr/>
        </p:nvCxnSpPr>
        <p:spPr>
          <a:xfrm flipH="1" flipV="1">
            <a:off x="8882198" y="2775077"/>
            <a:ext cx="190351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Rechteck 95"/>
          <p:cNvSpPr/>
          <p:nvPr/>
        </p:nvSpPr>
        <p:spPr>
          <a:xfrm>
            <a:off x="6489709" y="1043800"/>
            <a:ext cx="840259" cy="461319"/>
          </a:xfrm>
          <a:prstGeom prst="rect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Kühlbox</a:t>
            </a:r>
          </a:p>
          <a:p>
            <a:pPr algn="ctr"/>
            <a:r>
              <a:rPr lang="de-DE" sz="1200" b="1" dirty="0" smtClean="0"/>
              <a:t>ESP32</a:t>
            </a:r>
            <a:endParaRPr lang="de-DE" sz="1200" b="1" dirty="0"/>
          </a:p>
        </p:txBody>
      </p:sp>
      <p:sp>
        <p:nvSpPr>
          <p:cNvPr id="97" name="Rechteck 96"/>
          <p:cNvSpPr/>
          <p:nvPr/>
        </p:nvSpPr>
        <p:spPr>
          <a:xfrm>
            <a:off x="7816568" y="1036810"/>
            <a:ext cx="840259" cy="461319"/>
          </a:xfrm>
          <a:prstGeom prst="rect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Boiler</a:t>
            </a:r>
          </a:p>
          <a:p>
            <a:pPr algn="ctr"/>
            <a:r>
              <a:rPr lang="de-DE" sz="1200" b="1" dirty="0" smtClean="0"/>
              <a:t>ESP32</a:t>
            </a:r>
            <a:endParaRPr lang="de-DE" sz="1200" b="1" dirty="0"/>
          </a:p>
        </p:txBody>
      </p:sp>
      <p:sp>
        <p:nvSpPr>
          <p:cNvPr id="98" name="Abgerundetes Rechteck 97"/>
          <p:cNvSpPr/>
          <p:nvPr/>
        </p:nvSpPr>
        <p:spPr>
          <a:xfrm>
            <a:off x="6024831" y="583872"/>
            <a:ext cx="1361373" cy="24104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IP: 192.168.178.5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Abgerundetes Rechteck 98"/>
          <p:cNvSpPr/>
          <p:nvPr/>
        </p:nvSpPr>
        <p:spPr>
          <a:xfrm>
            <a:off x="7836853" y="592261"/>
            <a:ext cx="1361373" cy="24104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IP: 192.168.178.6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857" y="209637"/>
            <a:ext cx="319349" cy="285356"/>
          </a:xfrm>
          <a:prstGeom prst="rect">
            <a:avLst/>
          </a:prstGeom>
        </p:spPr>
      </p:pic>
      <p:pic>
        <p:nvPicPr>
          <p:cNvPr id="101" name="Grafik 10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832" y="227813"/>
            <a:ext cx="319349" cy="285356"/>
          </a:xfrm>
          <a:prstGeom prst="rect">
            <a:avLst/>
          </a:prstGeom>
        </p:spPr>
      </p:pic>
      <p:cxnSp>
        <p:nvCxnSpPr>
          <p:cNvPr id="20" name="Gerader Verbinder 19"/>
          <p:cNvCxnSpPr>
            <a:stCxn id="96" idx="0"/>
          </p:cNvCxnSpPr>
          <p:nvPr/>
        </p:nvCxnSpPr>
        <p:spPr>
          <a:xfrm flipV="1">
            <a:off x="6909839" y="826403"/>
            <a:ext cx="2165" cy="217397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Gerader Verbinder 27"/>
          <p:cNvCxnSpPr>
            <a:stCxn id="97" idx="0"/>
          </p:cNvCxnSpPr>
          <p:nvPr/>
        </p:nvCxnSpPr>
        <p:spPr>
          <a:xfrm flipH="1" flipV="1">
            <a:off x="8235979" y="835928"/>
            <a:ext cx="719" cy="200882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Abgerundetes Rechteck 110"/>
          <p:cNvSpPr/>
          <p:nvPr/>
        </p:nvSpPr>
        <p:spPr>
          <a:xfrm>
            <a:off x="3088683" y="575483"/>
            <a:ext cx="1361373" cy="24104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IP: 192.168.178.1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0" name="Gerader Verbinder 29"/>
          <p:cNvCxnSpPr>
            <a:stCxn id="111" idx="3"/>
          </p:cNvCxnSpPr>
          <p:nvPr/>
        </p:nvCxnSpPr>
        <p:spPr>
          <a:xfrm flipV="1">
            <a:off x="4450056" y="692696"/>
            <a:ext cx="148493" cy="3310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Rechteck 105"/>
          <p:cNvSpPr/>
          <p:nvPr/>
        </p:nvSpPr>
        <p:spPr>
          <a:xfrm>
            <a:off x="4990876" y="2976065"/>
            <a:ext cx="840259" cy="461319"/>
          </a:xfrm>
          <a:prstGeom prst="rect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Service PC</a:t>
            </a:r>
          </a:p>
          <a:p>
            <a:pPr algn="ctr"/>
            <a:r>
              <a:rPr lang="de-DE" sz="1200" b="1" dirty="0" smtClean="0"/>
              <a:t>RPI 400</a:t>
            </a:r>
            <a:endParaRPr lang="de-DE" sz="1200" b="1" dirty="0"/>
          </a:p>
        </p:txBody>
      </p:sp>
      <p:sp>
        <p:nvSpPr>
          <p:cNvPr id="107" name="Rechteck 106"/>
          <p:cNvSpPr/>
          <p:nvPr/>
        </p:nvSpPr>
        <p:spPr>
          <a:xfrm>
            <a:off x="4274345" y="3700937"/>
            <a:ext cx="531340" cy="300681"/>
          </a:xfrm>
          <a:prstGeom prst="rect">
            <a:avLst/>
          </a:prstGeom>
          <a:solidFill>
            <a:schemeClr val="bg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Monitor</a:t>
            </a:r>
            <a:endParaRPr lang="de-DE" sz="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Gerader Verbinder 4"/>
          <p:cNvCxnSpPr>
            <a:stCxn id="106" idx="1"/>
          </p:cNvCxnSpPr>
          <p:nvPr/>
        </p:nvCxnSpPr>
        <p:spPr>
          <a:xfrm flipH="1" flipV="1">
            <a:off x="4541044" y="3205163"/>
            <a:ext cx="449832" cy="156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r Verbinder 21"/>
          <p:cNvCxnSpPr>
            <a:endCxn id="107" idx="0"/>
          </p:cNvCxnSpPr>
          <p:nvPr/>
        </p:nvCxnSpPr>
        <p:spPr>
          <a:xfrm flipH="1">
            <a:off x="4540015" y="3209925"/>
            <a:ext cx="3410" cy="49101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uppieren 113"/>
          <p:cNvGrpSpPr/>
          <p:nvPr/>
        </p:nvGrpSpPr>
        <p:grpSpPr>
          <a:xfrm>
            <a:off x="3848028" y="3229530"/>
            <a:ext cx="507603" cy="254928"/>
            <a:chOff x="5265160" y="5098892"/>
            <a:chExt cx="557270" cy="274789"/>
          </a:xfrm>
        </p:grpSpPr>
        <p:sp>
          <p:nvSpPr>
            <p:cNvPr id="115" name="Abgerundetes Rechteck 114"/>
            <p:cNvSpPr/>
            <p:nvPr/>
          </p:nvSpPr>
          <p:spPr>
            <a:xfrm>
              <a:off x="5265160" y="5098892"/>
              <a:ext cx="557270" cy="267198"/>
            </a:xfrm>
            <a:prstGeom prst="roundRect">
              <a:avLst>
                <a:gd name="adj" fmla="val 50000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16" name="Rechteck 115"/>
            <p:cNvSpPr/>
            <p:nvPr/>
          </p:nvSpPr>
          <p:spPr>
            <a:xfrm>
              <a:off x="5265160" y="5124866"/>
              <a:ext cx="557270" cy="2488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lvl="0" algn="ctr"/>
              <a:r>
                <a:rPr lang="de-DE" sz="900" dirty="0" smtClean="0">
                  <a:latin typeface="Arial" panose="020B0604020202020204" pitchFamily="34" charset="0"/>
                  <a:cs typeface="Arial" panose="020B0604020202020204" pitchFamily="34" charset="0"/>
                </a:rPr>
                <a:t>HDMI</a:t>
              </a:r>
            </a:p>
          </p:txBody>
        </p:sp>
      </p:grpSp>
      <p:cxnSp>
        <p:nvCxnSpPr>
          <p:cNvPr id="29" name="Gerader Verbinder 28"/>
          <p:cNvCxnSpPr>
            <a:stCxn id="115" idx="3"/>
          </p:cNvCxnSpPr>
          <p:nvPr/>
        </p:nvCxnSpPr>
        <p:spPr>
          <a:xfrm>
            <a:off x="4355631" y="3353473"/>
            <a:ext cx="182813" cy="212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/>
          <p:cNvCxnSpPr>
            <a:stCxn id="106" idx="0"/>
          </p:cNvCxnSpPr>
          <p:nvPr/>
        </p:nvCxnSpPr>
        <p:spPr>
          <a:xfrm flipH="1" flipV="1">
            <a:off x="5402510" y="1996580"/>
            <a:ext cx="8496" cy="979485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Abgerundetes Rechteck 121"/>
          <p:cNvSpPr/>
          <p:nvPr/>
        </p:nvSpPr>
        <p:spPr>
          <a:xfrm>
            <a:off x="5613769" y="2614008"/>
            <a:ext cx="1361373" cy="24104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IP: 192.168.178.10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3" name="Gerader Verbinder 122"/>
          <p:cNvCxnSpPr>
            <a:stCxn id="122" idx="1"/>
          </p:cNvCxnSpPr>
          <p:nvPr/>
        </p:nvCxnSpPr>
        <p:spPr>
          <a:xfrm flipH="1" flipV="1">
            <a:off x="5429875" y="2734530"/>
            <a:ext cx="183894" cy="1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Rechteck 116"/>
          <p:cNvSpPr/>
          <p:nvPr/>
        </p:nvSpPr>
        <p:spPr>
          <a:xfrm>
            <a:off x="4755985" y="5373849"/>
            <a:ext cx="840259" cy="461319"/>
          </a:xfrm>
          <a:prstGeom prst="rect">
            <a:avLst/>
          </a:prstGeom>
          <a:solidFill>
            <a:srgbClr val="FF0000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/>
              <a:t>Analog-Uhr</a:t>
            </a:r>
          </a:p>
          <a:p>
            <a:pPr algn="ctr"/>
            <a:r>
              <a:rPr lang="de-DE" sz="1200" b="1" dirty="0" smtClean="0"/>
              <a:t>ESP32</a:t>
            </a:r>
            <a:endParaRPr lang="de-DE" sz="1200" b="1" dirty="0"/>
          </a:p>
        </p:txBody>
      </p:sp>
      <p:sp>
        <p:nvSpPr>
          <p:cNvPr id="118" name="Abgerundetes Rechteck 117"/>
          <p:cNvSpPr/>
          <p:nvPr/>
        </p:nvSpPr>
        <p:spPr>
          <a:xfrm>
            <a:off x="4776270" y="4888823"/>
            <a:ext cx="1361373" cy="241045"/>
          </a:xfrm>
          <a:prstGeom prst="roundRect">
            <a:avLst/>
          </a:prstGeom>
          <a:solidFill>
            <a:schemeClr val="accent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IP: 192.168.178.15</a:t>
            </a:r>
            <a:endParaRPr lang="de-DE" sz="1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9" name="Grafik 11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249" y="4524375"/>
            <a:ext cx="319349" cy="285356"/>
          </a:xfrm>
          <a:prstGeom prst="rect">
            <a:avLst/>
          </a:prstGeom>
        </p:spPr>
      </p:pic>
      <p:cxnSp>
        <p:nvCxnSpPr>
          <p:cNvPr id="120" name="Gerader Verbinder 119"/>
          <p:cNvCxnSpPr/>
          <p:nvPr/>
        </p:nvCxnSpPr>
        <p:spPr>
          <a:xfrm flipV="1">
            <a:off x="5166591" y="5138738"/>
            <a:ext cx="3103" cy="239874"/>
          </a:xfrm>
          <a:prstGeom prst="line">
            <a:avLst/>
          </a:prstGeom>
          <a:ln>
            <a:solidFill>
              <a:srgbClr val="FF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51" name="Gruppieren 50"/>
          <p:cNvGrpSpPr/>
          <p:nvPr/>
        </p:nvGrpSpPr>
        <p:grpSpPr>
          <a:xfrm>
            <a:off x="4015633" y="5414963"/>
            <a:ext cx="531340" cy="345944"/>
            <a:chOff x="4015633" y="5422353"/>
            <a:chExt cx="531340" cy="338554"/>
          </a:xfrm>
        </p:grpSpPr>
        <p:sp>
          <p:nvSpPr>
            <p:cNvPr id="121" name="Rechteck 120"/>
            <p:cNvSpPr/>
            <p:nvPr/>
          </p:nvSpPr>
          <p:spPr>
            <a:xfrm>
              <a:off x="4015633" y="5454360"/>
              <a:ext cx="531340" cy="30068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" name="Textfeld 2"/>
            <p:cNvSpPr txBox="1"/>
            <p:nvPr/>
          </p:nvSpPr>
          <p:spPr>
            <a:xfrm>
              <a:off x="4031640" y="5422353"/>
              <a:ext cx="486030" cy="338554"/>
            </a:xfrm>
            <a:prstGeom prst="rect">
              <a:avLst/>
            </a:prstGeom>
            <a:noFill/>
          </p:spPr>
          <p:txBody>
            <a:bodyPr vert="horz" wrap="none" rtlCol="0" anchor="ctr" anchorCtr="0">
              <a:spAutoFit/>
            </a:bodyPr>
            <a:lstStyle/>
            <a:p>
              <a:r>
                <a:rPr lang="de-DE" sz="800" dirty="0" smtClean="0"/>
                <a:t>A-Uhr</a:t>
              </a:r>
            </a:p>
            <a:p>
              <a:r>
                <a:rPr lang="de-DE" sz="800" dirty="0" smtClean="0"/>
                <a:t>Treiber</a:t>
              </a:r>
              <a:endParaRPr lang="de-DE" sz="800" dirty="0"/>
            </a:p>
          </p:txBody>
        </p:sp>
      </p:grpSp>
      <p:cxnSp>
        <p:nvCxnSpPr>
          <p:cNvPr id="24" name="Gerader Verbinder 23"/>
          <p:cNvCxnSpPr>
            <a:stCxn id="12" idx="3"/>
            <a:endCxn id="121" idx="1"/>
          </p:cNvCxnSpPr>
          <p:nvPr/>
        </p:nvCxnSpPr>
        <p:spPr>
          <a:xfrm flipV="1">
            <a:off x="3590522" y="5601291"/>
            <a:ext cx="425111" cy="321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Gerader Verbinder 35"/>
          <p:cNvCxnSpPr>
            <a:stCxn id="121" idx="3"/>
            <a:endCxn id="117" idx="1"/>
          </p:cNvCxnSpPr>
          <p:nvPr/>
        </p:nvCxnSpPr>
        <p:spPr>
          <a:xfrm>
            <a:off x="4546973" y="5601291"/>
            <a:ext cx="209012" cy="321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hteck 134"/>
          <p:cNvSpPr/>
          <p:nvPr/>
        </p:nvSpPr>
        <p:spPr>
          <a:xfrm>
            <a:off x="4010133" y="4867807"/>
            <a:ext cx="531340" cy="300681"/>
          </a:xfrm>
          <a:prstGeom prst="rect">
            <a:avLst/>
          </a:prstGeom>
          <a:solidFill>
            <a:schemeClr val="bg2"/>
          </a:solidFill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6" name="Rechteck 135"/>
          <p:cNvSpPr/>
          <p:nvPr/>
        </p:nvSpPr>
        <p:spPr>
          <a:xfrm>
            <a:off x="4003720" y="4851701"/>
            <a:ext cx="54053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algn="ctr"/>
            <a:r>
              <a:rPr lang="de-DE" sz="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Analog-</a:t>
            </a:r>
          </a:p>
          <a:p>
            <a:pPr lvl="0" algn="ctr"/>
            <a:r>
              <a:rPr lang="de-DE" sz="800" dirty="0" smtClean="0">
                <a:solidFill>
                  <a:prstClr val="black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Uhr</a:t>
            </a:r>
            <a:endParaRPr lang="de-DE" sz="800" dirty="0">
              <a:solidFill>
                <a:prstClr val="black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Gerader Verbinder 25"/>
          <p:cNvCxnSpPr>
            <a:stCxn id="135" idx="2"/>
            <a:endCxn id="135" idx="2"/>
          </p:cNvCxnSpPr>
          <p:nvPr/>
        </p:nvCxnSpPr>
        <p:spPr>
          <a:xfrm>
            <a:off x="4275803" y="5168488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r Verbinder 30"/>
          <p:cNvCxnSpPr/>
          <p:nvPr/>
        </p:nvCxnSpPr>
        <p:spPr>
          <a:xfrm flipH="1">
            <a:off x="4272274" y="5185156"/>
            <a:ext cx="1148" cy="24647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58083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1706225" cy="6830688"/>
          </a:xfrm>
          <a:prstGeom prst="rect">
            <a:avLst/>
          </a:prstGeom>
        </p:spPr>
      </p:pic>
      <p:sp>
        <p:nvSpPr>
          <p:cNvPr id="3" name="Ellipse 2"/>
          <p:cNvSpPr/>
          <p:nvPr/>
        </p:nvSpPr>
        <p:spPr>
          <a:xfrm>
            <a:off x="9077325" y="2790825"/>
            <a:ext cx="1019175" cy="1571625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/>
          <p:cNvSpPr/>
          <p:nvPr/>
        </p:nvSpPr>
        <p:spPr>
          <a:xfrm>
            <a:off x="10096500" y="3667125"/>
            <a:ext cx="11811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Regner + Rollos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Ellipse 4"/>
          <p:cNvSpPr/>
          <p:nvPr/>
        </p:nvSpPr>
        <p:spPr>
          <a:xfrm>
            <a:off x="8029575" y="352425"/>
            <a:ext cx="1047750" cy="133350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8820150" y="228600"/>
            <a:ext cx="11811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Digital-Uhr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Ellipse 6"/>
          <p:cNvSpPr/>
          <p:nvPr/>
        </p:nvSpPr>
        <p:spPr>
          <a:xfrm>
            <a:off x="8553450" y="2038350"/>
            <a:ext cx="838200" cy="5524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8667750" y="1662113"/>
            <a:ext cx="11811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Analog-Uhr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Ellipse 8"/>
          <p:cNvSpPr/>
          <p:nvPr/>
        </p:nvSpPr>
        <p:spPr>
          <a:xfrm>
            <a:off x="10096500" y="4572000"/>
            <a:ext cx="1285875" cy="8953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10096500" y="5467350"/>
            <a:ext cx="11811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RFIID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2" name="Gerader Verbinder 11"/>
          <p:cNvCxnSpPr/>
          <p:nvPr/>
        </p:nvCxnSpPr>
        <p:spPr>
          <a:xfrm flipH="1">
            <a:off x="8972550" y="542925"/>
            <a:ext cx="285751" cy="857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/>
          <p:nvPr/>
        </p:nvCxnSpPr>
        <p:spPr>
          <a:xfrm flipH="1">
            <a:off x="9258300" y="1962150"/>
            <a:ext cx="133350" cy="1000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endCxn id="3" idx="6"/>
          </p:cNvCxnSpPr>
          <p:nvPr/>
        </p:nvCxnSpPr>
        <p:spPr>
          <a:xfrm flipH="1" flipV="1">
            <a:off x="10096500" y="3576638"/>
            <a:ext cx="209550" cy="1762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/>
          <p:nvPr/>
        </p:nvCxnSpPr>
        <p:spPr>
          <a:xfrm flipH="1" flipV="1">
            <a:off x="10534650" y="5467350"/>
            <a:ext cx="9525" cy="1238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Ellipse 19"/>
          <p:cNvSpPr/>
          <p:nvPr/>
        </p:nvSpPr>
        <p:spPr>
          <a:xfrm>
            <a:off x="295275" y="5276850"/>
            <a:ext cx="1133475" cy="1047750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Rechteck 20"/>
          <p:cNvSpPr/>
          <p:nvPr/>
        </p:nvSpPr>
        <p:spPr>
          <a:xfrm>
            <a:off x="428625" y="6377619"/>
            <a:ext cx="17526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 Eingänge für z.B. Regensensor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Ellipse 21"/>
          <p:cNvSpPr/>
          <p:nvPr/>
        </p:nvSpPr>
        <p:spPr>
          <a:xfrm>
            <a:off x="295275" y="3664744"/>
            <a:ext cx="1133475" cy="1231106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eck 22"/>
          <p:cNvSpPr/>
          <p:nvPr/>
        </p:nvSpPr>
        <p:spPr>
          <a:xfrm>
            <a:off x="0" y="3215319"/>
            <a:ext cx="1181100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Analog-Uhr</a:t>
            </a:r>
          </a:p>
          <a:p>
            <a:pPr algn="ctr"/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Steurerung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Ellipse 23"/>
          <p:cNvSpPr/>
          <p:nvPr/>
        </p:nvSpPr>
        <p:spPr>
          <a:xfrm>
            <a:off x="4438650" y="3215319"/>
            <a:ext cx="981075" cy="1680531"/>
          </a:xfrm>
          <a:prstGeom prst="ellipse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Rechteck 24"/>
          <p:cNvSpPr/>
          <p:nvPr/>
        </p:nvSpPr>
        <p:spPr>
          <a:xfrm>
            <a:off x="5348288" y="3752850"/>
            <a:ext cx="1323975" cy="4000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Raspberry</a:t>
            </a:r>
            <a:r>
              <a:rPr lang="de-DE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de-DE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de-DE" sz="1200" b="1" dirty="0" err="1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GPIO‘s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7397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0301" y="408155"/>
            <a:ext cx="6981824" cy="6041689"/>
          </a:xfrm>
          <a:prstGeom prst="rect">
            <a:avLst/>
          </a:prstGeom>
        </p:spPr>
      </p:pic>
      <p:sp>
        <p:nvSpPr>
          <p:cNvPr id="4" name="Rechteck 3"/>
          <p:cNvSpPr/>
          <p:nvPr/>
        </p:nvSpPr>
        <p:spPr>
          <a:xfrm>
            <a:off x="8458200" y="2638425"/>
            <a:ext cx="1009650" cy="2228850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Rechteck 4"/>
          <p:cNvSpPr/>
          <p:nvPr/>
        </p:nvSpPr>
        <p:spPr>
          <a:xfrm>
            <a:off x="7762874" y="571500"/>
            <a:ext cx="895351" cy="1276350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Rechteck 5"/>
          <p:cNvSpPr/>
          <p:nvPr/>
        </p:nvSpPr>
        <p:spPr>
          <a:xfrm>
            <a:off x="5122863" y="495300"/>
            <a:ext cx="2554286" cy="885826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5122863" y="5457825"/>
            <a:ext cx="2554286" cy="885826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2486025" y="1239671"/>
            <a:ext cx="931862" cy="4446754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3417887" y="476251"/>
            <a:ext cx="1619251" cy="904875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8743950" y="1704975"/>
            <a:ext cx="723899" cy="657225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8601075" y="5000625"/>
            <a:ext cx="723899" cy="657225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7877176" y="5686426"/>
            <a:ext cx="723899" cy="657225"/>
          </a:xfrm>
          <a:prstGeom prst="rect">
            <a:avLst/>
          </a:prstGeom>
          <a:noFill/>
          <a:ln w="317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5276850" y="76200"/>
            <a:ext cx="2114550" cy="33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Dig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-Uhr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7777161" y="76910"/>
            <a:ext cx="1647826" cy="33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Taster Steuer. A-Uhr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3008313" y="77623"/>
            <a:ext cx="2114550" cy="33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Program</a:t>
            </a:r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. MEGA32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9553574" y="1847850"/>
            <a:ext cx="1104901" cy="33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RFID CON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9553574" y="3586872"/>
            <a:ext cx="2114550" cy="33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 Eingänge z.B. Reg. Sens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9440068" y="5143500"/>
            <a:ext cx="608807" cy="33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+12V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7877176" y="6477001"/>
            <a:ext cx="2114550" cy="33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  A-Uhr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5342731" y="6477001"/>
            <a:ext cx="2114550" cy="3319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 Relais + Rollos</a:t>
            </a:r>
            <a:endParaRPr lang="de-DE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1485900" y="3150142"/>
            <a:ext cx="871539" cy="11456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CON RPI</a:t>
            </a:r>
          </a:p>
          <a:p>
            <a:pPr algn="ctr"/>
            <a:r>
              <a:rPr lang="de-DE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GPIO‘s</a:t>
            </a:r>
            <a:endParaRPr lang="de-DE" sz="12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40 pol.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Inkl.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3.3V</a:t>
            </a:r>
          </a:p>
          <a:p>
            <a:pPr algn="ctr"/>
            <a:r>
              <a:rPr lang="de-DE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5V</a:t>
            </a:r>
          </a:p>
        </p:txBody>
      </p:sp>
      <p:sp>
        <p:nvSpPr>
          <p:cNvPr id="26" name="Rechteck 25"/>
          <p:cNvSpPr/>
          <p:nvPr/>
        </p:nvSpPr>
        <p:spPr>
          <a:xfrm>
            <a:off x="4810125" y="2200278"/>
            <a:ext cx="3562350" cy="2371722"/>
          </a:xfrm>
          <a:prstGeom prst="rect">
            <a:avLst/>
          </a:prstGeom>
          <a:solidFill>
            <a:schemeClr val="accent1">
              <a:alpha val="7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Rechteck 27"/>
          <p:cNvSpPr/>
          <p:nvPr/>
        </p:nvSpPr>
        <p:spPr>
          <a:xfrm>
            <a:off x="4933950" y="3057525"/>
            <a:ext cx="342900" cy="1304925"/>
          </a:xfrm>
          <a:prstGeom prst="rect">
            <a:avLst/>
          </a:prstGeom>
          <a:noFill/>
          <a:ln w="25400">
            <a:solidFill>
              <a:srgbClr val="FFFF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Rechteck 28"/>
          <p:cNvSpPr/>
          <p:nvPr/>
        </p:nvSpPr>
        <p:spPr>
          <a:xfrm>
            <a:off x="8029575" y="2667001"/>
            <a:ext cx="342900" cy="571499"/>
          </a:xfrm>
          <a:prstGeom prst="rect">
            <a:avLst/>
          </a:prstGeom>
          <a:noFill/>
          <a:ln w="25400">
            <a:solidFill>
              <a:srgbClr val="FFFF00">
                <a:alpha val="9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Rechteck 29"/>
          <p:cNvSpPr/>
          <p:nvPr/>
        </p:nvSpPr>
        <p:spPr>
          <a:xfrm>
            <a:off x="6132512" y="2667001"/>
            <a:ext cx="1258887" cy="48314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RFID</a:t>
            </a:r>
          </a:p>
          <a:p>
            <a:pPr algn="ctr"/>
            <a:r>
              <a:rPr lang="de-DE" sz="1200" b="1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Transponder</a:t>
            </a:r>
            <a:endParaRPr lang="de-DE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5052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313" y="0"/>
            <a:ext cx="4473773" cy="685800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6838950" y="1266825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GPIO16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Rechteck 3"/>
          <p:cNvSpPr/>
          <p:nvPr/>
        </p:nvSpPr>
        <p:spPr>
          <a:xfrm>
            <a:off x="6838950" y="1524000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GPIO17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6838949" y="1781175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GPIO22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6838949" y="2038350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GPIO23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6"/>
          <p:cNvSpPr/>
          <p:nvPr/>
        </p:nvSpPr>
        <p:spPr>
          <a:xfrm>
            <a:off x="6838949" y="2295525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GPIO24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hteck 7"/>
          <p:cNvSpPr/>
          <p:nvPr/>
        </p:nvSpPr>
        <p:spPr>
          <a:xfrm>
            <a:off x="6838949" y="2552700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GPIO25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hteck 8"/>
          <p:cNvSpPr/>
          <p:nvPr/>
        </p:nvSpPr>
        <p:spPr>
          <a:xfrm>
            <a:off x="6838948" y="2809875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GPIO26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hteck 9"/>
          <p:cNvSpPr/>
          <p:nvPr/>
        </p:nvSpPr>
        <p:spPr>
          <a:xfrm>
            <a:off x="6838947" y="3067050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GPIO27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6838946" y="3324225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GPIO8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8582025" y="1273175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D0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hteck 12"/>
          <p:cNvSpPr/>
          <p:nvPr/>
        </p:nvSpPr>
        <p:spPr>
          <a:xfrm>
            <a:off x="8582025" y="1530350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D1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hteck 13"/>
          <p:cNvSpPr/>
          <p:nvPr/>
        </p:nvSpPr>
        <p:spPr>
          <a:xfrm>
            <a:off x="8582024" y="1787525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D2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hteck 14"/>
          <p:cNvSpPr/>
          <p:nvPr/>
        </p:nvSpPr>
        <p:spPr>
          <a:xfrm>
            <a:off x="8582024" y="2044700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D3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hteck 15"/>
          <p:cNvSpPr/>
          <p:nvPr/>
        </p:nvSpPr>
        <p:spPr>
          <a:xfrm>
            <a:off x="8582024" y="2301875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D4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hteck 16"/>
          <p:cNvSpPr/>
          <p:nvPr/>
        </p:nvSpPr>
        <p:spPr>
          <a:xfrm>
            <a:off x="8582024" y="2559050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D5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hteck 17"/>
          <p:cNvSpPr/>
          <p:nvPr/>
        </p:nvSpPr>
        <p:spPr>
          <a:xfrm>
            <a:off x="8582023" y="2816225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D6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hteck 18"/>
          <p:cNvSpPr/>
          <p:nvPr/>
        </p:nvSpPr>
        <p:spPr>
          <a:xfrm>
            <a:off x="8582022" y="3073400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D8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Rechteck 19"/>
          <p:cNvSpPr/>
          <p:nvPr/>
        </p:nvSpPr>
        <p:spPr>
          <a:xfrm>
            <a:off x="8582021" y="3330575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Clock0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hteck 20"/>
          <p:cNvSpPr/>
          <p:nvPr/>
        </p:nvSpPr>
        <p:spPr>
          <a:xfrm>
            <a:off x="6838946" y="3584575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GPIO7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Rechteck 21"/>
          <p:cNvSpPr/>
          <p:nvPr/>
        </p:nvSpPr>
        <p:spPr>
          <a:xfrm>
            <a:off x="8582020" y="3587750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lock1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Rechteck 22"/>
          <p:cNvSpPr/>
          <p:nvPr/>
        </p:nvSpPr>
        <p:spPr>
          <a:xfrm>
            <a:off x="6838946" y="3841750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GPIO13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hteck 23"/>
          <p:cNvSpPr/>
          <p:nvPr/>
        </p:nvSpPr>
        <p:spPr>
          <a:xfrm>
            <a:off x="6838945" y="4098925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GPIO19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5" name="Rechteck 24"/>
          <p:cNvSpPr/>
          <p:nvPr/>
        </p:nvSpPr>
        <p:spPr>
          <a:xfrm>
            <a:off x="6838944" y="4356100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GPIO20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Rechteck 25"/>
          <p:cNvSpPr/>
          <p:nvPr/>
        </p:nvSpPr>
        <p:spPr>
          <a:xfrm>
            <a:off x="6838944" y="4606925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GPIO21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Rechteck 26"/>
          <p:cNvSpPr/>
          <p:nvPr/>
        </p:nvSpPr>
        <p:spPr>
          <a:xfrm>
            <a:off x="6838944" y="4864100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8" name="Rechteck 27"/>
          <p:cNvSpPr/>
          <p:nvPr/>
        </p:nvSpPr>
        <p:spPr>
          <a:xfrm>
            <a:off x="6838944" y="5124450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Rechteck 28"/>
          <p:cNvSpPr/>
          <p:nvPr/>
        </p:nvSpPr>
        <p:spPr>
          <a:xfrm>
            <a:off x="8582022" y="3838575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IN1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" name="Rechteck 29"/>
          <p:cNvSpPr/>
          <p:nvPr/>
        </p:nvSpPr>
        <p:spPr>
          <a:xfrm>
            <a:off x="8582021" y="4095750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IN2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Rechteck 30"/>
          <p:cNvSpPr/>
          <p:nvPr/>
        </p:nvSpPr>
        <p:spPr>
          <a:xfrm>
            <a:off x="8582020" y="4352925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IN3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Rechteck 31"/>
          <p:cNvSpPr/>
          <p:nvPr/>
        </p:nvSpPr>
        <p:spPr>
          <a:xfrm>
            <a:off x="8582020" y="4603750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IN4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Rechteck 32"/>
          <p:cNvSpPr/>
          <p:nvPr/>
        </p:nvSpPr>
        <p:spPr>
          <a:xfrm>
            <a:off x="8582020" y="4860925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RXD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" name="Rechteck 33"/>
          <p:cNvSpPr/>
          <p:nvPr/>
        </p:nvSpPr>
        <p:spPr>
          <a:xfrm>
            <a:off x="8582020" y="5121275"/>
            <a:ext cx="847725" cy="257175"/>
          </a:xfrm>
          <a:prstGeom prst="rect">
            <a:avLst/>
          </a:prstGeom>
          <a:solidFill>
            <a:srgbClr val="FFFF00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TXD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6" name="Gerader Verbinder 35"/>
          <p:cNvCxnSpPr>
            <a:stCxn id="28" idx="3"/>
            <a:endCxn id="33" idx="1"/>
          </p:cNvCxnSpPr>
          <p:nvPr/>
        </p:nvCxnSpPr>
        <p:spPr>
          <a:xfrm flipV="1">
            <a:off x="7686669" y="4989513"/>
            <a:ext cx="895351" cy="2635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r Verbinder 39"/>
          <p:cNvCxnSpPr>
            <a:stCxn id="27" idx="3"/>
            <a:endCxn id="34" idx="1"/>
          </p:cNvCxnSpPr>
          <p:nvPr/>
        </p:nvCxnSpPr>
        <p:spPr>
          <a:xfrm>
            <a:off x="7686669" y="4992688"/>
            <a:ext cx="895351" cy="257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/>
          <p:cNvCxnSpPr>
            <a:stCxn id="3" idx="3"/>
            <a:endCxn id="12" idx="1"/>
          </p:cNvCxnSpPr>
          <p:nvPr/>
        </p:nvCxnSpPr>
        <p:spPr>
          <a:xfrm>
            <a:off x="7686675" y="1395413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/>
          <p:cNvCxnSpPr>
            <a:endCxn id="13" idx="1"/>
          </p:cNvCxnSpPr>
          <p:nvPr/>
        </p:nvCxnSpPr>
        <p:spPr>
          <a:xfrm flipV="1">
            <a:off x="7686670" y="1658938"/>
            <a:ext cx="895355" cy="31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Gerader Verbinder 47"/>
          <p:cNvCxnSpPr/>
          <p:nvPr/>
        </p:nvCxnSpPr>
        <p:spPr>
          <a:xfrm>
            <a:off x="7686670" y="1887538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r Verbinder 48"/>
          <p:cNvCxnSpPr/>
          <p:nvPr/>
        </p:nvCxnSpPr>
        <p:spPr>
          <a:xfrm>
            <a:off x="7686670" y="2147888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/>
          <p:cNvCxnSpPr/>
          <p:nvPr/>
        </p:nvCxnSpPr>
        <p:spPr>
          <a:xfrm>
            <a:off x="7686670" y="2424113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r Verbinder 50"/>
          <p:cNvCxnSpPr/>
          <p:nvPr/>
        </p:nvCxnSpPr>
        <p:spPr>
          <a:xfrm>
            <a:off x="7686669" y="2700337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r Verbinder 51"/>
          <p:cNvCxnSpPr/>
          <p:nvPr/>
        </p:nvCxnSpPr>
        <p:spPr>
          <a:xfrm>
            <a:off x="7686669" y="2938463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r Verbinder 52"/>
          <p:cNvCxnSpPr/>
          <p:nvPr/>
        </p:nvCxnSpPr>
        <p:spPr>
          <a:xfrm>
            <a:off x="7686669" y="3186113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r Verbinder 53"/>
          <p:cNvCxnSpPr/>
          <p:nvPr/>
        </p:nvCxnSpPr>
        <p:spPr>
          <a:xfrm>
            <a:off x="7686669" y="3471862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r Verbinder 54"/>
          <p:cNvCxnSpPr/>
          <p:nvPr/>
        </p:nvCxnSpPr>
        <p:spPr>
          <a:xfrm>
            <a:off x="7686668" y="3690938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/>
          <p:cNvCxnSpPr/>
          <p:nvPr/>
        </p:nvCxnSpPr>
        <p:spPr>
          <a:xfrm>
            <a:off x="7686668" y="3957638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Gerader Verbinder 56"/>
          <p:cNvCxnSpPr/>
          <p:nvPr/>
        </p:nvCxnSpPr>
        <p:spPr>
          <a:xfrm>
            <a:off x="7686671" y="4252912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r Verbinder 57"/>
          <p:cNvCxnSpPr/>
          <p:nvPr/>
        </p:nvCxnSpPr>
        <p:spPr>
          <a:xfrm>
            <a:off x="7686670" y="4471988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r Verbinder 58"/>
          <p:cNvCxnSpPr/>
          <p:nvPr/>
        </p:nvCxnSpPr>
        <p:spPr>
          <a:xfrm>
            <a:off x="7686670" y="4738688"/>
            <a:ext cx="895350" cy="63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hteck 59"/>
          <p:cNvSpPr/>
          <p:nvPr/>
        </p:nvSpPr>
        <p:spPr>
          <a:xfrm>
            <a:off x="9534525" y="5129296"/>
            <a:ext cx="1771650" cy="2079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RFID-Daten für RPI</a:t>
            </a:r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" name="Rechteck 60"/>
          <p:cNvSpPr/>
          <p:nvPr/>
        </p:nvSpPr>
        <p:spPr>
          <a:xfrm>
            <a:off x="9534525" y="4863992"/>
            <a:ext cx="1771650" cy="2103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Zeit-Daten für Mega32</a:t>
            </a:r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" name="Geschweifte Klammer links 61"/>
          <p:cNvSpPr/>
          <p:nvPr/>
        </p:nvSpPr>
        <p:spPr>
          <a:xfrm>
            <a:off x="6286500" y="1273174"/>
            <a:ext cx="200025" cy="435970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3" name="Geschweifte Klammer rechts 62"/>
          <p:cNvSpPr/>
          <p:nvPr/>
        </p:nvSpPr>
        <p:spPr>
          <a:xfrm>
            <a:off x="5113434" y="514349"/>
            <a:ext cx="447676" cy="587692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5" name="Gerader Verbinder 64"/>
          <p:cNvCxnSpPr>
            <a:stCxn id="63" idx="1"/>
            <a:endCxn id="62" idx="1"/>
          </p:cNvCxnSpPr>
          <p:nvPr/>
        </p:nvCxnSpPr>
        <p:spPr>
          <a:xfrm>
            <a:off x="5561110" y="3452812"/>
            <a:ext cx="725390" cy="21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Geschweifte Klammer rechts 66"/>
          <p:cNvSpPr/>
          <p:nvPr/>
        </p:nvSpPr>
        <p:spPr>
          <a:xfrm>
            <a:off x="9667875" y="1273175"/>
            <a:ext cx="409575" cy="25717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Rechteck 67"/>
          <p:cNvSpPr/>
          <p:nvPr/>
        </p:nvSpPr>
        <p:spPr>
          <a:xfrm>
            <a:off x="10220325" y="2009378"/>
            <a:ext cx="1085850" cy="108664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Daten und </a:t>
            </a:r>
            <a:r>
              <a:rPr lang="de-DE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Clock</a:t>
            </a:r>
            <a:endParaRPr lang="de-DE" sz="1200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de-DE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Für</a:t>
            </a:r>
          </a:p>
          <a:p>
            <a:pPr algn="ctr"/>
            <a:r>
              <a:rPr lang="de-DE" sz="1200" dirty="0" err="1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Relaise</a:t>
            </a:r>
            <a:r>
              <a:rPr lang="de-DE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und</a:t>
            </a:r>
          </a:p>
          <a:p>
            <a:pPr algn="ctr"/>
            <a:r>
              <a:rPr lang="de-DE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Rollos</a:t>
            </a:r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9" name="Geschweifte Klammer rechts 68"/>
          <p:cNvSpPr/>
          <p:nvPr/>
        </p:nvSpPr>
        <p:spPr>
          <a:xfrm>
            <a:off x="9667874" y="3844925"/>
            <a:ext cx="409576" cy="10160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0" name="Rechteck 69"/>
          <p:cNvSpPr/>
          <p:nvPr/>
        </p:nvSpPr>
        <p:spPr>
          <a:xfrm>
            <a:off x="10315577" y="4252912"/>
            <a:ext cx="1085850" cy="1584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Eingänge</a:t>
            </a:r>
            <a:endParaRPr lang="de-DE" sz="1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4" name="Rechteck 63"/>
          <p:cNvSpPr/>
          <p:nvPr/>
        </p:nvSpPr>
        <p:spPr>
          <a:xfrm>
            <a:off x="6838944" y="5375703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GPIO12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6" name="Rechteck 65"/>
          <p:cNvSpPr/>
          <p:nvPr/>
        </p:nvSpPr>
        <p:spPr>
          <a:xfrm>
            <a:off x="8582020" y="5368925"/>
            <a:ext cx="847725" cy="257175"/>
          </a:xfrm>
          <a:prstGeom prst="rect">
            <a:avLst/>
          </a:prstGeom>
          <a:solidFill>
            <a:srgbClr val="FFFF00"/>
          </a:solidFill>
          <a:ln w="15875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200" dirty="0" smtClean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Trigger</a:t>
            </a:r>
            <a:endParaRPr lang="de-DE" sz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7" name="Gerader Verbinder 36"/>
          <p:cNvCxnSpPr>
            <a:stCxn id="64" idx="3"/>
            <a:endCxn id="64" idx="3"/>
          </p:cNvCxnSpPr>
          <p:nvPr/>
        </p:nvCxnSpPr>
        <p:spPr>
          <a:xfrm>
            <a:off x="7686669" y="5504291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/>
          <p:cNvCxnSpPr>
            <a:stCxn id="64" idx="3"/>
            <a:endCxn id="66" idx="1"/>
          </p:cNvCxnSpPr>
          <p:nvPr/>
        </p:nvCxnSpPr>
        <p:spPr>
          <a:xfrm flipV="1">
            <a:off x="7686669" y="5497513"/>
            <a:ext cx="895351" cy="6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hteck 46"/>
          <p:cNvSpPr/>
          <p:nvPr/>
        </p:nvSpPr>
        <p:spPr>
          <a:xfrm>
            <a:off x="9534525" y="5388958"/>
            <a:ext cx="1771650" cy="2045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400" dirty="0" smtClean="0"/>
              <a:t>Regner Sicherung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579737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Microsoft Office PowerPoint</Application>
  <PresentationFormat>Breitbild</PresentationFormat>
  <Paragraphs>121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WT</dc:creator>
  <cp:lastModifiedBy>WT</cp:lastModifiedBy>
  <cp:revision>60</cp:revision>
  <cp:lastPrinted>2023-08-17T12:42:10Z</cp:lastPrinted>
  <dcterms:created xsi:type="dcterms:W3CDTF">2022-04-02T11:48:32Z</dcterms:created>
  <dcterms:modified xsi:type="dcterms:W3CDTF">2023-09-01T14:59:03Z</dcterms:modified>
</cp:coreProperties>
</file>