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456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0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2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6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7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566C-E35C-435B-A8B5-059EA076C134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10467" y="568411"/>
            <a:ext cx="840259" cy="4613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/>
          <p:nvPr/>
        </p:nvCxnSpPr>
        <p:spPr>
          <a:xfrm>
            <a:off x="811428" y="1985319"/>
            <a:ext cx="91687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030597" y="1029730"/>
            <a:ext cx="0" cy="955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 flipV="1">
            <a:off x="2487443" y="1505259"/>
            <a:ext cx="564" cy="4800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585641" y="2977609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71909" y="3723246"/>
            <a:ext cx="531340" cy="300681"/>
          </a:xfrm>
          <a:prstGeom prst="rect">
            <a:avLst/>
          </a:prstGeom>
          <a:solidFill>
            <a:schemeClr val="bg2"/>
          </a:solidFill>
          <a:ln w="254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cxnSp>
        <p:nvCxnSpPr>
          <p:cNvPr id="23" name="Gerader Verbinder 22"/>
          <p:cNvCxnSpPr>
            <a:stCxn id="6" idx="0"/>
          </p:cNvCxnSpPr>
          <p:nvPr/>
        </p:nvCxnSpPr>
        <p:spPr>
          <a:xfrm flipH="1" flipV="1">
            <a:off x="2005770" y="1995247"/>
            <a:ext cx="1" cy="982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endCxn id="6" idx="1"/>
          </p:cNvCxnSpPr>
          <p:nvPr/>
        </p:nvCxnSpPr>
        <p:spPr>
          <a:xfrm rot="5400000" flipH="1" flipV="1">
            <a:off x="1177775" y="3309922"/>
            <a:ext cx="509518" cy="3062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/>
          <p:nvPr/>
        </p:nvCxnSpPr>
        <p:spPr>
          <a:xfrm rot="5400000">
            <a:off x="983268" y="3112397"/>
            <a:ext cx="631519" cy="573241"/>
          </a:xfrm>
          <a:prstGeom prst="bentConnector3">
            <a:avLst>
              <a:gd name="adj1" fmla="val -12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" idx="2"/>
            <a:endCxn id="9" idx="0"/>
          </p:cNvCxnSpPr>
          <p:nvPr/>
        </p:nvCxnSpPr>
        <p:spPr>
          <a:xfrm flipH="1">
            <a:off x="2005770" y="3438928"/>
            <a:ext cx="1" cy="1078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740100" y="4517602"/>
            <a:ext cx="531340" cy="550360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winkelte Verbindung 80"/>
          <p:cNvCxnSpPr>
            <a:stCxn id="13" idx="0"/>
          </p:cNvCxnSpPr>
          <p:nvPr/>
        </p:nvCxnSpPr>
        <p:spPr>
          <a:xfrm rot="5400000" flipH="1" flipV="1">
            <a:off x="1156505" y="4794043"/>
            <a:ext cx="190302" cy="1129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1811410" y="5066815"/>
            <a:ext cx="0" cy="192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300406" y="5454164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79794" y="5454164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59182" y="5454163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1018" y="5454162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winkelte Verbindung 89"/>
          <p:cNvCxnSpPr>
            <a:stCxn id="10" idx="0"/>
          </p:cNvCxnSpPr>
          <p:nvPr/>
        </p:nvCxnSpPr>
        <p:spPr>
          <a:xfrm rot="5400000" flipH="1" flipV="1">
            <a:off x="1683977" y="5245767"/>
            <a:ext cx="90496" cy="3262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1887609" y="5064522"/>
            <a:ext cx="1" cy="299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/>
          <p:nvPr/>
        </p:nvCxnSpPr>
        <p:spPr>
          <a:xfrm rot="16200000" flipH="1">
            <a:off x="2079763" y="5094230"/>
            <a:ext cx="389642" cy="330226"/>
          </a:xfrm>
          <a:prstGeom prst="bentConnector3">
            <a:avLst>
              <a:gd name="adj1" fmla="val 744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12" idx="0"/>
          </p:cNvCxnSpPr>
          <p:nvPr/>
        </p:nvCxnSpPr>
        <p:spPr>
          <a:xfrm rot="16200000" flipV="1">
            <a:off x="2655993" y="4785303"/>
            <a:ext cx="202530" cy="11351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V="1">
            <a:off x="2190265" y="5066815"/>
            <a:ext cx="0" cy="18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0"/>
          </p:cNvCxnSpPr>
          <p:nvPr/>
        </p:nvCxnSpPr>
        <p:spPr>
          <a:xfrm flipH="1" flipV="1">
            <a:off x="8882198" y="1985319"/>
            <a:ext cx="1923" cy="982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8463991" y="2967681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79545" y="3724706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659779" y="5200267"/>
            <a:ext cx="531340" cy="3006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0658724" y="5706665"/>
            <a:ext cx="531340" cy="1894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winkelte Verbindung 128"/>
          <p:cNvCxnSpPr/>
          <p:nvPr/>
        </p:nvCxnSpPr>
        <p:spPr>
          <a:xfrm rot="5400000" flipH="1" flipV="1">
            <a:off x="8056126" y="3306911"/>
            <a:ext cx="509518" cy="3062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winkelte Verbindung 129"/>
          <p:cNvCxnSpPr/>
          <p:nvPr/>
        </p:nvCxnSpPr>
        <p:spPr>
          <a:xfrm rot="5400000">
            <a:off x="7855896" y="3116612"/>
            <a:ext cx="651377" cy="564811"/>
          </a:xfrm>
          <a:prstGeom prst="bentConnector3">
            <a:avLst>
              <a:gd name="adj1" fmla="val 17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winkelte Verbindung 132"/>
          <p:cNvCxnSpPr>
            <a:stCxn id="7" idx="3"/>
            <a:endCxn id="15" idx="0"/>
          </p:cNvCxnSpPr>
          <p:nvPr/>
        </p:nvCxnSpPr>
        <p:spPr>
          <a:xfrm>
            <a:off x="9304250" y="3198341"/>
            <a:ext cx="641113" cy="1559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endCxn id="236" idx="0"/>
          </p:cNvCxnSpPr>
          <p:nvPr/>
        </p:nvCxnSpPr>
        <p:spPr>
          <a:xfrm>
            <a:off x="9304249" y="3073331"/>
            <a:ext cx="1621071" cy="15879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10635495" y="4919714"/>
            <a:ext cx="821209" cy="108585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10510072" y="4525805"/>
            <a:ext cx="987456" cy="1552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2067313" y="1034013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7779544" y="371182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</a:p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grpSp>
        <p:nvGrpSpPr>
          <p:cNvPr id="38" name="Gruppieren 37"/>
          <p:cNvGrpSpPr/>
          <p:nvPr/>
        </p:nvGrpSpPr>
        <p:grpSpPr>
          <a:xfrm>
            <a:off x="9671677" y="4757352"/>
            <a:ext cx="543740" cy="300681"/>
            <a:chOff x="9671677" y="4757352"/>
            <a:chExt cx="543740" cy="300681"/>
          </a:xfrm>
        </p:grpSpPr>
        <p:sp>
          <p:nvSpPr>
            <p:cNvPr id="15" name="Rechteck 14"/>
            <p:cNvSpPr/>
            <p:nvPr/>
          </p:nvSpPr>
          <p:spPr>
            <a:xfrm>
              <a:off x="9679693" y="4757352"/>
              <a:ext cx="531340" cy="300681"/>
            </a:xfrm>
            <a:prstGeom prst="rect">
              <a:avLst/>
            </a:prstGeom>
            <a:solidFill>
              <a:schemeClr val="bg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9671677" y="4799969"/>
              <a:ext cx="54374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sz="8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Drucker</a:t>
              </a:r>
            </a:p>
          </p:txBody>
        </p:sp>
      </p:grpSp>
      <p:sp>
        <p:nvSpPr>
          <p:cNvPr id="174" name="Rechteck 173"/>
          <p:cNvSpPr/>
          <p:nvPr/>
        </p:nvSpPr>
        <p:spPr>
          <a:xfrm>
            <a:off x="458097" y="5496780"/>
            <a:ext cx="4571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D-Uhr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3098668" y="5496780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A-Uhr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2227939" y="5496780"/>
            <a:ext cx="4235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321183" y="5496780"/>
            <a:ext cx="470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</a:t>
            </a:r>
          </a:p>
        </p:txBody>
      </p:sp>
      <p:sp>
        <p:nvSpPr>
          <p:cNvPr id="178" name="Rechteck 177"/>
          <p:cNvSpPr/>
          <p:nvPr/>
        </p:nvSpPr>
        <p:spPr>
          <a:xfrm>
            <a:off x="1671960" y="4525805"/>
            <a:ext cx="667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lvl="0"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</a:p>
          <a:p>
            <a:pPr lvl="0"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Atmega32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0658724" y="5176764"/>
            <a:ext cx="5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Kassen</a:t>
            </a:r>
          </a:p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0708920" y="5696213"/>
            <a:ext cx="4235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067314" y="1073780"/>
            <a:ext cx="840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</a:p>
          <a:p>
            <a:pPr lvl="0" algn="ctr"/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 4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8507834" y="2968940"/>
            <a:ext cx="696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Kassen</a:t>
            </a:r>
          </a:p>
          <a:p>
            <a:pPr lvl="0" algn="ctr"/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 4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1578075" y="2988160"/>
            <a:ext cx="83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Belegung</a:t>
            </a:r>
          </a:p>
          <a:p>
            <a:pPr lvl="0" algn="ctr"/>
            <a:r>
              <a:rPr lang="de-DE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RPI4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708232" y="660571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</a:p>
        </p:txBody>
      </p:sp>
      <p:grpSp>
        <p:nvGrpSpPr>
          <p:cNvPr id="187" name="Gruppieren 186"/>
          <p:cNvGrpSpPr/>
          <p:nvPr/>
        </p:nvGrpSpPr>
        <p:grpSpPr>
          <a:xfrm>
            <a:off x="334551" y="3429000"/>
            <a:ext cx="507603" cy="247886"/>
            <a:chOff x="5265160" y="5098892"/>
            <a:chExt cx="557270" cy="267198"/>
          </a:xfrm>
        </p:grpSpPr>
        <p:sp>
          <p:nvSpPr>
            <p:cNvPr id="185" name="Abgerundetes Rechteck 184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334551" y="3073329"/>
            <a:ext cx="507603" cy="254928"/>
            <a:chOff x="5265160" y="5098892"/>
            <a:chExt cx="557270" cy="274789"/>
          </a:xfrm>
          <a:noFill/>
        </p:grpSpPr>
        <p:sp>
          <p:nvSpPr>
            <p:cNvPr id="189" name="Abgerundetes Rechteck 188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cxnSp>
        <p:nvCxnSpPr>
          <p:cNvPr id="191" name="Gewinkelte Verbindung 190"/>
          <p:cNvCxnSpPr/>
          <p:nvPr/>
        </p:nvCxnSpPr>
        <p:spPr>
          <a:xfrm rot="5400000" flipH="1" flipV="1">
            <a:off x="1177776" y="3309922"/>
            <a:ext cx="509518" cy="30621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winkelte Verbindung 191"/>
          <p:cNvCxnSpPr/>
          <p:nvPr/>
        </p:nvCxnSpPr>
        <p:spPr>
          <a:xfrm rot="5400000">
            <a:off x="983269" y="3112397"/>
            <a:ext cx="631519" cy="573241"/>
          </a:xfrm>
          <a:prstGeom prst="bentConnector3">
            <a:avLst>
              <a:gd name="adj1" fmla="val -128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/>
          <p:cNvGrpSpPr/>
          <p:nvPr/>
        </p:nvGrpSpPr>
        <p:grpSpPr>
          <a:xfrm>
            <a:off x="2128767" y="3963534"/>
            <a:ext cx="554178" cy="247886"/>
            <a:chOff x="5261173" y="5098892"/>
            <a:chExt cx="608402" cy="267198"/>
          </a:xfrm>
        </p:grpSpPr>
        <p:sp>
          <p:nvSpPr>
            <p:cNvPr id="194" name="Abgerundetes Rechteck 193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5261173" y="5099087"/>
              <a:ext cx="608402" cy="248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GPIO‘s</a:t>
              </a:r>
              <a:endParaRPr lang="de-DE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uppieren 195"/>
          <p:cNvGrpSpPr/>
          <p:nvPr/>
        </p:nvGrpSpPr>
        <p:grpSpPr>
          <a:xfrm>
            <a:off x="7193837" y="3093908"/>
            <a:ext cx="507603" cy="254928"/>
            <a:chOff x="5265160" y="5098892"/>
            <a:chExt cx="557270" cy="274789"/>
          </a:xfrm>
        </p:grpSpPr>
        <p:sp>
          <p:nvSpPr>
            <p:cNvPr id="197" name="Abgerundetes Rechteck 196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7193837" y="3452915"/>
            <a:ext cx="507603" cy="247886"/>
            <a:chOff x="5265160" y="5098892"/>
            <a:chExt cx="557270" cy="267198"/>
          </a:xfrm>
        </p:grpSpPr>
        <p:sp>
          <p:nvSpPr>
            <p:cNvPr id="200" name="Abgerundetes Rechteck 199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9231771" y="3837955"/>
            <a:ext cx="507603" cy="247886"/>
            <a:chOff x="5265160" y="5098892"/>
            <a:chExt cx="557270" cy="267198"/>
          </a:xfrm>
        </p:grpSpPr>
        <p:sp>
          <p:nvSpPr>
            <p:cNvPr id="203" name="Abgerundetes Rechteck 202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11098739" y="3847929"/>
            <a:ext cx="507603" cy="247886"/>
            <a:chOff x="5265160" y="5098892"/>
            <a:chExt cx="557270" cy="267198"/>
          </a:xfrm>
        </p:grpSpPr>
        <p:sp>
          <p:nvSpPr>
            <p:cNvPr id="206" name="Abgerundetes Rechteck 205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cxnSp>
        <p:nvCxnSpPr>
          <p:cNvPr id="209" name="Gerader Verbinder 208"/>
          <p:cNvCxnSpPr>
            <a:stCxn id="189" idx="3"/>
          </p:cNvCxnSpPr>
          <p:nvPr/>
        </p:nvCxnSpPr>
        <p:spPr>
          <a:xfrm>
            <a:off x="842154" y="3197272"/>
            <a:ext cx="17025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>
            <a:stCxn id="185" idx="3"/>
          </p:cNvCxnSpPr>
          <p:nvPr/>
        </p:nvCxnSpPr>
        <p:spPr>
          <a:xfrm>
            <a:off x="842154" y="3552943"/>
            <a:ext cx="43591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94" idx="1"/>
          </p:cNvCxnSpPr>
          <p:nvPr/>
        </p:nvCxnSpPr>
        <p:spPr>
          <a:xfrm flipH="1" flipV="1">
            <a:off x="2005770" y="4085841"/>
            <a:ext cx="126627" cy="16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/>
          <p:cNvCxnSpPr>
            <a:stCxn id="197" idx="3"/>
          </p:cNvCxnSpPr>
          <p:nvPr/>
        </p:nvCxnSpPr>
        <p:spPr>
          <a:xfrm flipV="1">
            <a:off x="7701440" y="3217069"/>
            <a:ext cx="200400" cy="78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/>
          <p:nvPr/>
        </p:nvCxnSpPr>
        <p:spPr>
          <a:xfrm>
            <a:off x="7700110" y="3549796"/>
            <a:ext cx="456305" cy="7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stCxn id="203" idx="3"/>
          </p:cNvCxnSpPr>
          <p:nvPr/>
        </p:nvCxnSpPr>
        <p:spPr>
          <a:xfrm>
            <a:off x="9739374" y="3961898"/>
            <a:ext cx="20417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/>
          <p:cNvCxnSpPr>
            <a:stCxn id="206" idx="1"/>
          </p:cNvCxnSpPr>
          <p:nvPr/>
        </p:nvCxnSpPr>
        <p:spPr>
          <a:xfrm flipH="1" flipV="1">
            <a:off x="10935085" y="3969126"/>
            <a:ext cx="163654" cy="274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hteck 235"/>
          <p:cNvSpPr/>
          <p:nvPr/>
        </p:nvSpPr>
        <p:spPr>
          <a:xfrm>
            <a:off x="10659650" y="4661323"/>
            <a:ext cx="531340" cy="372640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726174" y="4678366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</a:p>
          <a:p>
            <a:pPr lvl="0" algn="ctr"/>
            <a:r>
              <a:rPr lang="de-DE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Pico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Gerader Verbinder 239"/>
          <p:cNvCxnSpPr>
            <a:stCxn id="236" idx="2"/>
            <a:endCxn id="16" idx="0"/>
          </p:cNvCxnSpPr>
          <p:nvPr/>
        </p:nvCxnSpPr>
        <p:spPr>
          <a:xfrm>
            <a:off x="10925320" y="5033963"/>
            <a:ext cx="129" cy="16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stCxn id="236" idx="3"/>
          </p:cNvCxnSpPr>
          <p:nvPr/>
        </p:nvCxnSpPr>
        <p:spPr>
          <a:xfrm>
            <a:off x="11190990" y="4847643"/>
            <a:ext cx="170807" cy="95070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>
            <a:endCxn id="17" idx="3"/>
          </p:cNvCxnSpPr>
          <p:nvPr/>
        </p:nvCxnSpPr>
        <p:spPr>
          <a:xfrm flipH="1">
            <a:off x="11190064" y="5800725"/>
            <a:ext cx="169351" cy="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pieren 249"/>
          <p:cNvGrpSpPr/>
          <p:nvPr/>
        </p:nvGrpSpPr>
        <p:grpSpPr>
          <a:xfrm>
            <a:off x="3249496" y="1581956"/>
            <a:ext cx="507603" cy="254928"/>
            <a:chOff x="5265160" y="5098892"/>
            <a:chExt cx="557270" cy="274789"/>
          </a:xfrm>
        </p:grpSpPr>
        <p:sp>
          <p:nvSpPr>
            <p:cNvPr id="251" name="Abgerundetes Rechteck 250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LAN</a:t>
              </a:r>
            </a:p>
          </p:txBody>
        </p:sp>
      </p:grpSp>
      <p:cxnSp>
        <p:nvCxnSpPr>
          <p:cNvPr id="254" name="Gerader Verbinder 253"/>
          <p:cNvCxnSpPr>
            <a:stCxn id="251" idx="2"/>
          </p:cNvCxnSpPr>
          <p:nvPr/>
        </p:nvCxnSpPr>
        <p:spPr>
          <a:xfrm flipH="1">
            <a:off x="3503297" y="1829842"/>
            <a:ext cx="1" cy="1654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/>
          <p:nvPr/>
        </p:nvCxnSpPr>
        <p:spPr>
          <a:xfrm flipH="1" flipV="1">
            <a:off x="5030596" y="285750"/>
            <a:ext cx="1" cy="28266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Abgerundetes Rechteck 256"/>
          <p:cNvSpPr/>
          <p:nvPr/>
        </p:nvSpPr>
        <p:spPr>
          <a:xfrm>
            <a:off x="2189663" y="2654555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192.168.178.3</a:t>
            </a:r>
          </a:p>
        </p:txBody>
      </p:sp>
      <p:sp>
        <p:nvSpPr>
          <p:cNvPr id="258" name="Abgerundetes Rechteck 257"/>
          <p:cNvSpPr/>
          <p:nvPr/>
        </p:nvSpPr>
        <p:spPr>
          <a:xfrm>
            <a:off x="9072549" y="2654555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192.168.178.4</a:t>
            </a:r>
          </a:p>
        </p:txBody>
      </p:sp>
      <p:sp>
        <p:nvSpPr>
          <p:cNvPr id="259" name="Abgerundetes Rechteck 258"/>
          <p:cNvSpPr/>
          <p:nvPr/>
        </p:nvSpPr>
        <p:spPr>
          <a:xfrm>
            <a:off x="906752" y="1597561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192.168.178.2</a:t>
            </a:r>
          </a:p>
        </p:txBody>
      </p:sp>
      <p:cxnSp>
        <p:nvCxnSpPr>
          <p:cNvPr id="261" name="Gerader Verbinder 260"/>
          <p:cNvCxnSpPr>
            <a:stCxn id="259" idx="3"/>
          </p:cNvCxnSpPr>
          <p:nvPr/>
        </p:nvCxnSpPr>
        <p:spPr>
          <a:xfrm flipV="1">
            <a:off x="2268125" y="1718083"/>
            <a:ext cx="217955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/>
          <p:cNvCxnSpPr>
            <a:stCxn id="257" idx="1"/>
          </p:cNvCxnSpPr>
          <p:nvPr/>
        </p:nvCxnSpPr>
        <p:spPr>
          <a:xfrm flipH="1" flipV="1">
            <a:off x="2005769" y="2775077"/>
            <a:ext cx="183894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/>
          <p:cNvCxnSpPr>
            <a:stCxn id="258" idx="1"/>
          </p:cNvCxnSpPr>
          <p:nvPr/>
        </p:nvCxnSpPr>
        <p:spPr>
          <a:xfrm flipH="1" flipV="1">
            <a:off x="8882198" y="2775077"/>
            <a:ext cx="19035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6489709" y="1043800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Kühlbox</a:t>
            </a:r>
          </a:p>
          <a:p>
            <a:pPr algn="ctr"/>
            <a:r>
              <a:rPr lang="de-DE" sz="1200" b="1" dirty="0"/>
              <a:t>ESP32</a:t>
            </a:r>
          </a:p>
        </p:txBody>
      </p:sp>
      <p:sp>
        <p:nvSpPr>
          <p:cNvPr id="97" name="Rechteck 96"/>
          <p:cNvSpPr/>
          <p:nvPr/>
        </p:nvSpPr>
        <p:spPr>
          <a:xfrm>
            <a:off x="7816568" y="1036810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Boiler</a:t>
            </a:r>
          </a:p>
          <a:p>
            <a:pPr algn="ctr"/>
            <a:r>
              <a:rPr lang="de-DE" sz="1200" b="1" dirty="0"/>
              <a:t>ESP32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024831" y="583872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192.168.178.5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7836853" y="592261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192.168.178.6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57" y="209637"/>
            <a:ext cx="319349" cy="285356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2" y="227813"/>
            <a:ext cx="319349" cy="285356"/>
          </a:xfrm>
          <a:prstGeom prst="rect">
            <a:avLst/>
          </a:prstGeom>
        </p:spPr>
      </p:pic>
      <p:cxnSp>
        <p:nvCxnSpPr>
          <p:cNvPr id="20" name="Gerader Verbinder 19"/>
          <p:cNvCxnSpPr>
            <a:stCxn id="96" idx="0"/>
          </p:cNvCxnSpPr>
          <p:nvPr/>
        </p:nvCxnSpPr>
        <p:spPr>
          <a:xfrm flipV="1">
            <a:off x="6909839" y="826403"/>
            <a:ext cx="2165" cy="217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7" idx="0"/>
          </p:cNvCxnSpPr>
          <p:nvPr/>
        </p:nvCxnSpPr>
        <p:spPr>
          <a:xfrm flipH="1" flipV="1">
            <a:off x="8235979" y="835928"/>
            <a:ext cx="719" cy="2008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Abgerundetes Rechteck 110"/>
          <p:cNvSpPr/>
          <p:nvPr/>
        </p:nvSpPr>
        <p:spPr>
          <a:xfrm>
            <a:off x="3088683" y="575483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</a:t>
            </a:r>
          </a:p>
        </p:txBody>
      </p:sp>
      <p:cxnSp>
        <p:nvCxnSpPr>
          <p:cNvPr id="30" name="Gerader Verbinder 29"/>
          <p:cNvCxnSpPr>
            <a:stCxn id="111" idx="3"/>
          </p:cNvCxnSpPr>
          <p:nvPr/>
        </p:nvCxnSpPr>
        <p:spPr>
          <a:xfrm flipV="1">
            <a:off x="4450056" y="692696"/>
            <a:ext cx="148493" cy="33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4990876" y="2976065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Service PC</a:t>
            </a:r>
          </a:p>
          <a:p>
            <a:pPr algn="ctr"/>
            <a:r>
              <a:rPr lang="de-DE" sz="1200" b="1" dirty="0"/>
              <a:t>RPI 400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4274345" y="3700937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</a:p>
        </p:txBody>
      </p:sp>
      <p:cxnSp>
        <p:nvCxnSpPr>
          <p:cNvPr id="5" name="Gerader Verbinder 4"/>
          <p:cNvCxnSpPr>
            <a:stCxn id="106" idx="1"/>
          </p:cNvCxnSpPr>
          <p:nvPr/>
        </p:nvCxnSpPr>
        <p:spPr>
          <a:xfrm flipH="1" flipV="1">
            <a:off x="4541044" y="3205163"/>
            <a:ext cx="449832" cy="1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07" idx="0"/>
          </p:cNvCxnSpPr>
          <p:nvPr/>
        </p:nvCxnSpPr>
        <p:spPr>
          <a:xfrm flipH="1">
            <a:off x="4540015" y="3209925"/>
            <a:ext cx="3410" cy="49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ieren 113"/>
          <p:cNvGrpSpPr/>
          <p:nvPr/>
        </p:nvGrpSpPr>
        <p:grpSpPr>
          <a:xfrm>
            <a:off x="3848028" y="3229530"/>
            <a:ext cx="507603" cy="254928"/>
            <a:chOff x="5265160" y="5098892"/>
            <a:chExt cx="557270" cy="274789"/>
          </a:xfrm>
        </p:grpSpPr>
        <p:sp>
          <p:nvSpPr>
            <p:cNvPr id="115" name="Abgerundetes Rechteck 114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cxnSp>
        <p:nvCxnSpPr>
          <p:cNvPr id="29" name="Gerader Verbinder 28"/>
          <p:cNvCxnSpPr>
            <a:stCxn id="115" idx="3"/>
          </p:cNvCxnSpPr>
          <p:nvPr/>
        </p:nvCxnSpPr>
        <p:spPr>
          <a:xfrm>
            <a:off x="4355631" y="3353473"/>
            <a:ext cx="182813" cy="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06" idx="0"/>
          </p:cNvCxnSpPr>
          <p:nvPr/>
        </p:nvCxnSpPr>
        <p:spPr>
          <a:xfrm flipH="1" flipV="1">
            <a:off x="5402510" y="1996580"/>
            <a:ext cx="8496" cy="97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bgerundetes Rechteck 121"/>
          <p:cNvSpPr/>
          <p:nvPr/>
        </p:nvSpPr>
        <p:spPr>
          <a:xfrm>
            <a:off x="5613769" y="2614008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192.168.178.10</a:t>
            </a:r>
          </a:p>
        </p:txBody>
      </p:sp>
      <p:cxnSp>
        <p:nvCxnSpPr>
          <p:cNvPr id="123" name="Gerader Verbinder 122"/>
          <p:cNvCxnSpPr>
            <a:stCxn id="122" idx="1"/>
          </p:cNvCxnSpPr>
          <p:nvPr/>
        </p:nvCxnSpPr>
        <p:spPr>
          <a:xfrm flipH="1" flipV="1">
            <a:off x="5429875" y="2734530"/>
            <a:ext cx="183894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4755985" y="5373849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Analog-Uhr</a:t>
            </a:r>
          </a:p>
          <a:p>
            <a:pPr algn="ctr"/>
            <a:r>
              <a:rPr lang="de-DE" sz="1200" b="1" dirty="0"/>
              <a:t>ESP32</a:t>
            </a:r>
          </a:p>
        </p:txBody>
      </p:sp>
      <p:sp>
        <p:nvSpPr>
          <p:cNvPr id="118" name="Abgerundetes Rechteck 117"/>
          <p:cNvSpPr/>
          <p:nvPr/>
        </p:nvSpPr>
        <p:spPr>
          <a:xfrm>
            <a:off x="4776270" y="4888823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192.168.178.15</a:t>
            </a:r>
          </a:p>
        </p:txBody>
      </p:sp>
      <p:pic>
        <p:nvPicPr>
          <p:cNvPr id="119" name="Grafik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49" y="4524375"/>
            <a:ext cx="319349" cy="285356"/>
          </a:xfrm>
          <a:prstGeom prst="rect">
            <a:avLst/>
          </a:prstGeom>
        </p:spPr>
      </p:pic>
      <p:cxnSp>
        <p:nvCxnSpPr>
          <p:cNvPr id="120" name="Gerader Verbinder 119"/>
          <p:cNvCxnSpPr/>
          <p:nvPr/>
        </p:nvCxnSpPr>
        <p:spPr>
          <a:xfrm flipV="1">
            <a:off x="5166591" y="5138738"/>
            <a:ext cx="3103" cy="2398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015633" y="5414963"/>
            <a:ext cx="531340" cy="345944"/>
            <a:chOff x="4015633" y="5422353"/>
            <a:chExt cx="531340" cy="338554"/>
          </a:xfrm>
        </p:grpSpPr>
        <p:sp>
          <p:nvSpPr>
            <p:cNvPr id="121" name="Rechteck 120"/>
            <p:cNvSpPr/>
            <p:nvPr/>
          </p:nvSpPr>
          <p:spPr>
            <a:xfrm>
              <a:off x="4015633" y="5454360"/>
              <a:ext cx="531340" cy="30068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031640" y="5422353"/>
              <a:ext cx="486030" cy="338554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spAutoFit/>
            </a:bodyPr>
            <a:lstStyle/>
            <a:p>
              <a:r>
                <a:rPr lang="de-DE" sz="800" dirty="0"/>
                <a:t>A-Uhr</a:t>
              </a:r>
            </a:p>
            <a:p>
              <a:r>
                <a:rPr lang="de-DE" sz="800" dirty="0"/>
                <a:t>Treiber</a:t>
              </a:r>
            </a:p>
          </p:txBody>
        </p:sp>
      </p:grpSp>
      <p:cxnSp>
        <p:nvCxnSpPr>
          <p:cNvPr id="24" name="Gerader Verbinder 23"/>
          <p:cNvCxnSpPr>
            <a:stCxn id="12" idx="3"/>
            <a:endCxn id="121" idx="1"/>
          </p:cNvCxnSpPr>
          <p:nvPr/>
        </p:nvCxnSpPr>
        <p:spPr>
          <a:xfrm flipV="1">
            <a:off x="3590522" y="5601291"/>
            <a:ext cx="425111" cy="3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21" idx="3"/>
            <a:endCxn id="117" idx="1"/>
          </p:cNvCxnSpPr>
          <p:nvPr/>
        </p:nvCxnSpPr>
        <p:spPr>
          <a:xfrm>
            <a:off x="4546973" y="5601291"/>
            <a:ext cx="209012" cy="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4010133" y="4867807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4003720" y="4851701"/>
            <a:ext cx="540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</a:t>
            </a:r>
          </a:p>
          <a:p>
            <a:pPr lvl="0" algn="ctr"/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Uhr</a:t>
            </a:r>
          </a:p>
        </p:txBody>
      </p:sp>
      <p:cxnSp>
        <p:nvCxnSpPr>
          <p:cNvPr id="26" name="Gerader Verbinder 25"/>
          <p:cNvCxnSpPr>
            <a:stCxn id="135" idx="2"/>
            <a:endCxn id="135" idx="2"/>
          </p:cNvCxnSpPr>
          <p:nvPr/>
        </p:nvCxnSpPr>
        <p:spPr>
          <a:xfrm>
            <a:off x="4275803" y="51684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4272274" y="5185156"/>
            <a:ext cx="1148" cy="246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6225" cy="683068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077325" y="2790825"/>
            <a:ext cx="1019175" cy="15716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0096500" y="3667125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Regner + Rollos</a:t>
            </a:r>
          </a:p>
        </p:txBody>
      </p:sp>
      <p:sp>
        <p:nvSpPr>
          <p:cNvPr id="5" name="Ellipse 4"/>
          <p:cNvSpPr/>
          <p:nvPr/>
        </p:nvSpPr>
        <p:spPr>
          <a:xfrm>
            <a:off x="8029575" y="352425"/>
            <a:ext cx="1047750" cy="1333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820150" y="228600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Digital-Uhr</a:t>
            </a:r>
          </a:p>
        </p:txBody>
      </p:sp>
      <p:sp>
        <p:nvSpPr>
          <p:cNvPr id="7" name="Ellipse 6"/>
          <p:cNvSpPr/>
          <p:nvPr/>
        </p:nvSpPr>
        <p:spPr>
          <a:xfrm>
            <a:off x="8553450" y="2038350"/>
            <a:ext cx="838200" cy="5524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667750" y="1662113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Analog-Uhr</a:t>
            </a:r>
          </a:p>
        </p:txBody>
      </p:sp>
      <p:sp>
        <p:nvSpPr>
          <p:cNvPr id="9" name="Ellipse 8"/>
          <p:cNvSpPr/>
          <p:nvPr/>
        </p:nvSpPr>
        <p:spPr>
          <a:xfrm>
            <a:off x="10096500" y="4572000"/>
            <a:ext cx="1285875" cy="895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0096500" y="5467350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RFIID</a:t>
            </a:r>
          </a:p>
        </p:txBody>
      </p:sp>
      <p:cxnSp>
        <p:nvCxnSpPr>
          <p:cNvPr id="12" name="Gerader Verbinder 11"/>
          <p:cNvCxnSpPr/>
          <p:nvPr/>
        </p:nvCxnSpPr>
        <p:spPr>
          <a:xfrm flipH="1">
            <a:off x="8972550" y="542925"/>
            <a:ext cx="285751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9258300" y="1962150"/>
            <a:ext cx="133350" cy="10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3" idx="6"/>
          </p:cNvCxnSpPr>
          <p:nvPr/>
        </p:nvCxnSpPr>
        <p:spPr>
          <a:xfrm flipH="1" flipV="1">
            <a:off x="10096500" y="3576638"/>
            <a:ext cx="209550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 flipV="1">
            <a:off x="10534650" y="5467350"/>
            <a:ext cx="952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5275" y="5276850"/>
            <a:ext cx="1133475" cy="10477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8625" y="6377619"/>
            <a:ext cx="17526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Eingänge für z.B. Regensensor</a:t>
            </a:r>
          </a:p>
        </p:txBody>
      </p:sp>
      <p:sp>
        <p:nvSpPr>
          <p:cNvPr id="22" name="Ellipse 21"/>
          <p:cNvSpPr/>
          <p:nvPr/>
        </p:nvSpPr>
        <p:spPr>
          <a:xfrm>
            <a:off x="295275" y="3664744"/>
            <a:ext cx="1133475" cy="12311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0" y="3215319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Analog-Uhr</a:t>
            </a:r>
          </a:p>
          <a:p>
            <a:pPr algn="ctr"/>
            <a:r>
              <a:rPr lang="de-DE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Steurerung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38650" y="3215319"/>
            <a:ext cx="981075" cy="16805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348288" y="3752850"/>
            <a:ext cx="132397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GPIO‘s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408155"/>
            <a:ext cx="6981824" cy="604168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458200" y="2638425"/>
            <a:ext cx="1009650" cy="22288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62874" y="571500"/>
            <a:ext cx="895351" cy="12763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122863" y="495300"/>
            <a:ext cx="2554286" cy="885826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122863" y="5457825"/>
            <a:ext cx="2554286" cy="885826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6025" y="1239671"/>
            <a:ext cx="931862" cy="4446754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417887" y="476251"/>
            <a:ext cx="1619251" cy="90487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43950" y="1704975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601075" y="5000625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877176" y="5686426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76850" y="76200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Dig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-Uhr</a:t>
            </a:r>
          </a:p>
        </p:txBody>
      </p:sp>
      <p:sp>
        <p:nvSpPr>
          <p:cNvPr id="14" name="Rechteck 13"/>
          <p:cNvSpPr/>
          <p:nvPr/>
        </p:nvSpPr>
        <p:spPr>
          <a:xfrm>
            <a:off x="7777161" y="76910"/>
            <a:ext cx="1647826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Taster Steuer. A-Uhr</a:t>
            </a:r>
          </a:p>
        </p:txBody>
      </p:sp>
      <p:sp>
        <p:nvSpPr>
          <p:cNvPr id="15" name="Rechteck 14"/>
          <p:cNvSpPr/>
          <p:nvPr/>
        </p:nvSpPr>
        <p:spPr>
          <a:xfrm>
            <a:off x="3008313" y="77623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 MEGA32</a:t>
            </a:r>
          </a:p>
        </p:txBody>
      </p:sp>
      <p:sp>
        <p:nvSpPr>
          <p:cNvPr id="16" name="Rechteck 15"/>
          <p:cNvSpPr/>
          <p:nvPr/>
        </p:nvSpPr>
        <p:spPr>
          <a:xfrm>
            <a:off x="9553574" y="1847850"/>
            <a:ext cx="1104901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RFID CON</a:t>
            </a:r>
          </a:p>
        </p:txBody>
      </p:sp>
      <p:sp>
        <p:nvSpPr>
          <p:cNvPr id="17" name="Rechteck 16"/>
          <p:cNvSpPr/>
          <p:nvPr/>
        </p:nvSpPr>
        <p:spPr>
          <a:xfrm>
            <a:off x="9553574" y="3586872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 Eingänge z.B. Reg. Sens</a:t>
            </a:r>
          </a:p>
        </p:txBody>
      </p:sp>
      <p:sp>
        <p:nvSpPr>
          <p:cNvPr id="18" name="Rechteck 17"/>
          <p:cNvSpPr/>
          <p:nvPr/>
        </p:nvSpPr>
        <p:spPr>
          <a:xfrm>
            <a:off x="9440068" y="5143500"/>
            <a:ext cx="608807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+12V</a:t>
            </a:r>
          </a:p>
        </p:txBody>
      </p:sp>
      <p:sp>
        <p:nvSpPr>
          <p:cNvPr id="19" name="Rechteck 18"/>
          <p:cNvSpPr/>
          <p:nvPr/>
        </p:nvSpPr>
        <p:spPr>
          <a:xfrm>
            <a:off x="7877176" y="6477001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CON  A-Uhr</a:t>
            </a:r>
          </a:p>
        </p:txBody>
      </p:sp>
      <p:sp>
        <p:nvSpPr>
          <p:cNvPr id="20" name="Rechteck 19"/>
          <p:cNvSpPr/>
          <p:nvPr/>
        </p:nvSpPr>
        <p:spPr>
          <a:xfrm>
            <a:off x="5342731" y="6477001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CON Relais + Rollos</a:t>
            </a:r>
          </a:p>
        </p:txBody>
      </p:sp>
      <p:sp>
        <p:nvSpPr>
          <p:cNvPr id="21" name="Rechteck 20"/>
          <p:cNvSpPr/>
          <p:nvPr/>
        </p:nvSpPr>
        <p:spPr>
          <a:xfrm>
            <a:off x="1485900" y="3150142"/>
            <a:ext cx="871539" cy="114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CON RPI</a:t>
            </a:r>
          </a:p>
          <a:p>
            <a:pPr algn="ctr"/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GPIO‘s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40 pol.</a:t>
            </a:r>
          </a:p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Inkl.</a:t>
            </a:r>
          </a:p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</a:p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10125" y="2200278"/>
            <a:ext cx="3562350" cy="237172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933950" y="3057525"/>
            <a:ext cx="342900" cy="1304925"/>
          </a:xfrm>
          <a:prstGeom prst="rect">
            <a:avLst/>
          </a:prstGeom>
          <a:noFill/>
          <a:ln w="25400">
            <a:solidFill>
              <a:srgbClr val="FFFF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29575" y="2667001"/>
            <a:ext cx="342900" cy="571499"/>
          </a:xfrm>
          <a:prstGeom prst="rect">
            <a:avLst/>
          </a:prstGeom>
          <a:noFill/>
          <a:ln w="25400">
            <a:solidFill>
              <a:srgbClr val="FFFF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132512" y="2667001"/>
            <a:ext cx="1258887" cy="48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  <a:p>
            <a:pPr algn="ctr"/>
            <a:r>
              <a:rPr lang="de-DE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Transponder</a:t>
            </a:r>
          </a:p>
        </p:txBody>
      </p:sp>
    </p:spTree>
    <p:extLst>
      <p:ext uri="{BB962C8B-B14F-4D97-AF65-F5344CB8AC3E}">
        <p14:creationId xmlns:p14="http://schemas.microsoft.com/office/powerpoint/2010/main" val="1705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13" y="0"/>
            <a:ext cx="4473773" cy="6858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838950" y="12668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GPIO16</a:t>
            </a:r>
          </a:p>
        </p:txBody>
      </p:sp>
      <p:sp>
        <p:nvSpPr>
          <p:cNvPr id="4" name="Rechteck 3"/>
          <p:cNvSpPr/>
          <p:nvPr/>
        </p:nvSpPr>
        <p:spPr>
          <a:xfrm>
            <a:off x="6838950" y="15240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GPIO17</a:t>
            </a:r>
          </a:p>
        </p:txBody>
      </p:sp>
      <p:sp>
        <p:nvSpPr>
          <p:cNvPr id="5" name="Rechteck 4"/>
          <p:cNvSpPr/>
          <p:nvPr/>
        </p:nvSpPr>
        <p:spPr>
          <a:xfrm>
            <a:off x="6838949" y="17811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GPIO22</a:t>
            </a:r>
          </a:p>
        </p:txBody>
      </p:sp>
      <p:sp>
        <p:nvSpPr>
          <p:cNvPr id="6" name="Rechteck 5"/>
          <p:cNvSpPr/>
          <p:nvPr/>
        </p:nvSpPr>
        <p:spPr>
          <a:xfrm>
            <a:off x="6838949" y="20383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GPIO23</a:t>
            </a:r>
          </a:p>
        </p:txBody>
      </p:sp>
      <p:sp>
        <p:nvSpPr>
          <p:cNvPr id="7" name="Rechteck 6"/>
          <p:cNvSpPr/>
          <p:nvPr/>
        </p:nvSpPr>
        <p:spPr>
          <a:xfrm>
            <a:off x="6838949" y="22955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GPIO24</a:t>
            </a:r>
          </a:p>
        </p:txBody>
      </p:sp>
      <p:sp>
        <p:nvSpPr>
          <p:cNvPr id="8" name="Rechteck 7"/>
          <p:cNvSpPr/>
          <p:nvPr/>
        </p:nvSpPr>
        <p:spPr>
          <a:xfrm>
            <a:off x="6838949" y="25527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GPIO25</a:t>
            </a:r>
          </a:p>
        </p:txBody>
      </p:sp>
      <p:sp>
        <p:nvSpPr>
          <p:cNvPr id="9" name="Rechteck 8"/>
          <p:cNvSpPr/>
          <p:nvPr/>
        </p:nvSpPr>
        <p:spPr>
          <a:xfrm>
            <a:off x="6838948" y="28098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GPIO26</a:t>
            </a:r>
          </a:p>
        </p:txBody>
      </p:sp>
      <p:sp>
        <p:nvSpPr>
          <p:cNvPr id="10" name="Rechteck 9"/>
          <p:cNvSpPr/>
          <p:nvPr/>
        </p:nvSpPr>
        <p:spPr>
          <a:xfrm>
            <a:off x="6838947" y="30670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GPIO27</a:t>
            </a:r>
          </a:p>
        </p:txBody>
      </p:sp>
      <p:sp>
        <p:nvSpPr>
          <p:cNvPr id="11" name="Rechteck 10"/>
          <p:cNvSpPr/>
          <p:nvPr/>
        </p:nvSpPr>
        <p:spPr>
          <a:xfrm>
            <a:off x="6838946" y="33242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GPIO8</a:t>
            </a:r>
          </a:p>
        </p:txBody>
      </p:sp>
      <p:sp>
        <p:nvSpPr>
          <p:cNvPr id="12" name="Rechteck 11"/>
          <p:cNvSpPr/>
          <p:nvPr/>
        </p:nvSpPr>
        <p:spPr>
          <a:xfrm>
            <a:off x="8582025" y="12731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</a:p>
        </p:txBody>
      </p:sp>
      <p:sp>
        <p:nvSpPr>
          <p:cNvPr id="13" name="Rechteck 12"/>
          <p:cNvSpPr/>
          <p:nvPr/>
        </p:nvSpPr>
        <p:spPr>
          <a:xfrm>
            <a:off x="8582025" y="15303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</a:p>
        </p:txBody>
      </p:sp>
      <p:sp>
        <p:nvSpPr>
          <p:cNvPr id="14" name="Rechteck 13"/>
          <p:cNvSpPr/>
          <p:nvPr/>
        </p:nvSpPr>
        <p:spPr>
          <a:xfrm>
            <a:off x="8582024" y="17875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</a:p>
        </p:txBody>
      </p:sp>
      <p:sp>
        <p:nvSpPr>
          <p:cNvPr id="15" name="Rechteck 14"/>
          <p:cNvSpPr/>
          <p:nvPr/>
        </p:nvSpPr>
        <p:spPr>
          <a:xfrm>
            <a:off x="8582024" y="204470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</a:p>
        </p:txBody>
      </p:sp>
      <p:sp>
        <p:nvSpPr>
          <p:cNvPr id="16" name="Rechteck 15"/>
          <p:cNvSpPr/>
          <p:nvPr/>
        </p:nvSpPr>
        <p:spPr>
          <a:xfrm>
            <a:off x="8582024" y="23018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</a:p>
        </p:txBody>
      </p:sp>
      <p:sp>
        <p:nvSpPr>
          <p:cNvPr id="17" name="Rechteck 16"/>
          <p:cNvSpPr/>
          <p:nvPr/>
        </p:nvSpPr>
        <p:spPr>
          <a:xfrm>
            <a:off x="8582024" y="25590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</a:p>
        </p:txBody>
      </p:sp>
      <p:sp>
        <p:nvSpPr>
          <p:cNvPr id="18" name="Rechteck 17"/>
          <p:cNvSpPr/>
          <p:nvPr/>
        </p:nvSpPr>
        <p:spPr>
          <a:xfrm>
            <a:off x="8582023" y="28162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D6</a:t>
            </a:r>
          </a:p>
        </p:txBody>
      </p:sp>
      <p:sp>
        <p:nvSpPr>
          <p:cNvPr id="19" name="Rechteck 18"/>
          <p:cNvSpPr/>
          <p:nvPr/>
        </p:nvSpPr>
        <p:spPr>
          <a:xfrm>
            <a:off x="8582022" y="307340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D8</a:t>
            </a:r>
          </a:p>
        </p:txBody>
      </p:sp>
      <p:sp>
        <p:nvSpPr>
          <p:cNvPr id="20" name="Rechteck 19"/>
          <p:cNvSpPr/>
          <p:nvPr/>
        </p:nvSpPr>
        <p:spPr>
          <a:xfrm>
            <a:off x="8582021" y="33305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Clock0</a:t>
            </a:r>
          </a:p>
        </p:txBody>
      </p:sp>
      <p:sp>
        <p:nvSpPr>
          <p:cNvPr id="21" name="Rechteck 20"/>
          <p:cNvSpPr/>
          <p:nvPr/>
        </p:nvSpPr>
        <p:spPr>
          <a:xfrm>
            <a:off x="6838946" y="35845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GPIO7</a:t>
            </a:r>
          </a:p>
        </p:txBody>
      </p:sp>
      <p:sp>
        <p:nvSpPr>
          <p:cNvPr id="22" name="Rechteck 21"/>
          <p:cNvSpPr/>
          <p:nvPr/>
        </p:nvSpPr>
        <p:spPr>
          <a:xfrm>
            <a:off x="8582020" y="3587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Clock1</a:t>
            </a:r>
          </a:p>
        </p:txBody>
      </p:sp>
      <p:sp>
        <p:nvSpPr>
          <p:cNvPr id="23" name="Rechteck 22"/>
          <p:cNvSpPr/>
          <p:nvPr/>
        </p:nvSpPr>
        <p:spPr>
          <a:xfrm>
            <a:off x="6838946" y="38417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GPIO13</a:t>
            </a:r>
          </a:p>
        </p:txBody>
      </p:sp>
      <p:sp>
        <p:nvSpPr>
          <p:cNvPr id="24" name="Rechteck 23"/>
          <p:cNvSpPr/>
          <p:nvPr/>
        </p:nvSpPr>
        <p:spPr>
          <a:xfrm>
            <a:off x="6838945" y="4098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GPIO19</a:t>
            </a:r>
          </a:p>
        </p:txBody>
      </p:sp>
      <p:sp>
        <p:nvSpPr>
          <p:cNvPr id="25" name="Rechteck 24"/>
          <p:cNvSpPr/>
          <p:nvPr/>
        </p:nvSpPr>
        <p:spPr>
          <a:xfrm>
            <a:off x="6838944" y="43561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GPIO20</a:t>
            </a:r>
          </a:p>
        </p:txBody>
      </p:sp>
      <p:sp>
        <p:nvSpPr>
          <p:cNvPr id="26" name="Rechteck 25"/>
          <p:cNvSpPr/>
          <p:nvPr/>
        </p:nvSpPr>
        <p:spPr>
          <a:xfrm>
            <a:off x="6838944" y="4606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GPIO21</a:t>
            </a:r>
          </a:p>
        </p:txBody>
      </p:sp>
      <p:sp>
        <p:nvSpPr>
          <p:cNvPr id="27" name="Rechteck 26"/>
          <p:cNvSpPr/>
          <p:nvPr/>
        </p:nvSpPr>
        <p:spPr>
          <a:xfrm>
            <a:off x="6838944" y="48641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28" name="Rechteck 27"/>
          <p:cNvSpPr/>
          <p:nvPr/>
        </p:nvSpPr>
        <p:spPr>
          <a:xfrm>
            <a:off x="6838944" y="51244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29" name="Rechteck 28"/>
          <p:cNvSpPr/>
          <p:nvPr/>
        </p:nvSpPr>
        <p:spPr>
          <a:xfrm>
            <a:off x="8582022" y="38385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IN1</a:t>
            </a:r>
          </a:p>
        </p:txBody>
      </p:sp>
      <p:sp>
        <p:nvSpPr>
          <p:cNvPr id="30" name="Rechteck 29"/>
          <p:cNvSpPr/>
          <p:nvPr/>
        </p:nvSpPr>
        <p:spPr>
          <a:xfrm>
            <a:off x="8582021" y="4095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IN2</a:t>
            </a:r>
          </a:p>
        </p:txBody>
      </p:sp>
      <p:sp>
        <p:nvSpPr>
          <p:cNvPr id="31" name="Rechteck 30"/>
          <p:cNvSpPr/>
          <p:nvPr/>
        </p:nvSpPr>
        <p:spPr>
          <a:xfrm>
            <a:off x="8582020" y="43529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IN3</a:t>
            </a:r>
          </a:p>
        </p:txBody>
      </p:sp>
      <p:sp>
        <p:nvSpPr>
          <p:cNvPr id="32" name="Rechteck 31"/>
          <p:cNvSpPr/>
          <p:nvPr/>
        </p:nvSpPr>
        <p:spPr>
          <a:xfrm>
            <a:off x="8582020" y="4603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IN4</a:t>
            </a:r>
          </a:p>
        </p:txBody>
      </p:sp>
      <p:sp>
        <p:nvSpPr>
          <p:cNvPr id="33" name="Rechteck 32"/>
          <p:cNvSpPr/>
          <p:nvPr/>
        </p:nvSpPr>
        <p:spPr>
          <a:xfrm>
            <a:off x="8582020" y="48609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34" name="Rechteck 33"/>
          <p:cNvSpPr/>
          <p:nvPr/>
        </p:nvSpPr>
        <p:spPr>
          <a:xfrm>
            <a:off x="8582020" y="51212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cxnSp>
        <p:nvCxnSpPr>
          <p:cNvPr id="36" name="Gerader Verbinder 35"/>
          <p:cNvCxnSpPr>
            <a:stCxn id="28" idx="3"/>
            <a:endCxn id="33" idx="1"/>
          </p:cNvCxnSpPr>
          <p:nvPr/>
        </p:nvCxnSpPr>
        <p:spPr>
          <a:xfrm flipV="1">
            <a:off x="7686669" y="4989513"/>
            <a:ext cx="895351" cy="2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27" idx="3"/>
            <a:endCxn id="34" idx="1"/>
          </p:cNvCxnSpPr>
          <p:nvPr/>
        </p:nvCxnSpPr>
        <p:spPr>
          <a:xfrm>
            <a:off x="7686669" y="4992688"/>
            <a:ext cx="895351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" idx="3"/>
            <a:endCxn id="12" idx="1"/>
          </p:cNvCxnSpPr>
          <p:nvPr/>
        </p:nvCxnSpPr>
        <p:spPr>
          <a:xfrm>
            <a:off x="7686675" y="13954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endCxn id="13" idx="1"/>
          </p:cNvCxnSpPr>
          <p:nvPr/>
        </p:nvCxnSpPr>
        <p:spPr>
          <a:xfrm flipV="1">
            <a:off x="7686670" y="1658938"/>
            <a:ext cx="895355" cy="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7686670" y="18875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7686670" y="21478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7686670" y="24241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7686669" y="2700337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7686669" y="293846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7686669" y="31861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7686669" y="3471862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7686668" y="36909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7686668" y="39576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7686671" y="4252912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686670" y="44719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7686670" y="47386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534525" y="5129296"/>
            <a:ext cx="1771650" cy="20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RFID-Daten für RPI</a:t>
            </a:r>
          </a:p>
        </p:txBody>
      </p:sp>
      <p:sp>
        <p:nvSpPr>
          <p:cNvPr id="61" name="Rechteck 60"/>
          <p:cNvSpPr/>
          <p:nvPr/>
        </p:nvSpPr>
        <p:spPr>
          <a:xfrm>
            <a:off x="9534525" y="4863992"/>
            <a:ext cx="1771650" cy="2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Zeit-Daten für Mega32</a:t>
            </a:r>
          </a:p>
        </p:txBody>
      </p:sp>
      <p:sp>
        <p:nvSpPr>
          <p:cNvPr id="62" name="Geschweifte Klammer links 61"/>
          <p:cNvSpPr/>
          <p:nvPr/>
        </p:nvSpPr>
        <p:spPr>
          <a:xfrm>
            <a:off x="6286500" y="1273174"/>
            <a:ext cx="200025" cy="4359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/>
          <p:cNvSpPr/>
          <p:nvPr/>
        </p:nvSpPr>
        <p:spPr>
          <a:xfrm>
            <a:off x="5113434" y="514349"/>
            <a:ext cx="447676" cy="5876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r Verbinder 64"/>
          <p:cNvCxnSpPr>
            <a:stCxn id="63" idx="1"/>
            <a:endCxn id="62" idx="1"/>
          </p:cNvCxnSpPr>
          <p:nvPr/>
        </p:nvCxnSpPr>
        <p:spPr>
          <a:xfrm>
            <a:off x="5561110" y="3452812"/>
            <a:ext cx="725390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eschweifte Klammer rechts 66"/>
          <p:cNvSpPr/>
          <p:nvPr/>
        </p:nvSpPr>
        <p:spPr>
          <a:xfrm>
            <a:off x="9667875" y="1273175"/>
            <a:ext cx="409575" cy="2571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10220325" y="2009378"/>
            <a:ext cx="1085850" cy="10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 und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</a:p>
          <a:p>
            <a:pPr algn="ctr"/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Rollos</a:t>
            </a:r>
          </a:p>
        </p:txBody>
      </p:sp>
      <p:sp>
        <p:nvSpPr>
          <p:cNvPr id="69" name="Geschweifte Klammer rechts 68"/>
          <p:cNvSpPr/>
          <p:nvPr/>
        </p:nvSpPr>
        <p:spPr>
          <a:xfrm>
            <a:off x="9667874" y="3844925"/>
            <a:ext cx="409576" cy="101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10315577" y="4252912"/>
            <a:ext cx="1085850" cy="15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Eingänge</a:t>
            </a:r>
          </a:p>
        </p:txBody>
      </p:sp>
      <p:sp>
        <p:nvSpPr>
          <p:cNvPr id="64" name="Rechteck 63"/>
          <p:cNvSpPr/>
          <p:nvPr/>
        </p:nvSpPr>
        <p:spPr>
          <a:xfrm>
            <a:off x="6838944" y="5375703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GPIO12</a:t>
            </a:r>
          </a:p>
        </p:txBody>
      </p:sp>
      <p:sp>
        <p:nvSpPr>
          <p:cNvPr id="66" name="Rechteck 65"/>
          <p:cNvSpPr/>
          <p:nvPr/>
        </p:nvSpPr>
        <p:spPr>
          <a:xfrm>
            <a:off x="8582020" y="5368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</a:p>
        </p:txBody>
      </p:sp>
      <p:cxnSp>
        <p:nvCxnSpPr>
          <p:cNvPr id="37" name="Gerader Verbinder 36"/>
          <p:cNvCxnSpPr>
            <a:stCxn id="64" idx="3"/>
            <a:endCxn id="64" idx="3"/>
          </p:cNvCxnSpPr>
          <p:nvPr/>
        </p:nvCxnSpPr>
        <p:spPr>
          <a:xfrm>
            <a:off x="7686669" y="5504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64" idx="3"/>
            <a:endCxn id="66" idx="1"/>
          </p:cNvCxnSpPr>
          <p:nvPr/>
        </p:nvCxnSpPr>
        <p:spPr>
          <a:xfrm flipV="1">
            <a:off x="7686669" y="5497513"/>
            <a:ext cx="895351" cy="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9534525" y="5388958"/>
            <a:ext cx="177165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Regner Sicherung</a:t>
            </a:r>
          </a:p>
        </p:txBody>
      </p:sp>
    </p:spTree>
    <p:extLst>
      <p:ext uri="{BB962C8B-B14F-4D97-AF65-F5344CB8AC3E}">
        <p14:creationId xmlns:p14="http://schemas.microsoft.com/office/powerpoint/2010/main" val="225797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Breitbild</PresentationFormat>
  <Paragraphs>121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WT</dc:creator>
  <cp:lastModifiedBy>wt</cp:lastModifiedBy>
  <cp:revision>60</cp:revision>
  <cp:lastPrinted>2023-08-17T12:42:10Z</cp:lastPrinted>
  <dcterms:created xsi:type="dcterms:W3CDTF">2022-04-02T11:48:32Z</dcterms:created>
  <dcterms:modified xsi:type="dcterms:W3CDTF">2025-07-08T10:42:57Z</dcterms:modified>
</cp:coreProperties>
</file>