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831e011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831e011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9121df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9121df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9121df7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9121df7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e09c3b3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e09c3b3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c4d2c8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6c4d2c8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9121df7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9121df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c4d2c8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6c4d2c8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70d4bf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70d4bf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70d4b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670d4b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31e011a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31e011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session “users”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Probabilistic nowcasting 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225" y="757175"/>
            <a:ext cx="2910375" cy="21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226" y="2921383"/>
            <a:ext cx="2948776" cy="22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51900"/>
            <a:ext cx="5890425" cy="227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5: Blending with NWP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4412700" y="2067150"/>
            <a:ext cx="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3"/>
          <p:cNvSpPr txBox="1"/>
          <p:nvPr/>
        </p:nvSpPr>
        <p:spPr>
          <a:xfrm>
            <a:off x="4531750" y="1823575"/>
            <a:ext cx="423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Linear blending - adjustable settings: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 and end time blending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Nowcasting method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Probabilistic forecast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Saliency-based blending: better preservation of high-intensity rainfall cells during blending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blending - other adjustable settings: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Weights determination method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Skill window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Option to store decomposed NWP forecast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Blend ensemble nowcast with ensemble NWP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5850" y="1823575"/>
            <a:ext cx="423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Make sure to use 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helper_blending.ipynb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as starting point for this exercise.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Try out a linearly, saliency-based and STEPS blended nowcast. Feel free to play around with it!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9" y="3104624"/>
            <a:ext cx="3830750" cy="2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Install and configure pysteps in Colab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82225" y="2145775"/>
            <a:ext cx="51993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Install pysteps dependencies by using pip or conda-colab &amp; mamba, see environment.yml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Install pysteps by using pip &amp; git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example data to Google drive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pystepsrc</a:t>
            </a:r>
            <a:r>
              <a:rPr lang="en" sz="1500"/>
              <a:t> and configure pysteps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Read, visualize and process input data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995575" y="1891025"/>
            <a:ext cx="66489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Install pysteps</a:t>
            </a:r>
            <a:r>
              <a:rPr lang="en" sz="1400"/>
              <a:t> with </a:t>
            </a:r>
            <a:r>
              <a:rPr lang="en" sz="1100"/>
              <a:t>helper_setup.ipynb</a:t>
            </a:r>
            <a:r>
              <a:rPr lang="en" sz="1500"/>
              <a:t> </a:t>
            </a:r>
            <a:r>
              <a:rPr lang="en" sz="1400"/>
              <a:t>notebook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Read the example data downloaded above, pick either fmi or mch dataset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 precipitation fields on top of a basemap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Try different preprocessing methods: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upsampling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clipping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unit conversions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Logarithmic transformation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normal quantile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4500" y="1108175"/>
            <a:ext cx="722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Read, visualize and process input data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75" y="1786000"/>
            <a:ext cx="5692531" cy="2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825" y="1936357"/>
            <a:ext cx="1863150" cy="89191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874225" y="1517075"/>
            <a:ext cx="34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Basemap + precipitation with different colormaps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655450" y="1589425"/>
            <a:ext cx="7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Clipping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400" y="3273300"/>
            <a:ext cx="1496625" cy="18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229463" y="2828275"/>
            <a:ext cx="18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Conversion: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rain rate &lt;-&gt; reflectivity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2975" y="4301600"/>
            <a:ext cx="1221700" cy="8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7463" y="4301600"/>
            <a:ext cx="1278925" cy="8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335900" y="3913575"/>
            <a:ext cx="122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Distribution of precipitation rates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909499" y="3913575"/>
            <a:ext cx="114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NQ transformation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524675" y="4577850"/>
            <a:ext cx="252900" cy="197400"/>
          </a:xfrm>
          <a:prstGeom prst="rightArrow">
            <a:avLst>
              <a:gd fmla="val 50000" name="adj1"/>
              <a:gd fmla="val 67072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Optical flow and extrapolation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49925" y="1956325"/>
            <a:ext cx="61986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example data with 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helper_input_data.ipynb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notebook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Try different optical flow methods: Lucas-Kanade, VET and DARTS. Questions: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the advection fields look like? Which one would you trust?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the effect of data transformations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(e.g. log-transform)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 applying the optical flow?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 semi-Lagrangian extrapolation and plot the extrapolated precipitation fields for lead times of 15, 30, 45 and 60 minutes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 extrapolation with time steps that are different from the input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38700" y="1364675"/>
            <a:ext cx="34473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Optical flow and extrapolation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108300" y="539350"/>
            <a:ext cx="25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optical flow methods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4021"/>
          <a:stretch/>
        </p:blipFill>
        <p:spPr>
          <a:xfrm>
            <a:off x="3719125" y="3163725"/>
            <a:ext cx="5303926" cy="18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421625" y="397387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Extrapolation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986000" y="868225"/>
            <a:ext cx="11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Lucas-Kanade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125538" y="868225"/>
            <a:ext cx="4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863300" y="868225"/>
            <a:ext cx="6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DARTS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935525" y="2958875"/>
            <a:ext cx="6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26400" y="2958875"/>
            <a:ext cx="6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717275" y="2958875"/>
            <a:ext cx="6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069500" y="2958875"/>
            <a:ext cx="7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4888"/>
          <a:stretch/>
        </p:blipFill>
        <p:spPr>
          <a:xfrm>
            <a:off x="3986000" y="1218935"/>
            <a:ext cx="5037049" cy="169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Deterministic nowcasting 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788225" y="2095775"/>
            <a:ext cx="312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Deterministic nowcasting methods in pysteps: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Extrapolation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ANVIL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LINDA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S-PROG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60325" y="2062575"/>
            <a:ext cx="459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example data with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helper_nowcasting_methods.ipynb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notebook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&amp; visualize nowcasts with at least extrapolation method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 verification metrics between observations and nowcasts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Export the created nowcast to NetCDF file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Deterministic </a:t>
            </a:r>
            <a:br>
              <a:rPr lang="en"/>
            </a:br>
            <a:r>
              <a:rPr lang="en"/>
              <a:t>nowcasting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50" y="188075"/>
            <a:ext cx="4660274" cy="3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075" y="2211550"/>
            <a:ext cx="2972875" cy="293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626075" y="4000300"/>
            <a:ext cx="42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Remember to check parameter values for each nowcasting method 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(default values not necessarily good for all datasets)!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Probabilistic nowcasting 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5788225" y="2095775"/>
            <a:ext cx="31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Probabilistic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nowcasting methods in pysteps: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Lagrangian probability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LINDA-P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60325" y="2062575"/>
            <a:ext cx="4594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example data with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helper_nowcasting_methods.ipynb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notebook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an ensemble STEPS nowcasts with 20 ensemble members and 12 lead times (+1 h)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Visualize output, ensemble members and probabilities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 probabilistic verification metrics between observations and nowcasts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time allows: Try out a LINDA-P nowcast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