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7" r:id="rId1"/>
  </p:sldMasterIdLst>
  <p:sldIdLst>
    <p:sldId id="256" r:id="rId2"/>
    <p:sldId id="282" r:id="rId3"/>
    <p:sldId id="278" r:id="rId4"/>
    <p:sldId id="283" r:id="rId5"/>
    <p:sldId id="281" r:id="rId6"/>
    <p:sldId id="284" r:id="rId7"/>
    <p:sldId id="285" r:id="rId8"/>
    <p:sldId id="286" r:id="rId9"/>
    <p:sldId id="265" r:id="rId10"/>
    <p:sldId id="276" r:id="rId11"/>
    <p:sldId id="279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4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3"/>
  </p:normalViewPr>
  <p:slideViewPr>
    <p:cSldViewPr snapToGrid="0" snapToObjects="1">
      <p:cViewPr varScale="1">
        <p:scale>
          <a:sx n="90" d="100"/>
          <a:sy n="90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BF9B8-AAC1-4848-936C-F2C3A79094FF}" type="datetimeFigureOut">
              <a:rPr lang="en-US" smtClean="0"/>
              <a:t>11/10/19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92149-77B8-9F44-A79C-472EA544D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355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BF9B8-AAC1-4848-936C-F2C3A79094FF}" type="datetimeFigureOut">
              <a:rPr lang="en-US" smtClean="0"/>
              <a:t>11/10/19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92149-77B8-9F44-A79C-472EA544D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837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BF9B8-AAC1-4848-936C-F2C3A79094FF}" type="datetimeFigureOut">
              <a:rPr lang="en-US" smtClean="0"/>
              <a:t>11/10/19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92149-77B8-9F44-A79C-472EA544D752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605201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BF9B8-AAC1-4848-936C-F2C3A79094FF}" type="datetimeFigureOut">
              <a:rPr lang="en-US" smtClean="0"/>
              <a:t>11/10/19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92149-77B8-9F44-A79C-472EA544D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6799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BF9B8-AAC1-4848-936C-F2C3A79094FF}" type="datetimeFigureOut">
              <a:rPr lang="en-US" smtClean="0"/>
              <a:t>11/10/19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92149-77B8-9F44-A79C-472EA544D752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444170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BF9B8-AAC1-4848-936C-F2C3A79094FF}" type="datetimeFigureOut">
              <a:rPr lang="en-US" smtClean="0"/>
              <a:t>11/10/19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92149-77B8-9F44-A79C-472EA544D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1864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BF9B8-AAC1-4848-936C-F2C3A79094FF}" type="datetimeFigureOut">
              <a:rPr lang="en-US" smtClean="0"/>
              <a:t>11/10/19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92149-77B8-9F44-A79C-472EA544D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3530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BF9B8-AAC1-4848-936C-F2C3A79094FF}" type="datetimeFigureOut">
              <a:rPr lang="en-US" smtClean="0"/>
              <a:t>11/10/19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92149-77B8-9F44-A79C-472EA544D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448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BF9B8-AAC1-4848-936C-F2C3A79094FF}" type="datetimeFigureOut">
              <a:rPr lang="en-US" smtClean="0"/>
              <a:t>11/10/19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92149-77B8-9F44-A79C-472EA544D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937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BF9B8-AAC1-4848-936C-F2C3A79094FF}" type="datetimeFigureOut">
              <a:rPr lang="en-US" smtClean="0"/>
              <a:t>11/10/19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92149-77B8-9F44-A79C-472EA544D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156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BF9B8-AAC1-4848-936C-F2C3A79094FF}" type="datetimeFigureOut">
              <a:rPr lang="en-US" smtClean="0"/>
              <a:t>11/10/19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92149-77B8-9F44-A79C-472EA544D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83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BF9B8-AAC1-4848-936C-F2C3A79094FF}" type="datetimeFigureOut">
              <a:rPr lang="en-US" smtClean="0"/>
              <a:t>11/10/19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92149-77B8-9F44-A79C-472EA544D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630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BF9B8-AAC1-4848-936C-F2C3A79094FF}" type="datetimeFigureOut">
              <a:rPr lang="en-US" smtClean="0"/>
              <a:t>11/10/19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92149-77B8-9F44-A79C-472EA544D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617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BF9B8-AAC1-4848-936C-F2C3A79094FF}" type="datetimeFigureOut">
              <a:rPr lang="en-US" smtClean="0"/>
              <a:t>11/10/19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92149-77B8-9F44-A79C-472EA544D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539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BF9B8-AAC1-4848-936C-F2C3A79094FF}" type="datetimeFigureOut">
              <a:rPr lang="en-US" smtClean="0"/>
              <a:t>11/10/19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92149-77B8-9F44-A79C-472EA544D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820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92149-77B8-9F44-A79C-472EA544D75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BF9B8-AAC1-4848-936C-F2C3A79094FF}" type="datetimeFigureOut">
              <a:rPr lang="en-US" smtClean="0"/>
              <a:t>11/10/19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038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2BF9B8-AAC1-4848-936C-F2C3A79094FF}" type="datetimeFigureOut">
              <a:rPr lang="en-US" smtClean="0"/>
              <a:t>11/10/19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392149-77B8-9F44-A79C-472EA544D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651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6733C-8EAA-B840-9C88-47C526534F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33154" y="1769423"/>
            <a:ext cx="8823366" cy="2225164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0064B4"/>
                </a:solidFill>
              </a:rPr>
              <a:t>Data Hackathon 2019-11</a:t>
            </a:r>
            <a:br>
              <a:rPr lang="en-US" b="1" dirty="0">
                <a:solidFill>
                  <a:srgbClr val="0064B4"/>
                </a:solidFill>
              </a:rPr>
            </a:br>
            <a:r>
              <a:rPr lang="en-US" sz="3200" b="1" dirty="0" err="1"/>
              <a:t>Sonal</a:t>
            </a:r>
            <a:r>
              <a:rPr lang="en-US" sz="3200" b="1" dirty="0"/>
              <a:t> M., Jennifer S., Matthew L. </a:t>
            </a:r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260947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5106236-D019-1E40-A33D-DF5ED8C888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46" y="503571"/>
            <a:ext cx="7761746" cy="610076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3B7D506-A9C7-6346-8D0A-B130FCEDB0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9574" y="42862"/>
            <a:ext cx="4162425" cy="326118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FFE6249-FA39-B84D-B036-3D0BA791FD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9574" y="3553953"/>
            <a:ext cx="4142080" cy="3261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2788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5926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17C9CC2-E714-0C4A-B40E-F2AF5BBE22B9}"/>
              </a:ext>
            </a:extLst>
          </p:cNvPr>
          <p:cNvSpPr txBox="1"/>
          <p:nvPr/>
        </p:nvSpPr>
        <p:spPr>
          <a:xfrm>
            <a:off x="859106" y="476784"/>
            <a:ext cx="1917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Overview &amp; Goal</a:t>
            </a:r>
          </a:p>
        </p:txBody>
      </p:sp>
    </p:spTree>
    <p:extLst>
      <p:ext uri="{BB962C8B-B14F-4D97-AF65-F5344CB8AC3E}">
        <p14:creationId xmlns:p14="http://schemas.microsoft.com/office/powerpoint/2010/main" val="1217412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17C9CC2-E714-0C4A-B40E-F2AF5BBE22B9}"/>
              </a:ext>
            </a:extLst>
          </p:cNvPr>
          <p:cNvSpPr txBox="1"/>
          <p:nvPr/>
        </p:nvSpPr>
        <p:spPr>
          <a:xfrm>
            <a:off x="859106" y="476784"/>
            <a:ext cx="10401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Correlation &amp; Chi Squared Test for Independent Variables in Relation to The Dependent variables(y)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4F959B-E830-8546-AA4F-5DCBA142E9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418" y="4279900"/>
            <a:ext cx="3594100" cy="25781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74968E8-ABB1-E94B-96C6-942FE112BE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37" y="1027112"/>
            <a:ext cx="5372832" cy="294957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C2AF3E0-56C9-734E-9AFC-BAB055FC60D6}"/>
              </a:ext>
            </a:extLst>
          </p:cNvPr>
          <p:cNvSpPr txBox="1"/>
          <p:nvPr/>
        </p:nvSpPr>
        <p:spPr>
          <a:xfrm>
            <a:off x="3066673" y="1485901"/>
            <a:ext cx="11624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Yes = 11.70%</a:t>
            </a:r>
          </a:p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  = 88.30%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C4B5DAF-F027-7C4D-85CD-91D3872876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7518" y="1206500"/>
            <a:ext cx="7524482" cy="565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842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17C9CC2-E714-0C4A-B40E-F2AF5BBE22B9}"/>
              </a:ext>
            </a:extLst>
          </p:cNvPr>
          <p:cNvSpPr txBox="1"/>
          <p:nvPr/>
        </p:nvSpPr>
        <p:spPr>
          <a:xfrm>
            <a:off x="859106" y="476784"/>
            <a:ext cx="3169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EDA and Feature Engineering</a:t>
            </a:r>
          </a:p>
        </p:txBody>
      </p:sp>
    </p:spTree>
    <p:extLst>
      <p:ext uri="{BB962C8B-B14F-4D97-AF65-F5344CB8AC3E}">
        <p14:creationId xmlns:p14="http://schemas.microsoft.com/office/powerpoint/2010/main" val="8362716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17C9CC2-E714-0C4A-B40E-F2AF5BBE22B9}"/>
              </a:ext>
            </a:extLst>
          </p:cNvPr>
          <p:cNvSpPr txBox="1"/>
          <p:nvPr/>
        </p:nvSpPr>
        <p:spPr>
          <a:xfrm>
            <a:off x="859106" y="476784"/>
            <a:ext cx="6632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Approach 1 : Handling Unbalance Data to Train and Test Model</a:t>
            </a:r>
          </a:p>
        </p:txBody>
      </p:sp>
    </p:spTree>
    <p:extLst>
      <p:ext uri="{BB962C8B-B14F-4D97-AF65-F5344CB8AC3E}">
        <p14:creationId xmlns:p14="http://schemas.microsoft.com/office/powerpoint/2010/main" val="2540907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17C9CC2-E714-0C4A-B40E-F2AF5BBE22B9}"/>
              </a:ext>
            </a:extLst>
          </p:cNvPr>
          <p:cNvSpPr txBox="1"/>
          <p:nvPr/>
        </p:nvSpPr>
        <p:spPr>
          <a:xfrm>
            <a:off x="859106" y="476784"/>
            <a:ext cx="13436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Approach 2</a:t>
            </a:r>
          </a:p>
          <a:p>
            <a:r>
              <a:rPr lang="en-US" dirty="0"/>
              <a:t> : Model 1</a:t>
            </a:r>
          </a:p>
        </p:txBody>
      </p:sp>
    </p:spTree>
    <p:extLst>
      <p:ext uri="{BB962C8B-B14F-4D97-AF65-F5344CB8AC3E}">
        <p14:creationId xmlns:p14="http://schemas.microsoft.com/office/powerpoint/2010/main" val="11858853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17C9CC2-E714-0C4A-B40E-F2AF5BBE22B9}"/>
              </a:ext>
            </a:extLst>
          </p:cNvPr>
          <p:cNvSpPr txBox="1"/>
          <p:nvPr/>
        </p:nvSpPr>
        <p:spPr>
          <a:xfrm>
            <a:off x="859106" y="476784"/>
            <a:ext cx="2366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Approach 3 : Model 2</a:t>
            </a:r>
          </a:p>
        </p:txBody>
      </p:sp>
    </p:spTree>
    <p:extLst>
      <p:ext uri="{BB962C8B-B14F-4D97-AF65-F5344CB8AC3E}">
        <p14:creationId xmlns:p14="http://schemas.microsoft.com/office/powerpoint/2010/main" val="10291312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17C9CC2-E714-0C4A-B40E-F2AF5BBE22B9}"/>
              </a:ext>
            </a:extLst>
          </p:cNvPr>
          <p:cNvSpPr txBox="1"/>
          <p:nvPr/>
        </p:nvSpPr>
        <p:spPr>
          <a:xfrm>
            <a:off x="859106" y="476784"/>
            <a:ext cx="4063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Approach 3 : Accuracy, Loss, and ROC</a:t>
            </a:r>
          </a:p>
        </p:txBody>
      </p:sp>
    </p:spTree>
    <p:extLst>
      <p:ext uri="{BB962C8B-B14F-4D97-AF65-F5344CB8AC3E}">
        <p14:creationId xmlns:p14="http://schemas.microsoft.com/office/powerpoint/2010/main" val="3700841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77BAD49-8AB2-F74E-89FD-05FBAFCA55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716" y="1243012"/>
            <a:ext cx="5919288" cy="465897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B0704EC-C12E-4647-8262-BDE474439C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3004" y="1243012"/>
            <a:ext cx="5925786" cy="46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16851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962</TotalTime>
  <Words>76</Words>
  <Application>Microsoft Macintosh PowerPoint</Application>
  <PresentationFormat>Widescreen</PresentationFormat>
  <Paragraphs>11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Wingdings 3</vt:lpstr>
      <vt:lpstr>Facet</vt:lpstr>
      <vt:lpstr>Data Hackathon 2019-11 Sonal M., Jennifer S., Matthew L.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FOUNDATIONS OF BUSINESS ANALYTICS Project Assignment 1 By Jennifer Siwu  </dc:title>
  <dc:creator>Jennifer Siwu-MSBA20B</dc:creator>
  <cp:lastModifiedBy>Jennifer Siwu-MSBA20B</cp:lastModifiedBy>
  <cp:revision>309</cp:revision>
  <dcterms:created xsi:type="dcterms:W3CDTF">2019-08-10T21:05:42Z</dcterms:created>
  <dcterms:modified xsi:type="dcterms:W3CDTF">2019-11-10T10:46:57Z</dcterms:modified>
</cp:coreProperties>
</file>