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82" r:id="rId3"/>
    <p:sldId id="278" r:id="rId4"/>
    <p:sldId id="283" r:id="rId5"/>
    <p:sldId id="284" r:id="rId6"/>
    <p:sldId id="281" r:id="rId7"/>
    <p:sldId id="285" r:id="rId8"/>
    <p:sldId id="286" r:id="rId9"/>
    <p:sldId id="26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52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41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733C-8EAA-B840-9C88-47C526534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154" y="1712273"/>
            <a:ext cx="8823366" cy="22251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4B4"/>
                </a:solidFill>
              </a:rPr>
              <a:t>Data Hackathon 2019-11</a:t>
            </a:r>
            <a:br>
              <a:rPr lang="en-US" b="1" dirty="0">
                <a:solidFill>
                  <a:srgbClr val="0064B4"/>
                </a:solidFill>
              </a:rPr>
            </a:br>
            <a:r>
              <a:rPr lang="en-US" sz="2800" b="1" dirty="0"/>
              <a:t>Jennifer S., Matthew L. </a:t>
            </a:r>
            <a:r>
              <a:rPr lang="en-US" sz="2800" b="1" dirty="0" err="1"/>
              <a:t>Sonal</a:t>
            </a:r>
            <a:r>
              <a:rPr lang="en-US" sz="2800" b="1" dirty="0"/>
              <a:t> </a:t>
            </a:r>
            <a:r>
              <a:rPr lang="en-US" sz="2800" b="1" dirty="0" err="1"/>
              <a:t>M.,Priya</a:t>
            </a:r>
            <a:r>
              <a:rPr lang="en-US" sz="2800" b="1" dirty="0"/>
              <a:t> C., </a:t>
            </a:r>
            <a:r>
              <a:rPr lang="en-US" sz="2800" b="1" dirty="0" err="1"/>
              <a:t>Tikiri</a:t>
            </a:r>
            <a:r>
              <a:rPr lang="en-US" sz="2800" b="1" dirty="0"/>
              <a:t> S.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9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06236-D019-1E40-A33D-DF5ED8C8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" y="503571"/>
            <a:ext cx="7761746" cy="6100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B7D506-A9C7-6346-8D0A-B130FCED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4" y="42862"/>
            <a:ext cx="4162425" cy="326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E6249-FA39-B84D-B036-3D0BA791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4" y="3553953"/>
            <a:ext cx="4142080" cy="32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7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64B4"/>
                </a:solidFill>
              </a:rPr>
              <a:t>Overview &amp; Goal</a:t>
            </a:r>
          </a:p>
        </p:txBody>
      </p:sp>
    </p:spTree>
    <p:extLst>
      <p:ext uri="{BB962C8B-B14F-4D97-AF65-F5344CB8AC3E}">
        <p14:creationId xmlns:p14="http://schemas.microsoft.com/office/powerpoint/2010/main" val="12174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187594" y="247650"/>
            <a:ext cx="11609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64B4"/>
                </a:solidFill>
              </a:rPr>
              <a:t>Correlation &amp; Chi Squared Test for Independent Variables in Relation to The Dependent variables(y)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F959B-E830-8546-AA4F-5DCBA142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032250"/>
            <a:ext cx="3594100" cy="2578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968E8-ABB1-E94B-96C6-942FE112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1027112"/>
            <a:ext cx="5372832" cy="2949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2AF3E0-56C9-734E-9AFC-BAB055FC60D6}"/>
              </a:ext>
            </a:extLst>
          </p:cNvPr>
          <p:cNvSpPr txBox="1"/>
          <p:nvPr/>
        </p:nvSpPr>
        <p:spPr>
          <a:xfrm>
            <a:off x="3066673" y="1485901"/>
            <a:ext cx="116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 = 11.70%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 = 88.30%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4B5DAF-F027-7C4D-85CD-91D38728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18" y="1206500"/>
            <a:ext cx="7524482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487631" y="476784"/>
            <a:ext cx="481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64B4"/>
                </a:solidFill>
              </a:rPr>
              <a:t>EDA and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05654-83A8-1A4B-9A62-942BB869F0F1}"/>
              </a:ext>
            </a:extLst>
          </p:cNvPr>
          <p:cNvSpPr txBox="1"/>
          <p:nvPr/>
        </p:nvSpPr>
        <p:spPr>
          <a:xfrm>
            <a:off x="1030556" y="1714500"/>
            <a:ext cx="6326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 Treatments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Dummy Variables for all the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7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Model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8DE7C-F6C8-9E48-B482-1DB1791FE00E}"/>
              </a:ext>
            </a:extLst>
          </p:cNvPr>
          <p:cNvSpPr/>
          <p:nvPr/>
        </p:nvSpPr>
        <p:spPr>
          <a:xfrm>
            <a:off x="649325" y="3915846"/>
            <a:ext cx="269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Accuracy, Loss, and ROC</a:t>
            </a:r>
          </a:p>
        </p:txBody>
      </p:sp>
    </p:spTree>
    <p:extLst>
      <p:ext uri="{BB962C8B-B14F-4D97-AF65-F5344CB8AC3E}">
        <p14:creationId xmlns:p14="http://schemas.microsoft.com/office/powerpoint/2010/main" val="11858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70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Approach : Generate Synthetic Samples to Handle Imbalance Data</a:t>
            </a:r>
          </a:p>
        </p:txBody>
      </p:sp>
    </p:spTree>
    <p:extLst>
      <p:ext uri="{BB962C8B-B14F-4D97-AF65-F5344CB8AC3E}">
        <p14:creationId xmlns:p14="http://schemas.microsoft.com/office/powerpoint/2010/main" val="254090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Model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6C1DF-DA8C-4446-B150-D7F5D4EEF94E}"/>
              </a:ext>
            </a:extLst>
          </p:cNvPr>
          <p:cNvSpPr/>
          <p:nvPr/>
        </p:nvSpPr>
        <p:spPr>
          <a:xfrm>
            <a:off x="649325" y="3915846"/>
            <a:ext cx="269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Accuracy, Loss, and ROC</a:t>
            </a:r>
          </a:p>
        </p:txBody>
      </p:sp>
    </p:spTree>
    <p:extLst>
      <p:ext uri="{BB962C8B-B14F-4D97-AF65-F5344CB8AC3E}">
        <p14:creationId xmlns:p14="http://schemas.microsoft.com/office/powerpoint/2010/main" val="102913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8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7BAD49-8AB2-F74E-89FD-05FBAFCA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6" y="1243012"/>
            <a:ext cx="5919288" cy="4658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704EC-C12E-4647-8262-BDE47443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04" y="1243012"/>
            <a:ext cx="5925786" cy="46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8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86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Data Hackathon 2019-11 Jennifer S., Matthew L. Sonal M.,Priya C., Tikiri 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BUSINESS ANALYTICS Project Assignment 1 By Jennifer Siwu  </dc:title>
  <dc:creator>Jennifer Siwu-MSBA20B</dc:creator>
  <cp:lastModifiedBy>Jennifer Siwu-MSBA20B</cp:lastModifiedBy>
  <cp:revision>321</cp:revision>
  <dcterms:created xsi:type="dcterms:W3CDTF">2019-08-10T21:05:42Z</dcterms:created>
  <dcterms:modified xsi:type="dcterms:W3CDTF">2019-11-10T18:32:06Z</dcterms:modified>
</cp:coreProperties>
</file>