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1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23E7-2888-42AA-97A0-C4E1E0E5A57D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C6F6-9C5D-4A60-A8BB-1A7A03B4A9D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23"/>
          <p:cNvSpPr txBox="1">
            <a:spLocks/>
          </p:cNvSpPr>
          <p:nvPr/>
        </p:nvSpPr>
        <p:spPr>
          <a:xfrm>
            <a:off x="297200" y="297300"/>
            <a:ext cx="8489642" cy="990149"/>
          </a:xfrm>
          <a:prstGeom prst="rect">
            <a:avLst/>
          </a:prstGeom>
        </p:spPr>
        <p:txBody>
          <a:bodyPr vert="horz" lIns="38100" tIns="38100" rIns="38100" bIns="3810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8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Група</a:t>
            </a:r>
            <a:r>
              <a:rPr lang="ru-RU" sz="4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№3 </a:t>
            </a:r>
            <a:r>
              <a:rPr kumimoji="0" lang="en-U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Команда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- VID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Dimon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938349"/>
            <a:ext cx="3114675" cy="3133725"/>
          </a:xfrm>
          <a:prstGeom prst="rect">
            <a:avLst/>
          </a:prstGeom>
          <a:noFill/>
        </p:spPr>
      </p:pic>
      <p:sp>
        <p:nvSpPr>
          <p:cNvPr id="12" name="Shape 26"/>
          <p:cNvSpPr txBox="1"/>
          <p:nvPr/>
        </p:nvSpPr>
        <p:spPr>
          <a:xfrm>
            <a:off x="3357554" y="3000372"/>
            <a:ext cx="5429288" cy="7858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 - 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2400" i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Development</a:t>
            </a:r>
            <a:endParaRPr lang="en-US" sz="2400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Розбка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Віртуальної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Інформаціі</a:t>
            </a:r>
            <a:r>
              <a:rPr lang="en-US" sz="2666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3" name="Shape 24"/>
          <p:cNvSpPr txBox="1">
            <a:spLocks/>
          </p:cNvSpPr>
          <p:nvPr/>
        </p:nvSpPr>
        <p:spPr>
          <a:xfrm>
            <a:off x="71406" y="5572140"/>
            <a:ext cx="9001188" cy="857256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Хто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kumimoji="0" lang="ru-RU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володіє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kumimoji="0" lang="ru-RU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інформацією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kumimoji="0" lang="ru-RU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володіє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kumimoji="0" lang="ru-RU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світом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Who owns the information - owns the world.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2" descr="C:\Users\Dimon\Desktop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3500430" y="1714488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4598" y="1765379"/>
            <a:ext cx="2356667" cy="7092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Dimon</dc:creator>
  <cp:lastModifiedBy>Dimon</cp:lastModifiedBy>
  <cp:revision>2</cp:revision>
  <dcterms:created xsi:type="dcterms:W3CDTF">2016-02-03T09:52:36Z</dcterms:created>
  <dcterms:modified xsi:type="dcterms:W3CDTF">2016-02-03T10:08:07Z</dcterms:modified>
</cp:coreProperties>
</file>